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6D9"/>
          </a:solidFill>
        </a:fill>
      </a:tcStyle>
    </a:wholeTbl>
    <a:band2H>
      <a:tcTxStyle b="def" i="def"/>
      <a:tcStyle>
        <a:tcBdr/>
        <a:fill>
          <a:solidFill>
            <a:srgbClr val="EDF3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E1CF"/>
          </a:solidFill>
        </a:fill>
      </a:tcStyle>
    </a:wholeTbl>
    <a:band2H>
      <a:tcTxStyle b="def" i="def"/>
      <a:tcStyle>
        <a:tcBdr/>
        <a:fill>
          <a:solidFill>
            <a:srgbClr val="FCF0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E7FE"/>
          </a:solidFill>
        </a:fill>
      </a:tcStyle>
    </a:wholeTbl>
    <a:band2H>
      <a:tcTxStyle b="def" i="def"/>
      <a:tcStyle>
        <a:tcBdr/>
        <a:fill>
          <a:solidFill>
            <a:srgbClr val="F6F3F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6" name="Shape 45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4748399" y="3545999"/>
            <a:ext cx="14887201" cy="6320001"/>
          </a:xfrm>
          <a:prstGeom prst="rect">
            <a:avLst/>
          </a:prstGeom>
        </p:spPr>
        <p:txBody>
          <a:bodyPr/>
          <a:lstStyle>
            <a:lvl1pPr algn="ctr">
              <a:defRPr sz="17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6191999" y="9913933"/>
            <a:ext cx="12000002" cy="1180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36" name="Google Shape;11;p2"/>
          <p:cNvGrpSpPr/>
          <p:nvPr/>
        </p:nvGrpSpPr>
        <p:grpSpPr>
          <a:xfrm>
            <a:off x="8427459" y="1301095"/>
            <a:ext cx="1459843" cy="1344313"/>
            <a:chOff x="0" y="0"/>
            <a:chExt cx="1459841" cy="1344312"/>
          </a:xfrm>
        </p:grpSpPr>
        <p:sp>
          <p:nvSpPr>
            <p:cNvPr id="31" name="Google Shape;12;p2"/>
            <p:cNvSpPr/>
            <p:nvPr/>
          </p:nvSpPr>
          <p:spPr>
            <a:xfrm>
              <a:off x="1150213" y="141642"/>
              <a:ext cx="265015" cy="255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21600" fill="norm" stroke="1" extrusionOk="0">
                  <a:moveTo>
                    <a:pt x="18481" y="0"/>
                  </a:moveTo>
                  <a:cubicBezTo>
                    <a:pt x="16132" y="0"/>
                    <a:pt x="11351" y="775"/>
                    <a:pt x="873" y="3873"/>
                  </a:cubicBezTo>
                  <a:cubicBezTo>
                    <a:pt x="-520" y="4360"/>
                    <a:pt x="-187" y="7148"/>
                    <a:pt x="1455" y="7148"/>
                  </a:cubicBezTo>
                  <a:cubicBezTo>
                    <a:pt x="1601" y="7148"/>
                    <a:pt x="1746" y="7126"/>
                    <a:pt x="1892" y="7104"/>
                  </a:cubicBezTo>
                  <a:cubicBezTo>
                    <a:pt x="6943" y="5489"/>
                    <a:pt x="12494" y="4404"/>
                    <a:pt x="17546" y="3342"/>
                  </a:cubicBezTo>
                  <a:cubicBezTo>
                    <a:pt x="16028" y="7104"/>
                    <a:pt x="12494" y="14629"/>
                    <a:pt x="9979" y="19453"/>
                  </a:cubicBezTo>
                  <a:cubicBezTo>
                    <a:pt x="9459" y="20007"/>
                    <a:pt x="9459" y="21069"/>
                    <a:pt x="10477" y="21600"/>
                  </a:cubicBezTo>
                  <a:lnTo>
                    <a:pt x="10976" y="21600"/>
                  </a:lnTo>
                  <a:cubicBezTo>
                    <a:pt x="11475" y="21600"/>
                    <a:pt x="11995" y="21600"/>
                    <a:pt x="11995" y="21069"/>
                  </a:cubicBezTo>
                  <a:cubicBezTo>
                    <a:pt x="12993" y="19453"/>
                    <a:pt x="20061" y="5489"/>
                    <a:pt x="21080" y="2789"/>
                  </a:cubicBezTo>
                  <a:cubicBezTo>
                    <a:pt x="21080" y="2257"/>
                    <a:pt x="21080" y="1726"/>
                    <a:pt x="21080" y="642"/>
                  </a:cubicBezTo>
                  <a:cubicBezTo>
                    <a:pt x="20643" y="420"/>
                    <a:pt x="20228" y="0"/>
                    <a:pt x="18481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" name="Google Shape;13;p2"/>
            <p:cNvSpPr/>
            <p:nvPr/>
          </p:nvSpPr>
          <p:spPr>
            <a:xfrm>
              <a:off x="0" y="0"/>
              <a:ext cx="1459842" cy="1344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6" h="21600" fill="norm" stroke="1" extrusionOk="0">
                  <a:moveTo>
                    <a:pt x="11110" y="0"/>
                  </a:moveTo>
                  <a:cubicBezTo>
                    <a:pt x="11007" y="0"/>
                    <a:pt x="10906" y="17"/>
                    <a:pt x="10811" y="50"/>
                  </a:cubicBezTo>
                  <a:cubicBezTo>
                    <a:pt x="8811" y="869"/>
                    <a:pt x="9476" y="7193"/>
                    <a:pt x="9476" y="7193"/>
                  </a:cubicBezTo>
                  <a:cubicBezTo>
                    <a:pt x="9476" y="7193"/>
                    <a:pt x="3757" y="2247"/>
                    <a:pt x="2335" y="2247"/>
                  </a:cubicBezTo>
                  <a:cubicBezTo>
                    <a:pt x="2256" y="2247"/>
                    <a:pt x="2192" y="2263"/>
                    <a:pt x="2140" y="2297"/>
                  </a:cubicBezTo>
                  <a:cubicBezTo>
                    <a:pt x="734" y="3418"/>
                    <a:pt x="4141" y="6987"/>
                    <a:pt x="4141" y="6987"/>
                  </a:cubicBezTo>
                  <a:cubicBezTo>
                    <a:pt x="4141" y="6987"/>
                    <a:pt x="2156" y="6185"/>
                    <a:pt x="975" y="6185"/>
                  </a:cubicBezTo>
                  <a:cubicBezTo>
                    <a:pt x="420" y="6185"/>
                    <a:pt x="45" y="6366"/>
                    <a:pt x="139" y="6886"/>
                  </a:cubicBezTo>
                  <a:cubicBezTo>
                    <a:pt x="438" y="8520"/>
                    <a:pt x="2735" y="10456"/>
                    <a:pt x="2735" y="10456"/>
                  </a:cubicBezTo>
                  <a:cubicBezTo>
                    <a:pt x="1844" y="10456"/>
                    <a:pt x="957" y="10661"/>
                    <a:pt x="66" y="10863"/>
                  </a:cubicBezTo>
                  <a:cubicBezTo>
                    <a:pt x="-379" y="11128"/>
                    <a:pt x="1430" y="15184"/>
                    <a:pt x="4693" y="15184"/>
                  </a:cubicBezTo>
                  <a:cubicBezTo>
                    <a:pt x="5215" y="15184"/>
                    <a:pt x="5773" y="15083"/>
                    <a:pt x="6365" y="14844"/>
                  </a:cubicBezTo>
                  <a:lnTo>
                    <a:pt x="2958" y="18921"/>
                  </a:lnTo>
                  <a:cubicBezTo>
                    <a:pt x="2958" y="18921"/>
                    <a:pt x="6029" y="21600"/>
                    <a:pt x="9555" y="21600"/>
                  </a:cubicBezTo>
                  <a:cubicBezTo>
                    <a:pt x="10894" y="21600"/>
                    <a:pt x="12300" y="21214"/>
                    <a:pt x="13627" y="20147"/>
                  </a:cubicBezTo>
                  <a:cubicBezTo>
                    <a:pt x="21221" y="14130"/>
                    <a:pt x="14194" y="0"/>
                    <a:pt x="1111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" name="Google Shape;14;p2"/>
            <p:cNvSpPr/>
            <p:nvPr/>
          </p:nvSpPr>
          <p:spPr>
            <a:xfrm>
              <a:off x="946941" y="149744"/>
              <a:ext cx="162243" cy="170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9" h="21600" fill="norm" stroke="1" extrusionOk="0">
                  <a:moveTo>
                    <a:pt x="13382" y="0"/>
                  </a:moveTo>
                  <a:cubicBezTo>
                    <a:pt x="11911" y="0"/>
                    <a:pt x="10502" y="1585"/>
                    <a:pt x="10992" y="3138"/>
                  </a:cubicBezTo>
                  <a:cubicBezTo>
                    <a:pt x="12463" y="7167"/>
                    <a:pt x="13964" y="11956"/>
                    <a:pt x="14699" y="15985"/>
                  </a:cubicBezTo>
                  <a:cubicBezTo>
                    <a:pt x="10992" y="12782"/>
                    <a:pt x="7254" y="9578"/>
                    <a:pt x="3547" y="5549"/>
                  </a:cubicBezTo>
                  <a:cubicBezTo>
                    <a:pt x="3179" y="5152"/>
                    <a:pt x="2628" y="4954"/>
                    <a:pt x="2046" y="4954"/>
                  </a:cubicBezTo>
                  <a:cubicBezTo>
                    <a:pt x="1494" y="4954"/>
                    <a:pt x="943" y="5152"/>
                    <a:pt x="575" y="5549"/>
                  </a:cubicBezTo>
                  <a:cubicBezTo>
                    <a:pt x="-191" y="7167"/>
                    <a:pt x="-191" y="8752"/>
                    <a:pt x="575" y="9578"/>
                  </a:cubicBezTo>
                  <a:cubicBezTo>
                    <a:pt x="10226" y="19982"/>
                    <a:pt x="13964" y="21600"/>
                    <a:pt x="16200" y="21600"/>
                  </a:cubicBezTo>
                  <a:lnTo>
                    <a:pt x="16936" y="21600"/>
                  </a:lnTo>
                  <a:cubicBezTo>
                    <a:pt x="18437" y="20807"/>
                    <a:pt x="21409" y="19189"/>
                    <a:pt x="15465" y="1552"/>
                  </a:cubicBezTo>
                  <a:cubicBezTo>
                    <a:pt x="14944" y="429"/>
                    <a:pt x="14148" y="0"/>
                    <a:pt x="13382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" name="Google Shape;15;p2"/>
            <p:cNvSpPr/>
            <p:nvPr/>
          </p:nvSpPr>
          <p:spPr>
            <a:xfrm>
              <a:off x="342351" y="462819"/>
              <a:ext cx="389785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6856" y="0"/>
                  </a:moveTo>
                  <a:cubicBezTo>
                    <a:pt x="6354" y="0"/>
                    <a:pt x="6110" y="108"/>
                    <a:pt x="5924" y="203"/>
                  </a:cubicBezTo>
                  <a:cubicBezTo>
                    <a:pt x="5565" y="527"/>
                    <a:pt x="5565" y="852"/>
                    <a:pt x="5565" y="1515"/>
                  </a:cubicBezTo>
                  <a:cubicBezTo>
                    <a:pt x="5565" y="2827"/>
                    <a:pt x="7659" y="5126"/>
                    <a:pt x="9409" y="6438"/>
                  </a:cubicBezTo>
                  <a:cubicBezTo>
                    <a:pt x="0" y="7101"/>
                    <a:pt x="0" y="8088"/>
                    <a:pt x="0" y="9076"/>
                  </a:cubicBezTo>
                  <a:cubicBezTo>
                    <a:pt x="0" y="10049"/>
                    <a:pt x="1047" y="10712"/>
                    <a:pt x="1391" y="11037"/>
                  </a:cubicBezTo>
                  <a:cubicBezTo>
                    <a:pt x="3127" y="12024"/>
                    <a:pt x="4518" y="13011"/>
                    <a:pt x="6268" y="13674"/>
                  </a:cubicBezTo>
                  <a:cubicBezTo>
                    <a:pt x="4518" y="13999"/>
                    <a:pt x="2782" y="14661"/>
                    <a:pt x="1391" y="15635"/>
                  </a:cubicBezTo>
                  <a:cubicBezTo>
                    <a:pt x="688" y="15973"/>
                    <a:pt x="688" y="16961"/>
                    <a:pt x="1047" y="17610"/>
                  </a:cubicBezTo>
                  <a:cubicBezTo>
                    <a:pt x="2639" y="20018"/>
                    <a:pt x="5680" y="21600"/>
                    <a:pt x="8864" y="21600"/>
                  </a:cubicBezTo>
                  <a:cubicBezTo>
                    <a:pt x="9151" y="21600"/>
                    <a:pt x="9452" y="21586"/>
                    <a:pt x="9753" y="21559"/>
                  </a:cubicBezTo>
                  <a:cubicBezTo>
                    <a:pt x="11144" y="21559"/>
                    <a:pt x="12535" y="21221"/>
                    <a:pt x="13582" y="20897"/>
                  </a:cubicBezTo>
                  <a:cubicBezTo>
                    <a:pt x="14285" y="20897"/>
                    <a:pt x="14629" y="20247"/>
                    <a:pt x="14285" y="19909"/>
                  </a:cubicBezTo>
                  <a:cubicBezTo>
                    <a:pt x="14285" y="19436"/>
                    <a:pt x="13912" y="19125"/>
                    <a:pt x="13439" y="19125"/>
                  </a:cubicBezTo>
                  <a:cubicBezTo>
                    <a:pt x="13253" y="19125"/>
                    <a:pt x="13066" y="19165"/>
                    <a:pt x="12880" y="19260"/>
                  </a:cubicBezTo>
                  <a:cubicBezTo>
                    <a:pt x="11876" y="19544"/>
                    <a:pt x="10829" y="19693"/>
                    <a:pt x="9782" y="19693"/>
                  </a:cubicBezTo>
                  <a:cubicBezTo>
                    <a:pt x="7257" y="19693"/>
                    <a:pt x="4762" y="18814"/>
                    <a:pt x="2782" y="16961"/>
                  </a:cubicBezTo>
                  <a:cubicBezTo>
                    <a:pt x="5221" y="15635"/>
                    <a:pt x="7659" y="14986"/>
                    <a:pt x="10097" y="14661"/>
                  </a:cubicBezTo>
                  <a:lnTo>
                    <a:pt x="10441" y="14661"/>
                  </a:lnTo>
                  <a:cubicBezTo>
                    <a:pt x="10800" y="14323"/>
                    <a:pt x="11144" y="13999"/>
                    <a:pt x="11144" y="13674"/>
                  </a:cubicBezTo>
                  <a:cubicBezTo>
                    <a:pt x="11144" y="13336"/>
                    <a:pt x="10800" y="13011"/>
                    <a:pt x="10441" y="12687"/>
                  </a:cubicBezTo>
                  <a:lnTo>
                    <a:pt x="10097" y="12687"/>
                  </a:lnTo>
                  <a:cubicBezTo>
                    <a:pt x="7315" y="12024"/>
                    <a:pt x="4876" y="10712"/>
                    <a:pt x="2438" y="9400"/>
                  </a:cubicBezTo>
                  <a:cubicBezTo>
                    <a:pt x="5565" y="8737"/>
                    <a:pt x="8706" y="8413"/>
                    <a:pt x="11847" y="8413"/>
                  </a:cubicBezTo>
                  <a:cubicBezTo>
                    <a:pt x="12191" y="8413"/>
                    <a:pt x="12535" y="8088"/>
                    <a:pt x="12880" y="7750"/>
                  </a:cubicBezTo>
                  <a:cubicBezTo>
                    <a:pt x="12880" y="7425"/>
                    <a:pt x="12880" y="7101"/>
                    <a:pt x="12535" y="6776"/>
                  </a:cubicBezTo>
                  <a:cubicBezTo>
                    <a:pt x="10800" y="5451"/>
                    <a:pt x="9409" y="3814"/>
                    <a:pt x="8003" y="2164"/>
                  </a:cubicBezTo>
                  <a:cubicBezTo>
                    <a:pt x="12191" y="3490"/>
                    <a:pt x="16021" y="5126"/>
                    <a:pt x="19850" y="7101"/>
                  </a:cubicBezTo>
                  <a:cubicBezTo>
                    <a:pt x="20553" y="7101"/>
                    <a:pt x="21241" y="7101"/>
                    <a:pt x="21241" y="6438"/>
                  </a:cubicBezTo>
                  <a:cubicBezTo>
                    <a:pt x="21600" y="5789"/>
                    <a:pt x="21241" y="5451"/>
                    <a:pt x="20897" y="5126"/>
                  </a:cubicBezTo>
                  <a:cubicBezTo>
                    <a:pt x="11503" y="812"/>
                    <a:pt x="8218" y="0"/>
                    <a:pt x="685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" name="Google Shape;16;p2"/>
            <p:cNvSpPr/>
            <p:nvPr/>
          </p:nvSpPr>
          <p:spPr>
            <a:xfrm>
              <a:off x="862756" y="572055"/>
              <a:ext cx="561460" cy="770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7" h="21600" fill="norm" stroke="1" extrusionOk="0">
                  <a:moveTo>
                    <a:pt x="20348" y="0"/>
                  </a:moveTo>
                  <a:cubicBezTo>
                    <a:pt x="20221" y="0"/>
                    <a:pt x="20075" y="22"/>
                    <a:pt x="19938" y="73"/>
                  </a:cubicBezTo>
                  <a:cubicBezTo>
                    <a:pt x="19938" y="73"/>
                    <a:pt x="-470" y="7185"/>
                    <a:pt x="9" y="21065"/>
                  </a:cubicBezTo>
                  <a:cubicBezTo>
                    <a:pt x="9" y="21241"/>
                    <a:pt x="243" y="21600"/>
                    <a:pt x="712" y="21600"/>
                  </a:cubicBezTo>
                  <a:cubicBezTo>
                    <a:pt x="1191" y="21600"/>
                    <a:pt x="1425" y="21241"/>
                    <a:pt x="1425" y="21065"/>
                  </a:cubicBezTo>
                  <a:cubicBezTo>
                    <a:pt x="1191" y="7903"/>
                    <a:pt x="20417" y="960"/>
                    <a:pt x="20651" y="960"/>
                  </a:cubicBezTo>
                  <a:cubicBezTo>
                    <a:pt x="20886" y="784"/>
                    <a:pt x="21130" y="608"/>
                    <a:pt x="20886" y="249"/>
                  </a:cubicBezTo>
                  <a:cubicBezTo>
                    <a:pt x="20886" y="125"/>
                    <a:pt x="20651" y="0"/>
                    <a:pt x="20348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5" name="Google Shape;17;p2"/>
          <p:cNvGrpSpPr/>
          <p:nvPr/>
        </p:nvGrpSpPr>
        <p:grpSpPr>
          <a:xfrm>
            <a:off x="769831" y="5765207"/>
            <a:ext cx="3236301" cy="2566459"/>
            <a:chOff x="0" y="0"/>
            <a:chExt cx="3236299" cy="2566457"/>
          </a:xfrm>
        </p:grpSpPr>
        <p:grpSp>
          <p:nvGrpSpPr>
            <p:cNvPr id="43" name="Google Shape;18;p2"/>
            <p:cNvGrpSpPr/>
            <p:nvPr/>
          </p:nvGrpSpPr>
          <p:grpSpPr>
            <a:xfrm>
              <a:off x="0" y="0"/>
              <a:ext cx="3057701" cy="2566458"/>
              <a:chOff x="0" y="0"/>
              <a:chExt cx="3057700" cy="2566457"/>
            </a:xfrm>
          </p:grpSpPr>
          <p:sp>
            <p:nvSpPr>
              <p:cNvPr id="37" name="Google Shape;19;p2"/>
              <p:cNvSpPr/>
              <p:nvPr/>
            </p:nvSpPr>
            <p:spPr>
              <a:xfrm>
                <a:off x="810563" y="0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" name="Google Shape;20;p2"/>
              <p:cNvSpPr/>
              <p:nvPr/>
            </p:nvSpPr>
            <p:spPr>
              <a:xfrm>
                <a:off x="1323909" y="459331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" name="Google Shape;21;p2"/>
              <p:cNvSpPr/>
              <p:nvPr/>
            </p:nvSpPr>
            <p:spPr>
              <a:xfrm>
                <a:off x="108098" y="486338"/>
                <a:ext cx="1350646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" name="Google Shape;22;p2"/>
              <p:cNvSpPr/>
              <p:nvPr/>
            </p:nvSpPr>
            <p:spPr>
              <a:xfrm>
                <a:off x="-1" y="1080706"/>
                <a:ext cx="1350647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" name="Google Shape;23;p2"/>
              <p:cNvSpPr/>
              <p:nvPr/>
            </p:nvSpPr>
            <p:spPr>
              <a:xfrm>
                <a:off x="567360" y="1215812"/>
                <a:ext cx="1350646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" name="Google Shape;24;p2"/>
              <p:cNvSpPr/>
              <p:nvPr/>
            </p:nvSpPr>
            <p:spPr>
              <a:xfrm>
                <a:off x="1350889" y="1107782"/>
                <a:ext cx="1706812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4" name="Google Shape;25;p2"/>
            <p:cNvSpPr/>
            <p:nvPr/>
          </p:nvSpPr>
          <p:spPr>
            <a:xfrm>
              <a:off x="213822" y="7743"/>
              <a:ext cx="3022478" cy="231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4" name="Google Shape;26;p2"/>
          <p:cNvGrpSpPr/>
          <p:nvPr/>
        </p:nvGrpSpPr>
        <p:grpSpPr>
          <a:xfrm>
            <a:off x="10399274" y="1138861"/>
            <a:ext cx="4362141" cy="1919927"/>
            <a:chOff x="0" y="0"/>
            <a:chExt cx="4362140" cy="1919926"/>
          </a:xfrm>
        </p:grpSpPr>
        <p:grpSp>
          <p:nvGrpSpPr>
            <p:cNvPr id="52" name="Google Shape;27;p2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50" name="Google Shape;28;p2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46" name="Google Shape;29;p2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30;p2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31;p2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32;p2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1" name="Google Shape;33;p2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" name="Google Shape;34;p2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7" name="Google Shape;35;p2"/>
          <p:cNvGrpSpPr/>
          <p:nvPr/>
        </p:nvGrpSpPr>
        <p:grpSpPr>
          <a:xfrm>
            <a:off x="19375394" y="9914449"/>
            <a:ext cx="2670029" cy="3851381"/>
            <a:chOff x="0" y="0"/>
            <a:chExt cx="2670028" cy="3851379"/>
          </a:xfrm>
        </p:grpSpPr>
        <p:sp>
          <p:nvSpPr>
            <p:cNvPr id="55" name="Google Shape;36;p2"/>
            <p:cNvSpPr/>
            <p:nvPr/>
          </p:nvSpPr>
          <p:spPr>
            <a:xfrm>
              <a:off x="314639" y="2950172"/>
              <a:ext cx="908682" cy="41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" name="Google Shape;37;p2"/>
            <p:cNvSpPr/>
            <p:nvPr/>
          </p:nvSpPr>
          <p:spPr>
            <a:xfrm>
              <a:off x="608540" y="3126379"/>
              <a:ext cx="638411" cy="115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" name="Google Shape;38;p2"/>
            <p:cNvSpPr/>
            <p:nvPr/>
          </p:nvSpPr>
          <p:spPr>
            <a:xfrm>
              <a:off x="617270" y="2218783"/>
              <a:ext cx="737480" cy="1632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" name="Google Shape;39;p2"/>
            <p:cNvSpPr/>
            <p:nvPr/>
          </p:nvSpPr>
          <p:spPr>
            <a:xfrm>
              <a:off x="-1" y="1339732"/>
              <a:ext cx="1311671" cy="117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" name="Google Shape;40;p2"/>
            <p:cNvSpPr/>
            <p:nvPr/>
          </p:nvSpPr>
          <p:spPr>
            <a:xfrm>
              <a:off x="237668" y="1639474"/>
              <a:ext cx="1014135" cy="72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" name="Google Shape;41;p2"/>
            <p:cNvSpPr/>
            <p:nvPr/>
          </p:nvSpPr>
          <p:spPr>
            <a:xfrm>
              <a:off x="1151348" y="2163164"/>
              <a:ext cx="693681" cy="60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" name="Google Shape;42;p2"/>
            <p:cNvSpPr/>
            <p:nvPr/>
          </p:nvSpPr>
          <p:spPr>
            <a:xfrm>
              <a:off x="1349858" y="2375789"/>
              <a:ext cx="518795" cy="411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" name="Google Shape;43;p2"/>
            <p:cNvSpPr/>
            <p:nvPr/>
          </p:nvSpPr>
          <p:spPr>
            <a:xfrm>
              <a:off x="1820906" y="1568112"/>
              <a:ext cx="849123" cy="47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" name="Google Shape;44;p2"/>
            <p:cNvSpPr/>
            <p:nvPr/>
          </p:nvSpPr>
          <p:spPr>
            <a:xfrm>
              <a:off x="1792430" y="1759079"/>
              <a:ext cx="614742" cy="251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" name="Google Shape;45;p2"/>
            <p:cNvSpPr/>
            <p:nvPr/>
          </p:nvSpPr>
          <p:spPr>
            <a:xfrm>
              <a:off x="1588236" y="712684"/>
              <a:ext cx="313416" cy="303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" name="Google Shape;46;p2"/>
            <p:cNvSpPr/>
            <p:nvPr/>
          </p:nvSpPr>
          <p:spPr>
            <a:xfrm>
              <a:off x="948238" y="0"/>
              <a:ext cx="1208308" cy="1082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" name="Google Shape;47;p2"/>
            <p:cNvSpPr/>
            <p:nvPr/>
          </p:nvSpPr>
          <p:spPr>
            <a:xfrm>
              <a:off x="1031840" y="419832"/>
              <a:ext cx="1124286" cy="406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4" name="Google Shape;48;p2"/>
          <p:cNvGrpSpPr/>
          <p:nvPr/>
        </p:nvGrpSpPr>
        <p:grpSpPr>
          <a:xfrm>
            <a:off x="1516055" y="10101393"/>
            <a:ext cx="4285732" cy="4596116"/>
            <a:chOff x="0" y="0"/>
            <a:chExt cx="4285730" cy="4596115"/>
          </a:xfrm>
        </p:grpSpPr>
        <p:sp>
          <p:nvSpPr>
            <p:cNvPr id="68" name="Google Shape;49;p2"/>
            <p:cNvSpPr/>
            <p:nvPr/>
          </p:nvSpPr>
          <p:spPr>
            <a:xfrm rot="1386123">
              <a:off x="1245858" y="869115"/>
              <a:ext cx="463045" cy="44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8" h="21600" fill="norm" stroke="1" extrusionOk="0">
                  <a:moveTo>
                    <a:pt x="9089" y="2512"/>
                  </a:moveTo>
                  <a:cubicBezTo>
                    <a:pt x="17980" y="2512"/>
                    <a:pt x="17980" y="18555"/>
                    <a:pt x="9089" y="18555"/>
                  </a:cubicBezTo>
                  <a:cubicBezTo>
                    <a:pt x="198" y="18555"/>
                    <a:pt x="198" y="2512"/>
                    <a:pt x="9089" y="2512"/>
                  </a:cubicBezTo>
                  <a:close/>
                  <a:moveTo>
                    <a:pt x="9299" y="0"/>
                  </a:moveTo>
                  <a:cubicBezTo>
                    <a:pt x="6971" y="0"/>
                    <a:pt x="4618" y="1036"/>
                    <a:pt x="2735" y="3297"/>
                  </a:cubicBezTo>
                  <a:cubicBezTo>
                    <a:pt x="-2992" y="10141"/>
                    <a:pt x="826" y="21600"/>
                    <a:pt x="9089" y="21600"/>
                  </a:cubicBezTo>
                  <a:cubicBezTo>
                    <a:pt x="14162" y="21600"/>
                    <a:pt x="18608" y="17016"/>
                    <a:pt x="18608" y="10926"/>
                  </a:cubicBezTo>
                  <a:cubicBezTo>
                    <a:pt x="18608" y="4270"/>
                    <a:pt x="14032" y="0"/>
                    <a:pt x="929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" name="Google Shape;50;p2"/>
            <p:cNvSpPr/>
            <p:nvPr/>
          </p:nvSpPr>
          <p:spPr>
            <a:xfrm rot="1386123">
              <a:off x="3634552" y="403221"/>
              <a:ext cx="517971" cy="78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" name="Google Shape;51;p2"/>
            <p:cNvSpPr/>
            <p:nvPr/>
          </p:nvSpPr>
          <p:spPr>
            <a:xfrm rot="1386123">
              <a:off x="3162165" y="162397"/>
              <a:ext cx="505318" cy="772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" name="Google Shape;52;p2"/>
            <p:cNvSpPr/>
            <p:nvPr/>
          </p:nvSpPr>
          <p:spPr>
            <a:xfrm rot="1386123">
              <a:off x="3793807" y="171487"/>
              <a:ext cx="310294" cy="3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" name="Google Shape;53;p2"/>
            <p:cNvSpPr/>
            <p:nvPr/>
          </p:nvSpPr>
          <p:spPr>
            <a:xfrm rot="1386123">
              <a:off x="3542694" y="41854"/>
              <a:ext cx="284366" cy="347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54;p2"/>
            <p:cNvSpPr/>
            <p:nvPr/>
          </p:nvSpPr>
          <p:spPr>
            <a:xfrm rot="1386123">
              <a:off x="609036" y="716932"/>
              <a:ext cx="2291861" cy="357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1" name="Google Shape;55;p2"/>
          <p:cNvGrpSpPr/>
          <p:nvPr/>
        </p:nvGrpSpPr>
        <p:grpSpPr>
          <a:xfrm>
            <a:off x="211994" y="54961"/>
            <a:ext cx="1795492" cy="1760586"/>
            <a:chOff x="0" y="0"/>
            <a:chExt cx="1795490" cy="1760585"/>
          </a:xfrm>
        </p:grpSpPr>
        <p:sp>
          <p:nvSpPr>
            <p:cNvPr id="75" name="Google Shape;56;p2"/>
            <p:cNvSpPr/>
            <p:nvPr/>
          </p:nvSpPr>
          <p:spPr>
            <a:xfrm rot="8903269">
              <a:off x="2665" y="1351565"/>
              <a:ext cx="644626" cy="192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57;p2"/>
            <p:cNvSpPr/>
            <p:nvPr/>
          </p:nvSpPr>
          <p:spPr>
            <a:xfrm rot="8903269">
              <a:off x="244022" y="1048313"/>
              <a:ext cx="230667" cy="704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58;p2"/>
            <p:cNvSpPr/>
            <p:nvPr/>
          </p:nvSpPr>
          <p:spPr>
            <a:xfrm rot="8903269">
              <a:off x="150903" y="1137330"/>
              <a:ext cx="411527" cy="55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59;p2"/>
            <p:cNvSpPr/>
            <p:nvPr/>
          </p:nvSpPr>
          <p:spPr>
            <a:xfrm rot="8903269">
              <a:off x="75700" y="1208999"/>
              <a:ext cx="614215" cy="408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60;p2"/>
            <p:cNvSpPr/>
            <p:nvPr/>
          </p:nvSpPr>
          <p:spPr>
            <a:xfrm rot="8903269">
              <a:off x="1078432" y="247599"/>
              <a:ext cx="603670" cy="603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61;p2"/>
            <p:cNvSpPr/>
            <p:nvPr/>
          </p:nvSpPr>
          <p:spPr>
            <a:xfrm rot="8903269">
              <a:off x="159531" y="75401"/>
              <a:ext cx="397154" cy="38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3" name="Google Shape;62;p2"/>
          <p:cNvGrpSpPr/>
          <p:nvPr/>
        </p:nvGrpSpPr>
        <p:grpSpPr>
          <a:xfrm>
            <a:off x="20127576" y="3371734"/>
            <a:ext cx="6694352" cy="4295464"/>
            <a:chOff x="0" y="0"/>
            <a:chExt cx="6694351" cy="4295462"/>
          </a:xfrm>
        </p:grpSpPr>
        <p:grpSp>
          <p:nvGrpSpPr>
            <p:cNvPr id="91" name="Google Shape;63;p2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88" name="Google Shape;64;p2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82" name="Google Shape;65;p2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" name="Google Shape;66;p2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" name="Google Shape;67;p2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" name="Google Shape;68;p2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" name="Google Shape;69;p2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70;p2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" name="Google Shape;71;p2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" name="Google Shape;72;p2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2" name="Google Shape;73;p2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4" name="Google Shape;74;p2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5" name="Google Shape;75;p2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6" name="Google Shape;76;p2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7" name="Google Shape;77;p2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8" name="Google Shape;78;p2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9" name="Google Shape;79;p2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00" name="Google Shape;80;p2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101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948435" y="1348267"/>
            <a:ext cx="4489144" cy="4046784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bg>
      <p:bgPr>
        <a:solidFill>
          <a:srgbClr val="3231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Google Shape;111;p7"/>
          <p:cNvGrpSpPr/>
          <p:nvPr/>
        </p:nvGrpSpPr>
        <p:grpSpPr>
          <a:xfrm>
            <a:off x="558333" y="563466"/>
            <a:ext cx="23266868" cy="12595601"/>
            <a:chOff x="0" y="0"/>
            <a:chExt cx="23266866" cy="12595600"/>
          </a:xfrm>
        </p:grpSpPr>
        <p:grpSp>
          <p:nvGrpSpPr>
            <p:cNvPr id="366" name="Google Shape;112;p7"/>
            <p:cNvGrpSpPr/>
            <p:nvPr/>
          </p:nvGrpSpPr>
          <p:grpSpPr>
            <a:xfrm>
              <a:off x="0" y="-1"/>
              <a:ext cx="23266868" cy="12588802"/>
              <a:chOff x="0" y="0"/>
              <a:chExt cx="23266866" cy="12588800"/>
            </a:xfrm>
          </p:grpSpPr>
          <p:sp>
            <p:nvSpPr>
              <p:cNvPr id="364" name="Google Shape;113;p7"/>
              <p:cNvSpPr/>
              <p:nvPr/>
            </p:nvSpPr>
            <p:spPr>
              <a:xfrm>
                <a:off x="466" y="-1"/>
                <a:ext cx="23266401" cy="1258880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5" name="Google Shape;114;p7"/>
              <p:cNvSpPr/>
              <p:nvPr/>
            </p:nvSpPr>
            <p:spPr>
              <a:xfrm>
                <a:off x="0" y="133"/>
                <a:ext cx="23266677" cy="12588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1" y="43"/>
                    </a:moveTo>
                    <a:lnTo>
                      <a:pt x="491" y="862"/>
                    </a:lnTo>
                    <a:lnTo>
                      <a:pt x="25" y="862"/>
                    </a:lnTo>
                    <a:lnTo>
                      <a:pt x="25" y="43"/>
                    </a:lnTo>
                    <a:close/>
                    <a:moveTo>
                      <a:pt x="981" y="43"/>
                    </a:moveTo>
                    <a:lnTo>
                      <a:pt x="981" y="862"/>
                    </a:lnTo>
                    <a:lnTo>
                      <a:pt x="515" y="862"/>
                    </a:lnTo>
                    <a:lnTo>
                      <a:pt x="515" y="43"/>
                    </a:lnTo>
                    <a:close/>
                    <a:moveTo>
                      <a:pt x="1471" y="43"/>
                    </a:moveTo>
                    <a:lnTo>
                      <a:pt x="1471" y="862"/>
                    </a:lnTo>
                    <a:lnTo>
                      <a:pt x="1005" y="862"/>
                    </a:lnTo>
                    <a:lnTo>
                      <a:pt x="1005" y="43"/>
                    </a:lnTo>
                    <a:close/>
                    <a:moveTo>
                      <a:pt x="1961" y="43"/>
                    </a:moveTo>
                    <a:lnTo>
                      <a:pt x="1961" y="862"/>
                    </a:lnTo>
                    <a:lnTo>
                      <a:pt x="1496" y="862"/>
                    </a:lnTo>
                    <a:lnTo>
                      <a:pt x="1496" y="43"/>
                    </a:lnTo>
                    <a:close/>
                    <a:moveTo>
                      <a:pt x="2452" y="43"/>
                    </a:moveTo>
                    <a:lnTo>
                      <a:pt x="2452" y="862"/>
                    </a:lnTo>
                    <a:lnTo>
                      <a:pt x="1986" y="862"/>
                    </a:lnTo>
                    <a:lnTo>
                      <a:pt x="1986" y="43"/>
                    </a:lnTo>
                    <a:close/>
                    <a:moveTo>
                      <a:pt x="2942" y="43"/>
                    </a:moveTo>
                    <a:lnTo>
                      <a:pt x="2942" y="862"/>
                    </a:lnTo>
                    <a:lnTo>
                      <a:pt x="2476" y="862"/>
                    </a:lnTo>
                    <a:lnTo>
                      <a:pt x="2476" y="43"/>
                    </a:lnTo>
                    <a:close/>
                    <a:moveTo>
                      <a:pt x="3433" y="43"/>
                    </a:moveTo>
                    <a:lnTo>
                      <a:pt x="3433" y="862"/>
                    </a:lnTo>
                    <a:lnTo>
                      <a:pt x="2967" y="862"/>
                    </a:lnTo>
                    <a:lnTo>
                      <a:pt x="2967" y="43"/>
                    </a:lnTo>
                    <a:close/>
                    <a:moveTo>
                      <a:pt x="3923" y="43"/>
                    </a:moveTo>
                    <a:lnTo>
                      <a:pt x="3923" y="862"/>
                    </a:lnTo>
                    <a:lnTo>
                      <a:pt x="3457" y="862"/>
                    </a:lnTo>
                    <a:lnTo>
                      <a:pt x="3457" y="43"/>
                    </a:lnTo>
                    <a:close/>
                    <a:moveTo>
                      <a:pt x="4413" y="43"/>
                    </a:moveTo>
                    <a:lnTo>
                      <a:pt x="4413" y="862"/>
                    </a:lnTo>
                    <a:lnTo>
                      <a:pt x="3947" y="862"/>
                    </a:lnTo>
                    <a:lnTo>
                      <a:pt x="3947" y="43"/>
                    </a:lnTo>
                    <a:close/>
                    <a:moveTo>
                      <a:pt x="4904" y="43"/>
                    </a:moveTo>
                    <a:lnTo>
                      <a:pt x="4904" y="862"/>
                    </a:lnTo>
                    <a:lnTo>
                      <a:pt x="4438" y="862"/>
                    </a:lnTo>
                    <a:lnTo>
                      <a:pt x="4438" y="43"/>
                    </a:lnTo>
                    <a:close/>
                    <a:moveTo>
                      <a:pt x="5394" y="43"/>
                    </a:moveTo>
                    <a:lnTo>
                      <a:pt x="5394" y="862"/>
                    </a:lnTo>
                    <a:lnTo>
                      <a:pt x="4928" y="862"/>
                    </a:lnTo>
                    <a:lnTo>
                      <a:pt x="4928" y="43"/>
                    </a:lnTo>
                    <a:close/>
                    <a:moveTo>
                      <a:pt x="5884" y="43"/>
                    </a:moveTo>
                    <a:lnTo>
                      <a:pt x="5884" y="862"/>
                    </a:lnTo>
                    <a:lnTo>
                      <a:pt x="5418" y="862"/>
                    </a:lnTo>
                    <a:lnTo>
                      <a:pt x="5418" y="43"/>
                    </a:lnTo>
                    <a:close/>
                    <a:moveTo>
                      <a:pt x="6375" y="43"/>
                    </a:moveTo>
                    <a:lnTo>
                      <a:pt x="6375" y="862"/>
                    </a:lnTo>
                    <a:lnTo>
                      <a:pt x="5909" y="862"/>
                    </a:lnTo>
                    <a:lnTo>
                      <a:pt x="5909" y="43"/>
                    </a:lnTo>
                    <a:close/>
                    <a:moveTo>
                      <a:pt x="6865" y="43"/>
                    </a:moveTo>
                    <a:lnTo>
                      <a:pt x="6865" y="862"/>
                    </a:lnTo>
                    <a:lnTo>
                      <a:pt x="6399" y="862"/>
                    </a:lnTo>
                    <a:lnTo>
                      <a:pt x="6399" y="43"/>
                    </a:lnTo>
                    <a:close/>
                    <a:moveTo>
                      <a:pt x="7356" y="43"/>
                    </a:moveTo>
                    <a:lnTo>
                      <a:pt x="7356" y="862"/>
                    </a:lnTo>
                    <a:lnTo>
                      <a:pt x="6890" y="862"/>
                    </a:lnTo>
                    <a:lnTo>
                      <a:pt x="6890" y="43"/>
                    </a:lnTo>
                    <a:close/>
                    <a:moveTo>
                      <a:pt x="7846" y="43"/>
                    </a:moveTo>
                    <a:lnTo>
                      <a:pt x="7846" y="862"/>
                    </a:lnTo>
                    <a:lnTo>
                      <a:pt x="7380" y="862"/>
                    </a:lnTo>
                    <a:lnTo>
                      <a:pt x="7380" y="43"/>
                    </a:lnTo>
                    <a:close/>
                    <a:moveTo>
                      <a:pt x="8336" y="43"/>
                    </a:moveTo>
                    <a:lnTo>
                      <a:pt x="8336" y="862"/>
                    </a:lnTo>
                    <a:lnTo>
                      <a:pt x="7870" y="862"/>
                    </a:lnTo>
                    <a:lnTo>
                      <a:pt x="7870" y="43"/>
                    </a:lnTo>
                    <a:close/>
                    <a:moveTo>
                      <a:pt x="8826" y="43"/>
                    </a:moveTo>
                    <a:lnTo>
                      <a:pt x="8826" y="862"/>
                    </a:lnTo>
                    <a:lnTo>
                      <a:pt x="8361" y="862"/>
                    </a:lnTo>
                    <a:lnTo>
                      <a:pt x="8361" y="43"/>
                    </a:lnTo>
                    <a:close/>
                    <a:moveTo>
                      <a:pt x="9317" y="43"/>
                    </a:moveTo>
                    <a:lnTo>
                      <a:pt x="9317" y="862"/>
                    </a:lnTo>
                    <a:lnTo>
                      <a:pt x="8851" y="862"/>
                    </a:lnTo>
                    <a:lnTo>
                      <a:pt x="8851" y="43"/>
                    </a:lnTo>
                    <a:close/>
                    <a:moveTo>
                      <a:pt x="9807" y="43"/>
                    </a:moveTo>
                    <a:lnTo>
                      <a:pt x="9807" y="862"/>
                    </a:lnTo>
                    <a:lnTo>
                      <a:pt x="9341" y="862"/>
                    </a:lnTo>
                    <a:lnTo>
                      <a:pt x="9341" y="43"/>
                    </a:lnTo>
                    <a:close/>
                    <a:moveTo>
                      <a:pt x="10297" y="43"/>
                    </a:moveTo>
                    <a:lnTo>
                      <a:pt x="10297" y="862"/>
                    </a:lnTo>
                    <a:lnTo>
                      <a:pt x="9832" y="862"/>
                    </a:lnTo>
                    <a:lnTo>
                      <a:pt x="9832" y="43"/>
                    </a:lnTo>
                    <a:close/>
                    <a:moveTo>
                      <a:pt x="10788" y="43"/>
                    </a:moveTo>
                    <a:lnTo>
                      <a:pt x="10788" y="862"/>
                    </a:lnTo>
                    <a:lnTo>
                      <a:pt x="10322" y="862"/>
                    </a:lnTo>
                    <a:lnTo>
                      <a:pt x="10322" y="43"/>
                    </a:lnTo>
                    <a:close/>
                    <a:moveTo>
                      <a:pt x="11278" y="43"/>
                    </a:moveTo>
                    <a:lnTo>
                      <a:pt x="11278" y="862"/>
                    </a:lnTo>
                    <a:lnTo>
                      <a:pt x="10812" y="862"/>
                    </a:lnTo>
                    <a:lnTo>
                      <a:pt x="10812" y="43"/>
                    </a:lnTo>
                    <a:close/>
                    <a:moveTo>
                      <a:pt x="11769" y="43"/>
                    </a:moveTo>
                    <a:lnTo>
                      <a:pt x="11769" y="862"/>
                    </a:lnTo>
                    <a:lnTo>
                      <a:pt x="11303" y="862"/>
                    </a:lnTo>
                    <a:lnTo>
                      <a:pt x="11303" y="43"/>
                    </a:lnTo>
                    <a:close/>
                    <a:moveTo>
                      <a:pt x="12259" y="43"/>
                    </a:moveTo>
                    <a:lnTo>
                      <a:pt x="12259" y="862"/>
                    </a:lnTo>
                    <a:lnTo>
                      <a:pt x="11793" y="862"/>
                    </a:lnTo>
                    <a:lnTo>
                      <a:pt x="11793" y="43"/>
                    </a:lnTo>
                    <a:close/>
                    <a:moveTo>
                      <a:pt x="12749" y="43"/>
                    </a:moveTo>
                    <a:lnTo>
                      <a:pt x="12749" y="862"/>
                    </a:lnTo>
                    <a:lnTo>
                      <a:pt x="12283" y="862"/>
                    </a:lnTo>
                    <a:lnTo>
                      <a:pt x="12283" y="43"/>
                    </a:lnTo>
                    <a:close/>
                    <a:moveTo>
                      <a:pt x="13240" y="43"/>
                    </a:moveTo>
                    <a:lnTo>
                      <a:pt x="13240" y="862"/>
                    </a:lnTo>
                    <a:lnTo>
                      <a:pt x="12774" y="862"/>
                    </a:lnTo>
                    <a:lnTo>
                      <a:pt x="12774" y="43"/>
                    </a:lnTo>
                    <a:close/>
                    <a:moveTo>
                      <a:pt x="13730" y="43"/>
                    </a:moveTo>
                    <a:lnTo>
                      <a:pt x="13730" y="862"/>
                    </a:lnTo>
                    <a:lnTo>
                      <a:pt x="13264" y="862"/>
                    </a:lnTo>
                    <a:lnTo>
                      <a:pt x="13264" y="43"/>
                    </a:lnTo>
                    <a:close/>
                    <a:moveTo>
                      <a:pt x="14220" y="43"/>
                    </a:moveTo>
                    <a:lnTo>
                      <a:pt x="14220" y="862"/>
                    </a:lnTo>
                    <a:lnTo>
                      <a:pt x="13754" y="862"/>
                    </a:lnTo>
                    <a:lnTo>
                      <a:pt x="13754" y="43"/>
                    </a:lnTo>
                    <a:close/>
                    <a:moveTo>
                      <a:pt x="14711" y="43"/>
                    </a:moveTo>
                    <a:lnTo>
                      <a:pt x="14711" y="862"/>
                    </a:lnTo>
                    <a:lnTo>
                      <a:pt x="14245" y="862"/>
                    </a:lnTo>
                    <a:lnTo>
                      <a:pt x="14245" y="43"/>
                    </a:lnTo>
                    <a:close/>
                    <a:moveTo>
                      <a:pt x="15201" y="43"/>
                    </a:moveTo>
                    <a:lnTo>
                      <a:pt x="15201" y="862"/>
                    </a:lnTo>
                    <a:lnTo>
                      <a:pt x="14735" y="862"/>
                    </a:lnTo>
                    <a:lnTo>
                      <a:pt x="14735" y="43"/>
                    </a:lnTo>
                    <a:close/>
                    <a:moveTo>
                      <a:pt x="15691" y="43"/>
                    </a:moveTo>
                    <a:lnTo>
                      <a:pt x="15691" y="862"/>
                    </a:lnTo>
                    <a:lnTo>
                      <a:pt x="15226" y="862"/>
                    </a:lnTo>
                    <a:lnTo>
                      <a:pt x="15226" y="43"/>
                    </a:lnTo>
                    <a:close/>
                    <a:moveTo>
                      <a:pt x="16182" y="43"/>
                    </a:moveTo>
                    <a:lnTo>
                      <a:pt x="16182" y="862"/>
                    </a:lnTo>
                    <a:lnTo>
                      <a:pt x="15716" y="862"/>
                    </a:lnTo>
                    <a:lnTo>
                      <a:pt x="15716" y="43"/>
                    </a:lnTo>
                    <a:close/>
                    <a:moveTo>
                      <a:pt x="16672" y="43"/>
                    </a:moveTo>
                    <a:lnTo>
                      <a:pt x="16672" y="862"/>
                    </a:lnTo>
                    <a:lnTo>
                      <a:pt x="16206" y="862"/>
                    </a:lnTo>
                    <a:lnTo>
                      <a:pt x="16206" y="43"/>
                    </a:lnTo>
                    <a:close/>
                    <a:moveTo>
                      <a:pt x="17162" y="43"/>
                    </a:moveTo>
                    <a:lnTo>
                      <a:pt x="17162" y="862"/>
                    </a:lnTo>
                    <a:lnTo>
                      <a:pt x="16697" y="862"/>
                    </a:lnTo>
                    <a:lnTo>
                      <a:pt x="16697" y="43"/>
                    </a:lnTo>
                    <a:close/>
                    <a:moveTo>
                      <a:pt x="17653" y="43"/>
                    </a:moveTo>
                    <a:lnTo>
                      <a:pt x="17653" y="862"/>
                    </a:lnTo>
                    <a:lnTo>
                      <a:pt x="17187" y="862"/>
                    </a:lnTo>
                    <a:lnTo>
                      <a:pt x="17187" y="43"/>
                    </a:lnTo>
                    <a:close/>
                    <a:moveTo>
                      <a:pt x="18143" y="43"/>
                    </a:moveTo>
                    <a:lnTo>
                      <a:pt x="18143" y="862"/>
                    </a:lnTo>
                    <a:lnTo>
                      <a:pt x="17677" y="862"/>
                    </a:lnTo>
                    <a:lnTo>
                      <a:pt x="17677" y="43"/>
                    </a:lnTo>
                    <a:close/>
                    <a:moveTo>
                      <a:pt x="18633" y="43"/>
                    </a:moveTo>
                    <a:lnTo>
                      <a:pt x="18633" y="862"/>
                    </a:lnTo>
                    <a:lnTo>
                      <a:pt x="18168" y="862"/>
                    </a:lnTo>
                    <a:lnTo>
                      <a:pt x="18168" y="43"/>
                    </a:lnTo>
                    <a:close/>
                    <a:moveTo>
                      <a:pt x="19124" y="43"/>
                    </a:moveTo>
                    <a:lnTo>
                      <a:pt x="19124" y="862"/>
                    </a:lnTo>
                    <a:lnTo>
                      <a:pt x="18658" y="862"/>
                    </a:lnTo>
                    <a:lnTo>
                      <a:pt x="18658" y="43"/>
                    </a:lnTo>
                    <a:close/>
                    <a:moveTo>
                      <a:pt x="19614" y="43"/>
                    </a:moveTo>
                    <a:lnTo>
                      <a:pt x="19614" y="862"/>
                    </a:lnTo>
                    <a:lnTo>
                      <a:pt x="19148" y="862"/>
                    </a:lnTo>
                    <a:lnTo>
                      <a:pt x="19148" y="43"/>
                    </a:lnTo>
                    <a:close/>
                    <a:moveTo>
                      <a:pt x="20105" y="43"/>
                    </a:moveTo>
                    <a:lnTo>
                      <a:pt x="20105" y="862"/>
                    </a:lnTo>
                    <a:lnTo>
                      <a:pt x="19639" y="862"/>
                    </a:lnTo>
                    <a:lnTo>
                      <a:pt x="19639" y="43"/>
                    </a:lnTo>
                    <a:close/>
                    <a:moveTo>
                      <a:pt x="20595" y="43"/>
                    </a:moveTo>
                    <a:lnTo>
                      <a:pt x="20595" y="862"/>
                    </a:lnTo>
                    <a:lnTo>
                      <a:pt x="20129" y="862"/>
                    </a:lnTo>
                    <a:lnTo>
                      <a:pt x="20129" y="43"/>
                    </a:lnTo>
                    <a:close/>
                    <a:moveTo>
                      <a:pt x="21085" y="43"/>
                    </a:moveTo>
                    <a:lnTo>
                      <a:pt x="21085" y="862"/>
                    </a:lnTo>
                    <a:lnTo>
                      <a:pt x="20619" y="862"/>
                    </a:lnTo>
                    <a:lnTo>
                      <a:pt x="20619" y="43"/>
                    </a:lnTo>
                    <a:close/>
                    <a:moveTo>
                      <a:pt x="21576" y="43"/>
                    </a:moveTo>
                    <a:lnTo>
                      <a:pt x="21576" y="862"/>
                    </a:lnTo>
                    <a:lnTo>
                      <a:pt x="21110" y="862"/>
                    </a:lnTo>
                    <a:lnTo>
                      <a:pt x="21110" y="43"/>
                    </a:lnTo>
                    <a:close/>
                    <a:moveTo>
                      <a:pt x="491" y="905"/>
                    </a:moveTo>
                    <a:lnTo>
                      <a:pt x="491" y="1724"/>
                    </a:lnTo>
                    <a:lnTo>
                      <a:pt x="25" y="1724"/>
                    </a:lnTo>
                    <a:lnTo>
                      <a:pt x="25" y="905"/>
                    </a:lnTo>
                    <a:close/>
                    <a:moveTo>
                      <a:pt x="981" y="905"/>
                    </a:moveTo>
                    <a:lnTo>
                      <a:pt x="981" y="1724"/>
                    </a:lnTo>
                    <a:lnTo>
                      <a:pt x="515" y="1724"/>
                    </a:lnTo>
                    <a:lnTo>
                      <a:pt x="515" y="905"/>
                    </a:lnTo>
                    <a:close/>
                    <a:moveTo>
                      <a:pt x="1471" y="905"/>
                    </a:moveTo>
                    <a:lnTo>
                      <a:pt x="1471" y="1724"/>
                    </a:lnTo>
                    <a:lnTo>
                      <a:pt x="1005" y="1724"/>
                    </a:lnTo>
                    <a:lnTo>
                      <a:pt x="1005" y="905"/>
                    </a:lnTo>
                    <a:close/>
                    <a:moveTo>
                      <a:pt x="1961" y="905"/>
                    </a:moveTo>
                    <a:lnTo>
                      <a:pt x="1961" y="1724"/>
                    </a:lnTo>
                    <a:lnTo>
                      <a:pt x="1496" y="1724"/>
                    </a:lnTo>
                    <a:lnTo>
                      <a:pt x="1496" y="905"/>
                    </a:lnTo>
                    <a:close/>
                    <a:moveTo>
                      <a:pt x="2452" y="905"/>
                    </a:moveTo>
                    <a:lnTo>
                      <a:pt x="2452" y="1724"/>
                    </a:lnTo>
                    <a:lnTo>
                      <a:pt x="1986" y="1724"/>
                    </a:lnTo>
                    <a:lnTo>
                      <a:pt x="1986" y="905"/>
                    </a:lnTo>
                    <a:close/>
                    <a:moveTo>
                      <a:pt x="2942" y="905"/>
                    </a:moveTo>
                    <a:lnTo>
                      <a:pt x="2942" y="1724"/>
                    </a:lnTo>
                    <a:lnTo>
                      <a:pt x="2476" y="1724"/>
                    </a:lnTo>
                    <a:lnTo>
                      <a:pt x="2476" y="905"/>
                    </a:lnTo>
                    <a:close/>
                    <a:moveTo>
                      <a:pt x="3433" y="905"/>
                    </a:moveTo>
                    <a:lnTo>
                      <a:pt x="3433" y="1724"/>
                    </a:lnTo>
                    <a:lnTo>
                      <a:pt x="2967" y="1724"/>
                    </a:lnTo>
                    <a:lnTo>
                      <a:pt x="2967" y="905"/>
                    </a:lnTo>
                    <a:close/>
                    <a:moveTo>
                      <a:pt x="3923" y="905"/>
                    </a:moveTo>
                    <a:lnTo>
                      <a:pt x="3923" y="1724"/>
                    </a:lnTo>
                    <a:lnTo>
                      <a:pt x="3457" y="1724"/>
                    </a:lnTo>
                    <a:lnTo>
                      <a:pt x="3457" y="905"/>
                    </a:lnTo>
                    <a:close/>
                    <a:moveTo>
                      <a:pt x="4413" y="905"/>
                    </a:moveTo>
                    <a:lnTo>
                      <a:pt x="4413" y="1724"/>
                    </a:lnTo>
                    <a:lnTo>
                      <a:pt x="3947" y="1724"/>
                    </a:lnTo>
                    <a:lnTo>
                      <a:pt x="3947" y="905"/>
                    </a:lnTo>
                    <a:close/>
                    <a:moveTo>
                      <a:pt x="4904" y="905"/>
                    </a:moveTo>
                    <a:lnTo>
                      <a:pt x="4904" y="1724"/>
                    </a:lnTo>
                    <a:lnTo>
                      <a:pt x="4438" y="1724"/>
                    </a:lnTo>
                    <a:lnTo>
                      <a:pt x="4438" y="905"/>
                    </a:lnTo>
                    <a:close/>
                    <a:moveTo>
                      <a:pt x="5394" y="905"/>
                    </a:moveTo>
                    <a:lnTo>
                      <a:pt x="5394" y="1724"/>
                    </a:lnTo>
                    <a:lnTo>
                      <a:pt x="4928" y="1724"/>
                    </a:lnTo>
                    <a:lnTo>
                      <a:pt x="4928" y="905"/>
                    </a:lnTo>
                    <a:close/>
                    <a:moveTo>
                      <a:pt x="5884" y="905"/>
                    </a:moveTo>
                    <a:lnTo>
                      <a:pt x="5884" y="1724"/>
                    </a:lnTo>
                    <a:lnTo>
                      <a:pt x="5418" y="1724"/>
                    </a:lnTo>
                    <a:lnTo>
                      <a:pt x="5418" y="905"/>
                    </a:lnTo>
                    <a:close/>
                    <a:moveTo>
                      <a:pt x="6375" y="905"/>
                    </a:moveTo>
                    <a:lnTo>
                      <a:pt x="6375" y="1724"/>
                    </a:lnTo>
                    <a:lnTo>
                      <a:pt x="5909" y="1724"/>
                    </a:lnTo>
                    <a:lnTo>
                      <a:pt x="5909" y="905"/>
                    </a:lnTo>
                    <a:close/>
                    <a:moveTo>
                      <a:pt x="6865" y="905"/>
                    </a:moveTo>
                    <a:lnTo>
                      <a:pt x="6865" y="1724"/>
                    </a:lnTo>
                    <a:lnTo>
                      <a:pt x="6399" y="1724"/>
                    </a:lnTo>
                    <a:lnTo>
                      <a:pt x="6399" y="905"/>
                    </a:lnTo>
                    <a:close/>
                    <a:moveTo>
                      <a:pt x="7356" y="905"/>
                    </a:moveTo>
                    <a:lnTo>
                      <a:pt x="7356" y="1724"/>
                    </a:lnTo>
                    <a:lnTo>
                      <a:pt x="6890" y="1724"/>
                    </a:lnTo>
                    <a:lnTo>
                      <a:pt x="6890" y="905"/>
                    </a:lnTo>
                    <a:close/>
                    <a:moveTo>
                      <a:pt x="7846" y="905"/>
                    </a:moveTo>
                    <a:lnTo>
                      <a:pt x="7846" y="1724"/>
                    </a:lnTo>
                    <a:lnTo>
                      <a:pt x="7380" y="1724"/>
                    </a:lnTo>
                    <a:lnTo>
                      <a:pt x="7380" y="905"/>
                    </a:lnTo>
                    <a:close/>
                    <a:moveTo>
                      <a:pt x="8336" y="905"/>
                    </a:moveTo>
                    <a:lnTo>
                      <a:pt x="8336" y="1724"/>
                    </a:lnTo>
                    <a:lnTo>
                      <a:pt x="7870" y="1724"/>
                    </a:lnTo>
                    <a:lnTo>
                      <a:pt x="7870" y="905"/>
                    </a:lnTo>
                    <a:close/>
                    <a:moveTo>
                      <a:pt x="8826" y="905"/>
                    </a:moveTo>
                    <a:lnTo>
                      <a:pt x="8826" y="1724"/>
                    </a:lnTo>
                    <a:lnTo>
                      <a:pt x="8361" y="1724"/>
                    </a:lnTo>
                    <a:lnTo>
                      <a:pt x="8361" y="905"/>
                    </a:lnTo>
                    <a:close/>
                    <a:moveTo>
                      <a:pt x="9317" y="905"/>
                    </a:moveTo>
                    <a:lnTo>
                      <a:pt x="9317" y="1724"/>
                    </a:lnTo>
                    <a:lnTo>
                      <a:pt x="8851" y="1724"/>
                    </a:lnTo>
                    <a:lnTo>
                      <a:pt x="8851" y="905"/>
                    </a:lnTo>
                    <a:close/>
                    <a:moveTo>
                      <a:pt x="9807" y="905"/>
                    </a:moveTo>
                    <a:lnTo>
                      <a:pt x="9807" y="1724"/>
                    </a:lnTo>
                    <a:lnTo>
                      <a:pt x="9341" y="1724"/>
                    </a:lnTo>
                    <a:lnTo>
                      <a:pt x="9341" y="905"/>
                    </a:lnTo>
                    <a:close/>
                    <a:moveTo>
                      <a:pt x="10297" y="905"/>
                    </a:moveTo>
                    <a:lnTo>
                      <a:pt x="10297" y="1724"/>
                    </a:lnTo>
                    <a:lnTo>
                      <a:pt x="9832" y="1724"/>
                    </a:lnTo>
                    <a:lnTo>
                      <a:pt x="9832" y="905"/>
                    </a:lnTo>
                    <a:close/>
                    <a:moveTo>
                      <a:pt x="10788" y="905"/>
                    </a:moveTo>
                    <a:lnTo>
                      <a:pt x="10788" y="1724"/>
                    </a:lnTo>
                    <a:lnTo>
                      <a:pt x="10322" y="1724"/>
                    </a:lnTo>
                    <a:lnTo>
                      <a:pt x="10322" y="905"/>
                    </a:lnTo>
                    <a:close/>
                    <a:moveTo>
                      <a:pt x="11278" y="905"/>
                    </a:moveTo>
                    <a:lnTo>
                      <a:pt x="11278" y="1724"/>
                    </a:lnTo>
                    <a:lnTo>
                      <a:pt x="10812" y="1724"/>
                    </a:lnTo>
                    <a:lnTo>
                      <a:pt x="10812" y="905"/>
                    </a:lnTo>
                    <a:close/>
                    <a:moveTo>
                      <a:pt x="11769" y="905"/>
                    </a:moveTo>
                    <a:lnTo>
                      <a:pt x="11769" y="1724"/>
                    </a:lnTo>
                    <a:lnTo>
                      <a:pt x="11303" y="1724"/>
                    </a:lnTo>
                    <a:lnTo>
                      <a:pt x="11303" y="905"/>
                    </a:lnTo>
                    <a:close/>
                    <a:moveTo>
                      <a:pt x="12259" y="905"/>
                    </a:moveTo>
                    <a:lnTo>
                      <a:pt x="12259" y="1724"/>
                    </a:lnTo>
                    <a:lnTo>
                      <a:pt x="11793" y="1724"/>
                    </a:lnTo>
                    <a:lnTo>
                      <a:pt x="11793" y="905"/>
                    </a:lnTo>
                    <a:close/>
                    <a:moveTo>
                      <a:pt x="12749" y="905"/>
                    </a:moveTo>
                    <a:lnTo>
                      <a:pt x="12749" y="1724"/>
                    </a:lnTo>
                    <a:lnTo>
                      <a:pt x="12283" y="1724"/>
                    </a:lnTo>
                    <a:lnTo>
                      <a:pt x="12283" y="905"/>
                    </a:lnTo>
                    <a:close/>
                    <a:moveTo>
                      <a:pt x="13240" y="905"/>
                    </a:moveTo>
                    <a:lnTo>
                      <a:pt x="13240" y="1724"/>
                    </a:lnTo>
                    <a:lnTo>
                      <a:pt x="12774" y="1724"/>
                    </a:lnTo>
                    <a:lnTo>
                      <a:pt x="12774" y="905"/>
                    </a:lnTo>
                    <a:close/>
                    <a:moveTo>
                      <a:pt x="13730" y="905"/>
                    </a:moveTo>
                    <a:lnTo>
                      <a:pt x="13730" y="1724"/>
                    </a:lnTo>
                    <a:lnTo>
                      <a:pt x="13264" y="1724"/>
                    </a:lnTo>
                    <a:lnTo>
                      <a:pt x="13264" y="905"/>
                    </a:lnTo>
                    <a:close/>
                    <a:moveTo>
                      <a:pt x="14220" y="905"/>
                    </a:moveTo>
                    <a:lnTo>
                      <a:pt x="14220" y="1724"/>
                    </a:lnTo>
                    <a:lnTo>
                      <a:pt x="13754" y="1724"/>
                    </a:lnTo>
                    <a:lnTo>
                      <a:pt x="13754" y="905"/>
                    </a:lnTo>
                    <a:close/>
                    <a:moveTo>
                      <a:pt x="14711" y="905"/>
                    </a:moveTo>
                    <a:lnTo>
                      <a:pt x="14711" y="1724"/>
                    </a:lnTo>
                    <a:lnTo>
                      <a:pt x="14245" y="1724"/>
                    </a:lnTo>
                    <a:lnTo>
                      <a:pt x="14245" y="905"/>
                    </a:lnTo>
                    <a:close/>
                    <a:moveTo>
                      <a:pt x="15201" y="905"/>
                    </a:moveTo>
                    <a:lnTo>
                      <a:pt x="15201" y="1724"/>
                    </a:lnTo>
                    <a:lnTo>
                      <a:pt x="14735" y="1724"/>
                    </a:lnTo>
                    <a:lnTo>
                      <a:pt x="14735" y="905"/>
                    </a:lnTo>
                    <a:close/>
                    <a:moveTo>
                      <a:pt x="15691" y="905"/>
                    </a:moveTo>
                    <a:lnTo>
                      <a:pt x="15691" y="1724"/>
                    </a:lnTo>
                    <a:lnTo>
                      <a:pt x="15226" y="1724"/>
                    </a:lnTo>
                    <a:lnTo>
                      <a:pt x="15226" y="905"/>
                    </a:lnTo>
                    <a:close/>
                    <a:moveTo>
                      <a:pt x="16182" y="905"/>
                    </a:moveTo>
                    <a:lnTo>
                      <a:pt x="16182" y="1724"/>
                    </a:lnTo>
                    <a:lnTo>
                      <a:pt x="15716" y="1724"/>
                    </a:lnTo>
                    <a:lnTo>
                      <a:pt x="15716" y="905"/>
                    </a:lnTo>
                    <a:close/>
                    <a:moveTo>
                      <a:pt x="16672" y="905"/>
                    </a:moveTo>
                    <a:lnTo>
                      <a:pt x="16672" y="1724"/>
                    </a:lnTo>
                    <a:lnTo>
                      <a:pt x="16206" y="1724"/>
                    </a:lnTo>
                    <a:lnTo>
                      <a:pt x="16206" y="905"/>
                    </a:lnTo>
                    <a:close/>
                    <a:moveTo>
                      <a:pt x="17162" y="905"/>
                    </a:moveTo>
                    <a:lnTo>
                      <a:pt x="17162" y="1724"/>
                    </a:lnTo>
                    <a:lnTo>
                      <a:pt x="16697" y="1724"/>
                    </a:lnTo>
                    <a:lnTo>
                      <a:pt x="16697" y="905"/>
                    </a:lnTo>
                    <a:close/>
                    <a:moveTo>
                      <a:pt x="17653" y="905"/>
                    </a:moveTo>
                    <a:lnTo>
                      <a:pt x="17653" y="1724"/>
                    </a:lnTo>
                    <a:lnTo>
                      <a:pt x="17187" y="1724"/>
                    </a:lnTo>
                    <a:lnTo>
                      <a:pt x="17187" y="905"/>
                    </a:lnTo>
                    <a:close/>
                    <a:moveTo>
                      <a:pt x="18143" y="905"/>
                    </a:moveTo>
                    <a:lnTo>
                      <a:pt x="18143" y="1724"/>
                    </a:lnTo>
                    <a:lnTo>
                      <a:pt x="17677" y="1724"/>
                    </a:lnTo>
                    <a:lnTo>
                      <a:pt x="17677" y="905"/>
                    </a:lnTo>
                    <a:close/>
                    <a:moveTo>
                      <a:pt x="18633" y="905"/>
                    </a:moveTo>
                    <a:lnTo>
                      <a:pt x="18633" y="1724"/>
                    </a:lnTo>
                    <a:lnTo>
                      <a:pt x="18168" y="1724"/>
                    </a:lnTo>
                    <a:lnTo>
                      <a:pt x="18168" y="905"/>
                    </a:lnTo>
                    <a:close/>
                    <a:moveTo>
                      <a:pt x="19124" y="905"/>
                    </a:moveTo>
                    <a:lnTo>
                      <a:pt x="19124" y="1724"/>
                    </a:lnTo>
                    <a:lnTo>
                      <a:pt x="18658" y="1724"/>
                    </a:lnTo>
                    <a:lnTo>
                      <a:pt x="18658" y="905"/>
                    </a:lnTo>
                    <a:close/>
                    <a:moveTo>
                      <a:pt x="19614" y="905"/>
                    </a:moveTo>
                    <a:lnTo>
                      <a:pt x="19614" y="1724"/>
                    </a:lnTo>
                    <a:lnTo>
                      <a:pt x="19148" y="1724"/>
                    </a:lnTo>
                    <a:lnTo>
                      <a:pt x="19148" y="905"/>
                    </a:lnTo>
                    <a:close/>
                    <a:moveTo>
                      <a:pt x="20105" y="905"/>
                    </a:moveTo>
                    <a:lnTo>
                      <a:pt x="20105" y="1724"/>
                    </a:lnTo>
                    <a:lnTo>
                      <a:pt x="19639" y="1724"/>
                    </a:lnTo>
                    <a:lnTo>
                      <a:pt x="19639" y="905"/>
                    </a:lnTo>
                    <a:close/>
                    <a:moveTo>
                      <a:pt x="20595" y="905"/>
                    </a:moveTo>
                    <a:lnTo>
                      <a:pt x="20595" y="1724"/>
                    </a:lnTo>
                    <a:lnTo>
                      <a:pt x="20129" y="1724"/>
                    </a:lnTo>
                    <a:lnTo>
                      <a:pt x="20129" y="905"/>
                    </a:lnTo>
                    <a:close/>
                    <a:moveTo>
                      <a:pt x="21085" y="905"/>
                    </a:moveTo>
                    <a:lnTo>
                      <a:pt x="21085" y="1724"/>
                    </a:lnTo>
                    <a:lnTo>
                      <a:pt x="20619" y="1724"/>
                    </a:lnTo>
                    <a:lnTo>
                      <a:pt x="20619" y="905"/>
                    </a:lnTo>
                    <a:close/>
                    <a:moveTo>
                      <a:pt x="21576" y="905"/>
                    </a:moveTo>
                    <a:lnTo>
                      <a:pt x="21576" y="1724"/>
                    </a:lnTo>
                    <a:lnTo>
                      <a:pt x="21110" y="1724"/>
                    </a:lnTo>
                    <a:lnTo>
                      <a:pt x="21110" y="905"/>
                    </a:lnTo>
                    <a:close/>
                    <a:moveTo>
                      <a:pt x="491" y="1768"/>
                    </a:moveTo>
                    <a:lnTo>
                      <a:pt x="491" y="2587"/>
                    </a:lnTo>
                    <a:lnTo>
                      <a:pt x="25" y="2587"/>
                    </a:lnTo>
                    <a:lnTo>
                      <a:pt x="25" y="1768"/>
                    </a:lnTo>
                    <a:close/>
                    <a:moveTo>
                      <a:pt x="981" y="1768"/>
                    </a:moveTo>
                    <a:lnTo>
                      <a:pt x="981" y="2587"/>
                    </a:lnTo>
                    <a:lnTo>
                      <a:pt x="515" y="2587"/>
                    </a:lnTo>
                    <a:lnTo>
                      <a:pt x="515" y="1768"/>
                    </a:lnTo>
                    <a:close/>
                    <a:moveTo>
                      <a:pt x="1471" y="1768"/>
                    </a:moveTo>
                    <a:lnTo>
                      <a:pt x="1471" y="2587"/>
                    </a:lnTo>
                    <a:lnTo>
                      <a:pt x="1005" y="2587"/>
                    </a:lnTo>
                    <a:lnTo>
                      <a:pt x="1005" y="1768"/>
                    </a:lnTo>
                    <a:close/>
                    <a:moveTo>
                      <a:pt x="1961" y="1768"/>
                    </a:moveTo>
                    <a:lnTo>
                      <a:pt x="1961" y="2587"/>
                    </a:lnTo>
                    <a:lnTo>
                      <a:pt x="1496" y="2587"/>
                    </a:lnTo>
                    <a:lnTo>
                      <a:pt x="1496" y="1768"/>
                    </a:lnTo>
                    <a:close/>
                    <a:moveTo>
                      <a:pt x="2452" y="1768"/>
                    </a:moveTo>
                    <a:lnTo>
                      <a:pt x="2452" y="2587"/>
                    </a:lnTo>
                    <a:lnTo>
                      <a:pt x="1986" y="2587"/>
                    </a:lnTo>
                    <a:lnTo>
                      <a:pt x="1986" y="1768"/>
                    </a:lnTo>
                    <a:close/>
                    <a:moveTo>
                      <a:pt x="2942" y="1768"/>
                    </a:moveTo>
                    <a:lnTo>
                      <a:pt x="2942" y="2587"/>
                    </a:lnTo>
                    <a:lnTo>
                      <a:pt x="2476" y="2587"/>
                    </a:lnTo>
                    <a:lnTo>
                      <a:pt x="2476" y="1768"/>
                    </a:lnTo>
                    <a:close/>
                    <a:moveTo>
                      <a:pt x="3433" y="1768"/>
                    </a:moveTo>
                    <a:lnTo>
                      <a:pt x="3433" y="2587"/>
                    </a:lnTo>
                    <a:lnTo>
                      <a:pt x="2967" y="2587"/>
                    </a:lnTo>
                    <a:lnTo>
                      <a:pt x="2967" y="1768"/>
                    </a:lnTo>
                    <a:close/>
                    <a:moveTo>
                      <a:pt x="3923" y="1768"/>
                    </a:moveTo>
                    <a:lnTo>
                      <a:pt x="3923" y="2587"/>
                    </a:lnTo>
                    <a:lnTo>
                      <a:pt x="3457" y="2587"/>
                    </a:lnTo>
                    <a:lnTo>
                      <a:pt x="3457" y="1768"/>
                    </a:lnTo>
                    <a:close/>
                    <a:moveTo>
                      <a:pt x="4413" y="1768"/>
                    </a:moveTo>
                    <a:lnTo>
                      <a:pt x="4413" y="2587"/>
                    </a:lnTo>
                    <a:lnTo>
                      <a:pt x="3947" y="2587"/>
                    </a:lnTo>
                    <a:lnTo>
                      <a:pt x="3947" y="1768"/>
                    </a:lnTo>
                    <a:close/>
                    <a:moveTo>
                      <a:pt x="4904" y="1768"/>
                    </a:moveTo>
                    <a:lnTo>
                      <a:pt x="4904" y="2587"/>
                    </a:lnTo>
                    <a:lnTo>
                      <a:pt x="4438" y="2587"/>
                    </a:lnTo>
                    <a:lnTo>
                      <a:pt x="4438" y="1768"/>
                    </a:lnTo>
                    <a:close/>
                    <a:moveTo>
                      <a:pt x="5394" y="1768"/>
                    </a:moveTo>
                    <a:lnTo>
                      <a:pt x="5394" y="2587"/>
                    </a:lnTo>
                    <a:lnTo>
                      <a:pt x="4928" y="2587"/>
                    </a:lnTo>
                    <a:lnTo>
                      <a:pt x="4928" y="1768"/>
                    </a:lnTo>
                    <a:close/>
                    <a:moveTo>
                      <a:pt x="5884" y="1768"/>
                    </a:moveTo>
                    <a:lnTo>
                      <a:pt x="5884" y="2587"/>
                    </a:lnTo>
                    <a:lnTo>
                      <a:pt x="5418" y="2587"/>
                    </a:lnTo>
                    <a:lnTo>
                      <a:pt x="5418" y="1768"/>
                    </a:lnTo>
                    <a:close/>
                    <a:moveTo>
                      <a:pt x="6375" y="1768"/>
                    </a:moveTo>
                    <a:lnTo>
                      <a:pt x="6375" y="2587"/>
                    </a:lnTo>
                    <a:lnTo>
                      <a:pt x="5909" y="2587"/>
                    </a:lnTo>
                    <a:lnTo>
                      <a:pt x="5909" y="1768"/>
                    </a:lnTo>
                    <a:close/>
                    <a:moveTo>
                      <a:pt x="6865" y="1768"/>
                    </a:moveTo>
                    <a:lnTo>
                      <a:pt x="6865" y="2587"/>
                    </a:lnTo>
                    <a:lnTo>
                      <a:pt x="6399" y="2587"/>
                    </a:lnTo>
                    <a:lnTo>
                      <a:pt x="6399" y="1768"/>
                    </a:lnTo>
                    <a:close/>
                    <a:moveTo>
                      <a:pt x="7356" y="1768"/>
                    </a:moveTo>
                    <a:lnTo>
                      <a:pt x="7356" y="2587"/>
                    </a:lnTo>
                    <a:lnTo>
                      <a:pt x="6890" y="2587"/>
                    </a:lnTo>
                    <a:lnTo>
                      <a:pt x="6890" y="1768"/>
                    </a:lnTo>
                    <a:close/>
                    <a:moveTo>
                      <a:pt x="7846" y="1768"/>
                    </a:moveTo>
                    <a:lnTo>
                      <a:pt x="7846" y="2587"/>
                    </a:lnTo>
                    <a:lnTo>
                      <a:pt x="7380" y="2587"/>
                    </a:lnTo>
                    <a:lnTo>
                      <a:pt x="7380" y="1768"/>
                    </a:lnTo>
                    <a:close/>
                    <a:moveTo>
                      <a:pt x="8336" y="1768"/>
                    </a:moveTo>
                    <a:lnTo>
                      <a:pt x="8336" y="2587"/>
                    </a:lnTo>
                    <a:lnTo>
                      <a:pt x="7870" y="2587"/>
                    </a:lnTo>
                    <a:lnTo>
                      <a:pt x="7870" y="1768"/>
                    </a:lnTo>
                    <a:close/>
                    <a:moveTo>
                      <a:pt x="8826" y="1768"/>
                    </a:moveTo>
                    <a:lnTo>
                      <a:pt x="8826" y="2587"/>
                    </a:lnTo>
                    <a:lnTo>
                      <a:pt x="8361" y="2587"/>
                    </a:lnTo>
                    <a:lnTo>
                      <a:pt x="8361" y="1768"/>
                    </a:lnTo>
                    <a:close/>
                    <a:moveTo>
                      <a:pt x="9317" y="1768"/>
                    </a:moveTo>
                    <a:lnTo>
                      <a:pt x="9317" y="2587"/>
                    </a:lnTo>
                    <a:lnTo>
                      <a:pt x="8851" y="2587"/>
                    </a:lnTo>
                    <a:lnTo>
                      <a:pt x="8851" y="1768"/>
                    </a:lnTo>
                    <a:close/>
                    <a:moveTo>
                      <a:pt x="9807" y="1768"/>
                    </a:moveTo>
                    <a:lnTo>
                      <a:pt x="9807" y="2587"/>
                    </a:lnTo>
                    <a:lnTo>
                      <a:pt x="9341" y="2587"/>
                    </a:lnTo>
                    <a:lnTo>
                      <a:pt x="9341" y="1768"/>
                    </a:lnTo>
                    <a:close/>
                    <a:moveTo>
                      <a:pt x="10297" y="1768"/>
                    </a:moveTo>
                    <a:lnTo>
                      <a:pt x="10297" y="2587"/>
                    </a:lnTo>
                    <a:lnTo>
                      <a:pt x="9832" y="2587"/>
                    </a:lnTo>
                    <a:lnTo>
                      <a:pt x="9832" y="1768"/>
                    </a:lnTo>
                    <a:close/>
                    <a:moveTo>
                      <a:pt x="10788" y="1768"/>
                    </a:moveTo>
                    <a:lnTo>
                      <a:pt x="10788" y="2587"/>
                    </a:lnTo>
                    <a:lnTo>
                      <a:pt x="10322" y="2587"/>
                    </a:lnTo>
                    <a:lnTo>
                      <a:pt x="10322" y="1768"/>
                    </a:lnTo>
                    <a:close/>
                    <a:moveTo>
                      <a:pt x="11278" y="1768"/>
                    </a:moveTo>
                    <a:lnTo>
                      <a:pt x="11278" y="2587"/>
                    </a:lnTo>
                    <a:lnTo>
                      <a:pt x="10812" y="2587"/>
                    </a:lnTo>
                    <a:lnTo>
                      <a:pt x="10812" y="1768"/>
                    </a:lnTo>
                    <a:close/>
                    <a:moveTo>
                      <a:pt x="11769" y="1768"/>
                    </a:moveTo>
                    <a:lnTo>
                      <a:pt x="11769" y="2587"/>
                    </a:lnTo>
                    <a:lnTo>
                      <a:pt x="11303" y="2587"/>
                    </a:lnTo>
                    <a:lnTo>
                      <a:pt x="11303" y="1768"/>
                    </a:lnTo>
                    <a:close/>
                    <a:moveTo>
                      <a:pt x="12259" y="1768"/>
                    </a:moveTo>
                    <a:lnTo>
                      <a:pt x="12259" y="2587"/>
                    </a:lnTo>
                    <a:lnTo>
                      <a:pt x="11793" y="2587"/>
                    </a:lnTo>
                    <a:lnTo>
                      <a:pt x="11793" y="1768"/>
                    </a:lnTo>
                    <a:close/>
                    <a:moveTo>
                      <a:pt x="12749" y="1768"/>
                    </a:moveTo>
                    <a:lnTo>
                      <a:pt x="12749" y="2587"/>
                    </a:lnTo>
                    <a:lnTo>
                      <a:pt x="12283" y="2587"/>
                    </a:lnTo>
                    <a:lnTo>
                      <a:pt x="12283" y="1768"/>
                    </a:lnTo>
                    <a:close/>
                    <a:moveTo>
                      <a:pt x="13240" y="1768"/>
                    </a:moveTo>
                    <a:lnTo>
                      <a:pt x="13240" y="2587"/>
                    </a:lnTo>
                    <a:lnTo>
                      <a:pt x="12774" y="2587"/>
                    </a:lnTo>
                    <a:lnTo>
                      <a:pt x="12774" y="1768"/>
                    </a:lnTo>
                    <a:close/>
                    <a:moveTo>
                      <a:pt x="13730" y="1768"/>
                    </a:moveTo>
                    <a:lnTo>
                      <a:pt x="13730" y="2587"/>
                    </a:lnTo>
                    <a:lnTo>
                      <a:pt x="13264" y="2587"/>
                    </a:lnTo>
                    <a:lnTo>
                      <a:pt x="13264" y="1768"/>
                    </a:lnTo>
                    <a:close/>
                    <a:moveTo>
                      <a:pt x="14220" y="1768"/>
                    </a:moveTo>
                    <a:lnTo>
                      <a:pt x="14220" y="2587"/>
                    </a:lnTo>
                    <a:lnTo>
                      <a:pt x="13754" y="2587"/>
                    </a:lnTo>
                    <a:lnTo>
                      <a:pt x="13754" y="1768"/>
                    </a:lnTo>
                    <a:close/>
                    <a:moveTo>
                      <a:pt x="14711" y="1768"/>
                    </a:moveTo>
                    <a:lnTo>
                      <a:pt x="14711" y="2587"/>
                    </a:lnTo>
                    <a:lnTo>
                      <a:pt x="14245" y="2587"/>
                    </a:lnTo>
                    <a:lnTo>
                      <a:pt x="14245" y="1768"/>
                    </a:lnTo>
                    <a:close/>
                    <a:moveTo>
                      <a:pt x="15201" y="1768"/>
                    </a:moveTo>
                    <a:lnTo>
                      <a:pt x="15201" y="2587"/>
                    </a:lnTo>
                    <a:lnTo>
                      <a:pt x="14735" y="2587"/>
                    </a:lnTo>
                    <a:lnTo>
                      <a:pt x="14735" y="1768"/>
                    </a:lnTo>
                    <a:close/>
                    <a:moveTo>
                      <a:pt x="15691" y="1768"/>
                    </a:moveTo>
                    <a:lnTo>
                      <a:pt x="15691" y="2587"/>
                    </a:lnTo>
                    <a:lnTo>
                      <a:pt x="15226" y="2587"/>
                    </a:lnTo>
                    <a:lnTo>
                      <a:pt x="15226" y="1768"/>
                    </a:lnTo>
                    <a:close/>
                    <a:moveTo>
                      <a:pt x="16182" y="1768"/>
                    </a:moveTo>
                    <a:lnTo>
                      <a:pt x="16182" y="2587"/>
                    </a:lnTo>
                    <a:lnTo>
                      <a:pt x="15716" y="2587"/>
                    </a:lnTo>
                    <a:lnTo>
                      <a:pt x="15716" y="1768"/>
                    </a:lnTo>
                    <a:close/>
                    <a:moveTo>
                      <a:pt x="16672" y="1768"/>
                    </a:moveTo>
                    <a:lnTo>
                      <a:pt x="16672" y="2587"/>
                    </a:lnTo>
                    <a:lnTo>
                      <a:pt x="16206" y="2587"/>
                    </a:lnTo>
                    <a:lnTo>
                      <a:pt x="16206" y="1768"/>
                    </a:lnTo>
                    <a:close/>
                    <a:moveTo>
                      <a:pt x="17162" y="1768"/>
                    </a:moveTo>
                    <a:lnTo>
                      <a:pt x="17162" y="2587"/>
                    </a:lnTo>
                    <a:lnTo>
                      <a:pt x="16697" y="2587"/>
                    </a:lnTo>
                    <a:lnTo>
                      <a:pt x="16697" y="1768"/>
                    </a:lnTo>
                    <a:close/>
                    <a:moveTo>
                      <a:pt x="17653" y="1768"/>
                    </a:moveTo>
                    <a:lnTo>
                      <a:pt x="17653" y="2587"/>
                    </a:lnTo>
                    <a:lnTo>
                      <a:pt x="17187" y="2587"/>
                    </a:lnTo>
                    <a:lnTo>
                      <a:pt x="17187" y="1768"/>
                    </a:lnTo>
                    <a:close/>
                    <a:moveTo>
                      <a:pt x="18143" y="1768"/>
                    </a:moveTo>
                    <a:lnTo>
                      <a:pt x="18143" y="2587"/>
                    </a:lnTo>
                    <a:lnTo>
                      <a:pt x="17677" y="2587"/>
                    </a:lnTo>
                    <a:lnTo>
                      <a:pt x="17677" y="1768"/>
                    </a:lnTo>
                    <a:close/>
                    <a:moveTo>
                      <a:pt x="18633" y="1768"/>
                    </a:moveTo>
                    <a:lnTo>
                      <a:pt x="18633" y="2587"/>
                    </a:lnTo>
                    <a:lnTo>
                      <a:pt x="18168" y="2587"/>
                    </a:lnTo>
                    <a:lnTo>
                      <a:pt x="18168" y="1768"/>
                    </a:lnTo>
                    <a:close/>
                    <a:moveTo>
                      <a:pt x="19124" y="1768"/>
                    </a:moveTo>
                    <a:lnTo>
                      <a:pt x="19124" y="2587"/>
                    </a:lnTo>
                    <a:lnTo>
                      <a:pt x="18658" y="2587"/>
                    </a:lnTo>
                    <a:lnTo>
                      <a:pt x="18658" y="1768"/>
                    </a:lnTo>
                    <a:close/>
                    <a:moveTo>
                      <a:pt x="19614" y="1768"/>
                    </a:moveTo>
                    <a:lnTo>
                      <a:pt x="19614" y="2587"/>
                    </a:lnTo>
                    <a:lnTo>
                      <a:pt x="19148" y="2587"/>
                    </a:lnTo>
                    <a:lnTo>
                      <a:pt x="19148" y="1768"/>
                    </a:lnTo>
                    <a:close/>
                    <a:moveTo>
                      <a:pt x="20105" y="1768"/>
                    </a:moveTo>
                    <a:lnTo>
                      <a:pt x="20105" y="2587"/>
                    </a:lnTo>
                    <a:lnTo>
                      <a:pt x="19639" y="2587"/>
                    </a:lnTo>
                    <a:lnTo>
                      <a:pt x="19639" y="1768"/>
                    </a:lnTo>
                    <a:close/>
                    <a:moveTo>
                      <a:pt x="20595" y="1768"/>
                    </a:moveTo>
                    <a:lnTo>
                      <a:pt x="20595" y="2587"/>
                    </a:lnTo>
                    <a:lnTo>
                      <a:pt x="20129" y="2587"/>
                    </a:lnTo>
                    <a:lnTo>
                      <a:pt x="20129" y="1768"/>
                    </a:lnTo>
                    <a:close/>
                    <a:moveTo>
                      <a:pt x="21085" y="1768"/>
                    </a:moveTo>
                    <a:lnTo>
                      <a:pt x="21085" y="2587"/>
                    </a:lnTo>
                    <a:lnTo>
                      <a:pt x="20619" y="2587"/>
                    </a:lnTo>
                    <a:lnTo>
                      <a:pt x="20619" y="1768"/>
                    </a:lnTo>
                    <a:close/>
                    <a:moveTo>
                      <a:pt x="21576" y="1768"/>
                    </a:moveTo>
                    <a:lnTo>
                      <a:pt x="21576" y="2587"/>
                    </a:lnTo>
                    <a:lnTo>
                      <a:pt x="21110" y="2587"/>
                    </a:lnTo>
                    <a:lnTo>
                      <a:pt x="21110" y="1768"/>
                    </a:lnTo>
                    <a:close/>
                    <a:moveTo>
                      <a:pt x="491" y="2630"/>
                    </a:moveTo>
                    <a:lnTo>
                      <a:pt x="491" y="3449"/>
                    </a:lnTo>
                    <a:lnTo>
                      <a:pt x="25" y="3449"/>
                    </a:lnTo>
                    <a:lnTo>
                      <a:pt x="25" y="2630"/>
                    </a:lnTo>
                    <a:close/>
                    <a:moveTo>
                      <a:pt x="981" y="2630"/>
                    </a:moveTo>
                    <a:lnTo>
                      <a:pt x="981" y="3449"/>
                    </a:lnTo>
                    <a:lnTo>
                      <a:pt x="515" y="3449"/>
                    </a:lnTo>
                    <a:lnTo>
                      <a:pt x="515" y="2630"/>
                    </a:lnTo>
                    <a:close/>
                    <a:moveTo>
                      <a:pt x="1471" y="2630"/>
                    </a:moveTo>
                    <a:lnTo>
                      <a:pt x="1471" y="3449"/>
                    </a:lnTo>
                    <a:lnTo>
                      <a:pt x="1005" y="3449"/>
                    </a:lnTo>
                    <a:lnTo>
                      <a:pt x="1005" y="2630"/>
                    </a:lnTo>
                    <a:close/>
                    <a:moveTo>
                      <a:pt x="1961" y="2630"/>
                    </a:moveTo>
                    <a:lnTo>
                      <a:pt x="1961" y="3449"/>
                    </a:lnTo>
                    <a:lnTo>
                      <a:pt x="1496" y="3449"/>
                    </a:lnTo>
                    <a:lnTo>
                      <a:pt x="1496" y="2630"/>
                    </a:lnTo>
                    <a:close/>
                    <a:moveTo>
                      <a:pt x="2452" y="2630"/>
                    </a:moveTo>
                    <a:lnTo>
                      <a:pt x="2452" y="3449"/>
                    </a:lnTo>
                    <a:lnTo>
                      <a:pt x="1986" y="3449"/>
                    </a:lnTo>
                    <a:lnTo>
                      <a:pt x="1986" y="2630"/>
                    </a:lnTo>
                    <a:close/>
                    <a:moveTo>
                      <a:pt x="2942" y="2630"/>
                    </a:moveTo>
                    <a:lnTo>
                      <a:pt x="2942" y="3449"/>
                    </a:lnTo>
                    <a:lnTo>
                      <a:pt x="2476" y="3449"/>
                    </a:lnTo>
                    <a:lnTo>
                      <a:pt x="2476" y="2630"/>
                    </a:lnTo>
                    <a:close/>
                    <a:moveTo>
                      <a:pt x="3433" y="2630"/>
                    </a:moveTo>
                    <a:lnTo>
                      <a:pt x="3433" y="3449"/>
                    </a:lnTo>
                    <a:lnTo>
                      <a:pt x="2967" y="3449"/>
                    </a:lnTo>
                    <a:lnTo>
                      <a:pt x="2967" y="2630"/>
                    </a:lnTo>
                    <a:close/>
                    <a:moveTo>
                      <a:pt x="3923" y="2630"/>
                    </a:moveTo>
                    <a:lnTo>
                      <a:pt x="3923" y="3449"/>
                    </a:lnTo>
                    <a:lnTo>
                      <a:pt x="3457" y="3449"/>
                    </a:lnTo>
                    <a:lnTo>
                      <a:pt x="3457" y="2630"/>
                    </a:lnTo>
                    <a:close/>
                    <a:moveTo>
                      <a:pt x="4413" y="2630"/>
                    </a:moveTo>
                    <a:lnTo>
                      <a:pt x="4413" y="3449"/>
                    </a:lnTo>
                    <a:lnTo>
                      <a:pt x="3947" y="3449"/>
                    </a:lnTo>
                    <a:lnTo>
                      <a:pt x="3947" y="2630"/>
                    </a:lnTo>
                    <a:close/>
                    <a:moveTo>
                      <a:pt x="4904" y="2630"/>
                    </a:moveTo>
                    <a:lnTo>
                      <a:pt x="4904" y="3449"/>
                    </a:lnTo>
                    <a:lnTo>
                      <a:pt x="4438" y="3449"/>
                    </a:lnTo>
                    <a:lnTo>
                      <a:pt x="4438" y="2630"/>
                    </a:lnTo>
                    <a:close/>
                    <a:moveTo>
                      <a:pt x="5394" y="2630"/>
                    </a:moveTo>
                    <a:lnTo>
                      <a:pt x="5394" y="3449"/>
                    </a:lnTo>
                    <a:lnTo>
                      <a:pt x="4928" y="3449"/>
                    </a:lnTo>
                    <a:lnTo>
                      <a:pt x="4928" y="2630"/>
                    </a:lnTo>
                    <a:close/>
                    <a:moveTo>
                      <a:pt x="5884" y="2630"/>
                    </a:moveTo>
                    <a:lnTo>
                      <a:pt x="5884" y="3449"/>
                    </a:lnTo>
                    <a:lnTo>
                      <a:pt x="5418" y="3449"/>
                    </a:lnTo>
                    <a:lnTo>
                      <a:pt x="5418" y="2630"/>
                    </a:lnTo>
                    <a:close/>
                    <a:moveTo>
                      <a:pt x="6375" y="2630"/>
                    </a:moveTo>
                    <a:lnTo>
                      <a:pt x="6375" y="3449"/>
                    </a:lnTo>
                    <a:lnTo>
                      <a:pt x="5909" y="3449"/>
                    </a:lnTo>
                    <a:lnTo>
                      <a:pt x="5909" y="2630"/>
                    </a:lnTo>
                    <a:close/>
                    <a:moveTo>
                      <a:pt x="6865" y="2630"/>
                    </a:moveTo>
                    <a:lnTo>
                      <a:pt x="6865" y="3449"/>
                    </a:lnTo>
                    <a:lnTo>
                      <a:pt x="6399" y="3449"/>
                    </a:lnTo>
                    <a:lnTo>
                      <a:pt x="6399" y="2630"/>
                    </a:lnTo>
                    <a:close/>
                    <a:moveTo>
                      <a:pt x="7356" y="2630"/>
                    </a:moveTo>
                    <a:lnTo>
                      <a:pt x="7356" y="3449"/>
                    </a:lnTo>
                    <a:lnTo>
                      <a:pt x="6890" y="3449"/>
                    </a:lnTo>
                    <a:lnTo>
                      <a:pt x="6890" y="2630"/>
                    </a:lnTo>
                    <a:close/>
                    <a:moveTo>
                      <a:pt x="7846" y="2630"/>
                    </a:moveTo>
                    <a:lnTo>
                      <a:pt x="7846" y="3449"/>
                    </a:lnTo>
                    <a:lnTo>
                      <a:pt x="7380" y="3449"/>
                    </a:lnTo>
                    <a:lnTo>
                      <a:pt x="7380" y="2630"/>
                    </a:lnTo>
                    <a:close/>
                    <a:moveTo>
                      <a:pt x="8336" y="2630"/>
                    </a:moveTo>
                    <a:lnTo>
                      <a:pt x="8336" y="3449"/>
                    </a:lnTo>
                    <a:lnTo>
                      <a:pt x="7870" y="3449"/>
                    </a:lnTo>
                    <a:lnTo>
                      <a:pt x="7870" y="2630"/>
                    </a:lnTo>
                    <a:close/>
                    <a:moveTo>
                      <a:pt x="8826" y="2630"/>
                    </a:moveTo>
                    <a:lnTo>
                      <a:pt x="8826" y="3449"/>
                    </a:lnTo>
                    <a:lnTo>
                      <a:pt x="8361" y="3449"/>
                    </a:lnTo>
                    <a:lnTo>
                      <a:pt x="8361" y="2630"/>
                    </a:lnTo>
                    <a:close/>
                    <a:moveTo>
                      <a:pt x="9317" y="2630"/>
                    </a:moveTo>
                    <a:lnTo>
                      <a:pt x="9317" y="3449"/>
                    </a:lnTo>
                    <a:lnTo>
                      <a:pt x="8851" y="3449"/>
                    </a:lnTo>
                    <a:lnTo>
                      <a:pt x="8851" y="2630"/>
                    </a:lnTo>
                    <a:close/>
                    <a:moveTo>
                      <a:pt x="9807" y="2630"/>
                    </a:moveTo>
                    <a:lnTo>
                      <a:pt x="9807" y="3449"/>
                    </a:lnTo>
                    <a:lnTo>
                      <a:pt x="9341" y="3449"/>
                    </a:lnTo>
                    <a:lnTo>
                      <a:pt x="9341" y="2630"/>
                    </a:lnTo>
                    <a:close/>
                    <a:moveTo>
                      <a:pt x="10297" y="2630"/>
                    </a:moveTo>
                    <a:lnTo>
                      <a:pt x="10297" y="3449"/>
                    </a:lnTo>
                    <a:lnTo>
                      <a:pt x="9832" y="3449"/>
                    </a:lnTo>
                    <a:lnTo>
                      <a:pt x="9832" y="2630"/>
                    </a:lnTo>
                    <a:close/>
                    <a:moveTo>
                      <a:pt x="10788" y="2630"/>
                    </a:moveTo>
                    <a:lnTo>
                      <a:pt x="10788" y="3449"/>
                    </a:lnTo>
                    <a:lnTo>
                      <a:pt x="10322" y="3449"/>
                    </a:lnTo>
                    <a:lnTo>
                      <a:pt x="10322" y="2630"/>
                    </a:lnTo>
                    <a:close/>
                    <a:moveTo>
                      <a:pt x="11278" y="2630"/>
                    </a:moveTo>
                    <a:lnTo>
                      <a:pt x="11278" y="3449"/>
                    </a:lnTo>
                    <a:lnTo>
                      <a:pt x="10812" y="3449"/>
                    </a:lnTo>
                    <a:lnTo>
                      <a:pt x="10812" y="2630"/>
                    </a:lnTo>
                    <a:close/>
                    <a:moveTo>
                      <a:pt x="11769" y="2630"/>
                    </a:moveTo>
                    <a:lnTo>
                      <a:pt x="11769" y="3449"/>
                    </a:lnTo>
                    <a:lnTo>
                      <a:pt x="11303" y="3449"/>
                    </a:lnTo>
                    <a:lnTo>
                      <a:pt x="11303" y="2630"/>
                    </a:lnTo>
                    <a:close/>
                    <a:moveTo>
                      <a:pt x="12259" y="2630"/>
                    </a:moveTo>
                    <a:lnTo>
                      <a:pt x="12259" y="3449"/>
                    </a:lnTo>
                    <a:lnTo>
                      <a:pt x="11793" y="3449"/>
                    </a:lnTo>
                    <a:lnTo>
                      <a:pt x="11793" y="2630"/>
                    </a:lnTo>
                    <a:close/>
                    <a:moveTo>
                      <a:pt x="12749" y="2630"/>
                    </a:moveTo>
                    <a:lnTo>
                      <a:pt x="12749" y="3449"/>
                    </a:lnTo>
                    <a:lnTo>
                      <a:pt x="12283" y="3449"/>
                    </a:lnTo>
                    <a:lnTo>
                      <a:pt x="12283" y="2630"/>
                    </a:lnTo>
                    <a:close/>
                    <a:moveTo>
                      <a:pt x="13240" y="2630"/>
                    </a:moveTo>
                    <a:lnTo>
                      <a:pt x="13240" y="3449"/>
                    </a:lnTo>
                    <a:lnTo>
                      <a:pt x="12774" y="3449"/>
                    </a:lnTo>
                    <a:lnTo>
                      <a:pt x="12774" y="2630"/>
                    </a:lnTo>
                    <a:close/>
                    <a:moveTo>
                      <a:pt x="13730" y="2630"/>
                    </a:moveTo>
                    <a:lnTo>
                      <a:pt x="13730" y="3449"/>
                    </a:lnTo>
                    <a:lnTo>
                      <a:pt x="13264" y="3449"/>
                    </a:lnTo>
                    <a:lnTo>
                      <a:pt x="13264" y="2630"/>
                    </a:lnTo>
                    <a:close/>
                    <a:moveTo>
                      <a:pt x="14220" y="2630"/>
                    </a:moveTo>
                    <a:lnTo>
                      <a:pt x="14220" y="3449"/>
                    </a:lnTo>
                    <a:lnTo>
                      <a:pt x="13754" y="3449"/>
                    </a:lnTo>
                    <a:lnTo>
                      <a:pt x="13754" y="2630"/>
                    </a:lnTo>
                    <a:close/>
                    <a:moveTo>
                      <a:pt x="14711" y="2630"/>
                    </a:moveTo>
                    <a:lnTo>
                      <a:pt x="14711" y="3449"/>
                    </a:lnTo>
                    <a:lnTo>
                      <a:pt x="14245" y="3449"/>
                    </a:lnTo>
                    <a:lnTo>
                      <a:pt x="14245" y="2630"/>
                    </a:lnTo>
                    <a:close/>
                    <a:moveTo>
                      <a:pt x="15201" y="2630"/>
                    </a:moveTo>
                    <a:lnTo>
                      <a:pt x="15201" y="3449"/>
                    </a:lnTo>
                    <a:lnTo>
                      <a:pt x="14735" y="3449"/>
                    </a:lnTo>
                    <a:lnTo>
                      <a:pt x="14735" y="2630"/>
                    </a:lnTo>
                    <a:close/>
                    <a:moveTo>
                      <a:pt x="15691" y="2630"/>
                    </a:moveTo>
                    <a:lnTo>
                      <a:pt x="15691" y="3449"/>
                    </a:lnTo>
                    <a:lnTo>
                      <a:pt x="15226" y="3449"/>
                    </a:lnTo>
                    <a:lnTo>
                      <a:pt x="15226" y="2630"/>
                    </a:lnTo>
                    <a:close/>
                    <a:moveTo>
                      <a:pt x="16182" y="2630"/>
                    </a:moveTo>
                    <a:lnTo>
                      <a:pt x="16182" y="3449"/>
                    </a:lnTo>
                    <a:lnTo>
                      <a:pt x="15716" y="3449"/>
                    </a:lnTo>
                    <a:lnTo>
                      <a:pt x="15716" y="2630"/>
                    </a:lnTo>
                    <a:close/>
                    <a:moveTo>
                      <a:pt x="16672" y="2630"/>
                    </a:moveTo>
                    <a:lnTo>
                      <a:pt x="16672" y="3449"/>
                    </a:lnTo>
                    <a:lnTo>
                      <a:pt x="16206" y="3449"/>
                    </a:lnTo>
                    <a:lnTo>
                      <a:pt x="16206" y="2630"/>
                    </a:lnTo>
                    <a:close/>
                    <a:moveTo>
                      <a:pt x="17162" y="2630"/>
                    </a:moveTo>
                    <a:lnTo>
                      <a:pt x="17162" y="3449"/>
                    </a:lnTo>
                    <a:lnTo>
                      <a:pt x="16697" y="3449"/>
                    </a:lnTo>
                    <a:lnTo>
                      <a:pt x="16697" y="2630"/>
                    </a:lnTo>
                    <a:close/>
                    <a:moveTo>
                      <a:pt x="17653" y="2630"/>
                    </a:moveTo>
                    <a:lnTo>
                      <a:pt x="17653" y="3449"/>
                    </a:lnTo>
                    <a:lnTo>
                      <a:pt x="17187" y="3449"/>
                    </a:lnTo>
                    <a:lnTo>
                      <a:pt x="17187" y="2630"/>
                    </a:lnTo>
                    <a:close/>
                    <a:moveTo>
                      <a:pt x="18143" y="2630"/>
                    </a:moveTo>
                    <a:lnTo>
                      <a:pt x="18143" y="3449"/>
                    </a:lnTo>
                    <a:lnTo>
                      <a:pt x="17677" y="3449"/>
                    </a:lnTo>
                    <a:lnTo>
                      <a:pt x="17677" y="2630"/>
                    </a:lnTo>
                    <a:close/>
                    <a:moveTo>
                      <a:pt x="18633" y="2630"/>
                    </a:moveTo>
                    <a:lnTo>
                      <a:pt x="18633" y="3449"/>
                    </a:lnTo>
                    <a:lnTo>
                      <a:pt x="18168" y="3449"/>
                    </a:lnTo>
                    <a:lnTo>
                      <a:pt x="18168" y="2630"/>
                    </a:lnTo>
                    <a:close/>
                    <a:moveTo>
                      <a:pt x="19124" y="2630"/>
                    </a:moveTo>
                    <a:lnTo>
                      <a:pt x="19124" y="3449"/>
                    </a:lnTo>
                    <a:lnTo>
                      <a:pt x="18658" y="3449"/>
                    </a:lnTo>
                    <a:lnTo>
                      <a:pt x="18658" y="2630"/>
                    </a:lnTo>
                    <a:close/>
                    <a:moveTo>
                      <a:pt x="19614" y="2630"/>
                    </a:moveTo>
                    <a:lnTo>
                      <a:pt x="19614" y="3449"/>
                    </a:lnTo>
                    <a:lnTo>
                      <a:pt x="19148" y="3449"/>
                    </a:lnTo>
                    <a:lnTo>
                      <a:pt x="19148" y="2630"/>
                    </a:lnTo>
                    <a:close/>
                    <a:moveTo>
                      <a:pt x="20105" y="2630"/>
                    </a:moveTo>
                    <a:lnTo>
                      <a:pt x="20105" y="3449"/>
                    </a:lnTo>
                    <a:lnTo>
                      <a:pt x="19639" y="3449"/>
                    </a:lnTo>
                    <a:lnTo>
                      <a:pt x="19639" y="2630"/>
                    </a:lnTo>
                    <a:close/>
                    <a:moveTo>
                      <a:pt x="20595" y="2630"/>
                    </a:moveTo>
                    <a:lnTo>
                      <a:pt x="20595" y="3449"/>
                    </a:lnTo>
                    <a:lnTo>
                      <a:pt x="20129" y="3449"/>
                    </a:lnTo>
                    <a:lnTo>
                      <a:pt x="20129" y="2630"/>
                    </a:lnTo>
                    <a:close/>
                    <a:moveTo>
                      <a:pt x="21085" y="2630"/>
                    </a:moveTo>
                    <a:lnTo>
                      <a:pt x="21085" y="3449"/>
                    </a:lnTo>
                    <a:lnTo>
                      <a:pt x="20619" y="3449"/>
                    </a:lnTo>
                    <a:lnTo>
                      <a:pt x="20619" y="2630"/>
                    </a:lnTo>
                    <a:close/>
                    <a:moveTo>
                      <a:pt x="21576" y="2630"/>
                    </a:moveTo>
                    <a:lnTo>
                      <a:pt x="21576" y="3449"/>
                    </a:lnTo>
                    <a:lnTo>
                      <a:pt x="21110" y="3449"/>
                    </a:lnTo>
                    <a:lnTo>
                      <a:pt x="21110" y="2630"/>
                    </a:lnTo>
                    <a:close/>
                    <a:moveTo>
                      <a:pt x="491" y="3492"/>
                    </a:moveTo>
                    <a:lnTo>
                      <a:pt x="491" y="4311"/>
                    </a:lnTo>
                    <a:lnTo>
                      <a:pt x="25" y="4311"/>
                    </a:lnTo>
                    <a:lnTo>
                      <a:pt x="25" y="3492"/>
                    </a:lnTo>
                    <a:close/>
                    <a:moveTo>
                      <a:pt x="981" y="3492"/>
                    </a:moveTo>
                    <a:lnTo>
                      <a:pt x="981" y="4311"/>
                    </a:lnTo>
                    <a:lnTo>
                      <a:pt x="515" y="4311"/>
                    </a:lnTo>
                    <a:lnTo>
                      <a:pt x="515" y="3492"/>
                    </a:lnTo>
                    <a:close/>
                    <a:moveTo>
                      <a:pt x="1471" y="3492"/>
                    </a:moveTo>
                    <a:lnTo>
                      <a:pt x="1471" y="4311"/>
                    </a:lnTo>
                    <a:lnTo>
                      <a:pt x="1005" y="4311"/>
                    </a:lnTo>
                    <a:lnTo>
                      <a:pt x="1005" y="3492"/>
                    </a:lnTo>
                    <a:close/>
                    <a:moveTo>
                      <a:pt x="1961" y="3492"/>
                    </a:moveTo>
                    <a:lnTo>
                      <a:pt x="1961" y="4311"/>
                    </a:lnTo>
                    <a:lnTo>
                      <a:pt x="1496" y="4311"/>
                    </a:lnTo>
                    <a:lnTo>
                      <a:pt x="1496" y="3492"/>
                    </a:lnTo>
                    <a:close/>
                    <a:moveTo>
                      <a:pt x="2452" y="3492"/>
                    </a:moveTo>
                    <a:lnTo>
                      <a:pt x="2452" y="4311"/>
                    </a:lnTo>
                    <a:lnTo>
                      <a:pt x="1986" y="4311"/>
                    </a:lnTo>
                    <a:lnTo>
                      <a:pt x="1986" y="3492"/>
                    </a:lnTo>
                    <a:close/>
                    <a:moveTo>
                      <a:pt x="2942" y="3492"/>
                    </a:moveTo>
                    <a:lnTo>
                      <a:pt x="2942" y="4311"/>
                    </a:lnTo>
                    <a:lnTo>
                      <a:pt x="2476" y="4311"/>
                    </a:lnTo>
                    <a:lnTo>
                      <a:pt x="2476" y="3492"/>
                    </a:lnTo>
                    <a:close/>
                    <a:moveTo>
                      <a:pt x="3433" y="3492"/>
                    </a:moveTo>
                    <a:lnTo>
                      <a:pt x="3433" y="4311"/>
                    </a:lnTo>
                    <a:lnTo>
                      <a:pt x="2967" y="4311"/>
                    </a:lnTo>
                    <a:lnTo>
                      <a:pt x="2967" y="3492"/>
                    </a:lnTo>
                    <a:close/>
                    <a:moveTo>
                      <a:pt x="3923" y="3492"/>
                    </a:moveTo>
                    <a:lnTo>
                      <a:pt x="3923" y="4311"/>
                    </a:lnTo>
                    <a:lnTo>
                      <a:pt x="3457" y="4311"/>
                    </a:lnTo>
                    <a:lnTo>
                      <a:pt x="3457" y="3492"/>
                    </a:lnTo>
                    <a:close/>
                    <a:moveTo>
                      <a:pt x="4413" y="3492"/>
                    </a:moveTo>
                    <a:lnTo>
                      <a:pt x="4413" y="4311"/>
                    </a:lnTo>
                    <a:lnTo>
                      <a:pt x="3947" y="4311"/>
                    </a:lnTo>
                    <a:lnTo>
                      <a:pt x="3947" y="3492"/>
                    </a:lnTo>
                    <a:close/>
                    <a:moveTo>
                      <a:pt x="4904" y="3492"/>
                    </a:moveTo>
                    <a:lnTo>
                      <a:pt x="4904" y="4311"/>
                    </a:lnTo>
                    <a:lnTo>
                      <a:pt x="4438" y="4311"/>
                    </a:lnTo>
                    <a:lnTo>
                      <a:pt x="4438" y="3492"/>
                    </a:lnTo>
                    <a:close/>
                    <a:moveTo>
                      <a:pt x="5394" y="3492"/>
                    </a:moveTo>
                    <a:lnTo>
                      <a:pt x="5394" y="4311"/>
                    </a:lnTo>
                    <a:lnTo>
                      <a:pt x="4928" y="4311"/>
                    </a:lnTo>
                    <a:lnTo>
                      <a:pt x="4928" y="3492"/>
                    </a:lnTo>
                    <a:close/>
                    <a:moveTo>
                      <a:pt x="5884" y="3492"/>
                    </a:moveTo>
                    <a:lnTo>
                      <a:pt x="5884" y="4311"/>
                    </a:lnTo>
                    <a:lnTo>
                      <a:pt x="5418" y="4311"/>
                    </a:lnTo>
                    <a:lnTo>
                      <a:pt x="5418" y="3492"/>
                    </a:lnTo>
                    <a:close/>
                    <a:moveTo>
                      <a:pt x="6375" y="3492"/>
                    </a:moveTo>
                    <a:lnTo>
                      <a:pt x="6375" y="4311"/>
                    </a:lnTo>
                    <a:lnTo>
                      <a:pt x="5909" y="4311"/>
                    </a:lnTo>
                    <a:lnTo>
                      <a:pt x="5909" y="3492"/>
                    </a:lnTo>
                    <a:close/>
                    <a:moveTo>
                      <a:pt x="6865" y="3492"/>
                    </a:moveTo>
                    <a:lnTo>
                      <a:pt x="6865" y="4311"/>
                    </a:lnTo>
                    <a:lnTo>
                      <a:pt x="6399" y="4311"/>
                    </a:lnTo>
                    <a:lnTo>
                      <a:pt x="6399" y="3492"/>
                    </a:lnTo>
                    <a:close/>
                    <a:moveTo>
                      <a:pt x="7356" y="3492"/>
                    </a:moveTo>
                    <a:lnTo>
                      <a:pt x="7356" y="4311"/>
                    </a:lnTo>
                    <a:lnTo>
                      <a:pt x="6890" y="4311"/>
                    </a:lnTo>
                    <a:lnTo>
                      <a:pt x="6890" y="3492"/>
                    </a:lnTo>
                    <a:close/>
                    <a:moveTo>
                      <a:pt x="7846" y="3492"/>
                    </a:moveTo>
                    <a:lnTo>
                      <a:pt x="7846" y="4311"/>
                    </a:lnTo>
                    <a:lnTo>
                      <a:pt x="7380" y="4311"/>
                    </a:lnTo>
                    <a:lnTo>
                      <a:pt x="7380" y="3492"/>
                    </a:lnTo>
                    <a:close/>
                    <a:moveTo>
                      <a:pt x="8336" y="3492"/>
                    </a:moveTo>
                    <a:lnTo>
                      <a:pt x="8336" y="4311"/>
                    </a:lnTo>
                    <a:lnTo>
                      <a:pt x="7870" y="4311"/>
                    </a:lnTo>
                    <a:lnTo>
                      <a:pt x="7870" y="3492"/>
                    </a:lnTo>
                    <a:close/>
                    <a:moveTo>
                      <a:pt x="8826" y="3492"/>
                    </a:moveTo>
                    <a:lnTo>
                      <a:pt x="8826" y="4311"/>
                    </a:lnTo>
                    <a:lnTo>
                      <a:pt x="8361" y="4311"/>
                    </a:lnTo>
                    <a:lnTo>
                      <a:pt x="8361" y="3492"/>
                    </a:lnTo>
                    <a:close/>
                    <a:moveTo>
                      <a:pt x="9317" y="3492"/>
                    </a:moveTo>
                    <a:lnTo>
                      <a:pt x="9317" y="4311"/>
                    </a:lnTo>
                    <a:lnTo>
                      <a:pt x="8851" y="4311"/>
                    </a:lnTo>
                    <a:lnTo>
                      <a:pt x="8851" y="3492"/>
                    </a:lnTo>
                    <a:close/>
                    <a:moveTo>
                      <a:pt x="9807" y="3492"/>
                    </a:moveTo>
                    <a:lnTo>
                      <a:pt x="9807" y="4311"/>
                    </a:lnTo>
                    <a:lnTo>
                      <a:pt x="9341" y="4311"/>
                    </a:lnTo>
                    <a:lnTo>
                      <a:pt x="9341" y="3492"/>
                    </a:lnTo>
                    <a:close/>
                    <a:moveTo>
                      <a:pt x="10297" y="3492"/>
                    </a:moveTo>
                    <a:lnTo>
                      <a:pt x="10297" y="4311"/>
                    </a:lnTo>
                    <a:lnTo>
                      <a:pt x="9832" y="4311"/>
                    </a:lnTo>
                    <a:lnTo>
                      <a:pt x="9832" y="3492"/>
                    </a:lnTo>
                    <a:close/>
                    <a:moveTo>
                      <a:pt x="10788" y="3492"/>
                    </a:moveTo>
                    <a:lnTo>
                      <a:pt x="10788" y="4311"/>
                    </a:lnTo>
                    <a:lnTo>
                      <a:pt x="10322" y="4311"/>
                    </a:lnTo>
                    <a:lnTo>
                      <a:pt x="10322" y="3492"/>
                    </a:lnTo>
                    <a:close/>
                    <a:moveTo>
                      <a:pt x="11278" y="3492"/>
                    </a:moveTo>
                    <a:lnTo>
                      <a:pt x="11278" y="4311"/>
                    </a:lnTo>
                    <a:lnTo>
                      <a:pt x="10812" y="4311"/>
                    </a:lnTo>
                    <a:lnTo>
                      <a:pt x="10812" y="3492"/>
                    </a:lnTo>
                    <a:close/>
                    <a:moveTo>
                      <a:pt x="11769" y="3492"/>
                    </a:moveTo>
                    <a:lnTo>
                      <a:pt x="11769" y="4311"/>
                    </a:lnTo>
                    <a:lnTo>
                      <a:pt x="11303" y="4311"/>
                    </a:lnTo>
                    <a:lnTo>
                      <a:pt x="11303" y="3492"/>
                    </a:lnTo>
                    <a:close/>
                    <a:moveTo>
                      <a:pt x="12259" y="3492"/>
                    </a:moveTo>
                    <a:lnTo>
                      <a:pt x="12259" y="4311"/>
                    </a:lnTo>
                    <a:lnTo>
                      <a:pt x="11793" y="4311"/>
                    </a:lnTo>
                    <a:lnTo>
                      <a:pt x="11793" y="3492"/>
                    </a:lnTo>
                    <a:close/>
                    <a:moveTo>
                      <a:pt x="12749" y="3492"/>
                    </a:moveTo>
                    <a:lnTo>
                      <a:pt x="12749" y="4311"/>
                    </a:lnTo>
                    <a:lnTo>
                      <a:pt x="12283" y="4311"/>
                    </a:lnTo>
                    <a:lnTo>
                      <a:pt x="12283" y="3492"/>
                    </a:lnTo>
                    <a:close/>
                    <a:moveTo>
                      <a:pt x="13240" y="3492"/>
                    </a:moveTo>
                    <a:lnTo>
                      <a:pt x="13240" y="4311"/>
                    </a:lnTo>
                    <a:lnTo>
                      <a:pt x="12774" y="4311"/>
                    </a:lnTo>
                    <a:lnTo>
                      <a:pt x="12774" y="3492"/>
                    </a:lnTo>
                    <a:close/>
                    <a:moveTo>
                      <a:pt x="13730" y="3492"/>
                    </a:moveTo>
                    <a:lnTo>
                      <a:pt x="13730" y="4311"/>
                    </a:lnTo>
                    <a:lnTo>
                      <a:pt x="13264" y="4311"/>
                    </a:lnTo>
                    <a:lnTo>
                      <a:pt x="13264" y="3492"/>
                    </a:lnTo>
                    <a:close/>
                    <a:moveTo>
                      <a:pt x="14220" y="3492"/>
                    </a:moveTo>
                    <a:lnTo>
                      <a:pt x="14220" y="4311"/>
                    </a:lnTo>
                    <a:lnTo>
                      <a:pt x="13754" y="4311"/>
                    </a:lnTo>
                    <a:lnTo>
                      <a:pt x="13754" y="3492"/>
                    </a:lnTo>
                    <a:close/>
                    <a:moveTo>
                      <a:pt x="14711" y="3492"/>
                    </a:moveTo>
                    <a:lnTo>
                      <a:pt x="14711" y="4311"/>
                    </a:lnTo>
                    <a:lnTo>
                      <a:pt x="14245" y="4311"/>
                    </a:lnTo>
                    <a:lnTo>
                      <a:pt x="14245" y="3492"/>
                    </a:lnTo>
                    <a:close/>
                    <a:moveTo>
                      <a:pt x="15201" y="3492"/>
                    </a:moveTo>
                    <a:lnTo>
                      <a:pt x="15201" y="4311"/>
                    </a:lnTo>
                    <a:lnTo>
                      <a:pt x="14735" y="4311"/>
                    </a:lnTo>
                    <a:lnTo>
                      <a:pt x="14735" y="3492"/>
                    </a:lnTo>
                    <a:close/>
                    <a:moveTo>
                      <a:pt x="15691" y="3492"/>
                    </a:moveTo>
                    <a:lnTo>
                      <a:pt x="15691" y="4311"/>
                    </a:lnTo>
                    <a:lnTo>
                      <a:pt x="15226" y="4311"/>
                    </a:lnTo>
                    <a:lnTo>
                      <a:pt x="15226" y="3492"/>
                    </a:lnTo>
                    <a:close/>
                    <a:moveTo>
                      <a:pt x="16182" y="3492"/>
                    </a:moveTo>
                    <a:lnTo>
                      <a:pt x="16182" y="4311"/>
                    </a:lnTo>
                    <a:lnTo>
                      <a:pt x="15716" y="4311"/>
                    </a:lnTo>
                    <a:lnTo>
                      <a:pt x="15716" y="3492"/>
                    </a:lnTo>
                    <a:close/>
                    <a:moveTo>
                      <a:pt x="16672" y="3492"/>
                    </a:moveTo>
                    <a:lnTo>
                      <a:pt x="16672" y="4311"/>
                    </a:lnTo>
                    <a:lnTo>
                      <a:pt x="16206" y="4311"/>
                    </a:lnTo>
                    <a:lnTo>
                      <a:pt x="16206" y="3492"/>
                    </a:lnTo>
                    <a:close/>
                    <a:moveTo>
                      <a:pt x="17162" y="3492"/>
                    </a:moveTo>
                    <a:lnTo>
                      <a:pt x="17162" y="4311"/>
                    </a:lnTo>
                    <a:lnTo>
                      <a:pt x="16697" y="4311"/>
                    </a:lnTo>
                    <a:lnTo>
                      <a:pt x="16697" y="3492"/>
                    </a:lnTo>
                    <a:close/>
                    <a:moveTo>
                      <a:pt x="17653" y="3492"/>
                    </a:moveTo>
                    <a:lnTo>
                      <a:pt x="17653" y="4311"/>
                    </a:lnTo>
                    <a:lnTo>
                      <a:pt x="17187" y="4311"/>
                    </a:lnTo>
                    <a:lnTo>
                      <a:pt x="17187" y="3492"/>
                    </a:lnTo>
                    <a:close/>
                    <a:moveTo>
                      <a:pt x="18143" y="3492"/>
                    </a:moveTo>
                    <a:lnTo>
                      <a:pt x="18143" y="4311"/>
                    </a:lnTo>
                    <a:lnTo>
                      <a:pt x="17677" y="4311"/>
                    </a:lnTo>
                    <a:lnTo>
                      <a:pt x="17677" y="3492"/>
                    </a:lnTo>
                    <a:close/>
                    <a:moveTo>
                      <a:pt x="18633" y="3492"/>
                    </a:moveTo>
                    <a:lnTo>
                      <a:pt x="18633" y="4311"/>
                    </a:lnTo>
                    <a:lnTo>
                      <a:pt x="18168" y="4311"/>
                    </a:lnTo>
                    <a:lnTo>
                      <a:pt x="18168" y="3492"/>
                    </a:lnTo>
                    <a:close/>
                    <a:moveTo>
                      <a:pt x="19124" y="3492"/>
                    </a:moveTo>
                    <a:lnTo>
                      <a:pt x="19124" y="4311"/>
                    </a:lnTo>
                    <a:lnTo>
                      <a:pt x="18658" y="4311"/>
                    </a:lnTo>
                    <a:lnTo>
                      <a:pt x="18658" y="3492"/>
                    </a:lnTo>
                    <a:close/>
                    <a:moveTo>
                      <a:pt x="19614" y="3492"/>
                    </a:moveTo>
                    <a:lnTo>
                      <a:pt x="19614" y="4311"/>
                    </a:lnTo>
                    <a:lnTo>
                      <a:pt x="19148" y="4311"/>
                    </a:lnTo>
                    <a:lnTo>
                      <a:pt x="19148" y="3492"/>
                    </a:lnTo>
                    <a:close/>
                    <a:moveTo>
                      <a:pt x="20105" y="3492"/>
                    </a:moveTo>
                    <a:lnTo>
                      <a:pt x="20105" y="4311"/>
                    </a:lnTo>
                    <a:lnTo>
                      <a:pt x="19639" y="4311"/>
                    </a:lnTo>
                    <a:lnTo>
                      <a:pt x="19639" y="3492"/>
                    </a:lnTo>
                    <a:close/>
                    <a:moveTo>
                      <a:pt x="20595" y="3492"/>
                    </a:moveTo>
                    <a:lnTo>
                      <a:pt x="20595" y="4311"/>
                    </a:lnTo>
                    <a:lnTo>
                      <a:pt x="20129" y="4311"/>
                    </a:lnTo>
                    <a:lnTo>
                      <a:pt x="20129" y="3492"/>
                    </a:lnTo>
                    <a:close/>
                    <a:moveTo>
                      <a:pt x="21085" y="3492"/>
                    </a:moveTo>
                    <a:lnTo>
                      <a:pt x="21085" y="4311"/>
                    </a:lnTo>
                    <a:lnTo>
                      <a:pt x="20619" y="4311"/>
                    </a:lnTo>
                    <a:lnTo>
                      <a:pt x="20619" y="3492"/>
                    </a:lnTo>
                    <a:close/>
                    <a:moveTo>
                      <a:pt x="21576" y="3492"/>
                    </a:moveTo>
                    <a:lnTo>
                      <a:pt x="21576" y="4311"/>
                    </a:lnTo>
                    <a:lnTo>
                      <a:pt x="21110" y="4311"/>
                    </a:lnTo>
                    <a:lnTo>
                      <a:pt x="21110" y="3492"/>
                    </a:lnTo>
                    <a:close/>
                    <a:moveTo>
                      <a:pt x="491" y="4354"/>
                    </a:moveTo>
                    <a:lnTo>
                      <a:pt x="491" y="5173"/>
                    </a:lnTo>
                    <a:lnTo>
                      <a:pt x="25" y="5173"/>
                    </a:lnTo>
                    <a:lnTo>
                      <a:pt x="25" y="4354"/>
                    </a:lnTo>
                    <a:close/>
                    <a:moveTo>
                      <a:pt x="981" y="4354"/>
                    </a:moveTo>
                    <a:lnTo>
                      <a:pt x="981" y="5173"/>
                    </a:lnTo>
                    <a:lnTo>
                      <a:pt x="515" y="5173"/>
                    </a:lnTo>
                    <a:lnTo>
                      <a:pt x="515" y="4354"/>
                    </a:lnTo>
                    <a:close/>
                    <a:moveTo>
                      <a:pt x="1471" y="4354"/>
                    </a:moveTo>
                    <a:lnTo>
                      <a:pt x="1471" y="5173"/>
                    </a:lnTo>
                    <a:lnTo>
                      <a:pt x="1005" y="5173"/>
                    </a:lnTo>
                    <a:lnTo>
                      <a:pt x="1005" y="4354"/>
                    </a:lnTo>
                    <a:close/>
                    <a:moveTo>
                      <a:pt x="1961" y="4354"/>
                    </a:moveTo>
                    <a:lnTo>
                      <a:pt x="1961" y="5173"/>
                    </a:lnTo>
                    <a:lnTo>
                      <a:pt x="1496" y="5173"/>
                    </a:lnTo>
                    <a:lnTo>
                      <a:pt x="1496" y="4354"/>
                    </a:lnTo>
                    <a:close/>
                    <a:moveTo>
                      <a:pt x="2452" y="4354"/>
                    </a:moveTo>
                    <a:lnTo>
                      <a:pt x="2452" y="5173"/>
                    </a:lnTo>
                    <a:lnTo>
                      <a:pt x="1986" y="5173"/>
                    </a:lnTo>
                    <a:lnTo>
                      <a:pt x="1986" y="4354"/>
                    </a:lnTo>
                    <a:close/>
                    <a:moveTo>
                      <a:pt x="12749" y="4354"/>
                    </a:moveTo>
                    <a:lnTo>
                      <a:pt x="12749" y="5173"/>
                    </a:lnTo>
                    <a:lnTo>
                      <a:pt x="12283" y="5173"/>
                    </a:lnTo>
                    <a:lnTo>
                      <a:pt x="12283" y="4354"/>
                    </a:lnTo>
                    <a:close/>
                    <a:moveTo>
                      <a:pt x="13240" y="4354"/>
                    </a:moveTo>
                    <a:lnTo>
                      <a:pt x="13240" y="5173"/>
                    </a:lnTo>
                    <a:lnTo>
                      <a:pt x="12774" y="5173"/>
                    </a:lnTo>
                    <a:lnTo>
                      <a:pt x="12774" y="4354"/>
                    </a:lnTo>
                    <a:close/>
                    <a:moveTo>
                      <a:pt x="13730" y="4354"/>
                    </a:moveTo>
                    <a:lnTo>
                      <a:pt x="13730" y="5173"/>
                    </a:lnTo>
                    <a:lnTo>
                      <a:pt x="13264" y="5173"/>
                    </a:lnTo>
                    <a:lnTo>
                      <a:pt x="13264" y="4354"/>
                    </a:lnTo>
                    <a:close/>
                    <a:moveTo>
                      <a:pt x="14220" y="4354"/>
                    </a:moveTo>
                    <a:lnTo>
                      <a:pt x="14220" y="5173"/>
                    </a:lnTo>
                    <a:lnTo>
                      <a:pt x="13754" y="5173"/>
                    </a:lnTo>
                    <a:lnTo>
                      <a:pt x="13754" y="4354"/>
                    </a:lnTo>
                    <a:close/>
                    <a:moveTo>
                      <a:pt x="14711" y="4354"/>
                    </a:moveTo>
                    <a:lnTo>
                      <a:pt x="14711" y="5173"/>
                    </a:lnTo>
                    <a:lnTo>
                      <a:pt x="14245" y="5173"/>
                    </a:lnTo>
                    <a:lnTo>
                      <a:pt x="14245" y="4354"/>
                    </a:lnTo>
                    <a:close/>
                    <a:moveTo>
                      <a:pt x="2942" y="4355"/>
                    </a:moveTo>
                    <a:lnTo>
                      <a:pt x="2942" y="5174"/>
                    </a:lnTo>
                    <a:lnTo>
                      <a:pt x="2476" y="5174"/>
                    </a:lnTo>
                    <a:lnTo>
                      <a:pt x="2476" y="4355"/>
                    </a:lnTo>
                    <a:close/>
                    <a:moveTo>
                      <a:pt x="3433" y="4355"/>
                    </a:moveTo>
                    <a:lnTo>
                      <a:pt x="3433" y="5174"/>
                    </a:lnTo>
                    <a:lnTo>
                      <a:pt x="2967" y="5174"/>
                    </a:lnTo>
                    <a:lnTo>
                      <a:pt x="2967" y="4355"/>
                    </a:lnTo>
                    <a:close/>
                    <a:moveTo>
                      <a:pt x="3923" y="4355"/>
                    </a:moveTo>
                    <a:lnTo>
                      <a:pt x="3923" y="5174"/>
                    </a:lnTo>
                    <a:lnTo>
                      <a:pt x="3457" y="5174"/>
                    </a:lnTo>
                    <a:lnTo>
                      <a:pt x="3457" y="4355"/>
                    </a:lnTo>
                    <a:close/>
                    <a:moveTo>
                      <a:pt x="4413" y="4355"/>
                    </a:moveTo>
                    <a:lnTo>
                      <a:pt x="4413" y="5174"/>
                    </a:lnTo>
                    <a:lnTo>
                      <a:pt x="3947" y="5174"/>
                    </a:lnTo>
                    <a:lnTo>
                      <a:pt x="3947" y="4355"/>
                    </a:lnTo>
                    <a:close/>
                    <a:moveTo>
                      <a:pt x="4904" y="4355"/>
                    </a:moveTo>
                    <a:lnTo>
                      <a:pt x="4904" y="5174"/>
                    </a:lnTo>
                    <a:lnTo>
                      <a:pt x="4438" y="5174"/>
                    </a:lnTo>
                    <a:lnTo>
                      <a:pt x="4438" y="4355"/>
                    </a:lnTo>
                    <a:close/>
                    <a:moveTo>
                      <a:pt x="5394" y="4355"/>
                    </a:moveTo>
                    <a:lnTo>
                      <a:pt x="5394" y="5174"/>
                    </a:lnTo>
                    <a:lnTo>
                      <a:pt x="4928" y="5174"/>
                    </a:lnTo>
                    <a:lnTo>
                      <a:pt x="4928" y="4355"/>
                    </a:lnTo>
                    <a:close/>
                    <a:moveTo>
                      <a:pt x="5884" y="4355"/>
                    </a:moveTo>
                    <a:lnTo>
                      <a:pt x="5884" y="5174"/>
                    </a:lnTo>
                    <a:lnTo>
                      <a:pt x="5418" y="5174"/>
                    </a:lnTo>
                    <a:lnTo>
                      <a:pt x="5418" y="4355"/>
                    </a:lnTo>
                    <a:close/>
                    <a:moveTo>
                      <a:pt x="6375" y="4355"/>
                    </a:moveTo>
                    <a:lnTo>
                      <a:pt x="6375" y="5174"/>
                    </a:lnTo>
                    <a:lnTo>
                      <a:pt x="5909" y="5174"/>
                    </a:lnTo>
                    <a:lnTo>
                      <a:pt x="5909" y="4355"/>
                    </a:lnTo>
                    <a:close/>
                    <a:moveTo>
                      <a:pt x="6865" y="4355"/>
                    </a:moveTo>
                    <a:lnTo>
                      <a:pt x="6865" y="5174"/>
                    </a:lnTo>
                    <a:lnTo>
                      <a:pt x="6399" y="5174"/>
                    </a:lnTo>
                    <a:lnTo>
                      <a:pt x="6399" y="4355"/>
                    </a:lnTo>
                    <a:close/>
                    <a:moveTo>
                      <a:pt x="7356" y="4355"/>
                    </a:moveTo>
                    <a:lnTo>
                      <a:pt x="7356" y="5174"/>
                    </a:lnTo>
                    <a:lnTo>
                      <a:pt x="6890" y="5174"/>
                    </a:lnTo>
                    <a:lnTo>
                      <a:pt x="6890" y="4355"/>
                    </a:lnTo>
                    <a:close/>
                    <a:moveTo>
                      <a:pt x="7846" y="4355"/>
                    </a:moveTo>
                    <a:lnTo>
                      <a:pt x="7846" y="5174"/>
                    </a:lnTo>
                    <a:lnTo>
                      <a:pt x="7380" y="5174"/>
                    </a:lnTo>
                    <a:lnTo>
                      <a:pt x="7380" y="4355"/>
                    </a:lnTo>
                    <a:close/>
                    <a:moveTo>
                      <a:pt x="8336" y="4355"/>
                    </a:moveTo>
                    <a:lnTo>
                      <a:pt x="8336" y="5174"/>
                    </a:lnTo>
                    <a:lnTo>
                      <a:pt x="7870" y="5174"/>
                    </a:lnTo>
                    <a:lnTo>
                      <a:pt x="7870" y="4355"/>
                    </a:lnTo>
                    <a:close/>
                    <a:moveTo>
                      <a:pt x="8826" y="4355"/>
                    </a:moveTo>
                    <a:lnTo>
                      <a:pt x="8826" y="5174"/>
                    </a:lnTo>
                    <a:lnTo>
                      <a:pt x="8361" y="5174"/>
                    </a:lnTo>
                    <a:lnTo>
                      <a:pt x="8361" y="4355"/>
                    </a:lnTo>
                    <a:close/>
                    <a:moveTo>
                      <a:pt x="9317" y="4355"/>
                    </a:moveTo>
                    <a:lnTo>
                      <a:pt x="9317" y="5174"/>
                    </a:lnTo>
                    <a:lnTo>
                      <a:pt x="8851" y="5174"/>
                    </a:lnTo>
                    <a:lnTo>
                      <a:pt x="8851" y="4355"/>
                    </a:lnTo>
                    <a:close/>
                    <a:moveTo>
                      <a:pt x="9807" y="4355"/>
                    </a:moveTo>
                    <a:lnTo>
                      <a:pt x="9807" y="5174"/>
                    </a:lnTo>
                    <a:lnTo>
                      <a:pt x="9341" y="5174"/>
                    </a:lnTo>
                    <a:lnTo>
                      <a:pt x="9341" y="4355"/>
                    </a:lnTo>
                    <a:close/>
                    <a:moveTo>
                      <a:pt x="10297" y="4355"/>
                    </a:moveTo>
                    <a:lnTo>
                      <a:pt x="10297" y="5174"/>
                    </a:lnTo>
                    <a:lnTo>
                      <a:pt x="9832" y="5174"/>
                    </a:lnTo>
                    <a:lnTo>
                      <a:pt x="9832" y="4355"/>
                    </a:lnTo>
                    <a:close/>
                    <a:moveTo>
                      <a:pt x="10788" y="4355"/>
                    </a:moveTo>
                    <a:lnTo>
                      <a:pt x="10788" y="5174"/>
                    </a:lnTo>
                    <a:lnTo>
                      <a:pt x="10322" y="5174"/>
                    </a:lnTo>
                    <a:lnTo>
                      <a:pt x="10322" y="4355"/>
                    </a:lnTo>
                    <a:close/>
                    <a:moveTo>
                      <a:pt x="11278" y="4355"/>
                    </a:moveTo>
                    <a:lnTo>
                      <a:pt x="11278" y="5174"/>
                    </a:lnTo>
                    <a:lnTo>
                      <a:pt x="10812" y="5174"/>
                    </a:lnTo>
                    <a:lnTo>
                      <a:pt x="10812" y="4355"/>
                    </a:lnTo>
                    <a:close/>
                    <a:moveTo>
                      <a:pt x="11769" y="4355"/>
                    </a:moveTo>
                    <a:lnTo>
                      <a:pt x="11769" y="5174"/>
                    </a:lnTo>
                    <a:lnTo>
                      <a:pt x="11303" y="5174"/>
                    </a:lnTo>
                    <a:lnTo>
                      <a:pt x="11303" y="4355"/>
                    </a:lnTo>
                    <a:close/>
                    <a:moveTo>
                      <a:pt x="12259" y="4355"/>
                    </a:moveTo>
                    <a:lnTo>
                      <a:pt x="12259" y="5174"/>
                    </a:lnTo>
                    <a:lnTo>
                      <a:pt x="11793" y="5174"/>
                    </a:lnTo>
                    <a:lnTo>
                      <a:pt x="11793" y="4355"/>
                    </a:lnTo>
                    <a:close/>
                    <a:moveTo>
                      <a:pt x="15201" y="4355"/>
                    </a:moveTo>
                    <a:lnTo>
                      <a:pt x="15201" y="5174"/>
                    </a:lnTo>
                    <a:lnTo>
                      <a:pt x="14735" y="5174"/>
                    </a:lnTo>
                    <a:lnTo>
                      <a:pt x="14735" y="4355"/>
                    </a:lnTo>
                    <a:close/>
                    <a:moveTo>
                      <a:pt x="15691" y="4355"/>
                    </a:moveTo>
                    <a:lnTo>
                      <a:pt x="15691" y="5174"/>
                    </a:lnTo>
                    <a:lnTo>
                      <a:pt x="15226" y="5174"/>
                    </a:lnTo>
                    <a:lnTo>
                      <a:pt x="15226" y="4355"/>
                    </a:lnTo>
                    <a:close/>
                    <a:moveTo>
                      <a:pt x="16182" y="4355"/>
                    </a:moveTo>
                    <a:lnTo>
                      <a:pt x="16182" y="5174"/>
                    </a:lnTo>
                    <a:lnTo>
                      <a:pt x="15716" y="5174"/>
                    </a:lnTo>
                    <a:lnTo>
                      <a:pt x="15716" y="4355"/>
                    </a:lnTo>
                    <a:close/>
                    <a:moveTo>
                      <a:pt x="16672" y="4355"/>
                    </a:moveTo>
                    <a:lnTo>
                      <a:pt x="16672" y="5174"/>
                    </a:lnTo>
                    <a:lnTo>
                      <a:pt x="16206" y="5174"/>
                    </a:lnTo>
                    <a:lnTo>
                      <a:pt x="16206" y="4355"/>
                    </a:lnTo>
                    <a:close/>
                    <a:moveTo>
                      <a:pt x="17162" y="4355"/>
                    </a:moveTo>
                    <a:lnTo>
                      <a:pt x="17162" y="5174"/>
                    </a:lnTo>
                    <a:lnTo>
                      <a:pt x="16697" y="5174"/>
                    </a:lnTo>
                    <a:lnTo>
                      <a:pt x="16697" y="4355"/>
                    </a:lnTo>
                    <a:close/>
                    <a:moveTo>
                      <a:pt x="17653" y="4355"/>
                    </a:moveTo>
                    <a:lnTo>
                      <a:pt x="17653" y="5174"/>
                    </a:lnTo>
                    <a:lnTo>
                      <a:pt x="17187" y="5174"/>
                    </a:lnTo>
                    <a:lnTo>
                      <a:pt x="17187" y="4355"/>
                    </a:lnTo>
                    <a:close/>
                    <a:moveTo>
                      <a:pt x="18143" y="4355"/>
                    </a:moveTo>
                    <a:lnTo>
                      <a:pt x="18143" y="5174"/>
                    </a:lnTo>
                    <a:lnTo>
                      <a:pt x="17677" y="5174"/>
                    </a:lnTo>
                    <a:lnTo>
                      <a:pt x="17677" y="4355"/>
                    </a:lnTo>
                    <a:close/>
                    <a:moveTo>
                      <a:pt x="18633" y="4355"/>
                    </a:moveTo>
                    <a:lnTo>
                      <a:pt x="18633" y="5174"/>
                    </a:lnTo>
                    <a:lnTo>
                      <a:pt x="18168" y="5174"/>
                    </a:lnTo>
                    <a:lnTo>
                      <a:pt x="18168" y="4355"/>
                    </a:lnTo>
                    <a:close/>
                    <a:moveTo>
                      <a:pt x="19124" y="4355"/>
                    </a:moveTo>
                    <a:lnTo>
                      <a:pt x="19124" y="5174"/>
                    </a:lnTo>
                    <a:lnTo>
                      <a:pt x="18658" y="5174"/>
                    </a:lnTo>
                    <a:lnTo>
                      <a:pt x="18658" y="4355"/>
                    </a:lnTo>
                    <a:close/>
                    <a:moveTo>
                      <a:pt x="19614" y="4355"/>
                    </a:moveTo>
                    <a:lnTo>
                      <a:pt x="19614" y="5174"/>
                    </a:lnTo>
                    <a:lnTo>
                      <a:pt x="19148" y="5174"/>
                    </a:lnTo>
                    <a:lnTo>
                      <a:pt x="19148" y="4355"/>
                    </a:lnTo>
                    <a:close/>
                    <a:moveTo>
                      <a:pt x="20105" y="4355"/>
                    </a:moveTo>
                    <a:lnTo>
                      <a:pt x="20105" y="5174"/>
                    </a:lnTo>
                    <a:lnTo>
                      <a:pt x="19639" y="5174"/>
                    </a:lnTo>
                    <a:lnTo>
                      <a:pt x="19639" y="4355"/>
                    </a:lnTo>
                    <a:close/>
                    <a:moveTo>
                      <a:pt x="20595" y="4355"/>
                    </a:moveTo>
                    <a:lnTo>
                      <a:pt x="20595" y="5174"/>
                    </a:lnTo>
                    <a:lnTo>
                      <a:pt x="20129" y="5174"/>
                    </a:lnTo>
                    <a:lnTo>
                      <a:pt x="20129" y="4355"/>
                    </a:lnTo>
                    <a:close/>
                    <a:moveTo>
                      <a:pt x="21085" y="4355"/>
                    </a:moveTo>
                    <a:lnTo>
                      <a:pt x="21085" y="5174"/>
                    </a:lnTo>
                    <a:lnTo>
                      <a:pt x="20619" y="5174"/>
                    </a:lnTo>
                    <a:lnTo>
                      <a:pt x="20619" y="4355"/>
                    </a:lnTo>
                    <a:close/>
                    <a:moveTo>
                      <a:pt x="21576" y="4355"/>
                    </a:moveTo>
                    <a:lnTo>
                      <a:pt x="21576" y="5174"/>
                    </a:lnTo>
                    <a:lnTo>
                      <a:pt x="21110" y="5174"/>
                    </a:lnTo>
                    <a:lnTo>
                      <a:pt x="21110" y="4355"/>
                    </a:lnTo>
                    <a:close/>
                    <a:moveTo>
                      <a:pt x="491" y="5217"/>
                    </a:moveTo>
                    <a:lnTo>
                      <a:pt x="491" y="6036"/>
                    </a:lnTo>
                    <a:lnTo>
                      <a:pt x="25" y="6036"/>
                    </a:lnTo>
                    <a:lnTo>
                      <a:pt x="25" y="5217"/>
                    </a:lnTo>
                    <a:close/>
                    <a:moveTo>
                      <a:pt x="981" y="5217"/>
                    </a:moveTo>
                    <a:lnTo>
                      <a:pt x="981" y="6036"/>
                    </a:lnTo>
                    <a:lnTo>
                      <a:pt x="515" y="6036"/>
                    </a:lnTo>
                    <a:lnTo>
                      <a:pt x="515" y="5217"/>
                    </a:lnTo>
                    <a:close/>
                    <a:moveTo>
                      <a:pt x="1471" y="5217"/>
                    </a:moveTo>
                    <a:lnTo>
                      <a:pt x="1471" y="6036"/>
                    </a:lnTo>
                    <a:lnTo>
                      <a:pt x="1005" y="6036"/>
                    </a:lnTo>
                    <a:lnTo>
                      <a:pt x="1005" y="5217"/>
                    </a:lnTo>
                    <a:close/>
                    <a:moveTo>
                      <a:pt x="1961" y="5217"/>
                    </a:moveTo>
                    <a:lnTo>
                      <a:pt x="1961" y="6036"/>
                    </a:lnTo>
                    <a:lnTo>
                      <a:pt x="1496" y="6036"/>
                    </a:lnTo>
                    <a:lnTo>
                      <a:pt x="1496" y="5217"/>
                    </a:lnTo>
                    <a:close/>
                    <a:moveTo>
                      <a:pt x="2452" y="5217"/>
                    </a:moveTo>
                    <a:lnTo>
                      <a:pt x="2452" y="6036"/>
                    </a:lnTo>
                    <a:lnTo>
                      <a:pt x="1986" y="6036"/>
                    </a:lnTo>
                    <a:lnTo>
                      <a:pt x="1986" y="5217"/>
                    </a:lnTo>
                    <a:close/>
                    <a:moveTo>
                      <a:pt x="2942" y="5217"/>
                    </a:moveTo>
                    <a:lnTo>
                      <a:pt x="2942" y="6036"/>
                    </a:lnTo>
                    <a:lnTo>
                      <a:pt x="2476" y="6036"/>
                    </a:lnTo>
                    <a:lnTo>
                      <a:pt x="2476" y="5217"/>
                    </a:lnTo>
                    <a:close/>
                    <a:moveTo>
                      <a:pt x="3433" y="5217"/>
                    </a:moveTo>
                    <a:lnTo>
                      <a:pt x="3433" y="6036"/>
                    </a:lnTo>
                    <a:lnTo>
                      <a:pt x="2967" y="6036"/>
                    </a:lnTo>
                    <a:lnTo>
                      <a:pt x="2967" y="5217"/>
                    </a:lnTo>
                    <a:close/>
                    <a:moveTo>
                      <a:pt x="3923" y="5217"/>
                    </a:moveTo>
                    <a:lnTo>
                      <a:pt x="3923" y="6036"/>
                    </a:lnTo>
                    <a:lnTo>
                      <a:pt x="3457" y="6036"/>
                    </a:lnTo>
                    <a:lnTo>
                      <a:pt x="3457" y="5217"/>
                    </a:lnTo>
                    <a:close/>
                    <a:moveTo>
                      <a:pt x="4413" y="5217"/>
                    </a:moveTo>
                    <a:lnTo>
                      <a:pt x="4413" y="6036"/>
                    </a:lnTo>
                    <a:lnTo>
                      <a:pt x="3947" y="6036"/>
                    </a:lnTo>
                    <a:lnTo>
                      <a:pt x="3947" y="5217"/>
                    </a:lnTo>
                    <a:close/>
                    <a:moveTo>
                      <a:pt x="4904" y="5217"/>
                    </a:moveTo>
                    <a:lnTo>
                      <a:pt x="4904" y="6036"/>
                    </a:lnTo>
                    <a:lnTo>
                      <a:pt x="4438" y="6036"/>
                    </a:lnTo>
                    <a:lnTo>
                      <a:pt x="4438" y="5217"/>
                    </a:lnTo>
                    <a:close/>
                    <a:moveTo>
                      <a:pt x="5394" y="5217"/>
                    </a:moveTo>
                    <a:lnTo>
                      <a:pt x="5394" y="6036"/>
                    </a:lnTo>
                    <a:lnTo>
                      <a:pt x="4928" y="6036"/>
                    </a:lnTo>
                    <a:lnTo>
                      <a:pt x="4928" y="5217"/>
                    </a:lnTo>
                    <a:close/>
                    <a:moveTo>
                      <a:pt x="5884" y="5217"/>
                    </a:moveTo>
                    <a:lnTo>
                      <a:pt x="5884" y="6036"/>
                    </a:lnTo>
                    <a:lnTo>
                      <a:pt x="5418" y="6036"/>
                    </a:lnTo>
                    <a:lnTo>
                      <a:pt x="5418" y="5217"/>
                    </a:lnTo>
                    <a:close/>
                    <a:moveTo>
                      <a:pt x="6375" y="5217"/>
                    </a:moveTo>
                    <a:lnTo>
                      <a:pt x="6375" y="6036"/>
                    </a:lnTo>
                    <a:lnTo>
                      <a:pt x="5909" y="6036"/>
                    </a:lnTo>
                    <a:lnTo>
                      <a:pt x="5909" y="5217"/>
                    </a:lnTo>
                    <a:close/>
                    <a:moveTo>
                      <a:pt x="6865" y="5217"/>
                    </a:moveTo>
                    <a:lnTo>
                      <a:pt x="6865" y="6036"/>
                    </a:lnTo>
                    <a:lnTo>
                      <a:pt x="6399" y="6036"/>
                    </a:lnTo>
                    <a:lnTo>
                      <a:pt x="6399" y="5217"/>
                    </a:lnTo>
                    <a:close/>
                    <a:moveTo>
                      <a:pt x="7356" y="5217"/>
                    </a:moveTo>
                    <a:lnTo>
                      <a:pt x="7356" y="6036"/>
                    </a:lnTo>
                    <a:lnTo>
                      <a:pt x="6890" y="6036"/>
                    </a:lnTo>
                    <a:lnTo>
                      <a:pt x="6890" y="5217"/>
                    </a:lnTo>
                    <a:close/>
                    <a:moveTo>
                      <a:pt x="7846" y="5217"/>
                    </a:moveTo>
                    <a:lnTo>
                      <a:pt x="7846" y="6036"/>
                    </a:lnTo>
                    <a:lnTo>
                      <a:pt x="7380" y="6036"/>
                    </a:lnTo>
                    <a:lnTo>
                      <a:pt x="7380" y="5217"/>
                    </a:lnTo>
                    <a:close/>
                    <a:moveTo>
                      <a:pt x="8336" y="5217"/>
                    </a:moveTo>
                    <a:lnTo>
                      <a:pt x="8336" y="6036"/>
                    </a:lnTo>
                    <a:lnTo>
                      <a:pt x="7870" y="6036"/>
                    </a:lnTo>
                    <a:lnTo>
                      <a:pt x="7870" y="5217"/>
                    </a:lnTo>
                    <a:close/>
                    <a:moveTo>
                      <a:pt x="8826" y="5217"/>
                    </a:moveTo>
                    <a:lnTo>
                      <a:pt x="8826" y="6036"/>
                    </a:lnTo>
                    <a:lnTo>
                      <a:pt x="8361" y="6036"/>
                    </a:lnTo>
                    <a:lnTo>
                      <a:pt x="8361" y="5217"/>
                    </a:lnTo>
                    <a:close/>
                    <a:moveTo>
                      <a:pt x="9317" y="5217"/>
                    </a:moveTo>
                    <a:lnTo>
                      <a:pt x="9317" y="6036"/>
                    </a:lnTo>
                    <a:lnTo>
                      <a:pt x="8851" y="6036"/>
                    </a:lnTo>
                    <a:lnTo>
                      <a:pt x="8851" y="5217"/>
                    </a:lnTo>
                    <a:close/>
                    <a:moveTo>
                      <a:pt x="9807" y="5217"/>
                    </a:moveTo>
                    <a:lnTo>
                      <a:pt x="9807" y="6036"/>
                    </a:lnTo>
                    <a:lnTo>
                      <a:pt x="9341" y="6036"/>
                    </a:lnTo>
                    <a:lnTo>
                      <a:pt x="9341" y="5217"/>
                    </a:lnTo>
                    <a:close/>
                    <a:moveTo>
                      <a:pt x="10297" y="5217"/>
                    </a:moveTo>
                    <a:lnTo>
                      <a:pt x="10297" y="6036"/>
                    </a:lnTo>
                    <a:lnTo>
                      <a:pt x="9832" y="6036"/>
                    </a:lnTo>
                    <a:lnTo>
                      <a:pt x="9832" y="5217"/>
                    </a:lnTo>
                    <a:close/>
                    <a:moveTo>
                      <a:pt x="10788" y="5217"/>
                    </a:moveTo>
                    <a:lnTo>
                      <a:pt x="10788" y="6036"/>
                    </a:lnTo>
                    <a:lnTo>
                      <a:pt x="10322" y="6036"/>
                    </a:lnTo>
                    <a:lnTo>
                      <a:pt x="10322" y="5217"/>
                    </a:lnTo>
                    <a:close/>
                    <a:moveTo>
                      <a:pt x="11278" y="5217"/>
                    </a:moveTo>
                    <a:lnTo>
                      <a:pt x="11278" y="6036"/>
                    </a:lnTo>
                    <a:lnTo>
                      <a:pt x="10812" y="6036"/>
                    </a:lnTo>
                    <a:lnTo>
                      <a:pt x="10812" y="5217"/>
                    </a:lnTo>
                    <a:close/>
                    <a:moveTo>
                      <a:pt x="11769" y="5217"/>
                    </a:moveTo>
                    <a:lnTo>
                      <a:pt x="11769" y="6036"/>
                    </a:lnTo>
                    <a:lnTo>
                      <a:pt x="11303" y="6036"/>
                    </a:lnTo>
                    <a:lnTo>
                      <a:pt x="11303" y="5217"/>
                    </a:lnTo>
                    <a:close/>
                    <a:moveTo>
                      <a:pt x="12259" y="5217"/>
                    </a:moveTo>
                    <a:lnTo>
                      <a:pt x="12259" y="6036"/>
                    </a:lnTo>
                    <a:lnTo>
                      <a:pt x="11793" y="6036"/>
                    </a:lnTo>
                    <a:lnTo>
                      <a:pt x="11793" y="5217"/>
                    </a:lnTo>
                    <a:close/>
                    <a:moveTo>
                      <a:pt x="12749" y="5217"/>
                    </a:moveTo>
                    <a:lnTo>
                      <a:pt x="12749" y="6036"/>
                    </a:lnTo>
                    <a:lnTo>
                      <a:pt x="12283" y="6036"/>
                    </a:lnTo>
                    <a:lnTo>
                      <a:pt x="12283" y="5217"/>
                    </a:lnTo>
                    <a:close/>
                    <a:moveTo>
                      <a:pt x="13240" y="5217"/>
                    </a:moveTo>
                    <a:lnTo>
                      <a:pt x="13240" y="6036"/>
                    </a:lnTo>
                    <a:lnTo>
                      <a:pt x="12774" y="6036"/>
                    </a:lnTo>
                    <a:lnTo>
                      <a:pt x="12774" y="5217"/>
                    </a:lnTo>
                    <a:close/>
                    <a:moveTo>
                      <a:pt x="13730" y="5217"/>
                    </a:moveTo>
                    <a:lnTo>
                      <a:pt x="13730" y="6036"/>
                    </a:lnTo>
                    <a:lnTo>
                      <a:pt x="13264" y="6036"/>
                    </a:lnTo>
                    <a:lnTo>
                      <a:pt x="13264" y="5217"/>
                    </a:lnTo>
                    <a:close/>
                    <a:moveTo>
                      <a:pt x="14220" y="5217"/>
                    </a:moveTo>
                    <a:lnTo>
                      <a:pt x="14220" y="6036"/>
                    </a:lnTo>
                    <a:lnTo>
                      <a:pt x="13754" y="6036"/>
                    </a:lnTo>
                    <a:lnTo>
                      <a:pt x="13754" y="5217"/>
                    </a:lnTo>
                    <a:close/>
                    <a:moveTo>
                      <a:pt x="14711" y="5217"/>
                    </a:moveTo>
                    <a:lnTo>
                      <a:pt x="14711" y="6036"/>
                    </a:lnTo>
                    <a:lnTo>
                      <a:pt x="14245" y="6036"/>
                    </a:lnTo>
                    <a:lnTo>
                      <a:pt x="14245" y="5217"/>
                    </a:lnTo>
                    <a:close/>
                    <a:moveTo>
                      <a:pt x="15201" y="5217"/>
                    </a:moveTo>
                    <a:lnTo>
                      <a:pt x="15201" y="6036"/>
                    </a:lnTo>
                    <a:lnTo>
                      <a:pt x="14735" y="6036"/>
                    </a:lnTo>
                    <a:lnTo>
                      <a:pt x="14735" y="5217"/>
                    </a:lnTo>
                    <a:close/>
                    <a:moveTo>
                      <a:pt x="15691" y="5217"/>
                    </a:moveTo>
                    <a:lnTo>
                      <a:pt x="15691" y="6036"/>
                    </a:lnTo>
                    <a:lnTo>
                      <a:pt x="15226" y="6036"/>
                    </a:lnTo>
                    <a:lnTo>
                      <a:pt x="15226" y="5217"/>
                    </a:lnTo>
                    <a:close/>
                    <a:moveTo>
                      <a:pt x="16182" y="5217"/>
                    </a:moveTo>
                    <a:lnTo>
                      <a:pt x="16182" y="6036"/>
                    </a:lnTo>
                    <a:lnTo>
                      <a:pt x="15716" y="6036"/>
                    </a:lnTo>
                    <a:lnTo>
                      <a:pt x="15716" y="5217"/>
                    </a:lnTo>
                    <a:close/>
                    <a:moveTo>
                      <a:pt x="16672" y="5217"/>
                    </a:moveTo>
                    <a:lnTo>
                      <a:pt x="16672" y="6036"/>
                    </a:lnTo>
                    <a:lnTo>
                      <a:pt x="16206" y="6036"/>
                    </a:lnTo>
                    <a:lnTo>
                      <a:pt x="16206" y="5217"/>
                    </a:lnTo>
                    <a:close/>
                    <a:moveTo>
                      <a:pt x="17162" y="5217"/>
                    </a:moveTo>
                    <a:lnTo>
                      <a:pt x="17162" y="6036"/>
                    </a:lnTo>
                    <a:lnTo>
                      <a:pt x="16697" y="6036"/>
                    </a:lnTo>
                    <a:lnTo>
                      <a:pt x="16697" y="5217"/>
                    </a:lnTo>
                    <a:close/>
                    <a:moveTo>
                      <a:pt x="17653" y="5217"/>
                    </a:moveTo>
                    <a:lnTo>
                      <a:pt x="17653" y="6036"/>
                    </a:lnTo>
                    <a:lnTo>
                      <a:pt x="17187" y="6036"/>
                    </a:lnTo>
                    <a:lnTo>
                      <a:pt x="17187" y="5217"/>
                    </a:lnTo>
                    <a:close/>
                    <a:moveTo>
                      <a:pt x="18143" y="5217"/>
                    </a:moveTo>
                    <a:lnTo>
                      <a:pt x="18143" y="6036"/>
                    </a:lnTo>
                    <a:lnTo>
                      <a:pt x="17677" y="6036"/>
                    </a:lnTo>
                    <a:lnTo>
                      <a:pt x="17677" y="5217"/>
                    </a:lnTo>
                    <a:close/>
                    <a:moveTo>
                      <a:pt x="18633" y="5217"/>
                    </a:moveTo>
                    <a:lnTo>
                      <a:pt x="18633" y="6036"/>
                    </a:lnTo>
                    <a:lnTo>
                      <a:pt x="18168" y="6036"/>
                    </a:lnTo>
                    <a:lnTo>
                      <a:pt x="18168" y="5217"/>
                    </a:lnTo>
                    <a:close/>
                    <a:moveTo>
                      <a:pt x="19124" y="5217"/>
                    </a:moveTo>
                    <a:lnTo>
                      <a:pt x="19124" y="6036"/>
                    </a:lnTo>
                    <a:lnTo>
                      <a:pt x="18658" y="6036"/>
                    </a:lnTo>
                    <a:lnTo>
                      <a:pt x="18658" y="5217"/>
                    </a:lnTo>
                    <a:close/>
                    <a:moveTo>
                      <a:pt x="19614" y="5217"/>
                    </a:moveTo>
                    <a:lnTo>
                      <a:pt x="19614" y="6036"/>
                    </a:lnTo>
                    <a:lnTo>
                      <a:pt x="19148" y="6036"/>
                    </a:lnTo>
                    <a:lnTo>
                      <a:pt x="19148" y="5217"/>
                    </a:lnTo>
                    <a:close/>
                    <a:moveTo>
                      <a:pt x="20105" y="5217"/>
                    </a:moveTo>
                    <a:lnTo>
                      <a:pt x="20105" y="6036"/>
                    </a:lnTo>
                    <a:lnTo>
                      <a:pt x="19639" y="6036"/>
                    </a:lnTo>
                    <a:lnTo>
                      <a:pt x="19639" y="5217"/>
                    </a:lnTo>
                    <a:close/>
                    <a:moveTo>
                      <a:pt x="20595" y="5217"/>
                    </a:moveTo>
                    <a:lnTo>
                      <a:pt x="20595" y="6036"/>
                    </a:lnTo>
                    <a:lnTo>
                      <a:pt x="20129" y="6036"/>
                    </a:lnTo>
                    <a:lnTo>
                      <a:pt x="20129" y="5217"/>
                    </a:lnTo>
                    <a:close/>
                    <a:moveTo>
                      <a:pt x="21085" y="5217"/>
                    </a:moveTo>
                    <a:lnTo>
                      <a:pt x="21085" y="6036"/>
                    </a:lnTo>
                    <a:lnTo>
                      <a:pt x="20619" y="6036"/>
                    </a:lnTo>
                    <a:lnTo>
                      <a:pt x="20619" y="5217"/>
                    </a:lnTo>
                    <a:close/>
                    <a:moveTo>
                      <a:pt x="21576" y="5217"/>
                    </a:moveTo>
                    <a:lnTo>
                      <a:pt x="21576" y="6036"/>
                    </a:lnTo>
                    <a:lnTo>
                      <a:pt x="21110" y="6036"/>
                    </a:lnTo>
                    <a:lnTo>
                      <a:pt x="21110" y="5217"/>
                    </a:lnTo>
                    <a:close/>
                    <a:moveTo>
                      <a:pt x="491" y="6079"/>
                    </a:moveTo>
                    <a:lnTo>
                      <a:pt x="491" y="6898"/>
                    </a:lnTo>
                    <a:lnTo>
                      <a:pt x="25" y="6898"/>
                    </a:lnTo>
                    <a:lnTo>
                      <a:pt x="25" y="6079"/>
                    </a:lnTo>
                    <a:close/>
                    <a:moveTo>
                      <a:pt x="981" y="6079"/>
                    </a:moveTo>
                    <a:lnTo>
                      <a:pt x="981" y="6898"/>
                    </a:lnTo>
                    <a:lnTo>
                      <a:pt x="515" y="6898"/>
                    </a:lnTo>
                    <a:lnTo>
                      <a:pt x="515" y="6079"/>
                    </a:lnTo>
                    <a:close/>
                    <a:moveTo>
                      <a:pt x="1471" y="6079"/>
                    </a:moveTo>
                    <a:lnTo>
                      <a:pt x="1471" y="6898"/>
                    </a:lnTo>
                    <a:lnTo>
                      <a:pt x="1005" y="6898"/>
                    </a:lnTo>
                    <a:lnTo>
                      <a:pt x="1005" y="6079"/>
                    </a:lnTo>
                    <a:close/>
                    <a:moveTo>
                      <a:pt x="1961" y="6079"/>
                    </a:moveTo>
                    <a:lnTo>
                      <a:pt x="1961" y="6898"/>
                    </a:lnTo>
                    <a:lnTo>
                      <a:pt x="1496" y="6898"/>
                    </a:lnTo>
                    <a:lnTo>
                      <a:pt x="1496" y="6079"/>
                    </a:lnTo>
                    <a:close/>
                    <a:moveTo>
                      <a:pt x="2452" y="6079"/>
                    </a:moveTo>
                    <a:lnTo>
                      <a:pt x="2452" y="6898"/>
                    </a:lnTo>
                    <a:lnTo>
                      <a:pt x="1986" y="6898"/>
                    </a:lnTo>
                    <a:lnTo>
                      <a:pt x="1986" y="6079"/>
                    </a:lnTo>
                    <a:close/>
                    <a:moveTo>
                      <a:pt x="2942" y="6079"/>
                    </a:moveTo>
                    <a:lnTo>
                      <a:pt x="2942" y="6898"/>
                    </a:lnTo>
                    <a:lnTo>
                      <a:pt x="2476" y="6898"/>
                    </a:lnTo>
                    <a:lnTo>
                      <a:pt x="2476" y="6079"/>
                    </a:lnTo>
                    <a:close/>
                    <a:moveTo>
                      <a:pt x="3433" y="6079"/>
                    </a:moveTo>
                    <a:lnTo>
                      <a:pt x="3433" y="6898"/>
                    </a:lnTo>
                    <a:lnTo>
                      <a:pt x="2967" y="6898"/>
                    </a:lnTo>
                    <a:lnTo>
                      <a:pt x="2967" y="6079"/>
                    </a:lnTo>
                    <a:close/>
                    <a:moveTo>
                      <a:pt x="3923" y="6079"/>
                    </a:moveTo>
                    <a:lnTo>
                      <a:pt x="3923" y="6898"/>
                    </a:lnTo>
                    <a:lnTo>
                      <a:pt x="3457" y="6898"/>
                    </a:lnTo>
                    <a:lnTo>
                      <a:pt x="3457" y="6079"/>
                    </a:lnTo>
                    <a:close/>
                    <a:moveTo>
                      <a:pt x="4413" y="6079"/>
                    </a:moveTo>
                    <a:lnTo>
                      <a:pt x="4413" y="6898"/>
                    </a:lnTo>
                    <a:lnTo>
                      <a:pt x="3947" y="6898"/>
                    </a:lnTo>
                    <a:lnTo>
                      <a:pt x="3947" y="6079"/>
                    </a:lnTo>
                    <a:close/>
                    <a:moveTo>
                      <a:pt x="4904" y="6079"/>
                    </a:moveTo>
                    <a:lnTo>
                      <a:pt x="4904" y="6898"/>
                    </a:lnTo>
                    <a:lnTo>
                      <a:pt x="4438" y="6898"/>
                    </a:lnTo>
                    <a:lnTo>
                      <a:pt x="4438" y="6079"/>
                    </a:lnTo>
                    <a:close/>
                    <a:moveTo>
                      <a:pt x="5394" y="6079"/>
                    </a:moveTo>
                    <a:lnTo>
                      <a:pt x="5394" y="6898"/>
                    </a:lnTo>
                    <a:lnTo>
                      <a:pt x="4928" y="6898"/>
                    </a:lnTo>
                    <a:lnTo>
                      <a:pt x="4928" y="6079"/>
                    </a:lnTo>
                    <a:close/>
                    <a:moveTo>
                      <a:pt x="5884" y="6079"/>
                    </a:moveTo>
                    <a:lnTo>
                      <a:pt x="5884" y="6898"/>
                    </a:lnTo>
                    <a:lnTo>
                      <a:pt x="5418" y="6898"/>
                    </a:lnTo>
                    <a:lnTo>
                      <a:pt x="5418" y="6079"/>
                    </a:lnTo>
                    <a:close/>
                    <a:moveTo>
                      <a:pt x="6375" y="6079"/>
                    </a:moveTo>
                    <a:lnTo>
                      <a:pt x="6375" y="6898"/>
                    </a:lnTo>
                    <a:lnTo>
                      <a:pt x="5909" y="6898"/>
                    </a:lnTo>
                    <a:lnTo>
                      <a:pt x="5909" y="6079"/>
                    </a:lnTo>
                    <a:close/>
                    <a:moveTo>
                      <a:pt x="6865" y="6079"/>
                    </a:moveTo>
                    <a:lnTo>
                      <a:pt x="6865" y="6898"/>
                    </a:lnTo>
                    <a:lnTo>
                      <a:pt x="6399" y="6898"/>
                    </a:lnTo>
                    <a:lnTo>
                      <a:pt x="6399" y="6079"/>
                    </a:lnTo>
                    <a:close/>
                    <a:moveTo>
                      <a:pt x="7356" y="6079"/>
                    </a:moveTo>
                    <a:lnTo>
                      <a:pt x="7356" y="6898"/>
                    </a:lnTo>
                    <a:lnTo>
                      <a:pt x="6890" y="6898"/>
                    </a:lnTo>
                    <a:lnTo>
                      <a:pt x="6890" y="6079"/>
                    </a:lnTo>
                    <a:close/>
                    <a:moveTo>
                      <a:pt x="7846" y="6079"/>
                    </a:moveTo>
                    <a:lnTo>
                      <a:pt x="7846" y="6898"/>
                    </a:lnTo>
                    <a:lnTo>
                      <a:pt x="7380" y="6898"/>
                    </a:lnTo>
                    <a:lnTo>
                      <a:pt x="7380" y="6079"/>
                    </a:lnTo>
                    <a:close/>
                    <a:moveTo>
                      <a:pt x="8336" y="6079"/>
                    </a:moveTo>
                    <a:lnTo>
                      <a:pt x="8336" y="6898"/>
                    </a:lnTo>
                    <a:lnTo>
                      <a:pt x="7870" y="6898"/>
                    </a:lnTo>
                    <a:lnTo>
                      <a:pt x="7870" y="6079"/>
                    </a:lnTo>
                    <a:close/>
                    <a:moveTo>
                      <a:pt x="8826" y="6079"/>
                    </a:moveTo>
                    <a:lnTo>
                      <a:pt x="8826" y="6898"/>
                    </a:lnTo>
                    <a:lnTo>
                      <a:pt x="8361" y="6898"/>
                    </a:lnTo>
                    <a:lnTo>
                      <a:pt x="8361" y="6079"/>
                    </a:lnTo>
                    <a:close/>
                    <a:moveTo>
                      <a:pt x="9317" y="6079"/>
                    </a:moveTo>
                    <a:lnTo>
                      <a:pt x="9317" y="6898"/>
                    </a:lnTo>
                    <a:lnTo>
                      <a:pt x="8851" y="6898"/>
                    </a:lnTo>
                    <a:lnTo>
                      <a:pt x="8851" y="6079"/>
                    </a:lnTo>
                    <a:close/>
                    <a:moveTo>
                      <a:pt x="9807" y="6079"/>
                    </a:moveTo>
                    <a:lnTo>
                      <a:pt x="9807" y="6898"/>
                    </a:lnTo>
                    <a:lnTo>
                      <a:pt x="9341" y="6898"/>
                    </a:lnTo>
                    <a:lnTo>
                      <a:pt x="9341" y="6079"/>
                    </a:lnTo>
                    <a:close/>
                    <a:moveTo>
                      <a:pt x="10297" y="6079"/>
                    </a:moveTo>
                    <a:lnTo>
                      <a:pt x="10297" y="6898"/>
                    </a:lnTo>
                    <a:lnTo>
                      <a:pt x="9832" y="6898"/>
                    </a:lnTo>
                    <a:lnTo>
                      <a:pt x="9832" y="6079"/>
                    </a:lnTo>
                    <a:close/>
                    <a:moveTo>
                      <a:pt x="10788" y="6079"/>
                    </a:moveTo>
                    <a:lnTo>
                      <a:pt x="10788" y="6898"/>
                    </a:lnTo>
                    <a:lnTo>
                      <a:pt x="10322" y="6898"/>
                    </a:lnTo>
                    <a:lnTo>
                      <a:pt x="10322" y="6079"/>
                    </a:lnTo>
                    <a:close/>
                    <a:moveTo>
                      <a:pt x="11278" y="6079"/>
                    </a:moveTo>
                    <a:lnTo>
                      <a:pt x="11278" y="6898"/>
                    </a:lnTo>
                    <a:lnTo>
                      <a:pt x="10812" y="6898"/>
                    </a:lnTo>
                    <a:lnTo>
                      <a:pt x="10812" y="6079"/>
                    </a:lnTo>
                    <a:close/>
                    <a:moveTo>
                      <a:pt x="11769" y="6079"/>
                    </a:moveTo>
                    <a:lnTo>
                      <a:pt x="11769" y="6898"/>
                    </a:lnTo>
                    <a:lnTo>
                      <a:pt x="11303" y="6898"/>
                    </a:lnTo>
                    <a:lnTo>
                      <a:pt x="11303" y="6079"/>
                    </a:lnTo>
                    <a:close/>
                    <a:moveTo>
                      <a:pt x="12259" y="6079"/>
                    </a:moveTo>
                    <a:lnTo>
                      <a:pt x="12259" y="6898"/>
                    </a:lnTo>
                    <a:lnTo>
                      <a:pt x="11793" y="6898"/>
                    </a:lnTo>
                    <a:lnTo>
                      <a:pt x="11793" y="6079"/>
                    </a:lnTo>
                    <a:close/>
                    <a:moveTo>
                      <a:pt x="12749" y="6079"/>
                    </a:moveTo>
                    <a:lnTo>
                      <a:pt x="12749" y="6898"/>
                    </a:lnTo>
                    <a:lnTo>
                      <a:pt x="12283" y="6898"/>
                    </a:lnTo>
                    <a:lnTo>
                      <a:pt x="12283" y="6079"/>
                    </a:lnTo>
                    <a:close/>
                    <a:moveTo>
                      <a:pt x="13240" y="6079"/>
                    </a:moveTo>
                    <a:lnTo>
                      <a:pt x="13240" y="6898"/>
                    </a:lnTo>
                    <a:lnTo>
                      <a:pt x="12774" y="6898"/>
                    </a:lnTo>
                    <a:lnTo>
                      <a:pt x="12774" y="6079"/>
                    </a:lnTo>
                    <a:close/>
                    <a:moveTo>
                      <a:pt x="13730" y="6079"/>
                    </a:moveTo>
                    <a:lnTo>
                      <a:pt x="13730" y="6898"/>
                    </a:lnTo>
                    <a:lnTo>
                      <a:pt x="13264" y="6898"/>
                    </a:lnTo>
                    <a:lnTo>
                      <a:pt x="13264" y="6079"/>
                    </a:lnTo>
                    <a:close/>
                    <a:moveTo>
                      <a:pt x="14220" y="6079"/>
                    </a:moveTo>
                    <a:lnTo>
                      <a:pt x="14220" y="6898"/>
                    </a:lnTo>
                    <a:lnTo>
                      <a:pt x="13754" y="6898"/>
                    </a:lnTo>
                    <a:lnTo>
                      <a:pt x="13754" y="6079"/>
                    </a:lnTo>
                    <a:close/>
                    <a:moveTo>
                      <a:pt x="14711" y="6079"/>
                    </a:moveTo>
                    <a:lnTo>
                      <a:pt x="14711" y="6898"/>
                    </a:lnTo>
                    <a:lnTo>
                      <a:pt x="14245" y="6898"/>
                    </a:lnTo>
                    <a:lnTo>
                      <a:pt x="14245" y="6079"/>
                    </a:lnTo>
                    <a:close/>
                    <a:moveTo>
                      <a:pt x="15201" y="6079"/>
                    </a:moveTo>
                    <a:lnTo>
                      <a:pt x="15201" y="6898"/>
                    </a:lnTo>
                    <a:lnTo>
                      <a:pt x="14735" y="6898"/>
                    </a:lnTo>
                    <a:lnTo>
                      <a:pt x="14735" y="6079"/>
                    </a:lnTo>
                    <a:close/>
                    <a:moveTo>
                      <a:pt x="15691" y="6079"/>
                    </a:moveTo>
                    <a:lnTo>
                      <a:pt x="15691" y="6898"/>
                    </a:lnTo>
                    <a:lnTo>
                      <a:pt x="15226" y="6898"/>
                    </a:lnTo>
                    <a:lnTo>
                      <a:pt x="15226" y="6079"/>
                    </a:lnTo>
                    <a:close/>
                    <a:moveTo>
                      <a:pt x="16182" y="6079"/>
                    </a:moveTo>
                    <a:lnTo>
                      <a:pt x="16182" y="6898"/>
                    </a:lnTo>
                    <a:lnTo>
                      <a:pt x="15716" y="6898"/>
                    </a:lnTo>
                    <a:lnTo>
                      <a:pt x="15716" y="6079"/>
                    </a:lnTo>
                    <a:close/>
                    <a:moveTo>
                      <a:pt x="16672" y="6079"/>
                    </a:moveTo>
                    <a:lnTo>
                      <a:pt x="16672" y="6898"/>
                    </a:lnTo>
                    <a:lnTo>
                      <a:pt x="16206" y="6898"/>
                    </a:lnTo>
                    <a:lnTo>
                      <a:pt x="16206" y="6079"/>
                    </a:lnTo>
                    <a:close/>
                    <a:moveTo>
                      <a:pt x="17162" y="6079"/>
                    </a:moveTo>
                    <a:lnTo>
                      <a:pt x="17162" y="6898"/>
                    </a:lnTo>
                    <a:lnTo>
                      <a:pt x="16697" y="6898"/>
                    </a:lnTo>
                    <a:lnTo>
                      <a:pt x="16697" y="6079"/>
                    </a:lnTo>
                    <a:close/>
                    <a:moveTo>
                      <a:pt x="17653" y="6079"/>
                    </a:moveTo>
                    <a:lnTo>
                      <a:pt x="17653" y="6898"/>
                    </a:lnTo>
                    <a:lnTo>
                      <a:pt x="17187" y="6898"/>
                    </a:lnTo>
                    <a:lnTo>
                      <a:pt x="17187" y="6079"/>
                    </a:lnTo>
                    <a:close/>
                    <a:moveTo>
                      <a:pt x="18143" y="6079"/>
                    </a:moveTo>
                    <a:lnTo>
                      <a:pt x="18143" y="6898"/>
                    </a:lnTo>
                    <a:lnTo>
                      <a:pt x="17677" y="6898"/>
                    </a:lnTo>
                    <a:lnTo>
                      <a:pt x="17677" y="6079"/>
                    </a:lnTo>
                    <a:close/>
                    <a:moveTo>
                      <a:pt x="18633" y="6079"/>
                    </a:moveTo>
                    <a:lnTo>
                      <a:pt x="18633" y="6898"/>
                    </a:lnTo>
                    <a:lnTo>
                      <a:pt x="18168" y="6898"/>
                    </a:lnTo>
                    <a:lnTo>
                      <a:pt x="18168" y="6079"/>
                    </a:lnTo>
                    <a:close/>
                    <a:moveTo>
                      <a:pt x="19124" y="6079"/>
                    </a:moveTo>
                    <a:lnTo>
                      <a:pt x="19124" y="6898"/>
                    </a:lnTo>
                    <a:lnTo>
                      <a:pt x="18658" y="6898"/>
                    </a:lnTo>
                    <a:lnTo>
                      <a:pt x="18658" y="6079"/>
                    </a:lnTo>
                    <a:close/>
                    <a:moveTo>
                      <a:pt x="19614" y="6079"/>
                    </a:moveTo>
                    <a:lnTo>
                      <a:pt x="19614" y="6898"/>
                    </a:lnTo>
                    <a:lnTo>
                      <a:pt x="19148" y="6898"/>
                    </a:lnTo>
                    <a:lnTo>
                      <a:pt x="19148" y="6079"/>
                    </a:lnTo>
                    <a:close/>
                    <a:moveTo>
                      <a:pt x="20105" y="6079"/>
                    </a:moveTo>
                    <a:lnTo>
                      <a:pt x="20105" y="6898"/>
                    </a:lnTo>
                    <a:lnTo>
                      <a:pt x="19639" y="6898"/>
                    </a:lnTo>
                    <a:lnTo>
                      <a:pt x="19639" y="6079"/>
                    </a:lnTo>
                    <a:close/>
                    <a:moveTo>
                      <a:pt x="20595" y="6079"/>
                    </a:moveTo>
                    <a:lnTo>
                      <a:pt x="20595" y="6898"/>
                    </a:lnTo>
                    <a:lnTo>
                      <a:pt x="20129" y="6898"/>
                    </a:lnTo>
                    <a:lnTo>
                      <a:pt x="20129" y="6079"/>
                    </a:lnTo>
                    <a:close/>
                    <a:moveTo>
                      <a:pt x="21085" y="6079"/>
                    </a:moveTo>
                    <a:lnTo>
                      <a:pt x="21085" y="6898"/>
                    </a:lnTo>
                    <a:lnTo>
                      <a:pt x="20619" y="6898"/>
                    </a:lnTo>
                    <a:lnTo>
                      <a:pt x="20619" y="6079"/>
                    </a:lnTo>
                    <a:close/>
                    <a:moveTo>
                      <a:pt x="21576" y="6079"/>
                    </a:moveTo>
                    <a:lnTo>
                      <a:pt x="21576" y="6898"/>
                    </a:lnTo>
                    <a:lnTo>
                      <a:pt x="21110" y="6898"/>
                    </a:lnTo>
                    <a:lnTo>
                      <a:pt x="21110" y="6079"/>
                    </a:lnTo>
                    <a:close/>
                    <a:moveTo>
                      <a:pt x="491" y="6941"/>
                    </a:moveTo>
                    <a:lnTo>
                      <a:pt x="491" y="7760"/>
                    </a:lnTo>
                    <a:lnTo>
                      <a:pt x="25" y="7760"/>
                    </a:lnTo>
                    <a:lnTo>
                      <a:pt x="25" y="6941"/>
                    </a:lnTo>
                    <a:close/>
                    <a:moveTo>
                      <a:pt x="981" y="6941"/>
                    </a:moveTo>
                    <a:lnTo>
                      <a:pt x="981" y="7760"/>
                    </a:lnTo>
                    <a:lnTo>
                      <a:pt x="515" y="7760"/>
                    </a:lnTo>
                    <a:lnTo>
                      <a:pt x="515" y="6941"/>
                    </a:lnTo>
                    <a:close/>
                    <a:moveTo>
                      <a:pt x="1471" y="6941"/>
                    </a:moveTo>
                    <a:lnTo>
                      <a:pt x="1471" y="7760"/>
                    </a:lnTo>
                    <a:lnTo>
                      <a:pt x="1005" y="7760"/>
                    </a:lnTo>
                    <a:lnTo>
                      <a:pt x="1005" y="6941"/>
                    </a:lnTo>
                    <a:close/>
                    <a:moveTo>
                      <a:pt x="1961" y="6941"/>
                    </a:moveTo>
                    <a:lnTo>
                      <a:pt x="1961" y="7760"/>
                    </a:lnTo>
                    <a:lnTo>
                      <a:pt x="1496" y="7760"/>
                    </a:lnTo>
                    <a:lnTo>
                      <a:pt x="1496" y="6941"/>
                    </a:lnTo>
                    <a:close/>
                    <a:moveTo>
                      <a:pt x="2452" y="6941"/>
                    </a:moveTo>
                    <a:lnTo>
                      <a:pt x="2452" y="7760"/>
                    </a:lnTo>
                    <a:lnTo>
                      <a:pt x="1986" y="7760"/>
                    </a:lnTo>
                    <a:lnTo>
                      <a:pt x="1986" y="6941"/>
                    </a:lnTo>
                    <a:close/>
                    <a:moveTo>
                      <a:pt x="2942" y="6941"/>
                    </a:moveTo>
                    <a:lnTo>
                      <a:pt x="2942" y="7760"/>
                    </a:lnTo>
                    <a:lnTo>
                      <a:pt x="2476" y="7760"/>
                    </a:lnTo>
                    <a:lnTo>
                      <a:pt x="2476" y="6941"/>
                    </a:lnTo>
                    <a:close/>
                    <a:moveTo>
                      <a:pt x="3433" y="6941"/>
                    </a:moveTo>
                    <a:lnTo>
                      <a:pt x="3433" y="7760"/>
                    </a:lnTo>
                    <a:lnTo>
                      <a:pt x="2967" y="7760"/>
                    </a:lnTo>
                    <a:lnTo>
                      <a:pt x="2967" y="6941"/>
                    </a:lnTo>
                    <a:close/>
                    <a:moveTo>
                      <a:pt x="3923" y="6941"/>
                    </a:moveTo>
                    <a:lnTo>
                      <a:pt x="3923" y="7760"/>
                    </a:lnTo>
                    <a:lnTo>
                      <a:pt x="3457" y="7760"/>
                    </a:lnTo>
                    <a:lnTo>
                      <a:pt x="3457" y="6941"/>
                    </a:lnTo>
                    <a:close/>
                    <a:moveTo>
                      <a:pt x="4413" y="6941"/>
                    </a:moveTo>
                    <a:lnTo>
                      <a:pt x="4413" y="7760"/>
                    </a:lnTo>
                    <a:lnTo>
                      <a:pt x="3947" y="7760"/>
                    </a:lnTo>
                    <a:lnTo>
                      <a:pt x="3947" y="6941"/>
                    </a:lnTo>
                    <a:close/>
                    <a:moveTo>
                      <a:pt x="4904" y="6941"/>
                    </a:moveTo>
                    <a:lnTo>
                      <a:pt x="4904" y="7760"/>
                    </a:lnTo>
                    <a:lnTo>
                      <a:pt x="4438" y="7760"/>
                    </a:lnTo>
                    <a:lnTo>
                      <a:pt x="4438" y="6941"/>
                    </a:lnTo>
                    <a:close/>
                    <a:moveTo>
                      <a:pt x="5394" y="6941"/>
                    </a:moveTo>
                    <a:lnTo>
                      <a:pt x="5394" y="7760"/>
                    </a:lnTo>
                    <a:lnTo>
                      <a:pt x="4928" y="7760"/>
                    </a:lnTo>
                    <a:lnTo>
                      <a:pt x="4928" y="6941"/>
                    </a:lnTo>
                    <a:close/>
                    <a:moveTo>
                      <a:pt x="5884" y="6941"/>
                    </a:moveTo>
                    <a:lnTo>
                      <a:pt x="5884" y="7760"/>
                    </a:lnTo>
                    <a:lnTo>
                      <a:pt x="5418" y="7760"/>
                    </a:lnTo>
                    <a:lnTo>
                      <a:pt x="5418" y="6941"/>
                    </a:lnTo>
                    <a:close/>
                    <a:moveTo>
                      <a:pt x="6375" y="6941"/>
                    </a:moveTo>
                    <a:lnTo>
                      <a:pt x="6375" y="7760"/>
                    </a:lnTo>
                    <a:lnTo>
                      <a:pt x="5909" y="7760"/>
                    </a:lnTo>
                    <a:lnTo>
                      <a:pt x="5909" y="6941"/>
                    </a:lnTo>
                    <a:close/>
                    <a:moveTo>
                      <a:pt x="6865" y="6941"/>
                    </a:moveTo>
                    <a:lnTo>
                      <a:pt x="6865" y="7760"/>
                    </a:lnTo>
                    <a:lnTo>
                      <a:pt x="6399" y="7760"/>
                    </a:lnTo>
                    <a:lnTo>
                      <a:pt x="6399" y="6941"/>
                    </a:lnTo>
                    <a:close/>
                    <a:moveTo>
                      <a:pt x="7356" y="6941"/>
                    </a:moveTo>
                    <a:lnTo>
                      <a:pt x="7356" y="7760"/>
                    </a:lnTo>
                    <a:lnTo>
                      <a:pt x="6890" y="7760"/>
                    </a:lnTo>
                    <a:lnTo>
                      <a:pt x="6890" y="6941"/>
                    </a:lnTo>
                    <a:close/>
                    <a:moveTo>
                      <a:pt x="7846" y="6941"/>
                    </a:moveTo>
                    <a:lnTo>
                      <a:pt x="7846" y="7760"/>
                    </a:lnTo>
                    <a:lnTo>
                      <a:pt x="7380" y="7760"/>
                    </a:lnTo>
                    <a:lnTo>
                      <a:pt x="7380" y="6941"/>
                    </a:lnTo>
                    <a:close/>
                    <a:moveTo>
                      <a:pt x="8336" y="6941"/>
                    </a:moveTo>
                    <a:lnTo>
                      <a:pt x="8336" y="7760"/>
                    </a:lnTo>
                    <a:lnTo>
                      <a:pt x="7870" y="7760"/>
                    </a:lnTo>
                    <a:lnTo>
                      <a:pt x="7870" y="6941"/>
                    </a:lnTo>
                    <a:close/>
                    <a:moveTo>
                      <a:pt x="8826" y="6941"/>
                    </a:moveTo>
                    <a:lnTo>
                      <a:pt x="8826" y="7760"/>
                    </a:lnTo>
                    <a:lnTo>
                      <a:pt x="8361" y="7760"/>
                    </a:lnTo>
                    <a:lnTo>
                      <a:pt x="8361" y="6941"/>
                    </a:lnTo>
                    <a:close/>
                    <a:moveTo>
                      <a:pt x="9317" y="6941"/>
                    </a:moveTo>
                    <a:lnTo>
                      <a:pt x="9317" y="7760"/>
                    </a:lnTo>
                    <a:lnTo>
                      <a:pt x="8851" y="7760"/>
                    </a:lnTo>
                    <a:lnTo>
                      <a:pt x="8851" y="6941"/>
                    </a:lnTo>
                    <a:close/>
                    <a:moveTo>
                      <a:pt x="9807" y="6941"/>
                    </a:moveTo>
                    <a:lnTo>
                      <a:pt x="9807" y="7760"/>
                    </a:lnTo>
                    <a:lnTo>
                      <a:pt x="9341" y="7760"/>
                    </a:lnTo>
                    <a:lnTo>
                      <a:pt x="9341" y="6941"/>
                    </a:lnTo>
                    <a:close/>
                    <a:moveTo>
                      <a:pt x="10297" y="6941"/>
                    </a:moveTo>
                    <a:lnTo>
                      <a:pt x="10297" y="7760"/>
                    </a:lnTo>
                    <a:lnTo>
                      <a:pt x="9832" y="7760"/>
                    </a:lnTo>
                    <a:lnTo>
                      <a:pt x="9832" y="6941"/>
                    </a:lnTo>
                    <a:close/>
                    <a:moveTo>
                      <a:pt x="10788" y="6941"/>
                    </a:moveTo>
                    <a:lnTo>
                      <a:pt x="10788" y="7760"/>
                    </a:lnTo>
                    <a:lnTo>
                      <a:pt x="10322" y="7760"/>
                    </a:lnTo>
                    <a:lnTo>
                      <a:pt x="10322" y="6941"/>
                    </a:lnTo>
                    <a:close/>
                    <a:moveTo>
                      <a:pt x="11278" y="6941"/>
                    </a:moveTo>
                    <a:lnTo>
                      <a:pt x="11278" y="7760"/>
                    </a:lnTo>
                    <a:lnTo>
                      <a:pt x="10812" y="7760"/>
                    </a:lnTo>
                    <a:lnTo>
                      <a:pt x="10812" y="6941"/>
                    </a:lnTo>
                    <a:close/>
                    <a:moveTo>
                      <a:pt x="11769" y="6941"/>
                    </a:moveTo>
                    <a:lnTo>
                      <a:pt x="11769" y="7760"/>
                    </a:lnTo>
                    <a:lnTo>
                      <a:pt x="11303" y="7760"/>
                    </a:lnTo>
                    <a:lnTo>
                      <a:pt x="11303" y="6941"/>
                    </a:lnTo>
                    <a:close/>
                    <a:moveTo>
                      <a:pt x="12259" y="6941"/>
                    </a:moveTo>
                    <a:lnTo>
                      <a:pt x="12259" y="7760"/>
                    </a:lnTo>
                    <a:lnTo>
                      <a:pt x="11793" y="7760"/>
                    </a:lnTo>
                    <a:lnTo>
                      <a:pt x="11793" y="6941"/>
                    </a:lnTo>
                    <a:close/>
                    <a:moveTo>
                      <a:pt x="12749" y="6941"/>
                    </a:moveTo>
                    <a:lnTo>
                      <a:pt x="12749" y="7760"/>
                    </a:lnTo>
                    <a:lnTo>
                      <a:pt x="12283" y="7760"/>
                    </a:lnTo>
                    <a:lnTo>
                      <a:pt x="12283" y="6941"/>
                    </a:lnTo>
                    <a:close/>
                    <a:moveTo>
                      <a:pt x="13240" y="6941"/>
                    </a:moveTo>
                    <a:lnTo>
                      <a:pt x="13240" y="7760"/>
                    </a:lnTo>
                    <a:lnTo>
                      <a:pt x="12774" y="7760"/>
                    </a:lnTo>
                    <a:lnTo>
                      <a:pt x="12774" y="6941"/>
                    </a:lnTo>
                    <a:close/>
                    <a:moveTo>
                      <a:pt x="13730" y="6941"/>
                    </a:moveTo>
                    <a:lnTo>
                      <a:pt x="13730" y="7760"/>
                    </a:lnTo>
                    <a:lnTo>
                      <a:pt x="13264" y="7760"/>
                    </a:lnTo>
                    <a:lnTo>
                      <a:pt x="13264" y="6941"/>
                    </a:lnTo>
                    <a:close/>
                    <a:moveTo>
                      <a:pt x="14220" y="6941"/>
                    </a:moveTo>
                    <a:lnTo>
                      <a:pt x="14220" y="7760"/>
                    </a:lnTo>
                    <a:lnTo>
                      <a:pt x="13754" y="7760"/>
                    </a:lnTo>
                    <a:lnTo>
                      <a:pt x="13754" y="6941"/>
                    </a:lnTo>
                    <a:close/>
                    <a:moveTo>
                      <a:pt x="14711" y="6941"/>
                    </a:moveTo>
                    <a:lnTo>
                      <a:pt x="14711" y="7760"/>
                    </a:lnTo>
                    <a:lnTo>
                      <a:pt x="14245" y="7760"/>
                    </a:lnTo>
                    <a:lnTo>
                      <a:pt x="14245" y="6941"/>
                    </a:lnTo>
                    <a:close/>
                    <a:moveTo>
                      <a:pt x="15201" y="6941"/>
                    </a:moveTo>
                    <a:lnTo>
                      <a:pt x="15201" y="7760"/>
                    </a:lnTo>
                    <a:lnTo>
                      <a:pt x="14735" y="7760"/>
                    </a:lnTo>
                    <a:lnTo>
                      <a:pt x="14735" y="6941"/>
                    </a:lnTo>
                    <a:close/>
                    <a:moveTo>
                      <a:pt x="15691" y="6941"/>
                    </a:moveTo>
                    <a:lnTo>
                      <a:pt x="15691" y="7760"/>
                    </a:lnTo>
                    <a:lnTo>
                      <a:pt x="15226" y="7760"/>
                    </a:lnTo>
                    <a:lnTo>
                      <a:pt x="15226" y="6941"/>
                    </a:lnTo>
                    <a:close/>
                    <a:moveTo>
                      <a:pt x="16182" y="6941"/>
                    </a:moveTo>
                    <a:lnTo>
                      <a:pt x="16182" y="7760"/>
                    </a:lnTo>
                    <a:lnTo>
                      <a:pt x="15716" y="7760"/>
                    </a:lnTo>
                    <a:lnTo>
                      <a:pt x="15716" y="6941"/>
                    </a:lnTo>
                    <a:close/>
                    <a:moveTo>
                      <a:pt x="16672" y="6941"/>
                    </a:moveTo>
                    <a:lnTo>
                      <a:pt x="16672" y="7760"/>
                    </a:lnTo>
                    <a:lnTo>
                      <a:pt x="16206" y="7760"/>
                    </a:lnTo>
                    <a:lnTo>
                      <a:pt x="16206" y="6941"/>
                    </a:lnTo>
                    <a:close/>
                    <a:moveTo>
                      <a:pt x="17162" y="6941"/>
                    </a:moveTo>
                    <a:lnTo>
                      <a:pt x="17162" y="7760"/>
                    </a:lnTo>
                    <a:lnTo>
                      <a:pt x="16697" y="7760"/>
                    </a:lnTo>
                    <a:lnTo>
                      <a:pt x="16697" y="6941"/>
                    </a:lnTo>
                    <a:close/>
                    <a:moveTo>
                      <a:pt x="17653" y="6941"/>
                    </a:moveTo>
                    <a:lnTo>
                      <a:pt x="17653" y="7760"/>
                    </a:lnTo>
                    <a:lnTo>
                      <a:pt x="17187" y="7760"/>
                    </a:lnTo>
                    <a:lnTo>
                      <a:pt x="17187" y="6941"/>
                    </a:lnTo>
                    <a:close/>
                    <a:moveTo>
                      <a:pt x="18143" y="6941"/>
                    </a:moveTo>
                    <a:lnTo>
                      <a:pt x="18143" y="7760"/>
                    </a:lnTo>
                    <a:lnTo>
                      <a:pt x="17677" y="7760"/>
                    </a:lnTo>
                    <a:lnTo>
                      <a:pt x="17677" y="6941"/>
                    </a:lnTo>
                    <a:close/>
                    <a:moveTo>
                      <a:pt x="18633" y="6941"/>
                    </a:moveTo>
                    <a:lnTo>
                      <a:pt x="18633" y="7760"/>
                    </a:lnTo>
                    <a:lnTo>
                      <a:pt x="18168" y="7760"/>
                    </a:lnTo>
                    <a:lnTo>
                      <a:pt x="18168" y="6941"/>
                    </a:lnTo>
                    <a:close/>
                    <a:moveTo>
                      <a:pt x="19124" y="6941"/>
                    </a:moveTo>
                    <a:lnTo>
                      <a:pt x="19124" y="7760"/>
                    </a:lnTo>
                    <a:lnTo>
                      <a:pt x="18658" y="7760"/>
                    </a:lnTo>
                    <a:lnTo>
                      <a:pt x="18658" y="6941"/>
                    </a:lnTo>
                    <a:close/>
                    <a:moveTo>
                      <a:pt x="19614" y="6941"/>
                    </a:moveTo>
                    <a:lnTo>
                      <a:pt x="19614" y="7760"/>
                    </a:lnTo>
                    <a:lnTo>
                      <a:pt x="19148" y="7760"/>
                    </a:lnTo>
                    <a:lnTo>
                      <a:pt x="19148" y="6941"/>
                    </a:lnTo>
                    <a:close/>
                    <a:moveTo>
                      <a:pt x="20105" y="6941"/>
                    </a:moveTo>
                    <a:lnTo>
                      <a:pt x="20105" y="7760"/>
                    </a:lnTo>
                    <a:lnTo>
                      <a:pt x="19639" y="7760"/>
                    </a:lnTo>
                    <a:lnTo>
                      <a:pt x="19639" y="6941"/>
                    </a:lnTo>
                    <a:close/>
                    <a:moveTo>
                      <a:pt x="20595" y="6941"/>
                    </a:moveTo>
                    <a:lnTo>
                      <a:pt x="20595" y="7760"/>
                    </a:lnTo>
                    <a:lnTo>
                      <a:pt x="20129" y="7760"/>
                    </a:lnTo>
                    <a:lnTo>
                      <a:pt x="20129" y="6941"/>
                    </a:lnTo>
                    <a:close/>
                    <a:moveTo>
                      <a:pt x="21085" y="6941"/>
                    </a:moveTo>
                    <a:lnTo>
                      <a:pt x="21085" y="7760"/>
                    </a:lnTo>
                    <a:lnTo>
                      <a:pt x="20619" y="7760"/>
                    </a:lnTo>
                    <a:lnTo>
                      <a:pt x="20619" y="6941"/>
                    </a:lnTo>
                    <a:close/>
                    <a:moveTo>
                      <a:pt x="21576" y="6941"/>
                    </a:moveTo>
                    <a:lnTo>
                      <a:pt x="21576" y="7760"/>
                    </a:lnTo>
                    <a:lnTo>
                      <a:pt x="21110" y="7760"/>
                    </a:lnTo>
                    <a:lnTo>
                      <a:pt x="21110" y="6941"/>
                    </a:lnTo>
                    <a:close/>
                    <a:moveTo>
                      <a:pt x="491" y="7803"/>
                    </a:moveTo>
                    <a:lnTo>
                      <a:pt x="491" y="8622"/>
                    </a:lnTo>
                    <a:lnTo>
                      <a:pt x="25" y="8622"/>
                    </a:lnTo>
                    <a:lnTo>
                      <a:pt x="25" y="7803"/>
                    </a:lnTo>
                    <a:close/>
                    <a:moveTo>
                      <a:pt x="981" y="7803"/>
                    </a:moveTo>
                    <a:lnTo>
                      <a:pt x="981" y="8622"/>
                    </a:lnTo>
                    <a:lnTo>
                      <a:pt x="515" y="8622"/>
                    </a:lnTo>
                    <a:lnTo>
                      <a:pt x="515" y="7803"/>
                    </a:lnTo>
                    <a:close/>
                    <a:moveTo>
                      <a:pt x="1471" y="7803"/>
                    </a:moveTo>
                    <a:lnTo>
                      <a:pt x="1471" y="8622"/>
                    </a:lnTo>
                    <a:lnTo>
                      <a:pt x="1005" y="8622"/>
                    </a:lnTo>
                    <a:lnTo>
                      <a:pt x="1005" y="7803"/>
                    </a:lnTo>
                    <a:close/>
                    <a:moveTo>
                      <a:pt x="1961" y="7803"/>
                    </a:moveTo>
                    <a:lnTo>
                      <a:pt x="1961" y="8622"/>
                    </a:lnTo>
                    <a:lnTo>
                      <a:pt x="1496" y="8622"/>
                    </a:lnTo>
                    <a:lnTo>
                      <a:pt x="1496" y="7803"/>
                    </a:lnTo>
                    <a:close/>
                    <a:moveTo>
                      <a:pt x="2452" y="7803"/>
                    </a:moveTo>
                    <a:lnTo>
                      <a:pt x="2452" y="8622"/>
                    </a:lnTo>
                    <a:lnTo>
                      <a:pt x="1986" y="8622"/>
                    </a:lnTo>
                    <a:lnTo>
                      <a:pt x="1986" y="7803"/>
                    </a:lnTo>
                    <a:close/>
                    <a:moveTo>
                      <a:pt x="2942" y="7803"/>
                    </a:moveTo>
                    <a:lnTo>
                      <a:pt x="2942" y="8622"/>
                    </a:lnTo>
                    <a:lnTo>
                      <a:pt x="2476" y="8622"/>
                    </a:lnTo>
                    <a:lnTo>
                      <a:pt x="2476" y="7803"/>
                    </a:lnTo>
                    <a:close/>
                    <a:moveTo>
                      <a:pt x="3433" y="7803"/>
                    </a:moveTo>
                    <a:lnTo>
                      <a:pt x="3433" y="8622"/>
                    </a:lnTo>
                    <a:lnTo>
                      <a:pt x="2967" y="8622"/>
                    </a:lnTo>
                    <a:lnTo>
                      <a:pt x="2967" y="7803"/>
                    </a:lnTo>
                    <a:close/>
                    <a:moveTo>
                      <a:pt x="3923" y="7803"/>
                    </a:moveTo>
                    <a:lnTo>
                      <a:pt x="3923" y="8622"/>
                    </a:lnTo>
                    <a:lnTo>
                      <a:pt x="3457" y="8622"/>
                    </a:lnTo>
                    <a:lnTo>
                      <a:pt x="3457" y="7803"/>
                    </a:lnTo>
                    <a:close/>
                    <a:moveTo>
                      <a:pt x="4413" y="7803"/>
                    </a:moveTo>
                    <a:lnTo>
                      <a:pt x="4413" y="8622"/>
                    </a:lnTo>
                    <a:lnTo>
                      <a:pt x="3947" y="8622"/>
                    </a:lnTo>
                    <a:lnTo>
                      <a:pt x="3947" y="7803"/>
                    </a:lnTo>
                    <a:close/>
                    <a:moveTo>
                      <a:pt x="4904" y="7803"/>
                    </a:moveTo>
                    <a:lnTo>
                      <a:pt x="4904" y="8622"/>
                    </a:lnTo>
                    <a:lnTo>
                      <a:pt x="4438" y="8622"/>
                    </a:lnTo>
                    <a:lnTo>
                      <a:pt x="4438" y="7803"/>
                    </a:lnTo>
                    <a:close/>
                    <a:moveTo>
                      <a:pt x="5394" y="7803"/>
                    </a:moveTo>
                    <a:lnTo>
                      <a:pt x="5394" y="8622"/>
                    </a:lnTo>
                    <a:lnTo>
                      <a:pt x="4928" y="8622"/>
                    </a:lnTo>
                    <a:lnTo>
                      <a:pt x="4928" y="7803"/>
                    </a:lnTo>
                    <a:close/>
                    <a:moveTo>
                      <a:pt x="5884" y="7803"/>
                    </a:moveTo>
                    <a:lnTo>
                      <a:pt x="5884" y="8622"/>
                    </a:lnTo>
                    <a:lnTo>
                      <a:pt x="5418" y="8622"/>
                    </a:lnTo>
                    <a:lnTo>
                      <a:pt x="5418" y="7803"/>
                    </a:lnTo>
                    <a:close/>
                    <a:moveTo>
                      <a:pt x="6375" y="7803"/>
                    </a:moveTo>
                    <a:lnTo>
                      <a:pt x="6375" y="8622"/>
                    </a:lnTo>
                    <a:lnTo>
                      <a:pt x="5909" y="8622"/>
                    </a:lnTo>
                    <a:lnTo>
                      <a:pt x="5909" y="7803"/>
                    </a:lnTo>
                    <a:close/>
                    <a:moveTo>
                      <a:pt x="6865" y="7803"/>
                    </a:moveTo>
                    <a:lnTo>
                      <a:pt x="6865" y="8622"/>
                    </a:lnTo>
                    <a:lnTo>
                      <a:pt x="6399" y="8622"/>
                    </a:lnTo>
                    <a:lnTo>
                      <a:pt x="6399" y="7803"/>
                    </a:lnTo>
                    <a:close/>
                    <a:moveTo>
                      <a:pt x="7355" y="7803"/>
                    </a:moveTo>
                    <a:lnTo>
                      <a:pt x="7355" y="8622"/>
                    </a:lnTo>
                    <a:lnTo>
                      <a:pt x="6890" y="8622"/>
                    </a:lnTo>
                    <a:lnTo>
                      <a:pt x="6890" y="7803"/>
                    </a:lnTo>
                    <a:close/>
                    <a:moveTo>
                      <a:pt x="7846" y="7803"/>
                    </a:moveTo>
                    <a:lnTo>
                      <a:pt x="7846" y="8622"/>
                    </a:lnTo>
                    <a:lnTo>
                      <a:pt x="7380" y="8622"/>
                    </a:lnTo>
                    <a:lnTo>
                      <a:pt x="7380" y="7803"/>
                    </a:lnTo>
                    <a:close/>
                    <a:moveTo>
                      <a:pt x="8336" y="7803"/>
                    </a:moveTo>
                    <a:lnTo>
                      <a:pt x="8336" y="8622"/>
                    </a:lnTo>
                    <a:lnTo>
                      <a:pt x="7870" y="8622"/>
                    </a:lnTo>
                    <a:lnTo>
                      <a:pt x="7870" y="7803"/>
                    </a:lnTo>
                    <a:close/>
                    <a:moveTo>
                      <a:pt x="8826" y="7803"/>
                    </a:moveTo>
                    <a:lnTo>
                      <a:pt x="8826" y="8622"/>
                    </a:lnTo>
                    <a:lnTo>
                      <a:pt x="8361" y="8622"/>
                    </a:lnTo>
                    <a:lnTo>
                      <a:pt x="8361" y="7803"/>
                    </a:lnTo>
                    <a:close/>
                    <a:moveTo>
                      <a:pt x="9317" y="7803"/>
                    </a:moveTo>
                    <a:lnTo>
                      <a:pt x="9317" y="8622"/>
                    </a:lnTo>
                    <a:lnTo>
                      <a:pt x="8851" y="8622"/>
                    </a:lnTo>
                    <a:lnTo>
                      <a:pt x="8851" y="7803"/>
                    </a:lnTo>
                    <a:close/>
                    <a:moveTo>
                      <a:pt x="9807" y="7803"/>
                    </a:moveTo>
                    <a:lnTo>
                      <a:pt x="9807" y="8622"/>
                    </a:lnTo>
                    <a:lnTo>
                      <a:pt x="9341" y="8622"/>
                    </a:lnTo>
                    <a:lnTo>
                      <a:pt x="9341" y="7803"/>
                    </a:lnTo>
                    <a:close/>
                    <a:moveTo>
                      <a:pt x="10297" y="7803"/>
                    </a:moveTo>
                    <a:lnTo>
                      <a:pt x="10297" y="8622"/>
                    </a:lnTo>
                    <a:lnTo>
                      <a:pt x="9832" y="8622"/>
                    </a:lnTo>
                    <a:lnTo>
                      <a:pt x="9832" y="7803"/>
                    </a:lnTo>
                    <a:close/>
                    <a:moveTo>
                      <a:pt x="10788" y="7803"/>
                    </a:moveTo>
                    <a:lnTo>
                      <a:pt x="10788" y="8622"/>
                    </a:lnTo>
                    <a:lnTo>
                      <a:pt x="10322" y="8622"/>
                    </a:lnTo>
                    <a:lnTo>
                      <a:pt x="10322" y="7803"/>
                    </a:lnTo>
                    <a:close/>
                    <a:moveTo>
                      <a:pt x="11278" y="7803"/>
                    </a:moveTo>
                    <a:lnTo>
                      <a:pt x="11278" y="8622"/>
                    </a:lnTo>
                    <a:lnTo>
                      <a:pt x="10812" y="8622"/>
                    </a:lnTo>
                    <a:lnTo>
                      <a:pt x="10812" y="7803"/>
                    </a:lnTo>
                    <a:close/>
                    <a:moveTo>
                      <a:pt x="11769" y="7803"/>
                    </a:moveTo>
                    <a:lnTo>
                      <a:pt x="11769" y="8622"/>
                    </a:lnTo>
                    <a:lnTo>
                      <a:pt x="11303" y="8622"/>
                    </a:lnTo>
                    <a:lnTo>
                      <a:pt x="11303" y="7803"/>
                    </a:lnTo>
                    <a:close/>
                    <a:moveTo>
                      <a:pt x="12259" y="7803"/>
                    </a:moveTo>
                    <a:lnTo>
                      <a:pt x="12259" y="8622"/>
                    </a:lnTo>
                    <a:lnTo>
                      <a:pt x="11793" y="8622"/>
                    </a:lnTo>
                    <a:lnTo>
                      <a:pt x="11793" y="7803"/>
                    </a:lnTo>
                    <a:close/>
                    <a:moveTo>
                      <a:pt x="12749" y="7803"/>
                    </a:moveTo>
                    <a:lnTo>
                      <a:pt x="12749" y="8622"/>
                    </a:lnTo>
                    <a:lnTo>
                      <a:pt x="12283" y="8622"/>
                    </a:lnTo>
                    <a:lnTo>
                      <a:pt x="12283" y="7803"/>
                    </a:lnTo>
                    <a:close/>
                    <a:moveTo>
                      <a:pt x="13240" y="7803"/>
                    </a:moveTo>
                    <a:lnTo>
                      <a:pt x="13240" y="8622"/>
                    </a:lnTo>
                    <a:lnTo>
                      <a:pt x="12774" y="8622"/>
                    </a:lnTo>
                    <a:lnTo>
                      <a:pt x="12774" y="7803"/>
                    </a:lnTo>
                    <a:close/>
                    <a:moveTo>
                      <a:pt x="13730" y="7803"/>
                    </a:moveTo>
                    <a:lnTo>
                      <a:pt x="13730" y="8622"/>
                    </a:lnTo>
                    <a:lnTo>
                      <a:pt x="13264" y="8622"/>
                    </a:lnTo>
                    <a:lnTo>
                      <a:pt x="13264" y="7803"/>
                    </a:lnTo>
                    <a:close/>
                    <a:moveTo>
                      <a:pt x="14220" y="7803"/>
                    </a:moveTo>
                    <a:lnTo>
                      <a:pt x="14220" y="8622"/>
                    </a:lnTo>
                    <a:lnTo>
                      <a:pt x="13754" y="8622"/>
                    </a:lnTo>
                    <a:lnTo>
                      <a:pt x="13754" y="7803"/>
                    </a:lnTo>
                    <a:close/>
                    <a:moveTo>
                      <a:pt x="14711" y="7803"/>
                    </a:moveTo>
                    <a:lnTo>
                      <a:pt x="14711" y="8622"/>
                    </a:lnTo>
                    <a:lnTo>
                      <a:pt x="14245" y="8622"/>
                    </a:lnTo>
                    <a:lnTo>
                      <a:pt x="14245" y="7803"/>
                    </a:lnTo>
                    <a:close/>
                    <a:moveTo>
                      <a:pt x="15201" y="7803"/>
                    </a:moveTo>
                    <a:lnTo>
                      <a:pt x="15201" y="8622"/>
                    </a:lnTo>
                    <a:lnTo>
                      <a:pt x="14735" y="8622"/>
                    </a:lnTo>
                    <a:lnTo>
                      <a:pt x="14735" y="7803"/>
                    </a:lnTo>
                    <a:close/>
                    <a:moveTo>
                      <a:pt x="15691" y="7803"/>
                    </a:moveTo>
                    <a:lnTo>
                      <a:pt x="15691" y="8622"/>
                    </a:lnTo>
                    <a:lnTo>
                      <a:pt x="15226" y="8622"/>
                    </a:lnTo>
                    <a:lnTo>
                      <a:pt x="15226" y="7803"/>
                    </a:lnTo>
                    <a:close/>
                    <a:moveTo>
                      <a:pt x="16182" y="7803"/>
                    </a:moveTo>
                    <a:lnTo>
                      <a:pt x="16182" y="8622"/>
                    </a:lnTo>
                    <a:lnTo>
                      <a:pt x="15716" y="8622"/>
                    </a:lnTo>
                    <a:lnTo>
                      <a:pt x="15716" y="7803"/>
                    </a:lnTo>
                    <a:close/>
                    <a:moveTo>
                      <a:pt x="16672" y="7803"/>
                    </a:moveTo>
                    <a:lnTo>
                      <a:pt x="16672" y="8622"/>
                    </a:lnTo>
                    <a:lnTo>
                      <a:pt x="16206" y="8622"/>
                    </a:lnTo>
                    <a:lnTo>
                      <a:pt x="16206" y="7803"/>
                    </a:lnTo>
                    <a:close/>
                    <a:moveTo>
                      <a:pt x="17162" y="7803"/>
                    </a:moveTo>
                    <a:lnTo>
                      <a:pt x="17162" y="8622"/>
                    </a:lnTo>
                    <a:lnTo>
                      <a:pt x="16697" y="8622"/>
                    </a:lnTo>
                    <a:lnTo>
                      <a:pt x="16697" y="7803"/>
                    </a:lnTo>
                    <a:close/>
                    <a:moveTo>
                      <a:pt x="17653" y="7803"/>
                    </a:moveTo>
                    <a:lnTo>
                      <a:pt x="17653" y="8622"/>
                    </a:lnTo>
                    <a:lnTo>
                      <a:pt x="17187" y="8622"/>
                    </a:lnTo>
                    <a:lnTo>
                      <a:pt x="17187" y="7803"/>
                    </a:lnTo>
                    <a:close/>
                    <a:moveTo>
                      <a:pt x="18143" y="7803"/>
                    </a:moveTo>
                    <a:lnTo>
                      <a:pt x="18143" y="8622"/>
                    </a:lnTo>
                    <a:lnTo>
                      <a:pt x="17677" y="8622"/>
                    </a:lnTo>
                    <a:lnTo>
                      <a:pt x="17677" y="7803"/>
                    </a:lnTo>
                    <a:close/>
                    <a:moveTo>
                      <a:pt x="18633" y="7803"/>
                    </a:moveTo>
                    <a:lnTo>
                      <a:pt x="18633" y="8622"/>
                    </a:lnTo>
                    <a:lnTo>
                      <a:pt x="18168" y="8622"/>
                    </a:lnTo>
                    <a:lnTo>
                      <a:pt x="18168" y="7803"/>
                    </a:lnTo>
                    <a:close/>
                    <a:moveTo>
                      <a:pt x="19124" y="7803"/>
                    </a:moveTo>
                    <a:lnTo>
                      <a:pt x="19124" y="8622"/>
                    </a:lnTo>
                    <a:lnTo>
                      <a:pt x="18658" y="8622"/>
                    </a:lnTo>
                    <a:lnTo>
                      <a:pt x="18658" y="7803"/>
                    </a:lnTo>
                    <a:close/>
                    <a:moveTo>
                      <a:pt x="19614" y="7803"/>
                    </a:moveTo>
                    <a:lnTo>
                      <a:pt x="19614" y="8622"/>
                    </a:lnTo>
                    <a:lnTo>
                      <a:pt x="19148" y="8622"/>
                    </a:lnTo>
                    <a:lnTo>
                      <a:pt x="19148" y="7803"/>
                    </a:lnTo>
                    <a:close/>
                    <a:moveTo>
                      <a:pt x="20105" y="7803"/>
                    </a:moveTo>
                    <a:lnTo>
                      <a:pt x="20105" y="8622"/>
                    </a:lnTo>
                    <a:lnTo>
                      <a:pt x="19639" y="8622"/>
                    </a:lnTo>
                    <a:lnTo>
                      <a:pt x="19639" y="7803"/>
                    </a:lnTo>
                    <a:close/>
                    <a:moveTo>
                      <a:pt x="20595" y="7803"/>
                    </a:moveTo>
                    <a:lnTo>
                      <a:pt x="20595" y="8622"/>
                    </a:lnTo>
                    <a:lnTo>
                      <a:pt x="20129" y="8622"/>
                    </a:lnTo>
                    <a:lnTo>
                      <a:pt x="20129" y="7803"/>
                    </a:lnTo>
                    <a:close/>
                    <a:moveTo>
                      <a:pt x="21085" y="7803"/>
                    </a:moveTo>
                    <a:lnTo>
                      <a:pt x="21085" y="8622"/>
                    </a:lnTo>
                    <a:lnTo>
                      <a:pt x="20619" y="8622"/>
                    </a:lnTo>
                    <a:lnTo>
                      <a:pt x="20619" y="7803"/>
                    </a:lnTo>
                    <a:close/>
                    <a:moveTo>
                      <a:pt x="21576" y="7803"/>
                    </a:moveTo>
                    <a:lnTo>
                      <a:pt x="21576" y="8622"/>
                    </a:lnTo>
                    <a:lnTo>
                      <a:pt x="21110" y="8622"/>
                    </a:lnTo>
                    <a:lnTo>
                      <a:pt x="21110" y="7803"/>
                    </a:lnTo>
                    <a:close/>
                    <a:moveTo>
                      <a:pt x="491" y="8666"/>
                    </a:moveTo>
                    <a:lnTo>
                      <a:pt x="491" y="9485"/>
                    </a:lnTo>
                    <a:lnTo>
                      <a:pt x="25" y="9485"/>
                    </a:lnTo>
                    <a:lnTo>
                      <a:pt x="25" y="8666"/>
                    </a:lnTo>
                    <a:close/>
                    <a:moveTo>
                      <a:pt x="981" y="8666"/>
                    </a:moveTo>
                    <a:lnTo>
                      <a:pt x="981" y="9485"/>
                    </a:lnTo>
                    <a:lnTo>
                      <a:pt x="515" y="9485"/>
                    </a:lnTo>
                    <a:lnTo>
                      <a:pt x="515" y="8666"/>
                    </a:lnTo>
                    <a:close/>
                    <a:moveTo>
                      <a:pt x="1471" y="8666"/>
                    </a:moveTo>
                    <a:lnTo>
                      <a:pt x="1471" y="9485"/>
                    </a:lnTo>
                    <a:lnTo>
                      <a:pt x="1005" y="9485"/>
                    </a:lnTo>
                    <a:lnTo>
                      <a:pt x="1005" y="8666"/>
                    </a:lnTo>
                    <a:close/>
                    <a:moveTo>
                      <a:pt x="1961" y="8666"/>
                    </a:moveTo>
                    <a:lnTo>
                      <a:pt x="1961" y="9485"/>
                    </a:lnTo>
                    <a:lnTo>
                      <a:pt x="1496" y="9485"/>
                    </a:lnTo>
                    <a:lnTo>
                      <a:pt x="1496" y="8666"/>
                    </a:lnTo>
                    <a:close/>
                    <a:moveTo>
                      <a:pt x="2452" y="8666"/>
                    </a:moveTo>
                    <a:lnTo>
                      <a:pt x="2452" y="9485"/>
                    </a:lnTo>
                    <a:lnTo>
                      <a:pt x="1986" y="9485"/>
                    </a:lnTo>
                    <a:lnTo>
                      <a:pt x="1986" y="8666"/>
                    </a:lnTo>
                    <a:close/>
                    <a:moveTo>
                      <a:pt x="2942" y="8666"/>
                    </a:moveTo>
                    <a:lnTo>
                      <a:pt x="2942" y="9485"/>
                    </a:lnTo>
                    <a:lnTo>
                      <a:pt x="2476" y="9485"/>
                    </a:lnTo>
                    <a:lnTo>
                      <a:pt x="2476" y="8666"/>
                    </a:lnTo>
                    <a:close/>
                    <a:moveTo>
                      <a:pt x="3433" y="8666"/>
                    </a:moveTo>
                    <a:lnTo>
                      <a:pt x="3433" y="9485"/>
                    </a:lnTo>
                    <a:lnTo>
                      <a:pt x="2967" y="9485"/>
                    </a:lnTo>
                    <a:lnTo>
                      <a:pt x="2967" y="8666"/>
                    </a:lnTo>
                    <a:close/>
                    <a:moveTo>
                      <a:pt x="3923" y="8666"/>
                    </a:moveTo>
                    <a:lnTo>
                      <a:pt x="3923" y="9485"/>
                    </a:lnTo>
                    <a:lnTo>
                      <a:pt x="3457" y="9485"/>
                    </a:lnTo>
                    <a:lnTo>
                      <a:pt x="3457" y="8666"/>
                    </a:lnTo>
                    <a:close/>
                    <a:moveTo>
                      <a:pt x="4413" y="8666"/>
                    </a:moveTo>
                    <a:lnTo>
                      <a:pt x="4413" y="9485"/>
                    </a:lnTo>
                    <a:lnTo>
                      <a:pt x="3947" y="9485"/>
                    </a:lnTo>
                    <a:lnTo>
                      <a:pt x="3947" y="8666"/>
                    </a:lnTo>
                    <a:close/>
                    <a:moveTo>
                      <a:pt x="4904" y="8666"/>
                    </a:moveTo>
                    <a:lnTo>
                      <a:pt x="4904" y="9485"/>
                    </a:lnTo>
                    <a:lnTo>
                      <a:pt x="4438" y="9485"/>
                    </a:lnTo>
                    <a:lnTo>
                      <a:pt x="4438" y="8666"/>
                    </a:lnTo>
                    <a:close/>
                    <a:moveTo>
                      <a:pt x="5394" y="8666"/>
                    </a:moveTo>
                    <a:lnTo>
                      <a:pt x="5394" y="9485"/>
                    </a:lnTo>
                    <a:lnTo>
                      <a:pt x="4928" y="9485"/>
                    </a:lnTo>
                    <a:lnTo>
                      <a:pt x="4928" y="8666"/>
                    </a:lnTo>
                    <a:close/>
                    <a:moveTo>
                      <a:pt x="5884" y="8666"/>
                    </a:moveTo>
                    <a:lnTo>
                      <a:pt x="5884" y="9485"/>
                    </a:lnTo>
                    <a:lnTo>
                      <a:pt x="5418" y="9485"/>
                    </a:lnTo>
                    <a:lnTo>
                      <a:pt x="5418" y="8666"/>
                    </a:lnTo>
                    <a:close/>
                    <a:moveTo>
                      <a:pt x="6375" y="8666"/>
                    </a:moveTo>
                    <a:lnTo>
                      <a:pt x="6375" y="9485"/>
                    </a:lnTo>
                    <a:lnTo>
                      <a:pt x="5909" y="9485"/>
                    </a:lnTo>
                    <a:lnTo>
                      <a:pt x="5909" y="8666"/>
                    </a:lnTo>
                    <a:close/>
                    <a:moveTo>
                      <a:pt x="6865" y="8666"/>
                    </a:moveTo>
                    <a:lnTo>
                      <a:pt x="6865" y="9485"/>
                    </a:lnTo>
                    <a:lnTo>
                      <a:pt x="6399" y="9485"/>
                    </a:lnTo>
                    <a:lnTo>
                      <a:pt x="6399" y="8666"/>
                    </a:lnTo>
                    <a:close/>
                    <a:moveTo>
                      <a:pt x="7355" y="8666"/>
                    </a:moveTo>
                    <a:lnTo>
                      <a:pt x="7355" y="9485"/>
                    </a:lnTo>
                    <a:lnTo>
                      <a:pt x="6890" y="9485"/>
                    </a:lnTo>
                    <a:lnTo>
                      <a:pt x="6890" y="8666"/>
                    </a:lnTo>
                    <a:close/>
                    <a:moveTo>
                      <a:pt x="7846" y="8666"/>
                    </a:moveTo>
                    <a:lnTo>
                      <a:pt x="7846" y="9485"/>
                    </a:lnTo>
                    <a:lnTo>
                      <a:pt x="7380" y="9485"/>
                    </a:lnTo>
                    <a:lnTo>
                      <a:pt x="7380" y="8666"/>
                    </a:lnTo>
                    <a:close/>
                    <a:moveTo>
                      <a:pt x="8336" y="8666"/>
                    </a:moveTo>
                    <a:lnTo>
                      <a:pt x="8336" y="9485"/>
                    </a:lnTo>
                    <a:lnTo>
                      <a:pt x="7870" y="9485"/>
                    </a:lnTo>
                    <a:lnTo>
                      <a:pt x="7870" y="8666"/>
                    </a:lnTo>
                    <a:close/>
                    <a:moveTo>
                      <a:pt x="8826" y="8666"/>
                    </a:moveTo>
                    <a:lnTo>
                      <a:pt x="8826" y="9485"/>
                    </a:lnTo>
                    <a:lnTo>
                      <a:pt x="8361" y="9485"/>
                    </a:lnTo>
                    <a:lnTo>
                      <a:pt x="8361" y="8666"/>
                    </a:lnTo>
                    <a:close/>
                    <a:moveTo>
                      <a:pt x="9317" y="8666"/>
                    </a:moveTo>
                    <a:lnTo>
                      <a:pt x="9317" y="9485"/>
                    </a:lnTo>
                    <a:lnTo>
                      <a:pt x="8851" y="9485"/>
                    </a:lnTo>
                    <a:lnTo>
                      <a:pt x="8851" y="8666"/>
                    </a:lnTo>
                    <a:close/>
                    <a:moveTo>
                      <a:pt x="9807" y="8666"/>
                    </a:moveTo>
                    <a:lnTo>
                      <a:pt x="9807" y="9485"/>
                    </a:lnTo>
                    <a:lnTo>
                      <a:pt x="9341" y="9485"/>
                    </a:lnTo>
                    <a:lnTo>
                      <a:pt x="9341" y="8666"/>
                    </a:lnTo>
                    <a:close/>
                    <a:moveTo>
                      <a:pt x="10297" y="8666"/>
                    </a:moveTo>
                    <a:lnTo>
                      <a:pt x="10297" y="9485"/>
                    </a:lnTo>
                    <a:lnTo>
                      <a:pt x="9832" y="9485"/>
                    </a:lnTo>
                    <a:lnTo>
                      <a:pt x="9832" y="8666"/>
                    </a:lnTo>
                    <a:close/>
                    <a:moveTo>
                      <a:pt x="10788" y="8666"/>
                    </a:moveTo>
                    <a:lnTo>
                      <a:pt x="10788" y="9485"/>
                    </a:lnTo>
                    <a:lnTo>
                      <a:pt x="10322" y="9485"/>
                    </a:lnTo>
                    <a:lnTo>
                      <a:pt x="10322" y="8666"/>
                    </a:lnTo>
                    <a:close/>
                    <a:moveTo>
                      <a:pt x="11278" y="8666"/>
                    </a:moveTo>
                    <a:lnTo>
                      <a:pt x="11278" y="9485"/>
                    </a:lnTo>
                    <a:lnTo>
                      <a:pt x="10812" y="9485"/>
                    </a:lnTo>
                    <a:lnTo>
                      <a:pt x="10812" y="8666"/>
                    </a:lnTo>
                    <a:close/>
                    <a:moveTo>
                      <a:pt x="11769" y="8666"/>
                    </a:moveTo>
                    <a:lnTo>
                      <a:pt x="11769" y="9485"/>
                    </a:lnTo>
                    <a:lnTo>
                      <a:pt x="11303" y="9485"/>
                    </a:lnTo>
                    <a:lnTo>
                      <a:pt x="11303" y="8666"/>
                    </a:lnTo>
                    <a:close/>
                    <a:moveTo>
                      <a:pt x="12259" y="8666"/>
                    </a:moveTo>
                    <a:lnTo>
                      <a:pt x="12259" y="9485"/>
                    </a:lnTo>
                    <a:lnTo>
                      <a:pt x="11793" y="9485"/>
                    </a:lnTo>
                    <a:lnTo>
                      <a:pt x="11793" y="8666"/>
                    </a:lnTo>
                    <a:close/>
                    <a:moveTo>
                      <a:pt x="12749" y="8666"/>
                    </a:moveTo>
                    <a:lnTo>
                      <a:pt x="12749" y="9485"/>
                    </a:lnTo>
                    <a:lnTo>
                      <a:pt x="12283" y="9485"/>
                    </a:lnTo>
                    <a:lnTo>
                      <a:pt x="12283" y="8666"/>
                    </a:lnTo>
                    <a:close/>
                    <a:moveTo>
                      <a:pt x="13240" y="8666"/>
                    </a:moveTo>
                    <a:lnTo>
                      <a:pt x="13240" y="9485"/>
                    </a:lnTo>
                    <a:lnTo>
                      <a:pt x="12774" y="9485"/>
                    </a:lnTo>
                    <a:lnTo>
                      <a:pt x="12774" y="8666"/>
                    </a:lnTo>
                    <a:close/>
                    <a:moveTo>
                      <a:pt x="13730" y="8666"/>
                    </a:moveTo>
                    <a:lnTo>
                      <a:pt x="13730" y="9485"/>
                    </a:lnTo>
                    <a:lnTo>
                      <a:pt x="13264" y="9485"/>
                    </a:lnTo>
                    <a:lnTo>
                      <a:pt x="13264" y="8666"/>
                    </a:lnTo>
                    <a:close/>
                    <a:moveTo>
                      <a:pt x="14220" y="8666"/>
                    </a:moveTo>
                    <a:lnTo>
                      <a:pt x="14220" y="9485"/>
                    </a:lnTo>
                    <a:lnTo>
                      <a:pt x="13754" y="9485"/>
                    </a:lnTo>
                    <a:lnTo>
                      <a:pt x="13754" y="8666"/>
                    </a:lnTo>
                    <a:close/>
                    <a:moveTo>
                      <a:pt x="14711" y="8666"/>
                    </a:moveTo>
                    <a:lnTo>
                      <a:pt x="14711" y="9485"/>
                    </a:lnTo>
                    <a:lnTo>
                      <a:pt x="14245" y="9485"/>
                    </a:lnTo>
                    <a:lnTo>
                      <a:pt x="14245" y="8666"/>
                    </a:lnTo>
                    <a:close/>
                    <a:moveTo>
                      <a:pt x="15201" y="8666"/>
                    </a:moveTo>
                    <a:lnTo>
                      <a:pt x="15201" y="9485"/>
                    </a:lnTo>
                    <a:lnTo>
                      <a:pt x="14735" y="9485"/>
                    </a:lnTo>
                    <a:lnTo>
                      <a:pt x="14735" y="8666"/>
                    </a:lnTo>
                    <a:close/>
                    <a:moveTo>
                      <a:pt x="15691" y="8666"/>
                    </a:moveTo>
                    <a:lnTo>
                      <a:pt x="15691" y="9485"/>
                    </a:lnTo>
                    <a:lnTo>
                      <a:pt x="15226" y="9485"/>
                    </a:lnTo>
                    <a:lnTo>
                      <a:pt x="15226" y="8666"/>
                    </a:lnTo>
                    <a:close/>
                    <a:moveTo>
                      <a:pt x="16182" y="8666"/>
                    </a:moveTo>
                    <a:lnTo>
                      <a:pt x="16182" y="9485"/>
                    </a:lnTo>
                    <a:lnTo>
                      <a:pt x="15716" y="9485"/>
                    </a:lnTo>
                    <a:lnTo>
                      <a:pt x="15716" y="8666"/>
                    </a:lnTo>
                    <a:close/>
                    <a:moveTo>
                      <a:pt x="16672" y="8666"/>
                    </a:moveTo>
                    <a:lnTo>
                      <a:pt x="16672" y="9485"/>
                    </a:lnTo>
                    <a:lnTo>
                      <a:pt x="16206" y="9485"/>
                    </a:lnTo>
                    <a:lnTo>
                      <a:pt x="16206" y="8666"/>
                    </a:lnTo>
                    <a:close/>
                    <a:moveTo>
                      <a:pt x="17162" y="8666"/>
                    </a:moveTo>
                    <a:lnTo>
                      <a:pt x="17162" y="9485"/>
                    </a:lnTo>
                    <a:lnTo>
                      <a:pt x="16697" y="9485"/>
                    </a:lnTo>
                    <a:lnTo>
                      <a:pt x="16697" y="8666"/>
                    </a:lnTo>
                    <a:close/>
                    <a:moveTo>
                      <a:pt x="17653" y="8666"/>
                    </a:moveTo>
                    <a:lnTo>
                      <a:pt x="17653" y="9485"/>
                    </a:lnTo>
                    <a:lnTo>
                      <a:pt x="17187" y="9485"/>
                    </a:lnTo>
                    <a:lnTo>
                      <a:pt x="17187" y="8666"/>
                    </a:lnTo>
                    <a:close/>
                    <a:moveTo>
                      <a:pt x="18143" y="8666"/>
                    </a:moveTo>
                    <a:lnTo>
                      <a:pt x="18143" y="9485"/>
                    </a:lnTo>
                    <a:lnTo>
                      <a:pt x="17677" y="9485"/>
                    </a:lnTo>
                    <a:lnTo>
                      <a:pt x="17677" y="8666"/>
                    </a:lnTo>
                    <a:close/>
                    <a:moveTo>
                      <a:pt x="18633" y="8666"/>
                    </a:moveTo>
                    <a:lnTo>
                      <a:pt x="18633" y="9485"/>
                    </a:lnTo>
                    <a:lnTo>
                      <a:pt x="18168" y="9485"/>
                    </a:lnTo>
                    <a:lnTo>
                      <a:pt x="18168" y="8666"/>
                    </a:lnTo>
                    <a:close/>
                    <a:moveTo>
                      <a:pt x="19124" y="8666"/>
                    </a:moveTo>
                    <a:lnTo>
                      <a:pt x="19124" y="9485"/>
                    </a:lnTo>
                    <a:lnTo>
                      <a:pt x="18658" y="9485"/>
                    </a:lnTo>
                    <a:lnTo>
                      <a:pt x="18658" y="8666"/>
                    </a:lnTo>
                    <a:close/>
                    <a:moveTo>
                      <a:pt x="19614" y="8666"/>
                    </a:moveTo>
                    <a:lnTo>
                      <a:pt x="19614" y="9485"/>
                    </a:lnTo>
                    <a:lnTo>
                      <a:pt x="19148" y="9485"/>
                    </a:lnTo>
                    <a:lnTo>
                      <a:pt x="19148" y="8666"/>
                    </a:lnTo>
                    <a:close/>
                    <a:moveTo>
                      <a:pt x="20105" y="8666"/>
                    </a:moveTo>
                    <a:lnTo>
                      <a:pt x="20105" y="9485"/>
                    </a:lnTo>
                    <a:lnTo>
                      <a:pt x="19639" y="9485"/>
                    </a:lnTo>
                    <a:lnTo>
                      <a:pt x="19639" y="8666"/>
                    </a:lnTo>
                    <a:close/>
                    <a:moveTo>
                      <a:pt x="20595" y="8666"/>
                    </a:moveTo>
                    <a:lnTo>
                      <a:pt x="20595" y="9485"/>
                    </a:lnTo>
                    <a:lnTo>
                      <a:pt x="20129" y="9485"/>
                    </a:lnTo>
                    <a:lnTo>
                      <a:pt x="20129" y="8666"/>
                    </a:lnTo>
                    <a:close/>
                    <a:moveTo>
                      <a:pt x="21085" y="8666"/>
                    </a:moveTo>
                    <a:lnTo>
                      <a:pt x="21085" y="9485"/>
                    </a:lnTo>
                    <a:lnTo>
                      <a:pt x="20619" y="9485"/>
                    </a:lnTo>
                    <a:lnTo>
                      <a:pt x="20619" y="8666"/>
                    </a:lnTo>
                    <a:close/>
                    <a:moveTo>
                      <a:pt x="21576" y="8666"/>
                    </a:moveTo>
                    <a:lnTo>
                      <a:pt x="21576" y="9485"/>
                    </a:lnTo>
                    <a:lnTo>
                      <a:pt x="21110" y="9485"/>
                    </a:lnTo>
                    <a:lnTo>
                      <a:pt x="21110" y="8666"/>
                    </a:lnTo>
                    <a:close/>
                    <a:moveTo>
                      <a:pt x="491" y="9528"/>
                    </a:moveTo>
                    <a:lnTo>
                      <a:pt x="491" y="10347"/>
                    </a:lnTo>
                    <a:lnTo>
                      <a:pt x="25" y="10347"/>
                    </a:lnTo>
                    <a:lnTo>
                      <a:pt x="25" y="9528"/>
                    </a:lnTo>
                    <a:close/>
                    <a:moveTo>
                      <a:pt x="981" y="9528"/>
                    </a:moveTo>
                    <a:lnTo>
                      <a:pt x="981" y="10347"/>
                    </a:lnTo>
                    <a:lnTo>
                      <a:pt x="515" y="10347"/>
                    </a:lnTo>
                    <a:lnTo>
                      <a:pt x="515" y="9528"/>
                    </a:lnTo>
                    <a:close/>
                    <a:moveTo>
                      <a:pt x="1471" y="9528"/>
                    </a:moveTo>
                    <a:lnTo>
                      <a:pt x="1471" y="10347"/>
                    </a:lnTo>
                    <a:lnTo>
                      <a:pt x="1005" y="10347"/>
                    </a:lnTo>
                    <a:lnTo>
                      <a:pt x="1005" y="9528"/>
                    </a:lnTo>
                    <a:close/>
                    <a:moveTo>
                      <a:pt x="1961" y="9528"/>
                    </a:moveTo>
                    <a:lnTo>
                      <a:pt x="1961" y="10347"/>
                    </a:lnTo>
                    <a:lnTo>
                      <a:pt x="1496" y="10347"/>
                    </a:lnTo>
                    <a:lnTo>
                      <a:pt x="1496" y="9528"/>
                    </a:lnTo>
                    <a:close/>
                    <a:moveTo>
                      <a:pt x="2452" y="9528"/>
                    </a:moveTo>
                    <a:lnTo>
                      <a:pt x="2452" y="10347"/>
                    </a:lnTo>
                    <a:lnTo>
                      <a:pt x="1986" y="10347"/>
                    </a:lnTo>
                    <a:lnTo>
                      <a:pt x="1986" y="9528"/>
                    </a:lnTo>
                    <a:close/>
                    <a:moveTo>
                      <a:pt x="2942" y="9528"/>
                    </a:moveTo>
                    <a:lnTo>
                      <a:pt x="2942" y="10347"/>
                    </a:lnTo>
                    <a:lnTo>
                      <a:pt x="2476" y="10347"/>
                    </a:lnTo>
                    <a:lnTo>
                      <a:pt x="2476" y="9528"/>
                    </a:lnTo>
                    <a:close/>
                    <a:moveTo>
                      <a:pt x="3433" y="9528"/>
                    </a:moveTo>
                    <a:lnTo>
                      <a:pt x="3433" y="10347"/>
                    </a:lnTo>
                    <a:lnTo>
                      <a:pt x="2967" y="10347"/>
                    </a:lnTo>
                    <a:lnTo>
                      <a:pt x="2967" y="9528"/>
                    </a:lnTo>
                    <a:close/>
                    <a:moveTo>
                      <a:pt x="3923" y="9528"/>
                    </a:moveTo>
                    <a:lnTo>
                      <a:pt x="3923" y="10347"/>
                    </a:lnTo>
                    <a:lnTo>
                      <a:pt x="3457" y="10347"/>
                    </a:lnTo>
                    <a:lnTo>
                      <a:pt x="3457" y="9528"/>
                    </a:lnTo>
                    <a:close/>
                    <a:moveTo>
                      <a:pt x="4413" y="9528"/>
                    </a:moveTo>
                    <a:lnTo>
                      <a:pt x="4413" y="10347"/>
                    </a:lnTo>
                    <a:lnTo>
                      <a:pt x="3947" y="10347"/>
                    </a:lnTo>
                    <a:lnTo>
                      <a:pt x="3947" y="9528"/>
                    </a:lnTo>
                    <a:close/>
                    <a:moveTo>
                      <a:pt x="4904" y="9528"/>
                    </a:moveTo>
                    <a:lnTo>
                      <a:pt x="4904" y="10347"/>
                    </a:lnTo>
                    <a:lnTo>
                      <a:pt x="4438" y="10347"/>
                    </a:lnTo>
                    <a:lnTo>
                      <a:pt x="4438" y="9528"/>
                    </a:lnTo>
                    <a:close/>
                    <a:moveTo>
                      <a:pt x="5394" y="9528"/>
                    </a:moveTo>
                    <a:lnTo>
                      <a:pt x="5394" y="10347"/>
                    </a:lnTo>
                    <a:lnTo>
                      <a:pt x="4928" y="10347"/>
                    </a:lnTo>
                    <a:lnTo>
                      <a:pt x="4928" y="9528"/>
                    </a:lnTo>
                    <a:close/>
                    <a:moveTo>
                      <a:pt x="5884" y="9528"/>
                    </a:moveTo>
                    <a:lnTo>
                      <a:pt x="5884" y="10347"/>
                    </a:lnTo>
                    <a:lnTo>
                      <a:pt x="5418" y="10347"/>
                    </a:lnTo>
                    <a:lnTo>
                      <a:pt x="5418" y="9528"/>
                    </a:lnTo>
                    <a:close/>
                    <a:moveTo>
                      <a:pt x="6375" y="9528"/>
                    </a:moveTo>
                    <a:lnTo>
                      <a:pt x="6375" y="10347"/>
                    </a:lnTo>
                    <a:lnTo>
                      <a:pt x="5909" y="10347"/>
                    </a:lnTo>
                    <a:lnTo>
                      <a:pt x="5909" y="9528"/>
                    </a:lnTo>
                    <a:close/>
                    <a:moveTo>
                      <a:pt x="6865" y="9528"/>
                    </a:moveTo>
                    <a:lnTo>
                      <a:pt x="6865" y="10347"/>
                    </a:lnTo>
                    <a:lnTo>
                      <a:pt x="6399" y="10347"/>
                    </a:lnTo>
                    <a:lnTo>
                      <a:pt x="6399" y="9528"/>
                    </a:lnTo>
                    <a:close/>
                    <a:moveTo>
                      <a:pt x="7355" y="9528"/>
                    </a:moveTo>
                    <a:lnTo>
                      <a:pt x="7355" y="10347"/>
                    </a:lnTo>
                    <a:lnTo>
                      <a:pt x="6890" y="10347"/>
                    </a:lnTo>
                    <a:lnTo>
                      <a:pt x="6890" y="9528"/>
                    </a:lnTo>
                    <a:close/>
                    <a:moveTo>
                      <a:pt x="7846" y="9528"/>
                    </a:moveTo>
                    <a:lnTo>
                      <a:pt x="7846" y="10347"/>
                    </a:lnTo>
                    <a:lnTo>
                      <a:pt x="7380" y="10347"/>
                    </a:lnTo>
                    <a:lnTo>
                      <a:pt x="7380" y="9528"/>
                    </a:lnTo>
                    <a:close/>
                    <a:moveTo>
                      <a:pt x="8336" y="9528"/>
                    </a:moveTo>
                    <a:lnTo>
                      <a:pt x="8336" y="10347"/>
                    </a:lnTo>
                    <a:lnTo>
                      <a:pt x="7870" y="10347"/>
                    </a:lnTo>
                    <a:lnTo>
                      <a:pt x="7870" y="9528"/>
                    </a:lnTo>
                    <a:close/>
                    <a:moveTo>
                      <a:pt x="8826" y="9528"/>
                    </a:moveTo>
                    <a:lnTo>
                      <a:pt x="8826" y="10347"/>
                    </a:lnTo>
                    <a:lnTo>
                      <a:pt x="8361" y="10347"/>
                    </a:lnTo>
                    <a:lnTo>
                      <a:pt x="8361" y="9528"/>
                    </a:lnTo>
                    <a:close/>
                    <a:moveTo>
                      <a:pt x="9317" y="9528"/>
                    </a:moveTo>
                    <a:lnTo>
                      <a:pt x="9317" y="10347"/>
                    </a:lnTo>
                    <a:lnTo>
                      <a:pt x="8851" y="10347"/>
                    </a:lnTo>
                    <a:lnTo>
                      <a:pt x="8851" y="9528"/>
                    </a:lnTo>
                    <a:close/>
                    <a:moveTo>
                      <a:pt x="9807" y="9528"/>
                    </a:moveTo>
                    <a:lnTo>
                      <a:pt x="9807" y="10347"/>
                    </a:lnTo>
                    <a:lnTo>
                      <a:pt x="9341" y="10347"/>
                    </a:lnTo>
                    <a:lnTo>
                      <a:pt x="9341" y="9528"/>
                    </a:lnTo>
                    <a:close/>
                    <a:moveTo>
                      <a:pt x="10297" y="9528"/>
                    </a:moveTo>
                    <a:lnTo>
                      <a:pt x="10297" y="10347"/>
                    </a:lnTo>
                    <a:lnTo>
                      <a:pt x="9832" y="10347"/>
                    </a:lnTo>
                    <a:lnTo>
                      <a:pt x="9832" y="9528"/>
                    </a:lnTo>
                    <a:close/>
                    <a:moveTo>
                      <a:pt x="10788" y="9528"/>
                    </a:moveTo>
                    <a:lnTo>
                      <a:pt x="10788" y="10347"/>
                    </a:lnTo>
                    <a:lnTo>
                      <a:pt x="10322" y="10347"/>
                    </a:lnTo>
                    <a:lnTo>
                      <a:pt x="10322" y="9528"/>
                    </a:lnTo>
                    <a:close/>
                    <a:moveTo>
                      <a:pt x="11278" y="9528"/>
                    </a:moveTo>
                    <a:lnTo>
                      <a:pt x="11278" y="10347"/>
                    </a:lnTo>
                    <a:lnTo>
                      <a:pt x="10812" y="10347"/>
                    </a:lnTo>
                    <a:lnTo>
                      <a:pt x="10812" y="9528"/>
                    </a:lnTo>
                    <a:close/>
                    <a:moveTo>
                      <a:pt x="11769" y="9528"/>
                    </a:moveTo>
                    <a:lnTo>
                      <a:pt x="11769" y="10347"/>
                    </a:lnTo>
                    <a:lnTo>
                      <a:pt x="11303" y="10347"/>
                    </a:lnTo>
                    <a:lnTo>
                      <a:pt x="11303" y="9528"/>
                    </a:lnTo>
                    <a:close/>
                    <a:moveTo>
                      <a:pt x="12259" y="9528"/>
                    </a:moveTo>
                    <a:lnTo>
                      <a:pt x="12259" y="10347"/>
                    </a:lnTo>
                    <a:lnTo>
                      <a:pt x="11793" y="10347"/>
                    </a:lnTo>
                    <a:lnTo>
                      <a:pt x="11793" y="9528"/>
                    </a:lnTo>
                    <a:close/>
                    <a:moveTo>
                      <a:pt x="12749" y="9528"/>
                    </a:moveTo>
                    <a:lnTo>
                      <a:pt x="12749" y="10347"/>
                    </a:lnTo>
                    <a:lnTo>
                      <a:pt x="12283" y="10347"/>
                    </a:lnTo>
                    <a:lnTo>
                      <a:pt x="12283" y="9528"/>
                    </a:lnTo>
                    <a:close/>
                    <a:moveTo>
                      <a:pt x="13240" y="9528"/>
                    </a:moveTo>
                    <a:lnTo>
                      <a:pt x="13240" y="10347"/>
                    </a:lnTo>
                    <a:lnTo>
                      <a:pt x="12774" y="10347"/>
                    </a:lnTo>
                    <a:lnTo>
                      <a:pt x="12774" y="9528"/>
                    </a:lnTo>
                    <a:close/>
                    <a:moveTo>
                      <a:pt x="13730" y="9528"/>
                    </a:moveTo>
                    <a:lnTo>
                      <a:pt x="13730" y="10347"/>
                    </a:lnTo>
                    <a:lnTo>
                      <a:pt x="13264" y="10347"/>
                    </a:lnTo>
                    <a:lnTo>
                      <a:pt x="13264" y="9528"/>
                    </a:lnTo>
                    <a:close/>
                    <a:moveTo>
                      <a:pt x="14220" y="9528"/>
                    </a:moveTo>
                    <a:lnTo>
                      <a:pt x="14220" y="10347"/>
                    </a:lnTo>
                    <a:lnTo>
                      <a:pt x="13754" y="10347"/>
                    </a:lnTo>
                    <a:lnTo>
                      <a:pt x="13754" y="9528"/>
                    </a:lnTo>
                    <a:close/>
                    <a:moveTo>
                      <a:pt x="14711" y="9528"/>
                    </a:moveTo>
                    <a:lnTo>
                      <a:pt x="14711" y="10347"/>
                    </a:lnTo>
                    <a:lnTo>
                      <a:pt x="14245" y="10347"/>
                    </a:lnTo>
                    <a:lnTo>
                      <a:pt x="14245" y="9528"/>
                    </a:lnTo>
                    <a:close/>
                    <a:moveTo>
                      <a:pt x="15201" y="9528"/>
                    </a:moveTo>
                    <a:lnTo>
                      <a:pt x="15201" y="10347"/>
                    </a:lnTo>
                    <a:lnTo>
                      <a:pt x="14735" y="10347"/>
                    </a:lnTo>
                    <a:lnTo>
                      <a:pt x="14735" y="9528"/>
                    </a:lnTo>
                    <a:close/>
                    <a:moveTo>
                      <a:pt x="15691" y="9528"/>
                    </a:moveTo>
                    <a:lnTo>
                      <a:pt x="15691" y="10347"/>
                    </a:lnTo>
                    <a:lnTo>
                      <a:pt x="15226" y="10347"/>
                    </a:lnTo>
                    <a:lnTo>
                      <a:pt x="15226" y="9528"/>
                    </a:lnTo>
                    <a:close/>
                    <a:moveTo>
                      <a:pt x="16182" y="9528"/>
                    </a:moveTo>
                    <a:lnTo>
                      <a:pt x="16182" y="10347"/>
                    </a:lnTo>
                    <a:lnTo>
                      <a:pt x="15716" y="10347"/>
                    </a:lnTo>
                    <a:lnTo>
                      <a:pt x="15716" y="9528"/>
                    </a:lnTo>
                    <a:close/>
                    <a:moveTo>
                      <a:pt x="16672" y="9528"/>
                    </a:moveTo>
                    <a:lnTo>
                      <a:pt x="16672" y="10347"/>
                    </a:lnTo>
                    <a:lnTo>
                      <a:pt x="16206" y="10347"/>
                    </a:lnTo>
                    <a:lnTo>
                      <a:pt x="16206" y="9528"/>
                    </a:lnTo>
                    <a:close/>
                    <a:moveTo>
                      <a:pt x="17162" y="9528"/>
                    </a:moveTo>
                    <a:lnTo>
                      <a:pt x="17162" y="10347"/>
                    </a:lnTo>
                    <a:lnTo>
                      <a:pt x="16697" y="10347"/>
                    </a:lnTo>
                    <a:lnTo>
                      <a:pt x="16697" y="9528"/>
                    </a:lnTo>
                    <a:close/>
                    <a:moveTo>
                      <a:pt x="17653" y="9528"/>
                    </a:moveTo>
                    <a:lnTo>
                      <a:pt x="17653" y="10347"/>
                    </a:lnTo>
                    <a:lnTo>
                      <a:pt x="17187" y="10347"/>
                    </a:lnTo>
                    <a:lnTo>
                      <a:pt x="17187" y="9528"/>
                    </a:lnTo>
                    <a:close/>
                    <a:moveTo>
                      <a:pt x="18143" y="9528"/>
                    </a:moveTo>
                    <a:lnTo>
                      <a:pt x="18143" y="10347"/>
                    </a:lnTo>
                    <a:lnTo>
                      <a:pt x="17677" y="10347"/>
                    </a:lnTo>
                    <a:lnTo>
                      <a:pt x="17677" y="9528"/>
                    </a:lnTo>
                    <a:close/>
                    <a:moveTo>
                      <a:pt x="18633" y="9528"/>
                    </a:moveTo>
                    <a:lnTo>
                      <a:pt x="18633" y="10347"/>
                    </a:lnTo>
                    <a:lnTo>
                      <a:pt x="18168" y="10347"/>
                    </a:lnTo>
                    <a:lnTo>
                      <a:pt x="18168" y="9528"/>
                    </a:lnTo>
                    <a:close/>
                    <a:moveTo>
                      <a:pt x="19124" y="9528"/>
                    </a:moveTo>
                    <a:lnTo>
                      <a:pt x="19124" y="10347"/>
                    </a:lnTo>
                    <a:lnTo>
                      <a:pt x="18658" y="10347"/>
                    </a:lnTo>
                    <a:lnTo>
                      <a:pt x="18658" y="9528"/>
                    </a:lnTo>
                    <a:close/>
                    <a:moveTo>
                      <a:pt x="19614" y="9528"/>
                    </a:moveTo>
                    <a:lnTo>
                      <a:pt x="19614" y="10347"/>
                    </a:lnTo>
                    <a:lnTo>
                      <a:pt x="19148" y="10347"/>
                    </a:lnTo>
                    <a:lnTo>
                      <a:pt x="19148" y="9528"/>
                    </a:lnTo>
                    <a:close/>
                    <a:moveTo>
                      <a:pt x="20105" y="9528"/>
                    </a:moveTo>
                    <a:lnTo>
                      <a:pt x="20105" y="10347"/>
                    </a:lnTo>
                    <a:lnTo>
                      <a:pt x="19639" y="10347"/>
                    </a:lnTo>
                    <a:lnTo>
                      <a:pt x="19639" y="9528"/>
                    </a:lnTo>
                    <a:close/>
                    <a:moveTo>
                      <a:pt x="20595" y="9528"/>
                    </a:moveTo>
                    <a:lnTo>
                      <a:pt x="20595" y="10347"/>
                    </a:lnTo>
                    <a:lnTo>
                      <a:pt x="20129" y="10347"/>
                    </a:lnTo>
                    <a:lnTo>
                      <a:pt x="20129" y="9528"/>
                    </a:lnTo>
                    <a:close/>
                    <a:moveTo>
                      <a:pt x="21085" y="9528"/>
                    </a:moveTo>
                    <a:lnTo>
                      <a:pt x="21085" y="10347"/>
                    </a:lnTo>
                    <a:lnTo>
                      <a:pt x="20619" y="10347"/>
                    </a:lnTo>
                    <a:lnTo>
                      <a:pt x="20619" y="9528"/>
                    </a:lnTo>
                    <a:close/>
                    <a:moveTo>
                      <a:pt x="21576" y="9528"/>
                    </a:moveTo>
                    <a:lnTo>
                      <a:pt x="21576" y="10347"/>
                    </a:lnTo>
                    <a:lnTo>
                      <a:pt x="21110" y="10347"/>
                    </a:lnTo>
                    <a:lnTo>
                      <a:pt x="21110" y="9528"/>
                    </a:lnTo>
                    <a:close/>
                    <a:moveTo>
                      <a:pt x="491" y="10390"/>
                    </a:moveTo>
                    <a:lnTo>
                      <a:pt x="491" y="11209"/>
                    </a:lnTo>
                    <a:lnTo>
                      <a:pt x="25" y="11209"/>
                    </a:lnTo>
                    <a:lnTo>
                      <a:pt x="25" y="10390"/>
                    </a:lnTo>
                    <a:close/>
                    <a:moveTo>
                      <a:pt x="981" y="10390"/>
                    </a:moveTo>
                    <a:lnTo>
                      <a:pt x="981" y="11209"/>
                    </a:lnTo>
                    <a:lnTo>
                      <a:pt x="515" y="11209"/>
                    </a:lnTo>
                    <a:lnTo>
                      <a:pt x="515" y="10390"/>
                    </a:lnTo>
                    <a:close/>
                    <a:moveTo>
                      <a:pt x="1471" y="10390"/>
                    </a:moveTo>
                    <a:lnTo>
                      <a:pt x="1471" y="11209"/>
                    </a:lnTo>
                    <a:lnTo>
                      <a:pt x="1005" y="11209"/>
                    </a:lnTo>
                    <a:lnTo>
                      <a:pt x="1005" y="10390"/>
                    </a:lnTo>
                    <a:close/>
                    <a:moveTo>
                      <a:pt x="1961" y="10390"/>
                    </a:moveTo>
                    <a:lnTo>
                      <a:pt x="1961" y="11209"/>
                    </a:lnTo>
                    <a:lnTo>
                      <a:pt x="1496" y="11209"/>
                    </a:lnTo>
                    <a:lnTo>
                      <a:pt x="1496" y="10390"/>
                    </a:lnTo>
                    <a:close/>
                    <a:moveTo>
                      <a:pt x="2452" y="10390"/>
                    </a:moveTo>
                    <a:lnTo>
                      <a:pt x="2452" y="11209"/>
                    </a:lnTo>
                    <a:lnTo>
                      <a:pt x="1986" y="11209"/>
                    </a:lnTo>
                    <a:lnTo>
                      <a:pt x="1986" y="10390"/>
                    </a:lnTo>
                    <a:close/>
                    <a:moveTo>
                      <a:pt x="2942" y="10390"/>
                    </a:moveTo>
                    <a:lnTo>
                      <a:pt x="2942" y="11209"/>
                    </a:lnTo>
                    <a:lnTo>
                      <a:pt x="2476" y="11209"/>
                    </a:lnTo>
                    <a:lnTo>
                      <a:pt x="2476" y="10390"/>
                    </a:lnTo>
                    <a:close/>
                    <a:moveTo>
                      <a:pt x="3433" y="10390"/>
                    </a:moveTo>
                    <a:lnTo>
                      <a:pt x="3433" y="11209"/>
                    </a:lnTo>
                    <a:lnTo>
                      <a:pt x="2967" y="11209"/>
                    </a:lnTo>
                    <a:lnTo>
                      <a:pt x="2967" y="10390"/>
                    </a:lnTo>
                    <a:close/>
                    <a:moveTo>
                      <a:pt x="3923" y="10390"/>
                    </a:moveTo>
                    <a:lnTo>
                      <a:pt x="3923" y="11209"/>
                    </a:lnTo>
                    <a:lnTo>
                      <a:pt x="3457" y="11209"/>
                    </a:lnTo>
                    <a:lnTo>
                      <a:pt x="3457" y="10390"/>
                    </a:lnTo>
                    <a:close/>
                    <a:moveTo>
                      <a:pt x="4413" y="10390"/>
                    </a:moveTo>
                    <a:lnTo>
                      <a:pt x="4413" y="11209"/>
                    </a:lnTo>
                    <a:lnTo>
                      <a:pt x="3947" y="11209"/>
                    </a:lnTo>
                    <a:lnTo>
                      <a:pt x="3947" y="10390"/>
                    </a:lnTo>
                    <a:close/>
                    <a:moveTo>
                      <a:pt x="4904" y="10390"/>
                    </a:moveTo>
                    <a:lnTo>
                      <a:pt x="4904" y="11209"/>
                    </a:lnTo>
                    <a:lnTo>
                      <a:pt x="4438" y="11209"/>
                    </a:lnTo>
                    <a:lnTo>
                      <a:pt x="4438" y="10390"/>
                    </a:lnTo>
                    <a:close/>
                    <a:moveTo>
                      <a:pt x="5394" y="10390"/>
                    </a:moveTo>
                    <a:lnTo>
                      <a:pt x="5394" y="11209"/>
                    </a:lnTo>
                    <a:lnTo>
                      <a:pt x="4928" y="11209"/>
                    </a:lnTo>
                    <a:lnTo>
                      <a:pt x="4928" y="10390"/>
                    </a:lnTo>
                    <a:close/>
                    <a:moveTo>
                      <a:pt x="5884" y="10390"/>
                    </a:moveTo>
                    <a:lnTo>
                      <a:pt x="5884" y="11209"/>
                    </a:lnTo>
                    <a:lnTo>
                      <a:pt x="5418" y="11209"/>
                    </a:lnTo>
                    <a:lnTo>
                      <a:pt x="5418" y="10390"/>
                    </a:lnTo>
                    <a:close/>
                    <a:moveTo>
                      <a:pt x="6375" y="10390"/>
                    </a:moveTo>
                    <a:lnTo>
                      <a:pt x="6375" y="11209"/>
                    </a:lnTo>
                    <a:lnTo>
                      <a:pt x="5909" y="11209"/>
                    </a:lnTo>
                    <a:lnTo>
                      <a:pt x="5909" y="10390"/>
                    </a:lnTo>
                    <a:close/>
                    <a:moveTo>
                      <a:pt x="6865" y="10390"/>
                    </a:moveTo>
                    <a:lnTo>
                      <a:pt x="6865" y="11209"/>
                    </a:lnTo>
                    <a:lnTo>
                      <a:pt x="6399" y="11209"/>
                    </a:lnTo>
                    <a:lnTo>
                      <a:pt x="6399" y="10390"/>
                    </a:lnTo>
                    <a:close/>
                    <a:moveTo>
                      <a:pt x="7355" y="10390"/>
                    </a:moveTo>
                    <a:lnTo>
                      <a:pt x="7355" y="11209"/>
                    </a:lnTo>
                    <a:lnTo>
                      <a:pt x="6890" y="11209"/>
                    </a:lnTo>
                    <a:lnTo>
                      <a:pt x="6890" y="10390"/>
                    </a:lnTo>
                    <a:close/>
                    <a:moveTo>
                      <a:pt x="7846" y="10390"/>
                    </a:moveTo>
                    <a:lnTo>
                      <a:pt x="7846" y="11209"/>
                    </a:lnTo>
                    <a:lnTo>
                      <a:pt x="7380" y="11209"/>
                    </a:lnTo>
                    <a:lnTo>
                      <a:pt x="7380" y="10390"/>
                    </a:lnTo>
                    <a:close/>
                    <a:moveTo>
                      <a:pt x="8336" y="10390"/>
                    </a:moveTo>
                    <a:lnTo>
                      <a:pt x="8336" y="11209"/>
                    </a:lnTo>
                    <a:lnTo>
                      <a:pt x="7870" y="11209"/>
                    </a:lnTo>
                    <a:lnTo>
                      <a:pt x="7870" y="10390"/>
                    </a:lnTo>
                    <a:close/>
                    <a:moveTo>
                      <a:pt x="8826" y="10390"/>
                    </a:moveTo>
                    <a:lnTo>
                      <a:pt x="8826" y="11209"/>
                    </a:lnTo>
                    <a:lnTo>
                      <a:pt x="8361" y="11209"/>
                    </a:lnTo>
                    <a:lnTo>
                      <a:pt x="8361" y="10390"/>
                    </a:lnTo>
                    <a:close/>
                    <a:moveTo>
                      <a:pt x="9317" y="10390"/>
                    </a:moveTo>
                    <a:lnTo>
                      <a:pt x="9317" y="11209"/>
                    </a:lnTo>
                    <a:lnTo>
                      <a:pt x="8851" y="11209"/>
                    </a:lnTo>
                    <a:lnTo>
                      <a:pt x="8851" y="10390"/>
                    </a:lnTo>
                    <a:close/>
                    <a:moveTo>
                      <a:pt x="9807" y="10390"/>
                    </a:moveTo>
                    <a:lnTo>
                      <a:pt x="9807" y="11209"/>
                    </a:lnTo>
                    <a:lnTo>
                      <a:pt x="9341" y="11209"/>
                    </a:lnTo>
                    <a:lnTo>
                      <a:pt x="9341" y="10390"/>
                    </a:lnTo>
                    <a:close/>
                    <a:moveTo>
                      <a:pt x="10297" y="10390"/>
                    </a:moveTo>
                    <a:lnTo>
                      <a:pt x="10297" y="11209"/>
                    </a:lnTo>
                    <a:lnTo>
                      <a:pt x="9832" y="11209"/>
                    </a:lnTo>
                    <a:lnTo>
                      <a:pt x="9832" y="10390"/>
                    </a:lnTo>
                    <a:close/>
                    <a:moveTo>
                      <a:pt x="10788" y="10390"/>
                    </a:moveTo>
                    <a:lnTo>
                      <a:pt x="10788" y="11209"/>
                    </a:lnTo>
                    <a:lnTo>
                      <a:pt x="10322" y="11209"/>
                    </a:lnTo>
                    <a:lnTo>
                      <a:pt x="10322" y="10390"/>
                    </a:lnTo>
                    <a:close/>
                    <a:moveTo>
                      <a:pt x="11278" y="10390"/>
                    </a:moveTo>
                    <a:lnTo>
                      <a:pt x="11278" y="11209"/>
                    </a:lnTo>
                    <a:lnTo>
                      <a:pt x="10812" y="11209"/>
                    </a:lnTo>
                    <a:lnTo>
                      <a:pt x="10812" y="10390"/>
                    </a:lnTo>
                    <a:close/>
                    <a:moveTo>
                      <a:pt x="11769" y="10390"/>
                    </a:moveTo>
                    <a:lnTo>
                      <a:pt x="11769" y="11209"/>
                    </a:lnTo>
                    <a:lnTo>
                      <a:pt x="11303" y="11209"/>
                    </a:lnTo>
                    <a:lnTo>
                      <a:pt x="11303" y="10390"/>
                    </a:lnTo>
                    <a:close/>
                    <a:moveTo>
                      <a:pt x="12259" y="10390"/>
                    </a:moveTo>
                    <a:lnTo>
                      <a:pt x="12259" y="11209"/>
                    </a:lnTo>
                    <a:lnTo>
                      <a:pt x="11793" y="11209"/>
                    </a:lnTo>
                    <a:lnTo>
                      <a:pt x="11793" y="10390"/>
                    </a:lnTo>
                    <a:close/>
                    <a:moveTo>
                      <a:pt x="12749" y="10390"/>
                    </a:moveTo>
                    <a:lnTo>
                      <a:pt x="12749" y="11209"/>
                    </a:lnTo>
                    <a:lnTo>
                      <a:pt x="12283" y="11209"/>
                    </a:lnTo>
                    <a:lnTo>
                      <a:pt x="12283" y="10390"/>
                    </a:lnTo>
                    <a:close/>
                    <a:moveTo>
                      <a:pt x="13240" y="10390"/>
                    </a:moveTo>
                    <a:lnTo>
                      <a:pt x="13240" y="11209"/>
                    </a:lnTo>
                    <a:lnTo>
                      <a:pt x="12774" y="11209"/>
                    </a:lnTo>
                    <a:lnTo>
                      <a:pt x="12774" y="10390"/>
                    </a:lnTo>
                    <a:close/>
                    <a:moveTo>
                      <a:pt x="13730" y="10390"/>
                    </a:moveTo>
                    <a:lnTo>
                      <a:pt x="13730" y="11209"/>
                    </a:lnTo>
                    <a:lnTo>
                      <a:pt x="13264" y="11209"/>
                    </a:lnTo>
                    <a:lnTo>
                      <a:pt x="13264" y="10390"/>
                    </a:lnTo>
                    <a:close/>
                    <a:moveTo>
                      <a:pt x="14220" y="10390"/>
                    </a:moveTo>
                    <a:lnTo>
                      <a:pt x="14220" y="11209"/>
                    </a:lnTo>
                    <a:lnTo>
                      <a:pt x="13754" y="11209"/>
                    </a:lnTo>
                    <a:lnTo>
                      <a:pt x="13754" y="10390"/>
                    </a:lnTo>
                    <a:close/>
                    <a:moveTo>
                      <a:pt x="14711" y="10390"/>
                    </a:moveTo>
                    <a:lnTo>
                      <a:pt x="14711" y="11209"/>
                    </a:lnTo>
                    <a:lnTo>
                      <a:pt x="14245" y="11209"/>
                    </a:lnTo>
                    <a:lnTo>
                      <a:pt x="14245" y="10390"/>
                    </a:lnTo>
                    <a:close/>
                    <a:moveTo>
                      <a:pt x="15201" y="10390"/>
                    </a:moveTo>
                    <a:lnTo>
                      <a:pt x="15201" y="11209"/>
                    </a:lnTo>
                    <a:lnTo>
                      <a:pt x="14735" y="11209"/>
                    </a:lnTo>
                    <a:lnTo>
                      <a:pt x="14735" y="10390"/>
                    </a:lnTo>
                    <a:close/>
                    <a:moveTo>
                      <a:pt x="15691" y="10390"/>
                    </a:moveTo>
                    <a:lnTo>
                      <a:pt x="15691" y="11209"/>
                    </a:lnTo>
                    <a:lnTo>
                      <a:pt x="15226" y="11209"/>
                    </a:lnTo>
                    <a:lnTo>
                      <a:pt x="15226" y="10390"/>
                    </a:lnTo>
                    <a:close/>
                    <a:moveTo>
                      <a:pt x="16182" y="10390"/>
                    </a:moveTo>
                    <a:lnTo>
                      <a:pt x="16182" y="11209"/>
                    </a:lnTo>
                    <a:lnTo>
                      <a:pt x="15716" y="11209"/>
                    </a:lnTo>
                    <a:lnTo>
                      <a:pt x="15716" y="10390"/>
                    </a:lnTo>
                    <a:close/>
                    <a:moveTo>
                      <a:pt x="16672" y="10390"/>
                    </a:moveTo>
                    <a:lnTo>
                      <a:pt x="16672" y="11209"/>
                    </a:lnTo>
                    <a:lnTo>
                      <a:pt x="16206" y="11209"/>
                    </a:lnTo>
                    <a:lnTo>
                      <a:pt x="16206" y="10390"/>
                    </a:lnTo>
                    <a:close/>
                    <a:moveTo>
                      <a:pt x="17162" y="10390"/>
                    </a:moveTo>
                    <a:lnTo>
                      <a:pt x="17162" y="11209"/>
                    </a:lnTo>
                    <a:lnTo>
                      <a:pt x="16697" y="11209"/>
                    </a:lnTo>
                    <a:lnTo>
                      <a:pt x="16697" y="10390"/>
                    </a:lnTo>
                    <a:close/>
                    <a:moveTo>
                      <a:pt x="17653" y="10390"/>
                    </a:moveTo>
                    <a:lnTo>
                      <a:pt x="17653" y="11209"/>
                    </a:lnTo>
                    <a:lnTo>
                      <a:pt x="17187" y="11209"/>
                    </a:lnTo>
                    <a:lnTo>
                      <a:pt x="17187" y="10390"/>
                    </a:lnTo>
                    <a:close/>
                    <a:moveTo>
                      <a:pt x="18143" y="10390"/>
                    </a:moveTo>
                    <a:lnTo>
                      <a:pt x="18143" y="11209"/>
                    </a:lnTo>
                    <a:lnTo>
                      <a:pt x="17677" y="11209"/>
                    </a:lnTo>
                    <a:lnTo>
                      <a:pt x="17677" y="10390"/>
                    </a:lnTo>
                    <a:close/>
                    <a:moveTo>
                      <a:pt x="18633" y="10390"/>
                    </a:moveTo>
                    <a:lnTo>
                      <a:pt x="18633" y="11209"/>
                    </a:lnTo>
                    <a:lnTo>
                      <a:pt x="18168" y="11209"/>
                    </a:lnTo>
                    <a:lnTo>
                      <a:pt x="18168" y="10390"/>
                    </a:lnTo>
                    <a:close/>
                    <a:moveTo>
                      <a:pt x="19124" y="10390"/>
                    </a:moveTo>
                    <a:lnTo>
                      <a:pt x="19124" y="11209"/>
                    </a:lnTo>
                    <a:lnTo>
                      <a:pt x="18658" y="11209"/>
                    </a:lnTo>
                    <a:lnTo>
                      <a:pt x="18658" y="10390"/>
                    </a:lnTo>
                    <a:close/>
                    <a:moveTo>
                      <a:pt x="19614" y="10390"/>
                    </a:moveTo>
                    <a:lnTo>
                      <a:pt x="19614" y="11209"/>
                    </a:lnTo>
                    <a:lnTo>
                      <a:pt x="19148" y="11209"/>
                    </a:lnTo>
                    <a:lnTo>
                      <a:pt x="19148" y="10390"/>
                    </a:lnTo>
                    <a:close/>
                    <a:moveTo>
                      <a:pt x="20105" y="10390"/>
                    </a:moveTo>
                    <a:lnTo>
                      <a:pt x="20105" y="11209"/>
                    </a:lnTo>
                    <a:lnTo>
                      <a:pt x="19639" y="11209"/>
                    </a:lnTo>
                    <a:lnTo>
                      <a:pt x="19639" y="10390"/>
                    </a:lnTo>
                    <a:close/>
                    <a:moveTo>
                      <a:pt x="20595" y="10390"/>
                    </a:moveTo>
                    <a:lnTo>
                      <a:pt x="20595" y="11209"/>
                    </a:lnTo>
                    <a:lnTo>
                      <a:pt x="20129" y="11209"/>
                    </a:lnTo>
                    <a:lnTo>
                      <a:pt x="20129" y="10390"/>
                    </a:lnTo>
                    <a:close/>
                    <a:moveTo>
                      <a:pt x="21085" y="10390"/>
                    </a:moveTo>
                    <a:lnTo>
                      <a:pt x="21085" y="11209"/>
                    </a:lnTo>
                    <a:lnTo>
                      <a:pt x="20619" y="11209"/>
                    </a:lnTo>
                    <a:lnTo>
                      <a:pt x="20619" y="10390"/>
                    </a:lnTo>
                    <a:close/>
                    <a:moveTo>
                      <a:pt x="21576" y="10390"/>
                    </a:moveTo>
                    <a:lnTo>
                      <a:pt x="21576" y="11209"/>
                    </a:lnTo>
                    <a:lnTo>
                      <a:pt x="21110" y="11209"/>
                    </a:lnTo>
                    <a:lnTo>
                      <a:pt x="21110" y="10390"/>
                    </a:lnTo>
                    <a:close/>
                    <a:moveTo>
                      <a:pt x="491" y="11252"/>
                    </a:moveTo>
                    <a:lnTo>
                      <a:pt x="491" y="12071"/>
                    </a:lnTo>
                    <a:lnTo>
                      <a:pt x="25" y="12071"/>
                    </a:lnTo>
                    <a:lnTo>
                      <a:pt x="25" y="11252"/>
                    </a:lnTo>
                    <a:close/>
                    <a:moveTo>
                      <a:pt x="981" y="11252"/>
                    </a:moveTo>
                    <a:lnTo>
                      <a:pt x="981" y="12071"/>
                    </a:lnTo>
                    <a:lnTo>
                      <a:pt x="515" y="12071"/>
                    </a:lnTo>
                    <a:lnTo>
                      <a:pt x="515" y="11252"/>
                    </a:lnTo>
                    <a:close/>
                    <a:moveTo>
                      <a:pt x="1471" y="11252"/>
                    </a:moveTo>
                    <a:lnTo>
                      <a:pt x="1471" y="12071"/>
                    </a:lnTo>
                    <a:lnTo>
                      <a:pt x="1005" y="12071"/>
                    </a:lnTo>
                    <a:lnTo>
                      <a:pt x="1005" y="11252"/>
                    </a:lnTo>
                    <a:close/>
                    <a:moveTo>
                      <a:pt x="1961" y="11252"/>
                    </a:moveTo>
                    <a:lnTo>
                      <a:pt x="1961" y="12071"/>
                    </a:lnTo>
                    <a:lnTo>
                      <a:pt x="1496" y="12071"/>
                    </a:lnTo>
                    <a:lnTo>
                      <a:pt x="1496" y="11252"/>
                    </a:lnTo>
                    <a:close/>
                    <a:moveTo>
                      <a:pt x="2452" y="11252"/>
                    </a:moveTo>
                    <a:lnTo>
                      <a:pt x="2452" y="12071"/>
                    </a:lnTo>
                    <a:lnTo>
                      <a:pt x="1986" y="12071"/>
                    </a:lnTo>
                    <a:lnTo>
                      <a:pt x="1986" y="11252"/>
                    </a:lnTo>
                    <a:close/>
                    <a:moveTo>
                      <a:pt x="2942" y="11252"/>
                    </a:moveTo>
                    <a:lnTo>
                      <a:pt x="2942" y="12071"/>
                    </a:lnTo>
                    <a:lnTo>
                      <a:pt x="2476" y="12071"/>
                    </a:lnTo>
                    <a:lnTo>
                      <a:pt x="2476" y="11252"/>
                    </a:lnTo>
                    <a:close/>
                    <a:moveTo>
                      <a:pt x="3433" y="11252"/>
                    </a:moveTo>
                    <a:lnTo>
                      <a:pt x="3433" y="12071"/>
                    </a:lnTo>
                    <a:lnTo>
                      <a:pt x="2967" y="12071"/>
                    </a:lnTo>
                    <a:lnTo>
                      <a:pt x="2967" y="11252"/>
                    </a:lnTo>
                    <a:close/>
                    <a:moveTo>
                      <a:pt x="3923" y="11252"/>
                    </a:moveTo>
                    <a:lnTo>
                      <a:pt x="3923" y="12071"/>
                    </a:lnTo>
                    <a:lnTo>
                      <a:pt x="3457" y="12071"/>
                    </a:lnTo>
                    <a:lnTo>
                      <a:pt x="3457" y="11252"/>
                    </a:lnTo>
                    <a:close/>
                    <a:moveTo>
                      <a:pt x="4413" y="11252"/>
                    </a:moveTo>
                    <a:lnTo>
                      <a:pt x="4413" y="12071"/>
                    </a:lnTo>
                    <a:lnTo>
                      <a:pt x="3947" y="12071"/>
                    </a:lnTo>
                    <a:lnTo>
                      <a:pt x="3947" y="11252"/>
                    </a:lnTo>
                    <a:close/>
                    <a:moveTo>
                      <a:pt x="4904" y="11252"/>
                    </a:moveTo>
                    <a:lnTo>
                      <a:pt x="4904" y="12071"/>
                    </a:lnTo>
                    <a:lnTo>
                      <a:pt x="4438" y="12071"/>
                    </a:lnTo>
                    <a:lnTo>
                      <a:pt x="4438" y="11252"/>
                    </a:lnTo>
                    <a:close/>
                    <a:moveTo>
                      <a:pt x="5394" y="11252"/>
                    </a:moveTo>
                    <a:lnTo>
                      <a:pt x="5394" y="12071"/>
                    </a:lnTo>
                    <a:lnTo>
                      <a:pt x="4928" y="12071"/>
                    </a:lnTo>
                    <a:lnTo>
                      <a:pt x="4928" y="11252"/>
                    </a:lnTo>
                    <a:close/>
                    <a:moveTo>
                      <a:pt x="5884" y="11252"/>
                    </a:moveTo>
                    <a:lnTo>
                      <a:pt x="5884" y="12071"/>
                    </a:lnTo>
                    <a:lnTo>
                      <a:pt x="5418" y="12071"/>
                    </a:lnTo>
                    <a:lnTo>
                      <a:pt x="5418" y="11252"/>
                    </a:lnTo>
                    <a:close/>
                    <a:moveTo>
                      <a:pt x="6375" y="11252"/>
                    </a:moveTo>
                    <a:lnTo>
                      <a:pt x="6375" y="12071"/>
                    </a:lnTo>
                    <a:lnTo>
                      <a:pt x="5909" y="12071"/>
                    </a:lnTo>
                    <a:lnTo>
                      <a:pt x="5909" y="11252"/>
                    </a:lnTo>
                    <a:close/>
                    <a:moveTo>
                      <a:pt x="6865" y="11252"/>
                    </a:moveTo>
                    <a:lnTo>
                      <a:pt x="6865" y="12071"/>
                    </a:lnTo>
                    <a:lnTo>
                      <a:pt x="6399" y="12071"/>
                    </a:lnTo>
                    <a:lnTo>
                      <a:pt x="6399" y="11252"/>
                    </a:lnTo>
                    <a:close/>
                    <a:moveTo>
                      <a:pt x="7355" y="11252"/>
                    </a:moveTo>
                    <a:lnTo>
                      <a:pt x="7355" y="12071"/>
                    </a:lnTo>
                    <a:lnTo>
                      <a:pt x="6890" y="12071"/>
                    </a:lnTo>
                    <a:lnTo>
                      <a:pt x="6890" y="11252"/>
                    </a:lnTo>
                    <a:close/>
                    <a:moveTo>
                      <a:pt x="7846" y="11252"/>
                    </a:moveTo>
                    <a:lnTo>
                      <a:pt x="7846" y="12071"/>
                    </a:lnTo>
                    <a:lnTo>
                      <a:pt x="7380" y="12071"/>
                    </a:lnTo>
                    <a:lnTo>
                      <a:pt x="7380" y="11252"/>
                    </a:lnTo>
                    <a:close/>
                    <a:moveTo>
                      <a:pt x="8336" y="11252"/>
                    </a:moveTo>
                    <a:lnTo>
                      <a:pt x="8336" y="12071"/>
                    </a:lnTo>
                    <a:lnTo>
                      <a:pt x="7870" y="12071"/>
                    </a:lnTo>
                    <a:lnTo>
                      <a:pt x="7870" y="11252"/>
                    </a:lnTo>
                    <a:close/>
                    <a:moveTo>
                      <a:pt x="8826" y="11252"/>
                    </a:moveTo>
                    <a:lnTo>
                      <a:pt x="8826" y="12071"/>
                    </a:lnTo>
                    <a:lnTo>
                      <a:pt x="8361" y="12071"/>
                    </a:lnTo>
                    <a:lnTo>
                      <a:pt x="8361" y="11252"/>
                    </a:lnTo>
                    <a:close/>
                    <a:moveTo>
                      <a:pt x="9317" y="11252"/>
                    </a:moveTo>
                    <a:lnTo>
                      <a:pt x="9317" y="12071"/>
                    </a:lnTo>
                    <a:lnTo>
                      <a:pt x="8851" y="12071"/>
                    </a:lnTo>
                    <a:lnTo>
                      <a:pt x="8851" y="11252"/>
                    </a:lnTo>
                    <a:close/>
                    <a:moveTo>
                      <a:pt x="9807" y="11252"/>
                    </a:moveTo>
                    <a:lnTo>
                      <a:pt x="9807" y="12071"/>
                    </a:lnTo>
                    <a:lnTo>
                      <a:pt x="9341" y="12071"/>
                    </a:lnTo>
                    <a:lnTo>
                      <a:pt x="9341" y="11252"/>
                    </a:lnTo>
                    <a:close/>
                    <a:moveTo>
                      <a:pt x="10297" y="11252"/>
                    </a:moveTo>
                    <a:lnTo>
                      <a:pt x="10297" y="12071"/>
                    </a:lnTo>
                    <a:lnTo>
                      <a:pt x="9832" y="12071"/>
                    </a:lnTo>
                    <a:lnTo>
                      <a:pt x="9832" y="11252"/>
                    </a:lnTo>
                    <a:close/>
                    <a:moveTo>
                      <a:pt x="10788" y="11252"/>
                    </a:moveTo>
                    <a:lnTo>
                      <a:pt x="10788" y="12071"/>
                    </a:lnTo>
                    <a:lnTo>
                      <a:pt x="10322" y="12071"/>
                    </a:lnTo>
                    <a:lnTo>
                      <a:pt x="10322" y="11252"/>
                    </a:lnTo>
                    <a:close/>
                    <a:moveTo>
                      <a:pt x="11278" y="11252"/>
                    </a:moveTo>
                    <a:lnTo>
                      <a:pt x="11278" y="12071"/>
                    </a:lnTo>
                    <a:lnTo>
                      <a:pt x="10812" y="12071"/>
                    </a:lnTo>
                    <a:lnTo>
                      <a:pt x="10812" y="11252"/>
                    </a:lnTo>
                    <a:close/>
                    <a:moveTo>
                      <a:pt x="11769" y="11252"/>
                    </a:moveTo>
                    <a:lnTo>
                      <a:pt x="11769" y="12071"/>
                    </a:lnTo>
                    <a:lnTo>
                      <a:pt x="11303" y="12071"/>
                    </a:lnTo>
                    <a:lnTo>
                      <a:pt x="11303" y="11252"/>
                    </a:lnTo>
                    <a:close/>
                    <a:moveTo>
                      <a:pt x="12259" y="11252"/>
                    </a:moveTo>
                    <a:lnTo>
                      <a:pt x="12259" y="12071"/>
                    </a:lnTo>
                    <a:lnTo>
                      <a:pt x="11793" y="12071"/>
                    </a:lnTo>
                    <a:lnTo>
                      <a:pt x="11793" y="11252"/>
                    </a:lnTo>
                    <a:close/>
                    <a:moveTo>
                      <a:pt x="12749" y="11252"/>
                    </a:moveTo>
                    <a:lnTo>
                      <a:pt x="12749" y="12071"/>
                    </a:lnTo>
                    <a:lnTo>
                      <a:pt x="12283" y="12071"/>
                    </a:lnTo>
                    <a:lnTo>
                      <a:pt x="12283" y="11252"/>
                    </a:lnTo>
                    <a:close/>
                    <a:moveTo>
                      <a:pt x="13240" y="11252"/>
                    </a:moveTo>
                    <a:lnTo>
                      <a:pt x="13240" y="12071"/>
                    </a:lnTo>
                    <a:lnTo>
                      <a:pt x="12774" y="12071"/>
                    </a:lnTo>
                    <a:lnTo>
                      <a:pt x="12774" y="11252"/>
                    </a:lnTo>
                    <a:close/>
                    <a:moveTo>
                      <a:pt x="13730" y="11252"/>
                    </a:moveTo>
                    <a:lnTo>
                      <a:pt x="13730" y="12071"/>
                    </a:lnTo>
                    <a:lnTo>
                      <a:pt x="13264" y="12071"/>
                    </a:lnTo>
                    <a:lnTo>
                      <a:pt x="13264" y="11252"/>
                    </a:lnTo>
                    <a:close/>
                    <a:moveTo>
                      <a:pt x="14220" y="11252"/>
                    </a:moveTo>
                    <a:lnTo>
                      <a:pt x="14220" y="12071"/>
                    </a:lnTo>
                    <a:lnTo>
                      <a:pt x="13754" y="12071"/>
                    </a:lnTo>
                    <a:lnTo>
                      <a:pt x="13754" y="11252"/>
                    </a:lnTo>
                    <a:close/>
                    <a:moveTo>
                      <a:pt x="14711" y="11252"/>
                    </a:moveTo>
                    <a:lnTo>
                      <a:pt x="14711" y="12071"/>
                    </a:lnTo>
                    <a:lnTo>
                      <a:pt x="14245" y="12071"/>
                    </a:lnTo>
                    <a:lnTo>
                      <a:pt x="14245" y="11252"/>
                    </a:lnTo>
                    <a:close/>
                    <a:moveTo>
                      <a:pt x="15201" y="11252"/>
                    </a:moveTo>
                    <a:lnTo>
                      <a:pt x="15201" y="12071"/>
                    </a:lnTo>
                    <a:lnTo>
                      <a:pt x="14735" y="12071"/>
                    </a:lnTo>
                    <a:lnTo>
                      <a:pt x="14735" y="11252"/>
                    </a:lnTo>
                    <a:close/>
                    <a:moveTo>
                      <a:pt x="15691" y="11252"/>
                    </a:moveTo>
                    <a:lnTo>
                      <a:pt x="15691" y="12071"/>
                    </a:lnTo>
                    <a:lnTo>
                      <a:pt x="15226" y="12071"/>
                    </a:lnTo>
                    <a:lnTo>
                      <a:pt x="15226" y="11252"/>
                    </a:lnTo>
                    <a:close/>
                    <a:moveTo>
                      <a:pt x="16182" y="11252"/>
                    </a:moveTo>
                    <a:lnTo>
                      <a:pt x="16182" y="12071"/>
                    </a:lnTo>
                    <a:lnTo>
                      <a:pt x="15716" y="12071"/>
                    </a:lnTo>
                    <a:lnTo>
                      <a:pt x="15716" y="11252"/>
                    </a:lnTo>
                    <a:close/>
                    <a:moveTo>
                      <a:pt x="16672" y="11252"/>
                    </a:moveTo>
                    <a:lnTo>
                      <a:pt x="16672" y="12071"/>
                    </a:lnTo>
                    <a:lnTo>
                      <a:pt x="16206" y="12071"/>
                    </a:lnTo>
                    <a:lnTo>
                      <a:pt x="16206" y="11252"/>
                    </a:lnTo>
                    <a:close/>
                    <a:moveTo>
                      <a:pt x="17162" y="11252"/>
                    </a:moveTo>
                    <a:lnTo>
                      <a:pt x="17162" y="12071"/>
                    </a:lnTo>
                    <a:lnTo>
                      <a:pt x="16697" y="12071"/>
                    </a:lnTo>
                    <a:lnTo>
                      <a:pt x="16697" y="11252"/>
                    </a:lnTo>
                    <a:close/>
                    <a:moveTo>
                      <a:pt x="17653" y="11252"/>
                    </a:moveTo>
                    <a:lnTo>
                      <a:pt x="17653" y="12071"/>
                    </a:lnTo>
                    <a:lnTo>
                      <a:pt x="17187" y="12071"/>
                    </a:lnTo>
                    <a:lnTo>
                      <a:pt x="17187" y="11252"/>
                    </a:lnTo>
                    <a:close/>
                    <a:moveTo>
                      <a:pt x="18143" y="11252"/>
                    </a:moveTo>
                    <a:lnTo>
                      <a:pt x="18143" y="12071"/>
                    </a:lnTo>
                    <a:lnTo>
                      <a:pt x="17677" y="12071"/>
                    </a:lnTo>
                    <a:lnTo>
                      <a:pt x="17677" y="11252"/>
                    </a:lnTo>
                    <a:close/>
                    <a:moveTo>
                      <a:pt x="18633" y="11252"/>
                    </a:moveTo>
                    <a:lnTo>
                      <a:pt x="18633" y="12071"/>
                    </a:lnTo>
                    <a:lnTo>
                      <a:pt x="18168" y="12071"/>
                    </a:lnTo>
                    <a:lnTo>
                      <a:pt x="18168" y="11252"/>
                    </a:lnTo>
                    <a:close/>
                    <a:moveTo>
                      <a:pt x="19124" y="11252"/>
                    </a:moveTo>
                    <a:lnTo>
                      <a:pt x="19124" y="12071"/>
                    </a:lnTo>
                    <a:lnTo>
                      <a:pt x="18658" y="12071"/>
                    </a:lnTo>
                    <a:lnTo>
                      <a:pt x="18658" y="11252"/>
                    </a:lnTo>
                    <a:close/>
                    <a:moveTo>
                      <a:pt x="19614" y="11252"/>
                    </a:moveTo>
                    <a:lnTo>
                      <a:pt x="19614" y="12071"/>
                    </a:lnTo>
                    <a:lnTo>
                      <a:pt x="19148" y="12071"/>
                    </a:lnTo>
                    <a:lnTo>
                      <a:pt x="19148" y="11252"/>
                    </a:lnTo>
                    <a:close/>
                    <a:moveTo>
                      <a:pt x="20105" y="11252"/>
                    </a:moveTo>
                    <a:lnTo>
                      <a:pt x="20105" y="12071"/>
                    </a:lnTo>
                    <a:lnTo>
                      <a:pt x="19639" y="12071"/>
                    </a:lnTo>
                    <a:lnTo>
                      <a:pt x="19639" y="11252"/>
                    </a:lnTo>
                    <a:close/>
                    <a:moveTo>
                      <a:pt x="20595" y="11252"/>
                    </a:moveTo>
                    <a:lnTo>
                      <a:pt x="20595" y="12071"/>
                    </a:lnTo>
                    <a:lnTo>
                      <a:pt x="20129" y="12071"/>
                    </a:lnTo>
                    <a:lnTo>
                      <a:pt x="20129" y="11252"/>
                    </a:lnTo>
                    <a:close/>
                    <a:moveTo>
                      <a:pt x="21085" y="11252"/>
                    </a:moveTo>
                    <a:lnTo>
                      <a:pt x="21085" y="12071"/>
                    </a:lnTo>
                    <a:lnTo>
                      <a:pt x="20619" y="12071"/>
                    </a:lnTo>
                    <a:lnTo>
                      <a:pt x="20619" y="11252"/>
                    </a:lnTo>
                    <a:close/>
                    <a:moveTo>
                      <a:pt x="21576" y="11252"/>
                    </a:moveTo>
                    <a:lnTo>
                      <a:pt x="21576" y="12071"/>
                    </a:lnTo>
                    <a:lnTo>
                      <a:pt x="21110" y="12071"/>
                    </a:lnTo>
                    <a:lnTo>
                      <a:pt x="21110" y="11252"/>
                    </a:lnTo>
                    <a:close/>
                    <a:moveTo>
                      <a:pt x="491" y="12115"/>
                    </a:moveTo>
                    <a:lnTo>
                      <a:pt x="491" y="12934"/>
                    </a:lnTo>
                    <a:lnTo>
                      <a:pt x="25" y="12934"/>
                    </a:lnTo>
                    <a:lnTo>
                      <a:pt x="25" y="12115"/>
                    </a:lnTo>
                    <a:close/>
                    <a:moveTo>
                      <a:pt x="981" y="12115"/>
                    </a:moveTo>
                    <a:lnTo>
                      <a:pt x="981" y="12934"/>
                    </a:lnTo>
                    <a:lnTo>
                      <a:pt x="515" y="12934"/>
                    </a:lnTo>
                    <a:lnTo>
                      <a:pt x="515" y="12115"/>
                    </a:lnTo>
                    <a:close/>
                    <a:moveTo>
                      <a:pt x="1471" y="12115"/>
                    </a:moveTo>
                    <a:lnTo>
                      <a:pt x="1471" y="12934"/>
                    </a:lnTo>
                    <a:lnTo>
                      <a:pt x="1005" y="12934"/>
                    </a:lnTo>
                    <a:lnTo>
                      <a:pt x="1005" y="12115"/>
                    </a:lnTo>
                    <a:close/>
                    <a:moveTo>
                      <a:pt x="1961" y="12115"/>
                    </a:moveTo>
                    <a:lnTo>
                      <a:pt x="1961" y="12934"/>
                    </a:lnTo>
                    <a:lnTo>
                      <a:pt x="1496" y="12934"/>
                    </a:lnTo>
                    <a:lnTo>
                      <a:pt x="1496" y="12115"/>
                    </a:lnTo>
                    <a:close/>
                    <a:moveTo>
                      <a:pt x="2452" y="12115"/>
                    </a:moveTo>
                    <a:lnTo>
                      <a:pt x="2452" y="12934"/>
                    </a:lnTo>
                    <a:lnTo>
                      <a:pt x="1986" y="12934"/>
                    </a:lnTo>
                    <a:lnTo>
                      <a:pt x="1986" y="12115"/>
                    </a:lnTo>
                    <a:close/>
                    <a:moveTo>
                      <a:pt x="2942" y="12115"/>
                    </a:moveTo>
                    <a:lnTo>
                      <a:pt x="2942" y="12934"/>
                    </a:lnTo>
                    <a:lnTo>
                      <a:pt x="2476" y="12934"/>
                    </a:lnTo>
                    <a:lnTo>
                      <a:pt x="2476" y="12115"/>
                    </a:lnTo>
                    <a:close/>
                    <a:moveTo>
                      <a:pt x="3433" y="12115"/>
                    </a:moveTo>
                    <a:lnTo>
                      <a:pt x="3433" y="12934"/>
                    </a:lnTo>
                    <a:lnTo>
                      <a:pt x="2967" y="12934"/>
                    </a:lnTo>
                    <a:lnTo>
                      <a:pt x="2967" y="12115"/>
                    </a:lnTo>
                    <a:close/>
                    <a:moveTo>
                      <a:pt x="3923" y="12115"/>
                    </a:moveTo>
                    <a:lnTo>
                      <a:pt x="3923" y="12934"/>
                    </a:lnTo>
                    <a:lnTo>
                      <a:pt x="3457" y="12934"/>
                    </a:lnTo>
                    <a:lnTo>
                      <a:pt x="3457" y="12115"/>
                    </a:lnTo>
                    <a:close/>
                    <a:moveTo>
                      <a:pt x="4413" y="12115"/>
                    </a:moveTo>
                    <a:lnTo>
                      <a:pt x="4413" y="12934"/>
                    </a:lnTo>
                    <a:lnTo>
                      <a:pt x="3947" y="12934"/>
                    </a:lnTo>
                    <a:lnTo>
                      <a:pt x="3947" y="12115"/>
                    </a:lnTo>
                    <a:close/>
                    <a:moveTo>
                      <a:pt x="4904" y="12115"/>
                    </a:moveTo>
                    <a:lnTo>
                      <a:pt x="4904" y="12934"/>
                    </a:lnTo>
                    <a:lnTo>
                      <a:pt x="4438" y="12934"/>
                    </a:lnTo>
                    <a:lnTo>
                      <a:pt x="4438" y="12115"/>
                    </a:lnTo>
                    <a:close/>
                    <a:moveTo>
                      <a:pt x="5394" y="12115"/>
                    </a:moveTo>
                    <a:lnTo>
                      <a:pt x="5394" y="12934"/>
                    </a:lnTo>
                    <a:lnTo>
                      <a:pt x="4928" y="12934"/>
                    </a:lnTo>
                    <a:lnTo>
                      <a:pt x="4928" y="12115"/>
                    </a:lnTo>
                    <a:close/>
                    <a:moveTo>
                      <a:pt x="5884" y="12115"/>
                    </a:moveTo>
                    <a:lnTo>
                      <a:pt x="5884" y="12934"/>
                    </a:lnTo>
                    <a:lnTo>
                      <a:pt x="5418" y="12934"/>
                    </a:lnTo>
                    <a:lnTo>
                      <a:pt x="5418" y="12115"/>
                    </a:lnTo>
                    <a:close/>
                    <a:moveTo>
                      <a:pt x="6375" y="12115"/>
                    </a:moveTo>
                    <a:lnTo>
                      <a:pt x="6375" y="12934"/>
                    </a:lnTo>
                    <a:lnTo>
                      <a:pt x="5909" y="12934"/>
                    </a:lnTo>
                    <a:lnTo>
                      <a:pt x="5909" y="12115"/>
                    </a:lnTo>
                    <a:close/>
                    <a:moveTo>
                      <a:pt x="6865" y="12115"/>
                    </a:moveTo>
                    <a:lnTo>
                      <a:pt x="6865" y="12934"/>
                    </a:lnTo>
                    <a:lnTo>
                      <a:pt x="6399" y="12934"/>
                    </a:lnTo>
                    <a:lnTo>
                      <a:pt x="6399" y="12115"/>
                    </a:lnTo>
                    <a:close/>
                    <a:moveTo>
                      <a:pt x="7355" y="12115"/>
                    </a:moveTo>
                    <a:lnTo>
                      <a:pt x="7355" y="12934"/>
                    </a:lnTo>
                    <a:lnTo>
                      <a:pt x="6890" y="12934"/>
                    </a:lnTo>
                    <a:lnTo>
                      <a:pt x="6890" y="12115"/>
                    </a:lnTo>
                    <a:close/>
                    <a:moveTo>
                      <a:pt x="12749" y="12115"/>
                    </a:moveTo>
                    <a:lnTo>
                      <a:pt x="12749" y="12934"/>
                    </a:lnTo>
                    <a:lnTo>
                      <a:pt x="12283" y="12934"/>
                    </a:lnTo>
                    <a:lnTo>
                      <a:pt x="12283" y="12115"/>
                    </a:lnTo>
                    <a:close/>
                    <a:moveTo>
                      <a:pt x="13240" y="12115"/>
                    </a:moveTo>
                    <a:lnTo>
                      <a:pt x="13240" y="12934"/>
                    </a:lnTo>
                    <a:lnTo>
                      <a:pt x="12774" y="12934"/>
                    </a:lnTo>
                    <a:lnTo>
                      <a:pt x="12774" y="12115"/>
                    </a:lnTo>
                    <a:close/>
                    <a:moveTo>
                      <a:pt x="13730" y="12115"/>
                    </a:moveTo>
                    <a:lnTo>
                      <a:pt x="13730" y="12934"/>
                    </a:lnTo>
                    <a:lnTo>
                      <a:pt x="13264" y="12934"/>
                    </a:lnTo>
                    <a:lnTo>
                      <a:pt x="13264" y="12115"/>
                    </a:lnTo>
                    <a:close/>
                    <a:moveTo>
                      <a:pt x="14220" y="12115"/>
                    </a:moveTo>
                    <a:lnTo>
                      <a:pt x="14220" y="12934"/>
                    </a:lnTo>
                    <a:lnTo>
                      <a:pt x="13754" y="12934"/>
                    </a:lnTo>
                    <a:lnTo>
                      <a:pt x="13754" y="12115"/>
                    </a:lnTo>
                    <a:close/>
                    <a:moveTo>
                      <a:pt x="14711" y="12115"/>
                    </a:moveTo>
                    <a:lnTo>
                      <a:pt x="14711" y="12934"/>
                    </a:lnTo>
                    <a:lnTo>
                      <a:pt x="14245" y="12934"/>
                    </a:lnTo>
                    <a:lnTo>
                      <a:pt x="14245" y="12115"/>
                    </a:lnTo>
                    <a:close/>
                    <a:moveTo>
                      <a:pt x="15201" y="12115"/>
                    </a:moveTo>
                    <a:lnTo>
                      <a:pt x="15201" y="12934"/>
                    </a:lnTo>
                    <a:lnTo>
                      <a:pt x="14735" y="12934"/>
                    </a:lnTo>
                    <a:lnTo>
                      <a:pt x="14735" y="12115"/>
                    </a:lnTo>
                    <a:close/>
                    <a:moveTo>
                      <a:pt x="15691" y="12115"/>
                    </a:moveTo>
                    <a:lnTo>
                      <a:pt x="15691" y="12934"/>
                    </a:lnTo>
                    <a:lnTo>
                      <a:pt x="15226" y="12934"/>
                    </a:lnTo>
                    <a:lnTo>
                      <a:pt x="15226" y="12115"/>
                    </a:lnTo>
                    <a:close/>
                    <a:moveTo>
                      <a:pt x="16182" y="12115"/>
                    </a:moveTo>
                    <a:lnTo>
                      <a:pt x="16182" y="12934"/>
                    </a:lnTo>
                    <a:lnTo>
                      <a:pt x="15716" y="12934"/>
                    </a:lnTo>
                    <a:lnTo>
                      <a:pt x="15716" y="12115"/>
                    </a:lnTo>
                    <a:close/>
                    <a:moveTo>
                      <a:pt x="16672" y="12115"/>
                    </a:moveTo>
                    <a:lnTo>
                      <a:pt x="16672" y="12934"/>
                    </a:lnTo>
                    <a:lnTo>
                      <a:pt x="16206" y="12934"/>
                    </a:lnTo>
                    <a:lnTo>
                      <a:pt x="16206" y="12115"/>
                    </a:lnTo>
                    <a:close/>
                    <a:moveTo>
                      <a:pt x="7846" y="12115"/>
                    </a:moveTo>
                    <a:lnTo>
                      <a:pt x="7846" y="12934"/>
                    </a:lnTo>
                    <a:lnTo>
                      <a:pt x="7380" y="12934"/>
                    </a:lnTo>
                    <a:lnTo>
                      <a:pt x="7380" y="12115"/>
                    </a:lnTo>
                    <a:close/>
                    <a:moveTo>
                      <a:pt x="8336" y="12115"/>
                    </a:moveTo>
                    <a:lnTo>
                      <a:pt x="8336" y="12934"/>
                    </a:lnTo>
                    <a:lnTo>
                      <a:pt x="7870" y="12934"/>
                    </a:lnTo>
                    <a:lnTo>
                      <a:pt x="7870" y="12115"/>
                    </a:lnTo>
                    <a:close/>
                    <a:moveTo>
                      <a:pt x="8826" y="12115"/>
                    </a:moveTo>
                    <a:lnTo>
                      <a:pt x="8826" y="12934"/>
                    </a:lnTo>
                    <a:lnTo>
                      <a:pt x="8361" y="12934"/>
                    </a:lnTo>
                    <a:lnTo>
                      <a:pt x="8361" y="12115"/>
                    </a:lnTo>
                    <a:close/>
                    <a:moveTo>
                      <a:pt x="9317" y="12115"/>
                    </a:moveTo>
                    <a:lnTo>
                      <a:pt x="9317" y="12934"/>
                    </a:lnTo>
                    <a:lnTo>
                      <a:pt x="8851" y="12934"/>
                    </a:lnTo>
                    <a:lnTo>
                      <a:pt x="8851" y="12115"/>
                    </a:lnTo>
                    <a:close/>
                    <a:moveTo>
                      <a:pt x="9807" y="12115"/>
                    </a:moveTo>
                    <a:lnTo>
                      <a:pt x="9807" y="12934"/>
                    </a:lnTo>
                    <a:lnTo>
                      <a:pt x="9341" y="12934"/>
                    </a:lnTo>
                    <a:lnTo>
                      <a:pt x="9341" y="12115"/>
                    </a:lnTo>
                    <a:close/>
                    <a:moveTo>
                      <a:pt x="10297" y="12115"/>
                    </a:moveTo>
                    <a:lnTo>
                      <a:pt x="10297" y="12934"/>
                    </a:lnTo>
                    <a:lnTo>
                      <a:pt x="9832" y="12934"/>
                    </a:lnTo>
                    <a:lnTo>
                      <a:pt x="9832" y="12115"/>
                    </a:lnTo>
                    <a:close/>
                    <a:moveTo>
                      <a:pt x="10788" y="12115"/>
                    </a:moveTo>
                    <a:lnTo>
                      <a:pt x="10788" y="12934"/>
                    </a:lnTo>
                    <a:lnTo>
                      <a:pt x="10322" y="12934"/>
                    </a:lnTo>
                    <a:lnTo>
                      <a:pt x="10322" y="12115"/>
                    </a:lnTo>
                    <a:close/>
                    <a:moveTo>
                      <a:pt x="11278" y="12115"/>
                    </a:moveTo>
                    <a:lnTo>
                      <a:pt x="11278" y="12934"/>
                    </a:lnTo>
                    <a:lnTo>
                      <a:pt x="10812" y="12934"/>
                    </a:lnTo>
                    <a:lnTo>
                      <a:pt x="10812" y="12115"/>
                    </a:lnTo>
                    <a:close/>
                    <a:moveTo>
                      <a:pt x="11769" y="12115"/>
                    </a:moveTo>
                    <a:lnTo>
                      <a:pt x="11769" y="12934"/>
                    </a:lnTo>
                    <a:lnTo>
                      <a:pt x="11303" y="12934"/>
                    </a:lnTo>
                    <a:lnTo>
                      <a:pt x="11303" y="12115"/>
                    </a:lnTo>
                    <a:close/>
                    <a:moveTo>
                      <a:pt x="12259" y="12115"/>
                    </a:moveTo>
                    <a:lnTo>
                      <a:pt x="12259" y="12934"/>
                    </a:lnTo>
                    <a:lnTo>
                      <a:pt x="11793" y="12934"/>
                    </a:lnTo>
                    <a:lnTo>
                      <a:pt x="11793" y="12115"/>
                    </a:lnTo>
                    <a:close/>
                    <a:moveTo>
                      <a:pt x="17162" y="12115"/>
                    </a:moveTo>
                    <a:lnTo>
                      <a:pt x="17162" y="12934"/>
                    </a:lnTo>
                    <a:lnTo>
                      <a:pt x="16697" y="12934"/>
                    </a:lnTo>
                    <a:lnTo>
                      <a:pt x="16697" y="12115"/>
                    </a:lnTo>
                    <a:close/>
                    <a:moveTo>
                      <a:pt x="17653" y="12115"/>
                    </a:moveTo>
                    <a:lnTo>
                      <a:pt x="17653" y="12934"/>
                    </a:lnTo>
                    <a:lnTo>
                      <a:pt x="17187" y="12934"/>
                    </a:lnTo>
                    <a:lnTo>
                      <a:pt x="17187" y="12115"/>
                    </a:lnTo>
                    <a:close/>
                    <a:moveTo>
                      <a:pt x="18143" y="12115"/>
                    </a:moveTo>
                    <a:lnTo>
                      <a:pt x="18143" y="12934"/>
                    </a:lnTo>
                    <a:lnTo>
                      <a:pt x="17677" y="12934"/>
                    </a:lnTo>
                    <a:lnTo>
                      <a:pt x="17677" y="12115"/>
                    </a:lnTo>
                    <a:close/>
                    <a:moveTo>
                      <a:pt x="18633" y="12115"/>
                    </a:moveTo>
                    <a:lnTo>
                      <a:pt x="18633" y="12934"/>
                    </a:lnTo>
                    <a:lnTo>
                      <a:pt x="18168" y="12934"/>
                    </a:lnTo>
                    <a:lnTo>
                      <a:pt x="18168" y="12115"/>
                    </a:lnTo>
                    <a:close/>
                    <a:moveTo>
                      <a:pt x="19124" y="12115"/>
                    </a:moveTo>
                    <a:lnTo>
                      <a:pt x="19124" y="12934"/>
                    </a:lnTo>
                    <a:lnTo>
                      <a:pt x="18658" y="12934"/>
                    </a:lnTo>
                    <a:lnTo>
                      <a:pt x="18658" y="12115"/>
                    </a:lnTo>
                    <a:close/>
                    <a:moveTo>
                      <a:pt x="19614" y="12115"/>
                    </a:moveTo>
                    <a:lnTo>
                      <a:pt x="19614" y="12934"/>
                    </a:lnTo>
                    <a:lnTo>
                      <a:pt x="19148" y="12934"/>
                    </a:lnTo>
                    <a:lnTo>
                      <a:pt x="19148" y="12115"/>
                    </a:lnTo>
                    <a:close/>
                    <a:moveTo>
                      <a:pt x="20105" y="12115"/>
                    </a:moveTo>
                    <a:lnTo>
                      <a:pt x="20105" y="12934"/>
                    </a:lnTo>
                    <a:lnTo>
                      <a:pt x="19639" y="12934"/>
                    </a:lnTo>
                    <a:lnTo>
                      <a:pt x="19639" y="12115"/>
                    </a:lnTo>
                    <a:close/>
                    <a:moveTo>
                      <a:pt x="20595" y="12115"/>
                    </a:moveTo>
                    <a:lnTo>
                      <a:pt x="20595" y="12934"/>
                    </a:lnTo>
                    <a:lnTo>
                      <a:pt x="20129" y="12934"/>
                    </a:lnTo>
                    <a:lnTo>
                      <a:pt x="20129" y="12115"/>
                    </a:lnTo>
                    <a:close/>
                    <a:moveTo>
                      <a:pt x="21085" y="12115"/>
                    </a:moveTo>
                    <a:lnTo>
                      <a:pt x="21085" y="12934"/>
                    </a:lnTo>
                    <a:lnTo>
                      <a:pt x="20619" y="12934"/>
                    </a:lnTo>
                    <a:lnTo>
                      <a:pt x="20619" y="12115"/>
                    </a:lnTo>
                    <a:close/>
                    <a:moveTo>
                      <a:pt x="21576" y="12115"/>
                    </a:moveTo>
                    <a:lnTo>
                      <a:pt x="21576" y="12934"/>
                    </a:lnTo>
                    <a:lnTo>
                      <a:pt x="21110" y="12934"/>
                    </a:lnTo>
                    <a:lnTo>
                      <a:pt x="21110" y="12115"/>
                    </a:lnTo>
                    <a:close/>
                    <a:moveTo>
                      <a:pt x="491" y="12977"/>
                    </a:moveTo>
                    <a:lnTo>
                      <a:pt x="491" y="13796"/>
                    </a:lnTo>
                    <a:lnTo>
                      <a:pt x="25" y="13796"/>
                    </a:lnTo>
                    <a:lnTo>
                      <a:pt x="25" y="12977"/>
                    </a:lnTo>
                    <a:close/>
                    <a:moveTo>
                      <a:pt x="981" y="12977"/>
                    </a:moveTo>
                    <a:lnTo>
                      <a:pt x="981" y="13796"/>
                    </a:lnTo>
                    <a:lnTo>
                      <a:pt x="515" y="13796"/>
                    </a:lnTo>
                    <a:lnTo>
                      <a:pt x="515" y="12977"/>
                    </a:lnTo>
                    <a:close/>
                    <a:moveTo>
                      <a:pt x="1471" y="12977"/>
                    </a:moveTo>
                    <a:lnTo>
                      <a:pt x="1471" y="13796"/>
                    </a:lnTo>
                    <a:lnTo>
                      <a:pt x="1005" y="13796"/>
                    </a:lnTo>
                    <a:lnTo>
                      <a:pt x="1005" y="12977"/>
                    </a:lnTo>
                    <a:close/>
                    <a:moveTo>
                      <a:pt x="1961" y="12977"/>
                    </a:moveTo>
                    <a:lnTo>
                      <a:pt x="1961" y="13796"/>
                    </a:lnTo>
                    <a:lnTo>
                      <a:pt x="1496" y="13796"/>
                    </a:lnTo>
                    <a:lnTo>
                      <a:pt x="1496" y="12977"/>
                    </a:lnTo>
                    <a:close/>
                    <a:moveTo>
                      <a:pt x="2452" y="12977"/>
                    </a:moveTo>
                    <a:lnTo>
                      <a:pt x="2452" y="13796"/>
                    </a:lnTo>
                    <a:lnTo>
                      <a:pt x="1986" y="13796"/>
                    </a:lnTo>
                    <a:lnTo>
                      <a:pt x="1986" y="12977"/>
                    </a:lnTo>
                    <a:close/>
                    <a:moveTo>
                      <a:pt x="2942" y="12977"/>
                    </a:moveTo>
                    <a:lnTo>
                      <a:pt x="2942" y="13796"/>
                    </a:lnTo>
                    <a:lnTo>
                      <a:pt x="2476" y="13796"/>
                    </a:lnTo>
                    <a:lnTo>
                      <a:pt x="2476" y="12977"/>
                    </a:lnTo>
                    <a:close/>
                    <a:moveTo>
                      <a:pt x="3433" y="12977"/>
                    </a:moveTo>
                    <a:lnTo>
                      <a:pt x="3433" y="13796"/>
                    </a:lnTo>
                    <a:lnTo>
                      <a:pt x="2967" y="13796"/>
                    </a:lnTo>
                    <a:lnTo>
                      <a:pt x="2967" y="12977"/>
                    </a:lnTo>
                    <a:close/>
                    <a:moveTo>
                      <a:pt x="3923" y="12977"/>
                    </a:moveTo>
                    <a:lnTo>
                      <a:pt x="3923" y="13796"/>
                    </a:lnTo>
                    <a:lnTo>
                      <a:pt x="3457" y="13796"/>
                    </a:lnTo>
                    <a:lnTo>
                      <a:pt x="3457" y="12977"/>
                    </a:lnTo>
                    <a:close/>
                    <a:moveTo>
                      <a:pt x="4413" y="12977"/>
                    </a:moveTo>
                    <a:lnTo>
                      <a:pt x="4413" y="13796"/>
                    </a:lnTo>
                    <a:lnTo>
                      <a:pt x="3947" y="13796"/>
                    </a:lnTo>
                    <a:lnTo>
                      <a:pt x="3947" y="12977"/>
                    </a:lnTo>
                    <a:close/>
                    <a:moveTo>
                      <a:pt x="4904" y="12977"/>
                    </a:moveTo>
                    <a:lnTo>
                      <a:pt x="4904" y="13796"/>
                    </a:lnTo>
                    <a:lnTo>
                      <a:pt x="4438" y="13796"/>
                    </a:lnTo>
                    <a:lnTo>
                      <a:pt x="4438" y="12977"/>
                    </a:lnTo>
                    <a:close/>
                    <a:moveTo>
                      <a:pt x="5394" y="12977"/>
                    </a:moveTo>
                    <a:lnTo>
                      <a:pt x="5394" y="13796"/>
                    </a:lnTo>
                    <a:lnTo>
                      <a:pt x="4928" y="13796"/>
                    </a:lnTo>
                    <a:lnTo>
                      <a:pt x="4928" y="12977"/>
                    </a:lnTo>
                    <a:close/>
                    <a:moveTo>
                      <a:pt x="5884" y="12977"/>
                    </a:moveTo>
                    <a:lnTo>
                      <a:pt x="5884" y="13796"/>
                    </a:lnTo>
                    <a:lnTo>
                      <a:pt x="5418" y="13796"/>
                    </a:lnTo>
                    <a:lnTo>
                      <a:pt x="5418" y="12977"/>
                    </a:lnTo>
                    <a:close/>
                    <a:moveTo>
                      <a:pt x="6375" y="12977"/>
                    </a:moveTo>
                    <a:lnTo>
                      <a:pt x="6375" y="13796"/>
                    </a:lnTo>
                    <a:lnTo>
                      <a:pt x="5909" y="13796"/>
                    </a:lnTo>
                    <a:lnTo>
                      <a:pt x="5909" y="12977"/>
                    </a:lnTo>
                    <a:close/>
                    <a:moveTo>
                      <a:pt x="6865" y="12977"/>
                    </a:moveTo>
                    <a:lnTo>
                      <a:pt x="6865" y="13796"/>
                    </a:lnTo>
                    <a:lnTo>
                      <a:pt x="6399" y="13796"/>
                    </a:lnTo>
                    <a:lnTo>
                      <a:pt x="6399" y="12977"/>
                    </a:lnTo>
                    <a:close/>
                    <a:moveTo>
                      <a:pt x="7355" y="12977"/>
                    </a:moveTo>
                    <a:lnTo>
                      <a:pt x="7355" y="13796"/>
                    </a:lnTo>
                    <a:lnTo>
                      <a:pt x="6890" y="13796"/>
                    </a:lnTo>
                    <a:lnTo>
                      <a:pt x="6890" y="12977"/>
                    </a:lnTo>
                    <a:close/>
                    <a:moveTo>
                      <a:pt x="7846" y="12977"/>
                    </a:moveTo>
                    <a:lnTo>
                      <a:pt x="7846" y="13796"/>
                    </a:lnTo>
                    <a:lnTo>
                      <a:pt x="7380" y="13796"/>
                    </a:lnTo>
                    <a:lnTo>
                      <a:pt x="7380" y="12977"/>
                    </a:lnTo>
                    <a:close/>
                    <a:moveTo>
                      <a:pt x="8336" y="12977"/>
                    </a:moveTo>
                    <a:lnTo>
                      <a:pt x="8336" y="13796"/>
                    </a:lnTo>
                    <a:lnTo>
                      <a:pt x="7870" y="13796"/>
                    </a:lnTo>
                    <a:lnTo>
                      <a:pt x="7870" y="12977"/>
                    </a:lnTo>
                    <a:close/>
                    <a:moveTo>
                      <a:pt x="8826" y="12977"/>
                    </a:moveTo>
                    <a:lnTo>
                      <a:pt x="8826" y="13796"/>
                    </a:lnTo>
                    <a:lnTo>
                      <a:pt x="8361" y="13796"/>
                    </a:lnTo>
                    <a:lnTo>
                      <a:pt x="8361" y="12977"/>
                    </a:lnTo>
                    <a:close/>
                    <a:moveTo>
                      <a:pt x="9317" y="12977"/>
                    </a:moveTo>
                    <a:lnTo>
                      <a:pt x="9317" y="13796"/>
                    </a:lnTo>
                    <a:lnTo>
                      <a:pt x="8851" y="13796"/>
                    </a:lnTo>
                    <a:lnTo>
                      <a:pt x="8851" y="12977"/>
                    </a:lnTo>
                    <a:close/>
                    <a:moveTo>
                      <a:pt x="9807" y="12977"/>
                    </a:moveTo>
                    <a:lnTo>
                      <a:pt x="9807" y="13796"/>
                    </a:lnTo>
                    <a:lnTo>
                      <a:pt x="9341" y="13796"/>
                    </a:lnTo>
                    <a:lnTo>
                      <a:pt x="9341" y="12977"/>
                    </a:lnTo>
                    <a:close/>
                    <a:moveTo>
                      <a:pt x="10297" y="12977"/>
                    </a:moveTo>
                    <a:lnTo>
                      <a:pt x="10297" y="13796"/>
                    </a:lnTo>
                    <a:lnTo>
                      <a:pt x="9832" y="13796"/>
                    </a:lnTo>
                    <a:lnTo>
                      <a:pt x="9832" y="12977"/>
                    </a:lnTo>
                    <a:close/>
                    <a:moveTo>
                      <a:pt x="10788" y="12977"/>
                    </a:moveTo>
                    <a:lnTo>
                      <a:pt x="10788" y="13796"/>
                    </a:lnTo>
                    <a:lnTo>
                      <a:pt x="10322" y="13796"/>
                    </a:lnTo>
                    <a:lnTo>
                      <a:pt x="10322" y="12977"/>
                    </a:lnTo>
                    <a:close/>
                    <a:moveTo>
                      <a:pt x="11278" y="12977"/>
                    </a:moveTo>
                    <a:lnTo>
                      <a:pt x="11278" y="13796"/>
                    </a:lnTo>
                    <a:lnTo>
                      <a:pt x="10812" y="13796"/>
                    </a:lnTo>
                    <a:lnTo>
                      <a:pt x="10812" y="12977"/>
                    </a:lnTo>
                    <a:close/>
                    <a:moveTo>
                      <a:pt x="11769" y="12977"/>
                    </a:moveTo>
                    <a:lnTo>
                      <a:pt x="11769" y="13796"/>
                    </a:lnTo>
                    <a:lnTo>
                      <a:pt x="11303" y="13796"/>
                    </a:lnTo>
                    <a:lnTo>
                      <a:pt x="11303" y="12977"/>
                    </a:lnTo>
                    <a:close/>
                    <a:moveTo>
                      <a:pt x="12259" y="12977"/>
                    </a:moveTo>
                    <a:lnTo>
                      <a:pt x="12259" y="13796"/>
                    </a:lnTo>
                    <a:lnTo>
                      <a:pt x="11793" y="13796"/>
                    </a:lnTo>
                    <a:lnTo>
                      <a:pt x="11793" y="12977"/>
                    </a:lnTo>
                    <a:close/>
                    <a:moveTo>
                      <a:pt x="12749" y="12977"/>
                    </a:moveTo>
                    <a:lnTo>
                      <a:pt x="12749" y="13796"/>
                    </a:lnTo>
                    <a:lnTo>
                      <a:pt x="12283" y="13796"/>
                    </a:lnTo>
                    <a:lnTo>
                      <a:pt x="12283" y="12977"/>
                    </a:lnTo>
                    <a:close/>
                    <a:moveTo>
                      <a:pt x="13240" y="12977"/>
                    </a:moveTo>
                    <a:lnTo>
                      <a:pt x="13240" y="13796"/>
                    </a:lnTo>
                    <a:lnTo>
                      <a:pt x="12774" y="13796"/>
                    </a:lnTo>
                    <a:lnTo>
                      <a:pt x="12774" y="12977"/>
                    </a:lnTo>
                    <a:close/>
                    <a:moveTo>
                      <a:pt x="13730" y="12977"/>
                    </a:moveTo>
                    <a:lnTo>
                      <a:pt x="13730" y="13796"/>
                    </a:lnTo>
                    <a:lnTo>
                      <a:pt x="13264" y="13796"/>
                    </a:lnTo>
                    <a:lnTo>
                      <a:pt x="13264" y="12977"/>
                    </a:lnTo>
                    <a:close/>
                    <a:moveTo>
                      <a:pt x="14220" y="12977"/>
                    </a:moveTo>
                    <a:lnTo>
                      <a:pt x="14220" y="13796"/>
                    </a:lnTo>
                    <a:lnTo>
                      <a:pt x="13754" y="13796"/>
                    </a:lnTo>
                    <a:lnTo>
                      <a:pt x="13754" y="12977"/>
                    </a:lnTo>
                    <a:close/>
                    <a:moveTo>
                      <a:pt x="14711" y="12977"/>
                    </a:moveTo>
                    <a:lnTo>
                      <a:pt x="14711" y="13796"/>
                    </a:lnTo>
                    <a:lnTo>
                      <a:pt x="14245" y="13796"/>
                    </a:lnTo>
                    <a:lnTo>
                      <a:pt x="14245" y="12977"/>
                    </a:lnTo>
                    <a:close/>
                    <a:moveTo>
                      <a:pt x="15201" y="12977"/>
                    </a:moveTo>
                    <a:lnTo>
                      <a:pt x="15201" y="13796"/>
                    </a:lnTo>
                    <a:lnTo>
                      <a:pt x="14735" y="13796"/>
                    </a:lnTo>
                    <a:lnTo>
                      <a:pt x="14735" y="12977"/>
                    </a:lnTo>
                    <a:close/>
                    <a:moveTo>
                      <a:pt x="15691" y="12977"/>
                    </a:moveTo>
                    <a:lnTo>
                      <a:pt x="15691" y="13796"/>
                    </a:lnTo>
                    <a:lnTo>
                      <a:pt x="15226" y="13796"/>
                    </a:lnTo>
                    <a:lnTo>
                      <a:pt x="15226" y="12977"/>
                    </a:lnTo>
                    <a:close/>
                    <a:moveTo>
                      <a:pt x="16182" y="12977"/>
                    </a:moveTo>
                    <a:lnTo>
                      <a:pt x="16182" y="13796"/>
                    </a:lnTo>
                    <a:lnTo>
                      <a:pt x="15716" y="13796"/>
                    </a:lnTo>
                    <a:lnTo>
                      <a:pt x="15716" y="12977"/>
                    </a:lnTo>
                    <a:close/>
                    <a:moveTo>
                      <a:pt x="16672" y="12977"/>
                    </a:moveTo>
                    <a:lnTo>
                      <a:pt x="16672" y="13796"/>
                    </a:lnTo>
                    <a:lnTo>
                      <a:pt x="16206" y="13796"/>
                    </a:lnTo>
                    <a:lnTo>
                      <a:pt x="16206" y="12977"/>
                    </a:lnTo>
                    <a:close/>
                    <a:moveTo>
                      <a:pt x="17162" y="12977"/>
                    </a:moveTo>
                    <a:lnTo>
                      <a:pt x="17162" y="13796"/>
                    </a:lnTo>
                    <a:lnTo>
                      <a:pt x="16697" y="13796"/>
                    </a:lnTo>
                    <a:lnTo>
                      <a:pt x="16697" y="12977"/>
                    </a:lnTo>
                    <a:close/>
                    <a:moveTo>
                      <a:pt x="17653" y="12977"/>
                    </a:moveTo>
                    <a:lnTo>
                      <a:pt x="17653" y="13796"/>
                    </a:lnTo>
                    <a:lnTo>
                      <a:pt x="17187" y="13796"/>
                    </a:lnTo>
                    <a:lnTo>
                      <a:pt x="17187" y="12977"/>
                    </a:lnTo>
                    <a:close/>
                    <a:moveTo>
                      <a:pt x="18143" y="12977"/>
                    </a:moveTo>
                    <a:lnTo>
                      <a:pt x="18143" y="13796"/>
                    </a:lnTo>
                    <a:lnTo>
                      <a:pt x="17677" y="13796"/>
                    </a:lnTo>
                    <a:lnTo>
                      <a:pt x="17677" y="12977"/>
                    </a:lnTo>
                    <a:close/>
                    <a:moveTo>
                      <a:pt x="18633" y="12977"/>
                    </a:moveTo>
                    <a:lnTo>
                      <a:pt x="18633" y="13796"/>
                    </a:lnTo>
                    <a:lnTo>
                      <a:pt x="18168" y="13796"/>
                    </a:lnTo>
                    <a:lnTo>
                      <a:pt x="18168" y="12977"/>
                    </a:lnTo>
                    <a:close/>
                    <a:moveTo>
                      <a:pt x="19124" y="12977"/>
                    </a:moveTo>
                    <a:lnTo>
                      <a:pt x="19124" y="13796"/>
                    </a:lnTo>
                    <a:lnTo>
                      <a:pt x="18658" y="13796"/>
                    </a:lnTo>
                    <a:lnTo>
                      <a:pt x="18658" y="12977"/>
                    </a:lnTo>
                    <a:close/>
                    <a:moveTo>
                      <a:pt x="19614" y="12977"/>
                    </a:moveTo>
                    <a:lnTo>
                      <a:pt x="19614" y="13796"/>
                    </a:lnTo>
                    <a:lnTo>
                      <a:pt x="19148" y="13796"/>
                    </a:lnTo>
                    <a:lnTo>
                      <a:pt x="19148" y="12977"/>
                    </a:lnTo>
                    <a:close/>
                    <a:moveTo>
                      <a:pt x="20105" y="12977"/>
                    </a:moveTo>
                    <a:lnTo>
                      <a:pt x="20105" y="13796"/>
                    </a:lnTo>
                    <a:lnTo>
                      <a:pt x="19639" y="13796"/>
                    </a:lnTo>
                    <a:lnTo>
                      <a:pt x="19639" y="12977"/>
                    </a:lnTo>
                    <a:close/>
                    <a:moveTo>
                      <a:pt x="20595" y="12977"/>
                    </a:moveTo>
                    <a:lnTo>
                      <a:pt x="20595" y="13796"/>
                    </a:lnTo>
                    <a:lnTo>
                      <a:pt x="20129" y="13796"/>
                    </a:lnTo>
                    <a:lnTo>
                      <a:pt x="20129" y="12977"/>
                    </a:lnTo>
                    <a:close/>
                    <a:moveTo>
                      <a:pt x="21085" y="12977"/>
                    </a:moveTo>
                    <a:lnTo>
                      <a:pt x="21085" y="13796"/>
                    </a:lnTo>
                    <a:lnTo>
                      <a:pt x="20619" y="13796"/>
                    </a:lnTo>
                    <a:lnTo>
                      <a:pt x="20619" y="12977"/>
                    </a:lnTo>
                    <a:close/>
                    <a:moveTo>
                      <a:pt x="21576" y="12977"/>
                    </a:moveTo>
                    <a:lnTo>
                      <a:pt x="21576" y="13796"/>
                    </a:lnTo>
                    <a:lnTo>
                      <a:pt x="21110" y="13796"/>
                    </a:lnTo>
                    <a:lnTo>
                      <a:pt x="21110" y="12977"/>
                    </a:lnTo>
                    <a:close/>
                    <a:moveTo>
                      <a:pt x="491" y="13839"/>
                    </a:moveTo>
                    <a:lnTo>
                      <a:pt x="491" y="14658"/>
                    </a:lnTo>
                    <a:lnTo>
                      <a:pt x="25" y="14658"/>
                    </a:lnTo>
                    <a:lnTo>
                      <a:pt x="25" y="13839"/>
                    </a:lnTo>
                    <a:close/>
                    <a:moveTo>
                      <a:pt x="981" y="13839"/>
                    </a:moveTo>
                    <a:lnTo>
                      <a:pt x="981" y="14658"/>
                    </a:lnTo>
                    <a:lnTo>
                      <a:pt x="515" y="14658"/>
                    </a:lnTo>
                    <a:lnTo>
                      <a:pt x="515" y="13839"/>
                    </a:lnTo>
                    <a:close/>
                    <a:moveTo>
                      <a:pt x="1471" y="13839"/>
                    </a:moveTo>
                    <a:lnTo>
                      <a:pt x="1471" y="14658"/>
                    </a:lnTo>
                    <a:lnTo>
                      <a:pt x="1005" y="14658"/>
                    </a:lnTo>
                    <a:lnTo>
                      <a:pt x="1005" y="13839"/>
                    </a:lnTo>
                    <a:close/>
                    <a:moveTo>
                      <a:pt x="1961" y="13839"/>
                    </a:moveTo>
                    <a:lnTo>
                      <a:pt x="1961" y="14658"/>
                    </a:lnTo>
                    <a:lnTo>
                      <a:pt x="1496" y="14658"/>
                    </a:lnTo>
                    <a:lnTo>
                      <a:pt x="1496" y="13839"/>
                    </a:lnTo>
                    <a:close/>
                    <a:moveTo>
                      <a:pt x="2452" y="13839"/>
                    </a:moveTo>
                    <a:lnTo>
                      <a:pt x="2452" y="14658"/>
                    </a:lnTo>
                    <a:lnTo>
                      <a:pt x="1986" y="14658"/>
                    </a:lnTo>
                    <a:lnTo>
                      <a:pt x="1986" y="13839"/>
                    </a:lnTo>
                    <a:close/>
                    <a:moveTo>
                      <a:pt x="2942" y="13839"/>
                    </a:moveTo>
                    <a:lnTo>
                      <a:pt x="2942" y="14658"/>
                    </a:lnTo>
                    <a:lnTo>
                      <a:pt x="2476" y="14658"/>
                    </a:lnTo>
                    <a:lnTo>
                      <a:pt x="2476" y="13839"/>
                    </a:lnTo>
                    <a:close/>
                    <a:moveTo>
                      <a:pt x="3433" y="13839"/>
                    </a:moveTo>
                    <a:lnTo>
                      <a:pt x="3433" y="14658"/>
                    </a:lnTo>
                    <a:lnTo>
                      <a:pt x="2967" y="14658"/>
                    </a:lnTo>
                    <a:lnTo>
                      <a:pt x="2967" y="13839"/>
                    </a:lnTo>
                    <a:close/>
                    <a:moveTo>
                      <a:pt x="3923" y="13839"/>
                    </a:moveTo>
                    <a:lnTo>
                      <a:pt x="3923" y="14658"/>
                    </a:lnTo>
                    <a:lnTo>
                      <a:pt x="3457" y="14658"/>
                    </a:lnTo>
                    <a:lnTo>
                      <a:pt x="3457" y="13839"/>
                    </a:lnTo>
                    <a:close/>
                    <a:moveTo>
                      <a:pt x="4413" y="13839"/>
                    </a:moveTo>
                    <a:lnTo>
                      <a:pt x="4413" y="14658"/>
                    </a:lnTo>
                    <a:lnTo>
                      <a:pt x="3947" y="14658"/>
                    </a:lnTo>
                    <a:lnTo>
                      <a:pt x="3947" y="13839"/>
                    </a:lnTo>
                    <a:close/>
                    <a:moveTo>
                      <a:pt x="4904" y="13839"/>
                    </a:moveTo>
                    <a:lnTo>
                      <a:pt x="4904" y="14658"/>
                    </a:lnTo>
                    <a:lnTo>
                      <a:pt x="4438" y="14658"/>
                    </a:lnTo>
                    <a:lnTo>
                      <a:pt x="4438" y="13839"/>
                    </a:lnTo>
                    <a:close/>
                    <a:moveTo>
                      <a:pt x="5394" y="13839"/>
                    </a:moveTo>
                    <a:lnTo>
                      <a:pt x="5394" y="14658"/>
                    </a:lnTo>
                    <a:lnTo>
                      <a:pt x="4928" y="14658"/>
                    </a:lnTo>
                    <a:lnTo>
                      <a:pt x="4928" y="13839"/>
                    </a:lnTo>
                    <a:close/>
                    <a:moveTo>
                      <a:pt x="5884" y="13839"/>
                    </a:moveTo>
                    <a:lnTo>
                      <a:pt x="5884" y="14658"/>
                    </a:lnTo>
                    <a:lnTo>
                      <a:pt x="5418" y="14658"/>
                    </a:lnTo>
                    <a:lnTo>
                      <a:pt x="5418" y="13839"/>
                    </a:lnTo>
                    <a:close/>
                    <a:moveTo>
                      <a:pt x="6375" y="13839"/>
                    </a:moveTo>
                    <a:lnTo>
                      <a:pt x="6375" y="14658"/>
                    </a:lnTo>
                    <a:lnTo>
                      <a:pt x="5909" y="14658"/>
                    </a:lnTo>
                    <a:lnTo>
                      <a:pt x="5909" y="13839"/>
                    </a:lnTo>
                    <a:close/>
                    <a:moveTo>
                      <a:pt x="6865" y="13839"/>
                    </a:moveTo>
                    <a:lnTo>
                      <a:pt x="6865" y="14658"/>
                    </a:lnTo>
                    <a:lnTo>
                      <a:pt x="6399" y="14658"/>
                    </a:lnTo>
                    <a:lnTo>
                      <a:pt x="6399" y="13839"/>
                    </a:lnTo>
                    <a:close/>
                    <a:moveTo>
                      <a:pt x="7355" y="13839"/>
                    </a:moveTo>
                    <a:lnTo>
                      <a:pt x="7355" y="14658"/>
                    </a:lnTo>
                    <a:lnTo>
                      <a:pt x="6890" y="14658"/>
                    </a:lnTo>
                    <a:lnTo>
                      <a:pt x="6890" y="13839"/>
                    </a:lnTo>
                    <a:close/>
                    <a:moveTo>
                      <a:pt x="7846" y="13839"/>
                    </a:moveTo>
                    <a:lnTo>
                      <a:pt x="7846" y="14658"/>
                    </a:lnTo>
                    <a:lnTo>
                      <a:pt x="7380" y="14658"/>
                    </a:lnTo>
                    <a:lnTo>
                      <a:pt x="7380" y="13839"/>
                    </a:lnTo>
                    <a:close/>
                    <a:moveTo>
                      <a:pt x="8336" y="13839"/>
                    </a:moveTo>
                    <a:lnTo>
                      <a:pt x="8336" y="14658"/>
                    </a:lnTo>
                    <a:lnTo>
                      <a:pt x="7870" y="14658"/>
                    </a:lnTo>
                    <a:lnTo>
                      <a:pt x="7870" y="13839"/>
                    </a:lnTo>
                    <a:close/>
                    <a:moveTo>
                      <a:pt x="8826" y="13839"/>
                    </a:moveTo>
                    <a:lnTo>
                      <a:pt x="8826" y="14658"/>
                    </a:lnTo>
                    <a:lnTo>
                      <a:pt x="8361" y="14658"/>
                    </a:lnTo>
                    <a:lnTo>
                      <a:pt x="8361" y="13839"/>
                    </a:lnTo>
                    <a:close/>
                    <a:moveTo>
                      <a:pt x="9317" y="13839"/>
                    </a:moveTo>
                    <a:lnTo>
                      <a:pt x="9317" y="14658"/>
                    </a:lnTo>
                    <a:lnTo>
                      <a:pt x="8851" y="14658"/>
                    </a:lnTo>
                    <a:lnTo>
                      <a:pt x="8851" y="13839"/>
                    </a:lnTo>
                    <a:close/>
                    <a:moveTo>
                      <a:pt x="9807" y="13839"/>
                    </a:moveTo>
                    <a:lnTo>
                      <a:pt x="9807" y="14658"/>
                    </a:lnTo>
                    <a:lnTo>
                      <a:pt x="9341" y="14658"/>
                    </a:lnTo>
                    <a:lnTo>
                      <a:pt x="9341" y="13839"/>
                    </a:lnTo>
                    <a:close/>
                    <a:moveTo>
                      <a:pt x="10297" y="13839"/>
                    </a:moveTo>
                    <a:lnTo>
                      <a:pt x="10297" y="14658"/>
                    </a:lnTo>
                    <a:lnTo>
                      <a:pt x="9832" y="14658"/>
                    </a:lnTo>
                    <a:lnTo>
                      <a:pt x="9832" y="13839"/>
                    </a:lnTo>
                    <a:close/>
                    <a:moveTo>
                      <a:pt x="10788" y="13839"/>
                    </a:moveTo>
                    <a:lnTo>
                      <a:pt x="10788" y="14658"/>
                    </a:lnTo>
                    <a:lnTo>
                      <a:pt x="10322" y="14658"/>
                    </a:lnTo>
                    <a:lnTo>
                      <a:pt x="10322" y="13839"/>
                    </a:lnTo>
                    <a:close/>
                    <a:moveTo>
                      <a:pt x="11278" y="13839"/>
                    </a:moveTo>
                    <a:lnTo>
                      <a:pt x="11278" y="14658"/>
                    </a:lnTo>
                    <a:lnTo>
                      <a:pt x="10812" y="14658"/>
                    </a:lnTo>
                    <a:lnTo>
                      <a:pt x="10812" y="13839"/>
                    </a:lnTo>
                    <a:close/>
                    <a:moveTo>
                      <a:pt x="11769" y="13839"/>
                    </a:moveTo>
                    <a:lnTo>
                      <a:pt x="11769" y="14658"/>
                    </a:lnTo>
                    <a:lnTo>
                      <a:pt x="11303" y="14658"/>
                    </a:lnTo>
                    <a:lnTo>
                      <a:pt x="11303" y="13839"/>
                    </a:lnTo>
                    <a:close/>
                    <a:moveTo>
                      <a:pt x="12259" y="13839"/>
                    </a:moveTo>
                    <a:lnTo>
                      <a:pt x="12259" y="14658"/>
                    </a:lnTo>
                    <a:lnTo>
                      <a:pt x="11793" y="14658"/>
                    </a:lnTo>
                    <a:lnTo>
                      <a:pt x="11793" y="13839"/>
                    </a:lnTo>
                    <a:close/>
                    <a:moveTo>
                      <a:pt x="12749" y="13839"/>
                    </a:moveTo>
                    <a:lnTo>
                      <a:pt x="12749" y="14658"/>
                    </a:lnTo>
                    <a:lnTo>
                      <a:pt x="12283" y="14658"/>
                    </a:lnTo>
                    <a:lnTo>
                      <a:pt x="12283" y="13839"/>
                    </a:lnTo>
                    <a:close/>
                    <a:moveTo>
                      <a:pt x="13240" y="13839"/>
                    </a:moveTo>
                    <a:lnTo>
                      <a:pt x="13240" y="14658"/>
                    </a:lnTo>
                    <a:lnTo>
                      <a:pt x="12774" y="14658"/>
                    </a:lnTo>
                    <a:lnTo>
                      <a:pt x="12774" y="13839"/>
                    </a:lnTo>
                    <a:close/>
                    <a:moveTo>
                      <a:pt x="13730" y="13839"/>
                    </a:moveTo>
                    <a:lnTo>
                      <a:pt x="13730" y="14658"/>
                    </a:lnTo>
                    <a:lnTo>
                      <a:pt x="13264" y="14658"/>
                    </a:lnTo>
                    <a:lnTo>
                      <a:pt x="13264" y="13839"/>
                    </a:lnTo>
                    <a:close/>
                    <a:moveTo>
                      <a:pt x="14220" y="13839"/>
                    </a:moveTo>
                    <a:lnTo>
                      <a:pt x="14220" y="14658"/>
                    </a:lnTo>
                    <a:lnTo>
                      <a:pt x="13754" y="14658"/>
                    </a:lnTo>
                    <a:lnTo>
                      <a:pt x="13754" y="13839"/>
                    </a:lnTo>
                    <a:close/>
                    <a:moveTo>
                      <a:pt x="14711" y="13839"/>
                    </a:moveTo>
                    <a:lnTo>
                      <a:pt x="14711" y="14658"/>
                    </a:lnTo>
                    <a:lnTo>
                      <a:pt x="14245" y="14658"/>
                    </a:lnTo>
                    <a:lnTo>
                      <a:pt x="14245" y="13839"/>
                    </a:lnTo>
                    <a:close/>
                    <a:moveTo>
                      <a:pt x="15201" y="13839"/>
                    </a:moveTo>
                    <a:lnTo>
                      <a:pt x="15201" y="14658"/>
                    </a:lnTo>
                    <a:lnTo>
                      <a:pt x="14735" y="14658"/>
                    </a:lnTo>
                    <a:lnTo>
                      <a:pt x="14735" y="13839"/>
                    </a:lnTo>
                    <a:close/>
                    <a:moveTo>
                      <a:pt x="15691" y="13839"/>
                    </a:moveTo>
                    <a:lnTo>
                      <a:pt x="15691" y="14658"/>
                    </a:lnTo>
                    <a:lnTo>
                      <a:pt x="15226" y="14658"/>
                    </a:lnTo>
                    <a:lnTo>
                      <a:pt x="15226" y="13839"/>
                    </a:lnTo>
                    <a:close/>
                    <a:moveTo>
                      <a:pt x="16182" y="13839"/>
                    </a:moveTo>
                    <a:lnTo>
                      <a:pt x="16182" y="14658"/>
                    </a:lnTo>
                    <a:lnTo>
                      <a:pt x="15716" y="14658"/>
                    </a:lnTo>
                    <a:lnTo>
                      <a:pt x="15716" y="13839"/>
                    </a:lnTo>
                    <a:close/>
                    <a:moveTo>
                      <a:pt x="16672" y="13839"/>
                    </a:moveTo>
                    <a:lnTo>
                      <a:pt x="16672" y="14658"/>
                    </a:lnTo>
                    <a:lnTo>
                      <a:pt x="16206" y="14658"/>
                    </a:lnTo>
                    <a:lnTo>
                      <a:pt x="16206" y="13839"/>
                    </a:lnTo>
                    <a:close/>
                    <a:moveTo>
                      <a:pt x="17162" y="13839"/>
                    </a:moveTo>
                    <a:lnTo>
                      <a:pt x="17162" y="14658"/>
                    </a:lnTo>
                    <a:lnTo>
                      <a:pt x="16697" y="14658"/>
                    </a:lnTo>
                    <a:lnTo>
                      <a:pt x="16697" y="13839"/>
                    </a:lnTo>
                    <a:close/>
                    <a:moveTo>
                      <a:pt x="17653" y="13839"/>
                    </a:moveTo>
                    <a:lnTo>
                      <a:pt x="17653" y="14658"/>
                    </a:lnTo>
                    <a:lnTo>
                      <a:pt x="17187" y="14658"/>
                    </a:lnTo>
                    <a:lnTo>
                      <a:pt x="17187" y="13839"/>
                    </a:lnTo>
                    <a:close/>
                    <a:moveTo>
                      <a:pt x="18143" y="13839"/>
                    </a:moveTo>
                    <a:lnTo>
                      <a:pt x="18143" y="14658"/>
                    </a:lnTo>
                    <a:lnTo>
                      <a:pt x="17677" y="14658"/>
                    </a:lnTo>
                    <a:lnTo>
                      <a:pt x="17677" y="13839"/>
                    </a:lnTo>
                    <a:close/>
                    <a:moveTo>
                      <a:pt x="18633" y="13839"/>
                    </a:moveTo>
                    <a:lnTo>
                      <a:pt x="18633" y="14658"/>
                    </a:lnTo>
                    <a:lnTo>
                      <a:pt x="18168" y="14658"/>
                    </a:lnTo>
                    <a:lnTo>
                      <a:pt x="18168" y="13839"/>
                    </a:lnTo>
                    <a:close/>
                    <a:moveTo>
                      <a:pt x="19124" y="13839"/>
                    </a:moveTo>
                    <a:lnTo>
                      <a:pt x="19124" y="14658"/>
                    </a:lnTo>
                    <a:lnTo>
                      <a:pt x="18658" y="14658"/>
                    </a:lnTo>
                    <a:lnTo>
                      <a:pt x="18658" y="13839"/>
                    </a:lnTo>
                    <a:close/>
                    <a:moveTo>
                      <a:pt x="19614" y="13839"/>
                    </a:moveTo>
                    <a:lnTo>
                      <a:pt x="19614" y="14658"/>
                    </a:lnTo>
                    <a:lnTo>
                      <a:pt x="19148" y="14658"/>
                    </a:lnTo>
                    <a:lnTo>
                      <a:pt x="19148" y="13839"/>
                    </a:lnTo>
                    <a:close/>
                    <a:moveTo>
                      <a:pt x="20105" y="13839"/>
                    </a:moveTo>
                    <a:lnTo>
                      <a:pt x="20105" y="14658"/>
                    </a:lnTo>
                    <a:lnTo>
                      <a:pt x="19639" y="14658"/>
                    </a:lnTo>
                    <a:lnTo>
                      <a:pt x="19639" y="13839"/>
                    </a:lnTo>
                    <a:close/>
                    <a:moveTo>
                      <a:pt x="20595" y="13839"/>
                    </a:moveTo>
                    <a:lnTo>
                      <a:pt x="20595" y="14658"/>
                    </a:lnTo>
                    <a:lnTo>
                      <a:pt x="20129" y="14658"/>
                    </a:lnTo>
                    <a:lnTo>
                      <a:pt x="20129" y="13839"/>
                    </a:lnTo>
                    <a:close/>
                    <a:moveTo>
                      <a:pt x="21085" y="13839"/>
                    </a:moveTo>
                    <a:lnTo>
                      <a:pt x="21085" y="14658"/>
                    </a:lnTo>
                    <a:lnTo>
                      <a:pt x="20619" y="14658"/>
                    </a:lnTo>
                    <a:lnTo>
                      <a:pt x="20619" y="13839"/>
                    </a:lnTo>
                    <a:close/>
                    <a:moveTo>
                      <a:pt x="21576" y="13839"/>
                    </a:moveTo>
                    <a:lnTo>
                      <a:pt x="21576" y="14658"/>
                    </a:lnTo>
                    <a:lnTo>
                      <a:pt x="21110" y="14658"/>
                    </a:lnTo>
                    <a:lnTo>
                      <a:pt x="21110" y="13839"/>
                    </a:lnTo>
                    <a:close/>
                    <a:moveTo>
                      <a:pt x="491" y="14701"/>
                    </a:moveTo>
                    <a:lnTo>
                      <a:pt x="491" y="15521"/>
                    </a:lnTo>
                    <a:lnTo>
                      <a:pt x="25" y="15521"/>
                    </a:lnTo>
                    <a:lnTo>
                      <a:pt x="25" y="14701"/>
                    </a:lnTo>
                    <a:close/>
                    <a:moveTo>
                      <a:pt x="981" y="14701"/>
                    </a:moveTo>
                    <a:lnTo>
                      <a:pt x="981" y="15521"/>
                    </a:lnTo>
                    <a:lnTo>
                      <a:pt x="515" y="15521"/>
                    </a:lnTo>
                    <a:lnTo>
                      <a:pt x="515" y="14701"/>
                    </a:lnTo>
                    <a:close/>
                    <a:moveTo>
                      <a:pt x="1471" y="14701"/>
                    </a:moveTo>
                    <a:lnTo>
                      <a:pt x="1471" y="15521"/>
                    </a:lnTo>
                    <a:lnTo>
                      <a:pt x="1005" y="15521"/>
                    </a:lnTo>
                    <a:lnTo>
                      <a:pt x="1005" y="14701"/>
                    </a:lnTo>
                    <a:close/>
                    <a:moveTo>
                      <a:pt x="1961" y="14701"/>
                    </a:moveTo>
                    <a:lnTo>
                      <a:pt x="1961" y="15521"/>
                    </a:lnTo>
                    <a:lnTo>
                      <a:pt x="1496" y="15521"/>
                    </a:lnTo>
                    <a:lnTo>
                      <a:pt x="1496" y="14701"/>
                    </a:lnTo>
                    <a:close/>
                    <a:moveTo>
                      <a:pt x="2452" y="14701"/>
                    </a:moveTo>
                    <a:lnTo>
                      <a:pt x="2452" y="15521"/>
                    </a:lnTo>
                    <a:lnTo>
                      <a:pt x="1986" y="15521"/>
                    </a:lnTo>
                    <a:lnTo>
                      <a:pt x="1986" y="14701"/>
                    </a:lnTo>
                    <a:close/>
                    <a:moveTo>
                      <a:pt x="2942" y="14701"/>
                    </a:moveTo>
                    <a:lnTo>
                      <a:pt x="2942" y="15521"/>
                    </a:lnTo>
                    <a:lnTo>
                      <a:pt x="2476" y="15521"/>
                    </a:lnTo>
                    <a:lnTo>
                      <a:pt x="2476" y="14701"/>
                    </a:lnTo>
                    <a:close/>
                    <a:moveTo>
                      <a:pt x="3433" y="14701"/>
                    </a:moveTo>
                    <a:lnTo>
                      <a:pt x="3433" y="15521"/>
                    </a:lnTo>
                    <a:lnTo>
                      <a:pt x="2967" y="15521"/>
                    </a:lnTo>
                    <a:lnTo>
                      <a:pt x="2967" y="14701"/>
                    </a:lnTo>
                    <a:close/>
                    <a:moveTo>
                      <a:pt x="3923" y="14701"/>
                    </a:moveTo>
                    <a:lnTo>
                      <a:pt x="3923" y="15521"/>
                    </a:lnTo>
                    <a:lnTo>
                      <a:pt x="3457" y="15521"/>
                    </a:lnTo>
                    <a:lnTo>
                      <a:pt x="3457" y="14701"/>
                    </a:lnTo>
                    <a:close/>
                    <a:moveTo>
                      <a:pt x="4413" y="14701"/>
                    </a:moveTo>
                    <a:lnTo>
                      <a:pt x="4413" y="15521"/>
                    </a:lnTo>
                    <a:lnTo>
                      <a:pt x="3947" y="15521"/>
                    </a:lnTo>
                    <a:lnTo>
                      <a:pt x="3947" y="14701"/>
                    </a:lnTo>
                    <a:close/>
                    <a:moveTo>
                      <a:pt x="4904" y="14701"/>
                    </a:moveTo>
                    <a:lnTo>
                      <a:pt x="4904" y="15521"/>
                    </a:lnTo>
                    <a:lnTo>
                      <a:pt x="4438" y="15521"/>
                    </a:lnTo>
                    <a:lnTo>
                      <a:pt x="4438" y="14701"/>
                    </a:lnTo>
                    <a:close/>
                    <a:moveTo>
                      <a:pt x="5394" y="14701"/>
                    </a:moveTo>
                    <a:lnTo>
                      <a:pt x="5394" y="15521"/>
                    </a:lnTo>
                    <a:lnTo>
                      <a:pt x="4928" y="15521"/>
                    </a:lnTo>
                    <a:lnTo>
                      <a:pt x="4928" y="14701"/>
                    </a:lnTo>
                    <a:close/>
                    <a:moveTo>
                      <a:pt x="5884" y="14701"/>
                    </a:moveTo>
                    <a:lnTo>
                      <a:pt x="5884" y="15521"/>
                    </a:lnTo>
                    <a:lnTo>
                      <a:pt x="5418" y="15521"/>
                    </a:lnTo>
                    <a:lnTo>
                      <a:pt x="5418" y="14701"/>
                    </a:lnTo>
                    <a:close/>
                    <a:moveTo>
                      <a:pt x="6375" y="14701"/>
                    </a:moveTo>
                    <a:lnTo>
                      <a:pt x="6375" y="15521"/>
                    </a:lnTo>
                    <a:lnTo>
                      <a:pt x="5909" y="15521"/>
                    </a:lnTo>
                    <a:lnTo>
                      <a:pt x="5909" y="14701"/>
                    </a:lnTo>
                    <a:close/>
                    <a:moveTo>
                      <a:pt x="6865" y="14701"/>
                    </a:moveTo>
                    <a:lnTo>
                      <a:pt x="6865" y="15521"/>
                    </a:lnTo>
                    <a:lnTo>
                      <a:pt x="6399" y="15521"/>
                    </a:lnTo>
                    <a:lnTo>
                      <a:pt x="6399" y="14701"/>
                    </a:lnTo>
                    <a:close/>
                    <a:moveTo>
                      <a:pt x="7355" y="14701"/>
                    </a:moveTo>
                    <a:lnTo>
                      <a:pt x="7355" y="15521"/>
                    </a:lnTo>
                    <a:lnTo>
                      <a:pt x="6890" y="15521"/>
                    </a:lnTo>
                    <a:lnTo>
                      <a:pt x="6890" y="14701"/>
                    </a:lnTo>
                    <a:close/>
                    <a:moveTo>
                      <a:pt x="7846" y="14701"/>
                    </a:moveTo>
                    <a:lnTo>
                      <a:pt x="7846" y="15521"/>
                    </a:lnTo>
                    <a:lnTo>
                      <a:pt x="7380" y="15521"/>
                    </a:lnTo>
                    <a:lnTo>
                      <a:pt x="7380" y="14701"/>
                    </a:lnTo>
                    <a:close/>
                    <a:moveTo>
                      <a:pt x="8336" y="14701"/>
                    </a:moveTo>
                    <a:lnTo>
                      <a:pt x="8336" y="15521"/>
                    </a:lnTo>
                    <a:lnTo>
                      <a:pt x="7870" y="15521"/>
                    </a:lnTo>
                    <a:lnTo>
                      <a:pt x="7870" y="14701"/>
                    </a:lnTo>
                    <a:close/>
                    <a:moveTo>
                      <a:pt x="8826" y="14701"/>
                    </a:moveTo>
                    <a:lnTo>
                      <a:pt x="8826" y="15521"/>
                    </a:lnTo>
                    <a:lnTo>
                      <a:pt x="8361" y="15521"/>
                    </a:lnTo>
                    <a:lnTo>
                      <a:pt x="8361" y="14701"/>
                    </a:lnTo>
                    <a:close/>
                    <a:moveTo>
                      <a:pt x="9317" y="14701"/>
                    </a:moveTo>
                    <a:lnTo>
                      <a:pt x="9317" y="15521"/>
                    </a:lnTo>
                    <a:lnTo>
                      <a:pt x="8851" y="15521"/>
                    </a:lnTo>
                    <a:lnTo>
                      <a:pt x="8851" y="14701"/>
                    </a:lnTo>
                    <a:close/>
                    <a:moveTo>
                      <a:pt x="9807" y="14701"/>
                    </a:moveTo>
                    <a:lnTo>
                      <a:pt x="9807" y="15521"/>
                    </a:lnTo>
                    <a:lnTo>
                      <a:pt x="9341" y="15521"/>
                    </a:lnTo>
                    <a:lnTo>
                      <a:pt x="9341" y="14701"/>
                    </a:lnTo>
                    <a:close/>
                    <a:moveTo>
                      <a:pt x="10297" y="14701"/>
                    </a:moveTo>
                    <a:lnTo>
                      <a:pt x="10297" y="15521"/>
                    </a:lnTo>
                    <a:lnTo>
                      <a:pt x="9832" y="15521"/>
                    </a:lnTo>
                    <a:lnTo>
                      <a:pt x="9832" y="14701"/>
                    </a:lnTo>
                    <a:close/>
                    <a:moveTo>
                      <a:pt x="10788" y="14701"/>
                    </a:moveTo>
                    <a:lnTo>
                      <a:pt x="10788" y="15521"/>
                    </a:lnTo>
                    <a:lnTo>
                      <a:pt x="10322" y="15521"/>
                    </a:lnTo>
                    <a:lnTo>
                      <a:pt x="10322" y="14701"/>
                    </a:lnTo>
                    <a:close/>
                    <a:moveTo>
                      <a:pt x="11278" y="14701"/>
                    </a:moveTo>
                    <a:lnTo>
                      <a:pt x="11278" y="15521"/>
                    </a:lnTo>
                    <a:lnTo>
                      <a:pt x="10812" y="15521"/>
                    </a:lnTo>
                    <a:lnTo>
                      <a:pt x="10812" y="14701"/>
                    </a:lnTo>
                    <a:close/>
                    <a:moveTo>
                      <a:pt x="11769" y="14701"/>
                    </a:moveTo>
                    <a:lnTo>
                      <a:pt x="11769" y="15521"/>
                    </a:lnTo>
                    <a:lnTo>
                      <a:pt x="11303" y="15521"/>
                    </a:lnTo>
                    <a:lnTo>
                      <a:pt x="11303" y="14701"/>
                    </a:lnTo>
                    <a:close/>
                    <a:moveTo>
                      <a:pt x="12259" y="14701"/>
                    </a:moveTo>
                    <a:lnTo>
                      <a:pt x="12259" y="15521"/>
                    </a:lnTo>
                    <a:lnTo>
                      <a:pt x="11793" y="15521"/>
                    </a:lnTo>
                    <a:lnTo>
                      <a:pt x="11793" y="14701"/>
                    </a:lnTo>
                    <a:close/>
                    <a:moveTo>
                      <a:pt x="12749" y="14701"/>
                    </a:moveTo>
                    <a:lnTo>
                      <a:pt x="12749" y="15521"/>
                    </a:lnTo>
                    <a:lnTo>
                      <a:pt x="12283" y="15521"/>
                    </a:lnTo>
                    <a:lnTo>
                      <a:pt x="12283" y="14701"/>
                    </a:lnTo>
                    <a:close/>
                    <a:moveTo>
                      <a:pt x="13240" y="14701"/>
                    </a:moveTo>
                    <a:lnTo>
                      <a:pt x="13240" y="15521"/>
                    </a:lnTo>
                    <a:lnTo>
                      <a:pt x="12774" y="15521"/>
                    </a:lnTo>
                    <a:lnTo>
                      <a:pt x="12774" y="14701"/>
                    </a:lnTo>
                    <a:close/>
                    <a:moveTo>
                      <a:pt x="13730" y="14701"/>
                    </a:moveTo>
                    <a:lnTo>
                      <a:pt x="13730" y="15521"/>
                    </a:lnTo>
                    <a:lnTo>
                      <a:pt x="13264" y="15521"/>
                    </a:lnTo>
                    <a:lnTo>
                      <a:pt x="13264" y="14701"/>
                    </a:lnTo>
                    <a:close/>
                    <a:moveTo>
                      <a:pt x="14220" y="14701"/>
                    </a:moveTo>
                    <a:lnTo>
                      <a:pt x="14220" y="15521"/>
                    </a:lnTo>
                    <a:lnTo>
                      <a:pt x="13754" y="15521"/>
                    </a:lnTo>
                    <a:lnTo>
                      <a:pt x="13754" y="14701"/>
                    </a:lnTo>
                    <a:close/>
                    <a:moveTo>
                      <a:pt x="14711" y="14701"/>
                    </a:moveTo>
                    <a:lnTo>
                      <a:pt x="14711" y="15521"/>
                    </a:lnTo>
                    <a:lnTo>
                      <a:pt x="14245" y="15521"/>
                    </a:lnTo>
                    <a:lnTo>
                      <a:pt x="14245" y="14701"/>
                    </a:lnTo>
                    <a:close/>
                    <a:moveTo>
                      <a:pt x="15201" y="14701"/>
                    </a:moveTo>
                    <a:lnTo>
                      <a:pt x="15201" y="15521"/>
                    </a:lnTo>
                    <a:lnTo>
                      <a:pt x="14735" y="15521"/>
                    </a:lnTo>
                    <a:lnTo>
                      <a:pt x="14735" y="14701"/>
                    </a:lnTo>
                    <a:close/>
                    <a:moveTo>
                      <a:pt x="15691" y="14701"/>
                    </a:moveTo>
                    <a:lnTo>
                      <a:pt x="15691" y="15521"/>
                    </a:lnTo>
                    <a:lnTo>
                      <a:pt x="15226" y="15521"/>
                    </a:lnTo>
                    <a:lnTo>
                      <a:pt x="15226" y="14701"/>
                    </a:lnTo>
                    <a:close/>
                    <a:moveTo>
                      <a:pt x="16182" y="14701"/>
                    </a:moveTo>
                    <a:lnTo>
                      <a:pt x="16182" y="15521"/>
                    </a:lnTo>
                    <a:lnTo>
                      <a:pt x="15716" y="15521"/>
                    </a:lnTo>
                    <a:lnTo>
                      <a:pt x="15716" y="14701"/>
                    </a:lnTo>
                    <a:close/>
                    <a:moveTo>
                      <a:pt x="16672" y="14701"/>
                    </a:moveTo>
                    <a:lnTo>
                      <a:pt x="16672" y="15521"/>
                    </a:lnTo>
                    <a:lnTo>
                      <a:pt x="16206" y="15521"/>
                    </a:lnTo>
                    <a:lnTo>
                      <a:pt x="16206" y="14701"/>
                    </a:lnTo>
                    <a:close/>
                    <a:moveTo>
                      <a:pt x="17162" y="14701"/>
                    </a:moveTo>
                    <a:lnTo>
                      <a:pt x="17162" y="15521"/>
                    </a:lnTo>
                    <a:lnTo>
                      <a:pt x="16697" y="15521"/>
                    </a:lnTo>
                    <a:lnTo>
                      <a:pt x="16697" y="14701"/>
                    </a:lnTo>
                    <a:close/>
                    <a:moveTo>
                      <a:pt x="17653" y="14701"/>
                    </a:moveTo>
                    <a:lnTo>
                      <a:pt x="17653" y="15521"/>
                    </a:lnTo>
                    <a:lnTo>
                      <a:pt x="17187" y="15521"/>
                    </a:lnTo>
                    <a:lnTo>
                      <a:pt x="17187" y="14701"/>
                    </a:lnTo>
                    <a:close/>
                    <a:moveTo>
                      <a:pt x="18143" y="14701"/>
                    </a:moveTo>
                    <a:lnTo>
                      <a:pt x="18143" y="15521"/>
                    </a:lnTo>
                    <a:lnTo>
                      <a:pt x="17677" y="15521"/>
                    </a:lnTo>
                    <a:lnTo>
                      <a:pt x="17677" y="14701"/>
                    </a:lnTo>
                    <a:close/>
                    <a:moveTo>
                      <a:pt x="18633" y="14701"/>
                    </a:moveTo>
                    <a:lnTo>
                      <a:pt x="18633" y="15521"/>
                    </a:lnTo>
                    <a:lnTo>
                      <a:pt x="18168" y="15521"/>
                    </a:lnTo>
                    <a:lnTo>
                      <a:pt x="18168" y="14701"/>
                    </a:lnTo>
                    <a:close/>
                    <a:moveTo>
                      <a:pt x="19124" y="14701"/>
                    </a:moveTo>
                    <a:lnTo>
                      <a:pt x="19124" y="15521"/>
                    </a:lnTo>
                    <a:lnTo>
                      <a:pt x="18658" y="15521"/>
                    </a:lnTo>
                    <a:lnTo>
                      <a:pt x="18658" y="14701"/>
                    </a:lnTo>
                    <a:close/>
                    <a:moveTo>
                      <a:pt x="19614" y="14701"/>
                    </a:moveTo>
                    <a:lnTo>
                      <a:pt x="19614" y="15521"/>
                    </a:lnTo>
                    <a:lnTo>
                      <a:pt x="19148" y="15521"/>
                    </a:lnTo>
                    <a:lnTo>
                      <a:pt x="19148" y="14701"/>
                    </a:lnTo>
                    <a:close/>
                    <a:moveTo>
                      <a:pt x="20105" y="14701"/>
                    </a:moveTo>
                    <a:lnTo>
                      <a:pt x="20105" y="15521"/>
                    </a:lnTo>
                    <a:lnTo>
                      <a:pt x="19639" y="15521"/>
                    </a:lnTo>
                    <a:lnTo>
                      <a:pt x="19639" y="14701"/>
                    </a:lnTo>
                    <a:close/>
                    <a:moveTo>
                      <a:pt x="20595" y="14701"/>
                    </a:moveTo>
                    <a:lnTo>
                      <a:pt x="20595" y="15521"/>
                    </a:lnTo>
                    <a:lnTo>
                      <a:pt x="20129" y="15521"/>
                    </a:lnTo>
                    <a:lnTo>
                      <a:pt x="20129" y="14701"/>
                    </a:lnTo>
                    <a:close/>
                    <a:moveTo>
                      <a:pt x="21085" y="14701"/>
                    </a:moveTo>
                    <a:lnTo>
                      <a:pt x="21085" y="15521"/>
                    </a:lnTo>
                    <a:lnTo>
                      <a:pt x="20619" y="15521"/>
                    </a:lnTo>
                    <a:lnTo>
                      <a:pt x="20619" y="14701"/>
                    </a:lnTo>
                    <a:close/>
                    <a:moveTo>
                      <a:pt x="21576" y="14701"/>
                    </a:moveTo>
                    <a:lnTo>
                      <a:pt x="21576" y="15521"/>
                    </a:lnTo>
                    <a:lnTo>
                      <a:pt x="21110" y="15521"/>
                    </a:lnTo>
                    <a:lnTo>
                      <a:pt x="21110" y="14701"/>
                    </a:lnTo>
                    <a:close/>
                    <a:moveTo>
                      <a:pt x="491" y="15564"/>
                    </a:moveTo>
                    <a:lnTo>
                      <a:pt x="491" y="16383"/>
                    </a:lnTo>
                    <a:lnTo>
                      <a:pt x="25" y="16383"/>
                    </a:lnTo>
                    <a:lnTo>
                      <a:pt x="25" y="15564"/>
                    </a:lnTo>
                    <a:close/>
                    <a:moveTo>
                      <a:pt x="981" y="15564"/>
                    </a:moveTo>
                    <a:lnTo>
                      <a:pt x="981" y="16383"/>
                    </a:lnTo>
                    <a:lnTo>
                      <a:pt x="515" y="16383"/>
                    </a:lnTo>
                    <a:lnTo>
                      <a:pt x="515" y="15564"/>
                    </a:lnTo>
                    <a:close/>
                    <a:moveTo>
                      <a:pt x="1471" y="15564"/>
                    </a:moveTo>
                    <a:lnTo>
                      <a:pt x="1471" y="16383"/>
                    </a:lnTo>
                    <a:lnTo>
                      <a:pt x="1005" y="16383"/>
                    </a:lnTo>
                    <a:lnTo>
                      <a:pt x="1005" y="15564"/>
                    </a:lnTo>
                    <a:close/>
                    <a:moveTo>
                      <a:pt x="1961" y="15564"/>
                    </a:moveTo>
                    <a:lnTo>
                      <a:pt x="1961" y="16383"/>
                    </a:lnTo>
                    <a:lnTo>
                      <a:pt x="1496" y="16383"/>
                    </a:lnTo>
                    <a:lnTo>
                      <a:pt x="1496" y="15564"/>
                    </a:lnTo>
                    <a:close/>
                    <a:moveTo>
                      <a:pt x="2452" y="15564"/>
                    </a:moveTo>
                    <a:lnTo>
                      <a:pt x="2452" y="16383"/>
                    </a:lnTo>
                    <a:lnTo>
                      <a:pt x="1986" y="16383"/>
                    </a:lnTo>
                    <a:lnTo>
                      <a:pt x="1986" y="15564"/>
                    </a:lnTo>
                    <a:close/>
                    <a:moveTo>
                      <a:pt x="2942" y="15564"/>
                    </a:moveTo>
                    <a:lnTo>
                      <a:pt x="2942" y="16383"/>
                    </a:lnTo>
                    <a:lnTo>
                      <a:pt x="2476" y="16383"/>
                    </a:lnTo>
                    <a:lnTo>
                      <a:pt x="2476" y="15564"/>
                    </a:lnTo>
                    <a:close/>
                    <a:moveTo>
                      <a:pt x="3433" y="15564"/>
                    </a:moveTo>
                    <a:lnTo>
                      <a:pt x="3433" y="16383"/>
                    </a:lnTo>
                    <a:lnTo>
                      <a:pt x="2967" y="16383"/>
                    </a:lnTo>
                    <a:lnTo>
                      <a:pt x="2967" y="15564"/>
                    </a:lnTo>
                    <a:close/>
                    <a:moveTo>
                      <a:pt x="3923" y="15564"/>
                    </a:moveTo>
                    <a:lnTo>
                      <a:pt x="3923" y="16383"/>
                    </a:lnTo>
                    <a:lnTo>
                      <a:pt x="3457" y="16383"/>
                    </a:lnTo>
                    <a:lnTo>
                      <a:pt x="3457" y="15564"/>
                    </a:lnTo>
                    <a:close/>
                    <a:moveTo>
                      <a:pt x="4413" y="15564"/>
                    </a:moveTo>
                    <a:lnTo>
                      <a:pt x="4413" y="16383"/>
                    </a:lnTo>
                    <a:lnTo>
                      <a:pt x="3947" y="16383"/>
                    </a:lnTo>
                    <a:lnTo>
                      <a:pt x="3947" y="15564"/>
                    </a:lnTo>
                    <a:close/>
                    <a:moveTo>
                      <a:pt x="4904" y="15564"/>
                    </a:moveTo>
                    <a:lnTo>
                      <a:pt x="4904" y="16383"/>
                    </a:lnTo>
                    <a:lnTo>
                      <a:pt x="4438" y="16383"/>
                    </a:lnTo>
                    <a:lnTo>
                      <a:pt x="4438" y="15564"/>
                    </a:lnTo>
                    <a:close/>
                    <a:moveTo>
                      <a:pt x="5394" y="15564"/>
                    </a:moveTo>
                    <a:lnTo>
                      <a:pt x="5394" y="16383"/>
                    </a:lnTo>
                    <a:lnTo>
                      <a:pt x="4928" y="16383"/>
                    </a:lnTo>
                    <a:lnTo>
                      <a:pt x="4928" y="15564"/>
                    </a:lnTo>
                    <a:close/>
                    <a:moveTo>
                      <a:pt x="5884" y="15564"/>
                    </a:moveTo>
                    <a:lnTo>
                      <a:pt x="5884" y="16383"/>
                    </a:lnTo>
                    <a:lnTo>
                      <a:pt x="5418" y="16383"/>
                    </a:lnTo>
                    <a:lnTo>
                      <a:pt x="5418" y="15564"/>
                    </a:lnTo>
                    <a:close/>
                    <a:moveTo>
                      <a:pt x="6375" y="15564"/>
                    </a:moveTo>
                    <a:lnTo>
                      <a:pt x="6375" y="16383"/>
                    </a:lnTo>
                    <a:lnTo>
                      <a:pt x="5909" y="16383"/>
                    </a:lnTo>
                    <a:lnTo>
                      <a:pt x="5909" y="15564"/>
                    </a:lnTo>
                    <a:close/>
                    <a:moveTo>
                      <a:pt x="6865" y="15564"/>
                    </a:moveTo>
                    <a:lnTo>
                      <a:pt x="6865" y="16383"/>
                    </a:lnTo>
                    <a:lnTo>
                      <a:pt x="6399" y="16383"/>
                    </a:lnTo>
                    <a:lnTo>
                      <a:pt x="6399" y="15564"/>
                    </a:lnTo>
                    <a:close/>
                    <a:moveTo>
                      <a:pt x="7355" y="15564"/>
                    </a:moveTo>
                    <a:lnTo>
                      <a:pt x="7355" y="16383"/>
                    </a:lnTo>
                    <a:lnTo>
                      <a:pt x="6890" y="16383"/>
                    </a:lnTo>
                    <a:lnTo>
                      <a:pt x="6890" y="15564"/>
                    </a:lnTo>
                    <a:close/>
                    <a:moveTo>
                      <a:pt x="7846" y="15564"/>
                    </a:moveTo>
                    <a:lnTo>
                      <a:pt x="7846" y="16383"/>
                    </a:lnTo>
                    <a:lnTo>
                      <a:pt x="7380" y="16383"/>
                    </a:lnTo>
                    <a:lnTo>
                      <a:pt x="7380" y="15564"/>
                    </a:lnTo>
                    <a:close/>
                    <a:moveTo>
                      <a:pt x="8336" y="15564"/>
                    </a:moveTo>
                    <a:lnTo>
                      <a:pt x="8336" y="16383"/>
                    </a:lnTo>
                    <a:lnTo>
                      <a:pt x="7870" y="16383"/>
                    </a:lnTo>
                    <a:lnTo>
                      <a:pt x="7870" y="15564"/>
                    </a:lnTo>
                    <a:close/>
                    <a:moveTo>
                      <a:pt x="8826" y="15564"/>
                    </a:moveTo>
                    <a:lnTo>
                      <a:pt x="8826" y="16383"/>
                    </a:lnTo>
                    <a:lnTo>
                      <a:pt x="8361" y="16383"/>
                    </a:lnTo>
                    <a:lnTo>
                      <a:pt x="8361" y="15564"/>
                    </a:lnTo>
                    <a:close/>
                    <a:moveTo>
                      <a:pt x="9317" y="15564"/>
                    </a:moveTo>
                    <a:lnTo>
                      <a:pt x="9317" y="16383"/>
                    </a:lnTo>
                    <a:lnTo>
                      <a:pt x="8851" y="16383"/>
                    </a:lnTo>
                    <a:lnTo>
                      <a:pt x="8851" y="15564"/>
                    </a:lnTo>
                    <a:close/>
                    <a:moveTo>
                      <a:pt x="9807" y="15564"/>
                    </a:moveTo>
                    <a:lnTo>
                      <a:pt x="9807" y="16383"/>
                    </a:lnTo>
                    <a:lnTo>
                      <a:pt x="9341" y="16383"/>
                    </a:lnTo>
                    <a:lnTo>
                      <a:pt x="9341" y="15564"/>
                    </a:lnTo>
                    <a:close/>
                    <a:moveTo>
                      <a:pt x="10297" y="15564"/>
                    </a:moveTo>
                    <a:lnTo>
                      <a:pt x="10297" y="16383"/>
                    </a:lnTo>
                    <a:lnTo>
                      <a:pt x="9832" y="16383"/>
                    </a:lnTo>
                    <a:lnTo>
                      <a:pt x="9832" y="15564"/>
                    </a:lnTo>
                    <a:close/>
                    <a:moveTo>
                      <a:pt x="10788" y="15564"/>
                    </a:moveTo>
                    <a:lnTo>
                      <a:pt x="10788" y="16383"/>
                    </a:lnTo>
                    <a:lnTo>
                      <a:pt x="10322" y="16383"/>
                    </a:lnTo>
                    <a:lnTo>
                      <a:pt x="10322" y="15564"/>
                    </a:lnTo>
                    <a:close/>
                    <a:moveTo>
                      <a:pt x="11278" y="15564"/>
                    </a:moveTo>
                    <a:lnTo>
                      <a:pt x="11278" y="16383"/>
                    </a:lnTo>
                    <a:lnTo>
                      <a:pt x="10812" y="16383"/>
                    </a:lnTo>
                    <a:lnTo>
                      <a:pt x="10812" y="15564"/>
                    </a:lnTo>
                    <a:close/>
                    <a:moveTo>
                      <a:pt x="11769" y="15564"/>
                    </a:moveTo>
                    <a:lnTo>
                      <a:pt x="11769" y="16383"/>
                    </a:lnTo>
                    <a:lnTo>
                      <a:pt x="11303" y="16383"/>
                    </a:lnTo>
                    <a:lnTo>
                      <a:pt x="11303" y="15564"/>
                    </a:lnTo>
                    <a:close/>
                    <a:moveTo>
                      <a:pt x="12259" y="15564"/>
                    </a:moveTo>
                    <a:lnTo>
                      <a:pt x="12259" y="16383"/>
                    </a:lnTo>
                    <a:lnTo>
                      <a:pt x="11793" y="16383"/>
                    </a:lnTo>
                    <a:lnTo>
                      <a:pt x="11793" y="15564"/>
                    </a:lnTo>
                    <a:close/>
                    <a:moveTo>
                      <a:pt x="12749" y="15564"/>
                    </a:moveTo>
                    <a:lnTo>
                      <a:pt x="12749" y="16383"/>
                    </a:lnTo>
                    <a:lnTo>
                      <a:pt x="12283" y="16383"/>
                    </a:lnTo>
                    <a:lnTo>
                      <a:pt x="12283" y="15564"/>
                    </a:lnTo>
                    <a:close/>
                    <a:moveTo>
                      <a:pt x="13240" y="15564"/>
                    </a:moveTo>
                    <a:lnTo>
                      <a:pt x="13240" y="16383"/>
                    </a:lnTo>
                    <a:lnTo>
                      <a:pt x="12774" y="16383"/>
                    </a:lnTo>
                    <a:lnTo>
                      <a:pt x="12774" y="15564"/>
                    </a:lnTo>
                    <a:close/>
                    <a:moveTo>
                      <a:pt x="13730" y="15564"/>
                    </a:moveTo>
                    <a:lnTo>
                      <a:pt x="13730" y="16383"/>
                    </a:lnTo>
                    <a:lnTo>
                      <a:pt x="13264" y="16383"/>
                    </a:lnTo>
                    <a:lnTo>
                      <a:pt x="13264" y="15564"/>
                    </a:lnTo>
                    <a:close/>
                    <a:moveTo>
                      <a:pt x="14220" y="15564"/>
                    </a:moveTo>
                    <a:lnTo>
                      <a:pt x="14220" y="16383"/>
                    </a:lnTo>
                    <a:lnTo>
                      <a:pt x="13754" y="16383"/>
                    </a:lnTo>
                    <a:lnTo>
                      <a:pt x="13754" y="15564"/>
                    </a:lnTo>
                    <a:close/>
                    <a:moveTo>
                      <a:pt x="14711" y="15564"/>
                    </a:moveTo>
                    <a:lnTo>
                      <a:pt x="14711" y="16383"/>
                    </a:lnTo>
                    <a:lnTo>
                      <a:pt x="14245" y="16383"/>
                    </a:lnTo>
                    <a:lnTo>
                      <a:pt x="14245" y="15564"/>
                    </a:lnTo>
                    <a:close/>
                    <a:moveTo>
                      <a:pt x="15201" y="15564"/>
                    </a:moveTo>
                    <a:lnTo>
                      <a:pt x="15201" y="16383"/>
                    </a:lnTo>
                    <a:lnTo>
                      <a:pt x="14735" y="16383"/>
                    </a:lnTo>
                    <a:lnTo>
                      <a:pt x="14735" y="15564"/>
                    </a:lnTo>
                    <a:close/>
                    <a:moveTo>
                      <a:pt x="15691" y="15564"/>
                    </a:moveTo>
                    <a:lnTo>
                      <a:pt x="15691" y="16383"/>
                    </a:lnTo>
                    <a:lnTo>
                      <a:pt x="15226" y="16383"/>
                    </a:lnTo>
                    <a:lnTo>
                      <a:pt x="15226" y="15564"/>
                    </a:lnTo>
                    <a:close/>
                    <a:moveTo>
                      <a:pt x="16182" y="15564"/>
                    </a:moveTo>
                    <a:lnTo>
                      <a:pt x="16182" y="16383"/>
                    </a:lnTo>
                    <a:lnTo>
                      <a:pt x="15716" y="16383"/>
                    </a:lnTo>
                    <a:lnTo>
                      <a:pt x="15716" y="15564"/>
                    </a:lnTo>
                    <a:close/>
                    <a:moveTo>
                      <a:pt x="16672" y="15564"/>
                    </a:moveTo>
                    <a:lnTo>
                      <a:pt x="16672" y="16383"/>
                    </a:lnTo>
                    <a:lnTo>
                      <a:pt x="16206" y="16383"/>
                    </a:lnTo>
                    <a:lnTo>
                      <a:pt x="16206" y="15564"/>
                    </a:lnTo>
                    <a:close/>
                    <a:moveTo>
                      <a:pt x="17162" y="15564"/>
                    </a:moveTo>
                    <a:lnTo>
                      <a:pt x="17162" y="16383"/>
                    </a:lnTo>
                    <a:lnTo>
                      <a:pt x="16697" y="16383"/>
                    </a:lnTo>
                    <a:lnTo>
                      <a:pt x="16697" y="15564"/>
                    </a:lnTo>
                    <a:close/>
                    <a:moveTo>
                      <a:pt x="17653" y="15564"/>
                    </a:moveTo>
                    <a:lnTo>
                      <a:pt x="17653" y="16383"/>
                    </a:lnTo>
                    <a:lnTo>
                      <a:pt x="17187" y="16383"/>
                    </a:lnTo>
                    <a:lnTo>
                      <a:pt x="17187" y="15564"/>
                    </a:lnTo>
                    <a:close/>
                    <a:moveTo>
                      <a:pt x="18143" y="15564"/>
                    </a:moveTo>
                    <a:lnTo>
                      <a:pt x="18143" y="16383"/>
                    </a:lnTo>
                    <a:lnTo>
                      <a:pt x="17677" y="16383"/>
                    </a:lnTo>
                    <a:lnTo>
                      <a:pt x="17677" y="15564"/>
                    </a:lnTo>
                    <a:close/>
                    <a:moveTo>
                      <a:pt x="18633" y="15564"/>
                    </a:moveTo>
                    <a:lnTo>
                      <a:pt x="18633" y="16383"/>
                    </a:lnTo>
                    <a:lnTo>
                      <a:pt x="18168" y="16383"/>
                    </a:lnTo>
                    <a:lnTo>
                      <a:pt x="18168" y="15564"/>
                    </a:lnTo>
                    <a:close/>
                    <a:moveTo>
                      <a:pt x="19124" y="15564"/>
                    </a:moveTo>
                    <a:lnTo>
                      <a:pt x="19124" y="16383"/>
                    </a:lnTo>
                    <a:lnTo>
                      <a:pt x="18658" y="16383"/>
                    </a:lnTo>
                    <a:lnTo>
                      <a:pt x="18658" y="15564"/>
                    </a:lnTo>
                    <a:close/>
                    <a:moveTo>
                      <a:pt x="19614" y="15564"/>
                    </a:moveTo>
                    <a:lnTo>
                      <a:pt x="19614" y="16383"/>
                    </a:lnTo>
                    <a:lnTo>
                      <a:pt x="19148" y="16383"/>
                    </a:lnTo>
                    <a:lnTo>
                      <a:pt x="19148" y="15564"/>
                    </a:lnTo>
                    <a:close/>
                    <a:moveTo>
                      <a:pt x="20105" y="15564"/>
                    </a:moveTo>
                    <a:lnTo>
                      <a:pt x="20105" y="16383"/>
                    </a:lnTo>
                    <a:lnTo>
                      <a:pt x="19639" y="16383"/>
                    </a:lnTo>
                    <a:lnTo>
                      <a:pt x="19639" y="15564"/>
                    </a:lnTo>
                    <a:close/>
                    <a:moveTo>
                      <a:pt x="20595" y="15564"/>
                    </a:moveTo>
                    <a:lnTo>
                      <a:pt x="20595" y="16383"/>
                    </a:lnTo>
                    <a:lnTo>
                      <a:pt x="20129" y="16383"/>
                    </a:lnTo>
                    <a:lnTo>
                      <a:pt x="20129" y="15564"/>
                    </a:lnTo>
                    <a:close/>
                    <a:moveTo>
                      <a:pt x="21085" y="15564"/>
                    </a:moveTo>
                    <a:lnTo>
                      <a:pt x="21085" y="16383"/>
                    </a:lnTo>
                    <a:lnTo>
                      <a:pt x="20619" y="16383"/>
                    </a:lnTo>
                    <a:lnTo>
                      <a:pt x="20619" y="15564"/>
                    </a:lnTo>
                    <a:close/>
                    <a:moveTo>
                      <a:pt x="21576" y="15564"/>
                    </a:moveTo>
                    <a:lnTo>
                      <a:pt x="21576" y="16383"/>
                    </a:lnTo>
                    <a:lnTo>
                      <a:pt x="21110" y="16383"/>
                    </a:lnTo>
                    <a:lnTo>
                      <a:pt x="21110" y="15564"/>
                    </a:lnTo>
                    <a:close/>
                    <a:moveTo>
                      <a:pt x="491" y="16426"/>
                    </a:moveTo>
                    <a:lnTo>
                      <a:pt x="491" y="17245"/>
                    </a:lnTo>
                    <a:lnTo>
                      <a:pt x="25" y="17245"/>
                    </a:lnTo>
                    <a:lnTo>
                      <a:pt x="25" y="16426"/>
                    </a:lnTo>
                    <a:close/>
                    <a:moveTo>
                      <a:pt x="981" y="16426"/>
                    </a:moveTo>
                    <a:lnTo>
                      <a:pt x="981" y="17245"/>
                    </a:lnTo>
                    <a:lnTo>
                      <a:pt x="515" y="17245"/>
                    </a:lnTo>
                    <a:lnTo>
                      <a:pt x="515" y="16426"/>
                    </a:lnTo>
                    <a:close/>
                    <a:moveTo>
                      <a:pt x="1471" y="16426"/>
                    </a:moveTo>
                    <a:lnTo>
                      <a:pt x="1471" y="17245"/>
                    </a:lnTo>
                    <a:lnTo>
                      <a:pt x="1005" y="17245"/>
                    </a:lnTo>
                    <a:lnTo>
                      <a:pt x="1005" y="16426"/>
                    </a:lnTo>
                    <a:close/>
                    <a:moveTo>
                      <a:pt x="1961" y="16426"/>
                    </a:moveTo>
                    <a:lnTo>
                      <a:pt x="1961" y="17245"/>
                    </a:lnTo>
                    <a:lnTo>
                      <a:pt x="1496" y="17245"/>
                    </a:lnTo>
                    <a:lnTo>
                      <a:pt x="1496" y="16426"/>
                    </a:lnTo>
                    <a:close/>
                    <a:moveTo>
                      <a:pt x="2452" y="16426"/>
                    </a:moveTo>
                    <a:lnTo>
                      <a:pt x="2452" y="17245"/>
                    </a:lnTo>
                    <a:lnTo>
                      <a:pt x="1986" y="17245"/>
                    </a:lnTo>
                    <a:lnTo>
                      <a:pt x="1986" y="16426"/>
                    </a:lnTo>
                    <a:close/>
                    <a:moveTo>
                      <a:pt x="2942" y="16426"/>
                    </a:moveTo>
                    <a:lnTo>
                      <a:pt x="2942" y="17245"/>
                    </a:lnTo>
                    <a:lnTo>
                      <a:pt x="2476" y="17245"/>
                    </a:lnTo>
                    <a:lnTo>
                      <a:pt x="2476" y="16426"/>
                    </a:lnTo>
                    <a:close/>
                    <a:moveTo>
                      <a:pt x="3433" y="16426"/>
                    </a:moveTo>
                    <a:lnTo>
                      <a:pt x="3433" y="17245"/>
                    </a:lnTo>
                    <a:lnTo>
                      <a:pt x="2967" y="17245"/>
                    </a:lnTo>
                    <a:lnTo>
                      <a:pt x="2967" y="16426"/>
                    </a:lnTo>
                    <a:close/>
                    <a:moveTo>
                      <a:pt x="3923" y="16426"/>
                    </a:moveTo>
                    <a:lnTo>
                      <a:pt x="3923" y="17245"/>
                    </a:lnTo>
                    <a:lnTo>
                      <a:pt x="3457" y="17245"/>
                    </a:lnTo>
                    <a:lnTo>
                      <a:pt x="3457" y="16426"/>
                    </a:lnTo>
                    <a:close/>
                    <a:moveTo>
                      <a:pt x="4413" y="16426"/>
                    </a:moveTo>
                    <a:lnTo>
                      <a:pt x="4413" y="17245"/>
                    </a:lnTo>
                    <a:lnTo>
                      <a:pt x="3947" y="17245"/>
                    </a:lnTo>
                    <a:lnTo>
                      <a:pt x="3947" y="16426"/>
                    </a:lnTo>
                    <a:close/>
                    <a:moveTo>
                      <a:pt x="4904" y="16426"/>
                    </a:moveTo>
                    <a:lnTo>
                      <a:pt x="4904" y="17245"/>
                    </a:lnTo>
                    <a:lnTo>
                      <a:pt x="4438" y="17245"/>
                    </a:lnTo>
                    <a:lnTo>
                      <a:pt x="4438" y="16426"/>
                    </a:lnTo>
                    <a:close/>
                    <a:moveTo>
                      <a:pt x="5394" y="16426"/>
                    </a:moveTo>
                    <a:lnTo>
                      <a:pt x="5394" y="17245"/>
                    </a:lnTo>
                    <a:lnTo>
                      <a:pt x="4928" y="17245"/>
                    </a:lnTo>
                    <a:lnTo>
                      <a:pt x="4928" y="16426"/>
                    </a:lnTo>
                    <a:close/>
                    <a:moveTo>
                      <a:pt x="5884" y="16426"/>
                    </a:moveTo>
                    <a:lnTo>
                      <a:pt x="5884" y="17245"/>
                    </a:lnTo>
                    <a:lnTo>
                      <a:pt x="5418" y="17245"/>
                    </a:lnTo>
                    <a:lnTo>
                      <a:pt x="5418" y="16426"/>
                    </a:lnTo>
                    <a:close/>
                    <a:moveTo>
                      <a:pt x="6375" y="16426"/>
                    </a:moveTo>
                    <a:lnTo>
                      <a:pt x="6375" y="17245"/>
                    </a:lnTo>
                    <a:lnTo>
                      <a:pt x="5909" y="17245"/>
                    </a:lnTo>
                    <a:lnTo>
                      <a:pt x="5909" y="16426"/>
                    </a:lnTo>
                    <a:close/>
                    <a:moveTo>
                      <a:pt x="6865" y="16426"/>
                    </a:moveTo>
                    <a:lnTo>
                      <a:pt x="6865" y="17245"/>
                    </a:lnTo>
                    <a:lnTo>
                      <a:pt x="6399" y="17245"/>
                    </a:lnTo>
                    <a:lnTo>
                      <a:pt x="6399" y="16426"/>
                    </a:lnTo>
                    <a:close/>
                    <a:moveTo>
                      <a:pt x="7355" y="16426"/>
                    </a:moveTo>
                    <a:lnTo>
                      <a:pt x="7355" y="17245"/>
                    </a:lnTo>
                    <a:lnTo>
                      <a:pt x="6890" y="17245"/>
                    </a:lnTo>
                    <a:lnTo>
                      <a:pt x="6890" y="16426"/>
                    </a:lnTo>
                    <a:close/>
                    <a:moveTo>
                      <a:pt x="7846" y="16426"/>
                    </a:moveTo>
                    <a:lnTo>
                      <a:pt x="7846" y="17245"/>
                    </a:lnTo>
                    <a:lnTo>
                      <a:pt x="7380" y="17245"/>
                    </a:lnTo>
                    <a:lnTo>
                      <a:pt x="7380" y="16426"/>
                    </a:lnTo>
                    <a:close/>
                    <a:moveTo>
                      <a:pt x="8336" y="16426"/>
                    </a:moveTo>
                    <a:lnTo>
                      <a:pt x="8336" y="17245"/>
                    </a:lnTo>
                    <a:lnTo>
                      <a:pt x="7870" y="17245"/>
                    </a:lnTo>
                    <a:lnTo>
                      <a:pt x="7870" y="16426"/>
                    </a:lnTo>
                    <a:close/>
                    <a:moveTo>
                      <a:pt x="8826" y="16426"/>
                    </a:moveTo>
                    <a:lnTo>
                      <a:pt x="8826" y="17245"/>
                    </a:lnTo>
                    <a:lnTo>
                      <a:pt x="8361" y="17245"/>
                    </a:lnTo>
                    <a:lnTo>
                      <a:pt x="8361" y="16426"/>
                    </a:lnTo>
                    <a:close/>
                    <a:moveTo>
                      <a:pt x="9317" y="16426"/>
                    </a:moveTo>
                    <a:lnTo>
                      <a:pt x="9317" y="17245"/>
                    </a:lnTo>
                    <a:lnTo>
                      <a:pt x="8851" y="17245"/>
                    </a:lnTo>
                    <a:lnTo>
                      <a:pt x="8851" y="16426"/>
                    </a:lnTo>
                    <a:close/>
                    <a:moveTo>
                      <a:pt x="9807" y="16426"/>
                    </a:moveTo>
                    <a:lnTo>
                      <a:pt x="9807" y="17245"/>
                    </a:lnTo>
                    <a:lnTo>
                      <a:pt x="9341" y="17245"/>
                    </a:lnTo>
                    <a:lnTo>
                      <a:pt x="9341" y="16426"/>
                    </a:lnTo>
                    <a:close/>
                    <a:moveTo>
                      <a:pt x="10297" y="16426"/>
                    </a:moveTo>
                    <a:lnTo>
                      <a:pt x="10297" y="17245"/>
                    </a:lnTo>
                    <a:lnTo>
                      <a:pt x="9832" y="17245"/>
                    </a:lnTo>
                    <a:lnTo>
                      <a:pt x="9832" y="16426"/>
                    </a:lnTo>
                    <a:close/>
                    <a:moveTo>
                      <a:pt x="10788" y="16426"/>
                    </a:moveTo>
                    <a:lnTo>
                      <a:pt x="10788" y="17245"/>
                    </a:lnTo>
                    <a:lnTo>
                      <a:pt x="10322" y="17245"/>
                    </a:lnTo>
                    <a:lnTo>
                      <a:pt x="10322" y="16426"/>
                    </a:lnTo>
                    <a:close/>
                    <a:moveTo>
                      <a:pt x="11278" y="16426"/>
                    </a:moveTo>
                    <a:lnTo>
                      <a:pt x="11278" y="17245"/>
                    </a:lnTo>
                    <a:lnTo>
                      <a:pt x="10812" y="17245"/>
                    </a:lnTo>
                    <a:lnTo>
                      <a:pt x="10812" y="16426"/>
                    </a:lnTo>
                    <a:close/>
                    <a:moveTo>
                      <a:pt x="11769" y="16426"/>
                    </a:moveTo>
                    <a:lnTo>
                      <a:pt x="11769" y="17245"/>
                    </a:lnTo>
                    <a:lnTo>
                      <a:pt x="11303" y="17245"/>
                    </a:lnTo>
                    <a:lnTo>
                      <a:pt x="11303" y="16426"/>
                    </a:lnTo>
                    <a:close/>
                    <a:moveTo>
                      <a:pt x="12259" y="16426"/>
                    </a:moveTo>
                    <a:lnTo>
                      <a:pt x="12259" y="17245"/>
                    </a:lnTo>
                    <a:lnTo>
                      <a:pt x="11793" y="17245"/>
                    </a:lnTo>
                    <a:lnTo>
                      <a:pt x="11793" y="16426"/>
                    </a:lnTo>
                    <a:close/>
                    <a:moveTo>
                      <a:pt x="12749" y="16426"/>
                    </a:moveTo>
                    <a:lnTo>
                      <a:pt x="12749" y="17245"/>
                    </a:lnTo>
                    <a:lnTo>
                      <a:pt x="12283" y="17245"/>
                    </a:lnTo>
                    <a:lnTo>
                      <a:pt x="12283" y="16426"/>
                    </a:lnTo>
                    <a:close/>
                    <a:moveTo>
                      <a:pt x="13240" y="16426"/>
                    </a:moveTo>
                    <a:lnTo>
                      <a:pt x="13240" y="17245"/>
                    </a:lnTo>
                    <a:lnTo>
                      <a:pt x="12774" y="17245"/>
                    </a:lnTo>
                    <a:lnTo>
                      <a:pt x="12774" y="16426"/>
                    </a:lnTo>
                    <a:close/>
                    <a:moveTo>
                      <a:pt x="13730" y="16426"/>
                    </a:moveTo>
                    <a:lnTo>
                      <a:pt x="13730" y="17245"/>
                    </a:lnTo>
                    <a:lnTo>
                      <a:pt x="13264" y="17245"/>
                    </a:lnTo>
                    <a:lnTo>
                      <a:pt x="13264" y="16426"/>
                    </a:lnTo>
                    <a:close/>
                    <a:moveTo>
                      <a:pt x="14220" y="16426"/>
                    </a:moveTo>
                    <a:lnTo>
                      <a:pt x="14220" y="17245"/>
                    </a:lnTo>
                    <a:lnTo>
                      <a:pt x="13754" y="17245"/>
                    </a:lnTo>
                    <a:lnTo>
                      <a:pt x="13754" y="16426"/>
                    </a:lnTo>
                    <a:close/>
                    <a:moveTo>
                      <a:pt x="14711" y="16426"/>
                    </a:moveTo>
                    <a:lnTo>
                      <a:pt x="14711" y="17245"/>
                    </a:lnTo>
                    <a:lnTo>
                      <a:pt x="14245" y="17245"/>
                    </a:lnTo>
                    <a:lnTo>
                      <a:pt x="14245" y="16426"/>
                    </a:lnTo>
                    <a:close/>
                    <a:moveTo>
                      <a:pt x="15201" y="16426"/>
                    </a:moveTo>
                    <a:lnTo>
                      <a:pt x="15201" y="17245"/>
                    </a:lnTo>
                    <a:lnTo>
                      <a:pt x="14735" y="17245"/>
                    </a:lnTo>
                    <a:lnTo>
                      <a:pt x="14735" y="16426"/>
                    </a:lnTo>
                    <a:close/>
                    <a:moveTo>
                      <a:pt x="15691" y="16426"/>
                    </a:moveTo>
                    <a:lnTo>
                      <a:pt x="15691" y="17245"/>
                    </a:lnTo>
                    <a:lnTo>
                      <a:pt x="15226" y="17245"/>
                    </a:lnTo>
                    <a:lnTo>
                      <a:pt x="15226" y="16426"/>
                    </a:lnTo>
                    <a:close/>
                    <a:moveTo>
                      <a:pt x="16182" y="16426"/>
                    </a:moveTo>
                    <a:lnTo>
                      <a:pt x="16182" y="17245"/>
                    </a:lnTo>
                    <a:lnTo>
                      <a:pt x="15716" y="17245"/>
                    </a:lnTo>
                    <a:lnTo>
                      <a:pt x="15716" y="16426"/>
                    </a:lnTo>
                    <a:close/>
                    <a:moveTo>
                      <a:pt x="16672" y="16426"/>
                    </a:moveTo>
                    <a:lnTo>
                      <a:pt x="16672" y="17245"/>
                    </a:lnTo>
                    <a:lnTo>
                      <a:pt x="16206" y="17245"/>
                    </a:lnTo>
                    <a:lnTo>
                      <a:pt x="16206" y="16426"/>
                    </a:lnTo>
                    <a:close/>
                    <a:moveTo>
                      <a:pt x="17162" y="16426"/>
                    </a:moveTo>
                    <a:lnTo>
                      <a:pt x="17162" y="17245"/>
                    </a:lnTo>
                    <a:lnTo>
                      <a:pt x="16697" y="17245"/>
                    </a:lnTo>
                    <a:lnTo>
                      <a:pt x="16697" y="16426"/>
                    </a:lnTo>
                    <a:close/>
                    <a:moveTo>
                      <a:pt x="17653" y="16426"/>
                    </a:moveTo>
                    <a:lnTo>
                      <a:pt x="17653" y="17245"/>
                    </a:lnTo>
                    <a:lnTo>
                      <a:pt x="17187" y="17245"/>
                    </a:lnTo>
                    <a:lnTo>
                      <a:pt x="17187" y="16426"/>
                    </a:lnTo>
                    <a:close/>
                    <a:moveTo>
                      <a:pt x="18143" y="16426"/>
                    </a:moveTo>
                    <a:lnTo>
                      <a:pt x="18143" y="17245"/>
                    </a:lnTo>
                    <a:lnTo>
                      <a:pt x="17677" y="17245"/>
                    </a:lnTo>
                    <a:lnTo>
                      <a:pt x="17677" y="16426"/>
                    </a:lnTo>
                    <a:close/>
                    <a:moveTo>
                      <a:pt x="18633" y="16426"/>
                    </a:moveTo>
                    <a:lnTo>
                      <a:pt x="18633" y="17245"/>
                    </a:lnTo>
                    <a:lnTo>
                      <a:pt x="18168" y="17245"/>
                    </a:lnTo>
                    <a:lnTo>
                      <a:pt x="18168" y="16426"/>
                    </a:lnTo>
                    <a:close/>
                    <a:moveTo>
                      <a:pt x="19124" y="16426"/>
                    </a:moveTo>
                    <a:lnTo>
                      <a:pt x="19124" y="17245"/>
                    </a:lnTo>
                    <a:lnTo>
                      <a:pt x="18658" y="17245"/>
                    </a:lnTo>
                    <a:lnTo>
                      <a:pt x="18658" y="16426"/>
                    </a:lnTo>
                    <a:close/>
                    <a:moveTo>
                      <a:pt x="19614" y="16426"/>
                    </a:moveTo>
                    <a:lnTo>
                      <a:pt x="19614" y="17245"/>
                    </a:lnTo>
                    <a:lnTo>
                      <a:pt x="19148" y="17245"/>
                    </a:lnTo>
                    <a:lnTo>
                      <a:pt x="19148" y="16426"/>
                    </a:lnTo>
                    <a:close/>
                    <a:moveTo>
                      <a:pt x="20105" y="16426"/>
                    </a:moveTo>
                    <a:lnTo>
                      <a:pt x="20105" y="17245"/>
                    </a:lnTo>
                    <a:lnTo>
                      <a:pt x="19639" y="17245"/>
                    </a:lnTo>
                    <a:lnTo>
                      <a:pt x="19639" y="16426"/>
                    </a:lnTo>
                    <a:close/>
                    <a:moveTo>
                      <a:pt x="20595" y="16426"/>
                    </a:moveTo>
                    <a:lnTo>
                      <a:pt x="20595" y="17245"/>
                    </a:lnTo>
                    <a:lnTo>
                      <a:pt x="20129" y="17245"/>
                    </a:lnTo>
                    <a:lnTo>
                      <a:pt x="20129" y="16426"/>
                    </a:lnTo>
                    <a:close/>
                    <a:moveTo>
                      <a:pt x="21085" y="16426"/>
                    </a:moveTo>
                    <a:lnTo>
                      <a:pt x="21085" y="17245"/>
                    </a:lnTo>
                    <a:lnTo>
                      <a:pt x="20619" y="17245"/>
                    </a:lnTo>
                    <a:lnTo>
                      <a:pt x="20619" y="16426"/>
                    </a:lnTo>
                    <a:close/>
                    <a:moveTo>
                      <a:pt x="21576" y="16426"/>
                    </a:moveTo>
                    <a:lnTo>
                      <a:pt x="21576" y="17245"/>
                    </a:lnTo>
                    <a:lnTo>
                      <a:pt x="21110" y="17245"/>
                    </a:lnTo>
                    <a:lnTo>
                      <a:pt x="21110" y="16426"/>
                    </a:lnTo>
                    <a:close/>
                    <a:moveTo>
                      <a:pt x="491" y="17288"/>
                    </a:moveTo>
                    <a:lnTo>
                      <a:pt x="491" y="18107"/>
                    </a:lnTo>
                    <a:lnTo>
                      <a:pt x="25" y="18107"/>
                    </a:lnTo>
                    <a:lnTo>
                      <a:pt x="25" y="17288"/>
                    </a:lnTo>
                    <a:close/>
                    <a:moveTo>
                      <a:pt x="981" y="17288"/>
                    </a:moveTo>
                    <a:lnTo>
                      <a:pt x="981" y="18107"/>
                    </a:lnTo>
                    <a:lnTo>
                      <a:pt x="515" y="18107"/>
                    </a:lnTo>
                    <a:lnTo>
                      <a:pt x="515" y="17288"/>
                    </a:lnTo>
                    <a:close/>
                    <a:moveTo>
                      <a:pt x="1471" y="17288"/>
                    </a:moveTo>
                    <a:lnTo>
                      <a:pt x="1471" y="18107"/>
                    </a:lnTo>
                    <a:lnTo>
                      <a:pt x="1005" y="18107"/>
                    </a:lnTo>
                    <a:lnTo>
                      <a:pt x="1005" y="17288"/>
                    </a:lnTo>
                    <a:close/>
                    <a:moveTo>
                      <a:pt x="1961" y="17288"/>
                    </a:moveTo>
                    <a:lnTo>
                      <a:pt x="1961" y="18107"/>
                    </a:lnTo>
                    <a:lnTo>
                      <a:pt x="1496" y="18107"/>
                    </a:lnTo>
                    <a:lnTo>
                      <a:pt x="1496" y="17288"/>
                    </a:lnTo>
                    <a:close/>
                    <a:moveTo>
                      <a:pt x="2452" y="17288"/>
                    </a:moveTo>
                    <a:lnTo>
                      <a:pt x="2452" y="18107"/>
                    </a:lnTo>
                    <a:lnTo>
                      <a:pt x="1986" y="18107"/>
                    </a:lnTo>
                    <a:lnTo>
                      <a:pt x="1986" y="17288"/>
                    </a:lnTo>
                    <a:close/>
                    <a:moveTo>
                      <a:pt x="2942" y="17288"/>
                    </a:moveTo>
                    <a:lnTo>
                      <a:pt x="2942" y="18107"/>
                    </a:lnTo>
                    <a:lnTo>
                      <a:pt x="2476" y="18107"/>
                    </a:lnTo>
                    <a:lnTo>
                      <a:pt x="2476" y="17288"/>
                    </a:lnTo>
                    <a:close/>
                    <a:moveTo>
                      <a:pt x="3433" y="17288"/>
                    </a:moveTo>
                    <a:lnTo>
                      <a:pt x="3433" y="18107"/>
                    </a:lnTo>
                    <a:lnTo>
                      <a:pt x="2967" y="18107"/>
                    </a:lnTo>
                    <a:lnTo>
                      <a:pt x="2967" y="17288"/>
                    </a:lnTo>
                    <a:close/>
                    <a:moveTo>
                      <a:pt x="3923" y="17288"/>
                    </a:moveTo>
                    <a:lnTo>
                      <a:pt x="3923" y="18107"/>
                    </a:lnTo>
                    <a:lnTo>
                      <a:pt x="3457" y="18107"/>
                    </a:lnTo>
                    <a:lnTo>
                      <a:pt x="3457" y="17288"/>
                    </a:lnTo>
                    <a:close/>
                    <a:moveTo>
                      <a:pt x="4413" y="17288"/>
                    </a:moveTo>
                    <a:lnTo>
                      <a:pt x="4413" y="18107"/>
                    </a:lnTo>
                    <a:lnTo>
                      <a:pt x="3947" y="18107"/>
                    </a:lnTo>
                    <a:lnTo>
                      <a:pt x="3947" y="17288"/>
                    </a:lnTo>
                    <a:close/>
                    <a:moveTo>
                      <a:pt x="4904" y="17288"/>
                    </a:moveTo>
                    <a:lnTo>
                      <a:pt x="4904" y="18107"/>
                    </a:lnTo>
                    <a:lnTo>
                      <a:pt x="4438" y="18107"/>
                    </a:lnTo>
                    <a:lnTo>
                      <a:pt x="4438" y="17288"/>
                    </a:lnTo>
                    <a:close/>
                    <a:moveTo>
                      <a:pt x="5394" y="17288"/>
                    </a:moveTo>
                    <a:lnTo>
                      <a:pt x="5394" y="18107"/>
                    </a:lnTo>
                    <a:lnTo>
                      <a:pt x="4928" y="18107"/>
                    </a:lnTo>
                    <a:lnTo>
                      <a:pt x="4928" y="17288"/>
                    </a:lnTo>
                    <a:close/>
                    <a:moveTo>
                      <a:pt x="5884" y="17288"/>
                    </a:moveTo>
                    <a:lnTo>
                      <a:pt x="5884" y="18107"/>
                    </a:lnTo>
                    <a:lnTo>
                      <a:pt x="5418" y="18107"/>
                    </a:lnTo>
                    <a:lnTo>
                      <a:pt x="5418" y="17288"/>
                    </a:lnTo>
                    <a:close/>
                    <a:moveTo>
                      <a:pt x="6375" y="17288"/>
                    </a:moveTo>
                    <a:lnTo>
                      <a:pt x="6375" y="18107"/>
                    </a:lnTo>
                    <a:lnTo>
                      <a:pt x="5909" y="18107"/>
                    </a:lnTo>
                    <a:lnTo>
                      <a:pt x="5909" y="17288"/>
                    </a:lnTo>
                    <a:close/>
                    <a:moveTo>
                      <a:pt x="6865" y="17288"/>
                    </a:moveTo>
                    <a:lnTo>
                      <a:pt x="6865" y="18107"/>
                    </a:lnTo>
                    <a:lnTo>
                      <a:pt x="6399" y="18107"/>
                    </a:lnTo>
                    <a:lnTo>
                      <a:pt x="6399" y="17288"/>
                    </a:lnTo>
                    <a:close/>
                    <a:moveTo>
                      <a:pt x="7355" y="17288"/>
                    </a:moveTo>
                    <a:lnTo>
                      <a:pt x="7355" y="18107"/>
                    </a:lnTo>
                    <a:lnTo>
                      <a:pt x="6890" y="18107"/>
                    </a:lnTo>
                    <a:lnTo>
                      <a:pt x="6890" y="17288"/>
                    </a:lnTo>
                    <a:close/>
                    <a:moveTo>
                      <a:pt x="7846" y="17288"/>
                    </a:moveTo>
                    <a:lnTo>
                      <a:pt x="7846" y="18107"/>
                    </a:lnTo>
                    <a:lnTo>
                      <a:pt x="7380" y="18107"/>
                    </a:lnTo>
                    <a:lnTo>
                      <a:pt x="7380" y="17288"/>
                    </a:lnTo>
                    <a:close/>
                    <a:moveTo>
                      <a:pt x="8336" y="17288"/>
                    </a:moveTo>
                    <a:lnTo>
                      <a:pt x="8336" y="18107"/>
                    </a:lnTo>
                    <a:lnTo>
                      <a:pt x="7870" y="18107"/>
                    </a:lnTo>
                    <a:lnTo>
                      <a:pt x="7870" y="17288"/>
                    </a:lnTo>
                    <a:close/>
                    <a:moveTo>
                      <a:pt x="8826" y="17288"/>
                    </a:moveTo>
                    <a:lnTo>
                      <a:pt x="8826" y="18107"/>
                    </a:lnTo>
                    <a:lnTo>
                      <a:pt x="8361" y="18107"/>
                    </a:lnTo>
                    <a:lnTo>
                      <a:pt x="8361" y="17288"/>
                    </a:lnTo>
                    <a:close/>
                    <a:moveTo>
                      <a:pt x="9317" y="17288"/>
                    </a:moveTo>
                    <a:lnTo>
                      <a:pt x="9317" y="18107"/>
                    </a:lnTo>
                    <a:lnTo>
                      <a:pt x="8851" y="18107"/>
                    </a:lnTo>
                    <a:lnTo>
                      <a:pt x="8851" y="17288"/>
                    </a:lnTo>
                    <a:close/>
                    <a:moveTo>
                      <a:pt x="9807" y="17288"/>
                    </a:moveTo>
                    <a:lnTo>
                      <a:pt x="9807" y="18107"/>
                    </a:lnTo>
                    <a:lnTo>
                      <a:pt x="9341" y="18107"/>
                    </a:lnTo>
                    <a:lnTo>
                      <a:pt x="9341" y="17288"/>
                    </a:lnTo>
                    <a:close/>
                    <a:moveTo>
                      <a:pt x="10297" y="17288"/>
                    </a:moveTo>
                    <a:lnTo>
                      <a:pt x="10297" y="18107"/>
                    </a:lnTo>
                    <a:lnTo>
                      <a:pt x="9832" y="18107"/>
                    </a:lnTo>
                    <a:lnTo>
                      <a:pt x="9832" y="17288"/>
                    </a:lnTo>
                    <a:close/>
                    <a:moveTo>
                      <a:pt x="10788" y="17288"/>
                    </a:moveTo>
                    <a:lnTo>
                      <a:pt x="10788" y="18107"/>
                    </a:lnTo>
                    <a:lnTo>
                      <a:pt x="10322" y="18107"/>
                    </a:lnTo>
                    <a:lnTo>
                      <a:pt x="10322" y="17288"/>
                    </a:lnTo>
                    <a:close/>
                    <a:moveTo>
                      <a:pt x="11278" y="17288"/>
                    </a:moveTo>
                    <a:lnTo>
                      <a:pt x="11278" y="18107"/>
                    </a:lnTo>
                    <a:lnTo>
                      <a:pt x="10812" y="18107"/>
                    </a:lnTo>
                    <a:lnTo>
                      <a:pt x="10812" y="17288"/>
                    </a:lnTo>
                    <a:close/>
                    <a:moveTo>
                      <a:pt x="11769" y="17288"/>
                    </a:moveTo>
                    <a:lnTo>
                      <a:pt x="11769" y="18107"/>
                    </a:lnTo>
                    <a:lnTo>
                      <a:pt x="11303" y="18107"/>
                    </a:lnTo>
                    <a:lnTo>
                      <a:pt x="11303" y="17288"/>
                    </a:lnTo>
                    <a:close/>
                    <a:moveTo>
                      <a:pt x="12259" y="17288"/>
                    </a:moveTo>
                    <a:lnTo>
                      <a:pt x="12259" y="18107"/>
                    </a:lnTo>
                    <a:lnTo>
                      <a:pt x="11793" y="18107"/>
                    </a:lnTo>
                    <a:lnTo>
                      <a:pt x="11793" y="17288"/>
                    </a:lnTo>
                    <a:close/>
                    <a:moveTo>
                      <a:pt x="12749" y="17288"/>
                    </a:moveTo>
                    <a:lnTo>
                      <a:pt x="12749" y="18107"/>
                    </a:lnTo>
                    <a:lnTo>
                      <a:pt x="12283" y="18107"/>
                    </a:lnTo>
                    <a:lnTo>
                      <a:pt x="12283" y="17288"/>
                    </a:lnTo>
                    <a:close/>
                    <a:moveTo>
                      <a:pt x="13240" y="17288"/>
                    </a:moveTo>
                    <a:lnTo>
                      <a:pt x="13240" y="18107"/>
                    </a:lnTo>
                    <a:lnTo>
                      <a:pt x="12774" y="18107"/>
                    </a:lnTo>
                    <a:lnTo>
                      <a:pt x="12774" y="17288"/>
                    </a:lnTo>
                    <a:close/>
                    <a:moveTo>
                      <a:pt x="13730" y="17288"/>
                    </a:moveTo>
                    <a:lnTo>
                      <a:pt x="13730" y="18107"/>
                    </a:lnTo>
                    <a:lnTo>
                      <a:pt x="13264" y="18107"/>
                    </a:lnTo>
                    <a:lnTo>
                      <a:pt x="13264" y="17288"/>
                    </a:lnTo>
                    <a:close/>
                    <a:moveTo>
                      <a:pt x="14220" y="17288"/>
                    </a:moveTo>
                    <a:lnTo>
                      <a:pt x="14220" y="18107"/>
                    </a:lnTo>
                    <a:lnTo>
                      <a:pt x="13754" y="18107"/>
                    </a:lnTo>
                    <a:lnTo>
                      <a:pt x="13754" y="17288"/>
                    </a:lnTo>
                    <a:close/>
                    <a:moveTo>
                      <a:pt x="14711" y="17288"/>
                    </a:moveTo>
                    <a:lnTo>
                      <a:pt x="14711" y="18107"/>
                    </a:lnTo>
                    <a:lnTo>
                      <a:pt x="14245" y="18107"/>
                    </a:lnTo>
                    <a:lnTo>
                      <a:pt x="14245" y="17288"/>
                    </a:lnTo>
                    <a:close/>
                    <a:moveTo>
                      <a:pt x="15201" y="17288"/>
                    </a:moveTo>
                    <a:lnTo>
                      <a:pt x="15201" y="18107"/>
                    </a:lnTo>
                    <a:lnTo>
                      <a:pt x="14735" y="18107"/>
                    </a:lnTo>
                    <a:lnTo>
                      <a:pt x="14735" y="17288"/>
                    </a:lnTo>
                    <a:close/>
                    <a:moveTo>
                      <a:pt x="15691" y="17288"/>
                    </a:moveTo>
                    <a:lnTo>
                      <a:pt x="15691" y="18107"/>
                    </a:lnTo>
                    <a:lnTo>
                      <a:pt x="15226" y="18107"/>
                    </a:lnTo>
                    <a:lnTo>
                      <a:pt x="15226" y="17288"/>
                    </a:lnTo>
                    <a:close/>
                    <a:moveTo>
                      <a:pt x="16182" y="17288"/>
                    </a:moveTo>
                    <a:lnTo>
                      <a:pt x="16182" y="18107"/>
                    </a:lnTo>
                    <a:lnTo>
                      <a:pt x="15716" y="18107"/>
                    </a:lnTo>
                    <a:lnTo>
                      <a:pt x="15716" y="17288"/>
                    </a:lnTo>
                    <a:close/>
                    <a:moveTo>
                      <a:pt x="16672" y="17288"/>
                    </a:moveTo>
                    <a:lnTo>
                      <a:pt x="16672" y="18107"/>
                    </a:lnTo>
                    <a:lnTo>
                      <a:pt x="16206" y="18107"/>
                    </a:lnTo>
                    <a:lnTo>
                      <a:pt x="16206" y="17288"/>
                    </a:lnTo>
                    <a:close/>
                    <a:moveTo>
                      <a:pt x="17162" y="17288"/>
                    </a:moveTo>
                    <a:lnTo>
                      <a:pt x="17162" y="18107"/>
                    </a:lnTo>
                    <a:lnTo>
                      <a:pt x="16697" y="18107"/>
                    </a:lnTo>
                    <a:lnTo>
                      <a:pt x="16697" y="17288"/>
                    </a:lnTo>
                    <a:close/>
                    <a:moveTo>
                      <a:pt x="17653" y="17288"/>
                    </a:moveTo>
                    <a:lnTo>
                      <a:pt x="17653" y="18107"/>
                    </a:lnTo>
                    <a:lnTo>
                      <a:pt x="17187" y="18107"/>
                    </a:lnTo>
                    <a:lnTo>
                      <a:pt x="17187" y="17288"/>
                    </a:lnTo>
                    <a:close/>
                    <a:moveTo>
                      <a:pt x="18143" y="17288"/>
                    </a:moveTo>
                    <a:lnTo>
                      <a:pt x="18143" y="18107"/>
                    </a:lnTo>
                    <a:lnTo>
                      <a:pt x="17677" y="18107"/>
                    </a:lnTo>
                    <a:lnTo>
                      <a:pt x="17677" y="17288"/>
                    </a:lnTo>
                    <a:close/>
                    <a:moveTo>
                      <a:pt x="18633" y="17288"/>
                    </a:moveTo>
                    <a:lnTo>
                      <a:pt x="18633" y="18107"/>
                    </a:lnTo>
                    <a:lnTo>
                      <a:pt x="18168" y="18107"/>
                    </a:lnTo>
                    <a:lnTo>
                      <a:pt x="18168" y="17288"/>
                    </a:lnTo>
                    <a:close/>
                    <a:moveTo>
                      <a:pt x="19124" y="17288"/>
                    </a:moveTo>
                    <a:lnTo>
                      <a:pt x="19124" y="18107"/>
                    </a:lnTo>
                    <a:lnTo>
                      <a:pt x="18658" y="18107"/>
                    </a:lnTo>
                    <a:lnTo>
                      <a:pt x="18658" y="17288"/>
                    </a:lnTo>
                    <a:close/>
                    <a:moveTo>
                      <a:pt x="19614" y="17288"/>
                    </a:moveTo>
                    <a:lnTo>
                      <a:pt x="19614" y="18107"/>
                    </a:lnTo>
                    <a:lnTo>
                      <a:pt x="19148" y="18107"/>
                    </a:lnTo>
                    <a:lnTo>
                      <a:pt x="19148" y="17288"/>
                    </a:lnTo>
                    <a:close/>
                    <a:moveTo>
                      <a:pt x="20105" y="17288"/>
                    </a:moveTo>
                    <a:lnTo>
                      <a:pt x="20105" y="18107"/>
                    </a:lnTo>
                    <a:lnTo>
                      <a:pt x="19639" y="18107"/>
                    </a:lnTo>
                    <a:lnTo>
                      <a:pt x="19639" y="17288"/>
                    </a:lnTo>
                    <a:close/>
                    <a:moveTo>
                      <a:pt x="20595" y="17288"/>
                    </a:moveTo>
                    <a:lnTo>
                      <a:pt x="20595" y="18107"/>
                    </a:lnTo>
                    <a:lnTo>
                      <a:pt x="20129" y="18107"/>
                    </a:lnTo>
                    <a:lnTo>
                      <a:pt x="20129" y="17288"/>
                    </a:lnTo>
                    <a:close/>
                    <a:moveTo>
                      <a:pt x="21085" y="17288"/>
                    </a:moveTo>
                    <a:lnTo>
                      <a:pt x="21085" y="18107"/>
                    </a:lnTo>
                    <a:lnTo>
                      <a:pt x="20619" y="18107"/>
                    </a:lnTo>
                    <a:lnTo>
                      <a:pt x="20619" y="17288"/>
                    </a:lnTo>
                    <a:close/>
                    <a:moveTo>
                      <a:pt x="21576" y="17288"/>
                    </a:moveTo>
                    <a:lnTo>
                      <a:pt x="21576" y="18107"/>
                    </a:lnTo>
                    <a:lnTo>
                      <a:pt x="21110" y="18107"/>
                    </a:lnTo>
                    <a:lnTo>
                      <a:pt x="21110" y="17288"/>
                    </a:lnTo>
                    <a:close/>
                    <a:moveTo>
                      <a:pt x="491" y="18150"/>
                    </a:moveTo>
                    <a:lnTo>
                      <a:pt x="491" y="18970"/>
                    </a:lnTo>
                    <a:lnTo>
                      <a:pt x="25" y="18970"/>
                    </a:lnTo>
                    <a:lnTo>
                      <a:pt x="25" y="18150"/>
                    </a:lnTo>
                    <a:close/>
                    <a:moveTo>
                      <a:pt x="981" y="18150"/>
                    </a:moveTo>
                    <a:lnTo>
                      <a:pt x="981" y="18970"/>
                    </a:lnTo>
                    <a:lnTo>
                      <a:pt x="515" y="18970"/>
                    </a:lnTo>
                    <a:lnTo>
                      <a:pt x="515" y="18150"/>
                    </a:lnTo>
                    <a:close/>
                    <a:moveTo>
                      <a:pt x="1471" y="18150"/>
                    </a:moveTo>
                    <a:lnTo>
                      <a:pt x="1471" y="18970"/>
                    </a:lnTo>
                    <a:lnTo>
                      <a:pt x="1005" y="18970"/>
                    </a:lnTo>
                    <a:lnTo>
                      <a:pt x="1005" y="18150"/>
                    </a:lnTo>
                    <a:close/>
                    <a:moveTo>
                      <a:pt x="1961" y="18150"/>
                    </a:moveTo>
                    <a:lnTo>
                      <a:pt x="1961" y="18970"/>
                    </a:lnTo>
                    <a:lnTo>
                      <a:pt x="1496" y="18970"/>
                    </a:lnTo>
                    <a:lnTo>
                      <a:pt x="1496" y="18150"/>
                    </a:lnTo>
                    <a:close/>
                    <a:moveTo>
                      <a:pt x="2452" y="18150"/>
                    </a:moveTo>
                    <a:lnTo>
                      <a:pt x="2452" y="18970"/>
                    </a:lnTo>
                    <a:lnTo>
                      <a:pt x="1986" y="18970"/>
                    </a:lnTo>
                    <a:lnTo>
                      <a:pt x="1986" y="18150"/>
                    </a:lnTo>
                    <a:close/>
                    <a:moveTo>
                      <a:pt x="2942" y="18150"/>
                    </a:moveTo>
                    <a:lnTo>
                      <a:pt x="2942" y="18970"/>
                    </a:lnTo>
                    <a:lnTo>
                      <a:pt x="2476" y="18970"/>
                    </a:lnTo>
                    <a:lnTo>
                      <a:pt x="2476" y="18150"/>
                    </a:lnTo>
                    <a:close/>
                    <a:moveTo>
                      <a:pt x="3433" y="18150"/>
                    </a:moveTo>
                    <a:lnTo>
                      <a:pt x="3433" y="18970"/>
                    </a:lnTo>
                    <a:lnTo>
                      <a:pt x="2967" y="18970"/>
                    </a:lnTo>
                    <a:lnTo>
                      <a:pt x="2967" y="18150"/>
                    </a:lnTo>
                    <a:close/>
                    <a:moveTo>
                      <a:pt x="3923" y="18150"/>
                    </a:moveTo>
                    <a:lnTo>
                      <a:pt x="3923" y="18970"/>
                    </a:lnTo>
                    <a:lnTo>
                      <a:pt x="3457" y="18970"/>
                    </a:lnTo>
                    <a:lnTo>
                      <a:pt x="3457" y="18150"/>
                    </a:lnTo>
                    <a:close/>
                    <a:moveTo>
                      <a:pt x="4413" y="18150"/>
                    </a:moveTo>
                    <a:lnTo>
                      <a:pt x="4413" y="18970"/>
                    </a:lnTo>
                    <a:lnTo>
                      <a:pt x="3947" y="18970"/>
                    </a:lnTo>
                    <a:lnTo>
                      <a:pt x="3947" y="18150"/>
                    </a:lnTo>
                    <a:close/>
                    <a:moveTo>
                      <a:pt x="4904" y="18150"/>
                    </a:moveTo>
                    <a:lnTo>
                      <a:pt x="4904" y="18970"/>
                    </a:lnTo>
                    <a:lnTo>
                      <a:pt x="4438" y="18970"/>
                    </a:lnTo>
                    <a:lnTo>
                      <a:pt x="4438" y="18150"/>
                    </a:lnTo>
                    <a:close/>
                    <a:moveTo>
                      <a:pt x="5394" y="18150"/>
                    </a:moveTo>
                    <a:lnTo>
                      <a:pt x="5394" y="18970"/>
                    </a:lnTo>
                    <a:lnTo>
                      <a:pt x="4928" y="18970"/>
                    </a:lnTo>
                    <a:lnTo>
                      <a:pt x="4928" y="18150"/>
                    </a:lnTo>
                    <a:close/>
                    <a:moveTo>
                      <a:pt x="5884" y="18150"/>
                    </a:moveTo>
                    <a:lnTo>
                      <a:pt x="5884" y="18970"/>
                    </a:lnTo>
                    <a:lnTo>
                      <a:pt x="5418" y="18970"/>
                    </a:lnTo>
                    <a:lnTo>
                      <a:pt x="5418" y="18150"/>
                    </a:lnTo>
                    <a:close/>
                    <a:moveTo>
                      <a:pt x="6375" y="18150"/>
                    </a:moveTo>
                    <a:lnTo>
                      <a:pt x="6375" y="18970"/>
                    </a:lnTo>
                    <a:lnTo>
                      <a:pt x="5909" y="18970"/>
                    </a:lnTo>
                    <a:lnTo>
                      <a:pt x="5909" y="18150"/>
                    </a:lnTo>
                    <a:close/>
                    <a:moveTo>
                      <a:pt x="6865" y="18150"/>
                    </a:moveTo>
                    <a:lnTo>
                      <a:pt x="6865" y="18970"/>
                    </a:lnTo>
                    <a:lnTo>
                      <a:pt x="6399" y="18970"/>
                    </a:lnTo>
                    <a:lnTo>
                      <a:pt x="6399" y="18150"/>
                    </a:lnTo>
                    <a:close/>
                    <a:moveTo>
                      <a:pt x="7355" y="18150"/>
                    </a:moveTo>
                    <a:lnTo>
                      <a:pt x="7355" y="18970"/>
                    </a:lnTo>
                    <a:lnTo>
                      <a:pt x="6890" y="18970"/>
                    </a:lnTo>
                    <a:lnTo>
                      <a:pt x="6890" y="18150"/>
                    </a:lnTo>
                    <a:close/>
                    <a:moveTo>
                      <a:pt x="7846" y="18150"/>
                    </a:moveTo>
                    <a:lnTo>
                      <a:pt x="7846" y="18970"/>
                    </a:lnTo>
                    <a:lnTo>
                      <a:pt x="7380" y="18970"/>
                    </a:lnTo>
                    <a:lnTo>
                      <a:pt x="7380" y="18150"/>
                    </a:lnTo>
                    <a:close/>
                    <a:moveTo>
                      <a:pt x="8336" y="18150"/>
                    </a:moveTo>
                    <a:lnTo>
                      <a:pt x="8336" y="18970"/>
                    </a:lnTo>
                    <a:lnTo>
                      <a:pt x="7870" y="18970"/>
                    </a:lnTo>
                    <a:lnTo>
                      <a:pt x="7870" y="18150"/>
                    </a:lnTo>
                    <a:close/>
                    <a:moveTo>
                      <a:pt x="8826" y="18150"/>
                    </a:moveTo>
                    <a:lnTo>
                      <a:pt x="8826" y="18970"/>
                    </a:lnTo>
                    <a:lnTo>
                      <a:pt x="8361" y="18970"/>
                    </a:lnTo>
                    <a:lnTo>
                      <a:pt x="8361" y="18150"/>
                    </a:lnTo>
                    <a:close/>
                    <a:moveTo>
                      <a:pt x="9317" y="18150"/>
                    </a:moveTo>
                    <a:lnTo>
                      <a:pt x="9317" y="18970"/>
                    </a:lnTo>
                    <a:lnTo>
                      <a:pt x="8851" y="18970"/>
                    </a:lnTo>
                    <a:lnTo>
                      <a:pt x="8851" y="18150"/>
                    </a:lnTo>
                    <a:close/>
                    <a:moveTo>
                      <a:pt x="9807" y="18150"/>
                    </a:moveTo>
                    <a:lnTo>
                      <a:pt x="9807" y="18970"/>
                    </a:lnTo>
                    <a:lnTo>
                      <a:pt x="9341" y="18970"/>
                    </a:lnTo>
                    <a:lnTo>
                      <a:pt x="9341" y="18150"/>
                    </a:lnTo>
                    <a:close/>
                    <a:moveTo>
                      <a:pt x="10297" y="18150"/>
                    </a:moveTo>
                    <a:lnTo>
                      <a:pt x="10297" y="18970"/>
                    </a:lnTo>
                    <a:lnTo>
                      <a:pt x="9832" y="18970"/>
                    </a:lnTo>
                    <a:lnTo>
                      <a:pt x="9832" y="18150"/>
                    </a:lnTo>
                    <a:close/>
                    <a:moveTo>
                      <a:pt x="10788" y="18150"/>
                    </a:moveTo>
                    <a:lnTo>
                      <a:pt x="10788" y="18970"/>
                    </a:lnTo>
                    <a:lnTo>
                      <a:pt x="10322" y="18970"/>
                    </a:lnTo>
                    <a:lnTo>
                      <a:pt x="10322" y="18150"/>
                    </a:lnTo>
                    <a:close/>
                    <a:moveTo>
                      <a:pt x="11278" y="18150"/>
                    </a:moveTo>
                    <a:lnTo>
                      <a:pt x="11278" y="18970"/>
                    </a:lnTo>
                    <a:lnTo>
                      <a:pt x="10812" y="18970"/>
                    </a:lnTo>
                    <a:lnTo>
                      <a:pt x="10812" y="18150"/>
                    </a:lnTo>
                    <a:close/>
                    <a:moveTo>
                      <a:pt x="11769" y="18150"/>
                    </a:moveTo>
                    <a:lnTo>
                      <a:pt x="11769" y="18970"/>
                    </a:lnTo>
                    <a:lnTo>
                      <a:pt x="11303" y="18970"/>
                    </a:lnTo>
                    <a:lnTo>
                      <a:pt x="11303" y="18150"/>
                    </a:lnTo>
                    <a:close/>
                    <a:moveTo>
                      <a:pt x="12259" y="18150"/>
                    </a:moveTo>
                    <a:lnTo>
                      <a:pt x="12259" y="18970"/>
                    </a:lnTo>
                    <a:lnTo>
                      <a:pt x="11793" y="18970"/>
                    </a:lnTo>
                    <a:lnTo>
                      <a:pt x="11793" y="18150"/>
                    </a:lnTo>
                    <a:close/>
                    <a:moveTo>
                      <a:pt x="12749" y="18150"/>
                    </a:moveTo>
                    <a:lnTo>
                      <a:pt x="12749" y="18970"/>
                    </a:lnTo>
                    <a:lnTo>
                      <a:pt x="12283" y="18970"/>
                    </a:lnTo>
                    <a:lnTo>
                      <a:pt x="12283" y="18150"/>
                    </a:lnTo>
                    <a:close/>
                    <a:moveTo>
                      <a:pt x="13240" y="18150"/>
                    </a:moveTo>
                    <a:lnTo>
                      <a:pt x="13240" y="18970"/>
                    </a:lnTo>
                    <a:lnTo>
                      <a:pt x="12774" y="18970"/>
                    </a:lnTo>
                    <a:lnTo>
                      <a:pt x="12774" y="18150"/>
                    </a:lnTo>
                    <a:close/>
                    <a:moveTo>
                      <a:pt x="13730" y="18150"/>
                    </a:moveTo>
                    <a:lnTo>
                      <a:pt x="13730" y="18970"/>
                    </a:lnTo>
                    <a:lnTo>
                      <a:pt x="13264" y="18970"/>
                    </a:lnTo>
                    <a:lnTo>
                      <a:pt x="13264" y="18150"/>
                    </a:lnTo>
                    <a:close/>
                    <a:moveTo>
                      <a:pt x="14220" y="18150"/>
                    </a:moveTo>
                    <a:lnTo>
                      <a:pt x="14220" y="18970"/>
                    </a:lnTo>
                    <a:lnTo>
                      <a:pt x="13754" y="18970"/>
                    </a:lnTo>
                    <a:lnTo>
                      <a:pt x="13754" y="18150"/>
                    </a:lnTo>
                    <a:close/>
                    <a:moveTo>
                      <a:pt x="14711" y="18150"/>
                    </a:moveTo>
                    <a:lnTo>
                      <a:pt x="14711" y="18970"/>
                    </a:lnTo>
                    <a:lnTo>
                      <a:pt x="14245" y="18970"/>
                    </a:lnTo>
                    <a:lnTo>
                      <a:pt x="14245" y="18150"/>
                    </a:lnTo>
                    <a:close/>
                    <a:moveTo>
                      <a:pt x="15201" y="18150"/>
                    </a:moveTo>
                    <a:lnTo>
                      <a:pt x="15201" y="18970"/>
                    </a:lnTo>
                    <a:lnTo>
                      <a:pt x="14735" y="18970"/>
                    </a:lnTo>
                    <a:lnTo>
                      <a:pt x="14735" y="18150"/>
                    </a:lnTo>
                    <a:close/>
                    <a:moveTo>
                      <a:pt x="15691" y="18150"/>
                    </a:moveTo>
                    <a:lnTo>
                      <a:pt x="15691" y="18970"/>
                    </a:lnTo>
                    <a:lnTo>
                      <a:pt x="15226" y="18970"/>
                    </a:lnTo>
                    <a:lnTo>
                      <a:pt x="15226" y="18150"/>
                    </a:lnTo>
                    <a:close/>
                    <a:moveTo>
                      <a:pt x="16182" y="18150"/>
                    </a:moveTo>
                    <a:lnTo>
                      <a:pt x="16182" y="18970"/>
                    </a:lnTo>
                    <a:lnTo>
                      <a:pt x="15716" y="18970"/>
                    </a:lnTo>
                    <a:lnTo>
                      <a:pt x="15716" y="18150"/>
                    </a:lnTo>
                    <a:close/>
                    <a:moveTo>
                      <a:pt x="16672" y="18150"/>
                    </a:moveTo>
                    <a:lnTo>
                      <a:pt x="16672" y="18970"/>
                    </a:lnTo>
                    <a:lnTo>
                      <a:pt x="16206" y="18970"/>
                    </a:lnTo>
                    <a:lnTo>
                      <a:pt x="16206" y="18150"/>
                    </a:lnTo>
                    <a:close/>
                    <a:moveTo>
                      <a:pt x="17162" y="18150"/>
                    </a:moveTo>
                    <a:lnTo>
                      <a:pt x="17162" y="18970"/>
                    </a:lnTo>
                    <a:lnTo>
                      <a:pt x="16697" y="18970"/>
                    </a:lnTo>
                    <a:lnTo>
                      <a:pt x="16697" y="18150"/>
                    </a:lnTo>
                    <a:close/>
                    <a:moveTo>
                      <a:pt x="17653" y="18150"/>
                    </a:moveTo>
                    <a:lnTo>
                      <a:pt x="17653" y="18970"/>
                    </a:lnTo>
                    <a:lnTo>
                      <a:pt x="17187" y="18970"/>
                    </a:lnTo>
                    <a:lnTo>
                      <a:pt x="17187" y="18150"/>
                    </a:lnTo>
                    <a:close/>
                    <a:moveTo>
                      <a:pt x="18143" y="18150"/>
                    </a:moveTo>
                    <a:lnTo>
                      <a:pt x="18143" y="18970"/>
                    </a:lnTo>
                    <a:lnTo>
                      <a:pt x="17677" y="18970"/>
                    </a:lnTo>
                    <a:lnTo>
                      <a:pt x="17677" y="18150"/>
                    </a:lnTo>
                    <a:close/>
                    <a:moveTo>
                      <a:pt x="18633" y="18150"/>
                    </a:moveTo>
                    <a:lnTo>
                      <a:pt x="18633" y="18970"/>
                    </a:lnTo>
                    <a:lnTo>
                      <a:pt x="18168" y="18970"/>
                    </a:lnTo>
                    <a:lnTo>
                      <a:pt x="18168" y="18150"/>
                    </a:lnTo>
                    <a:close/>
                    <a:moveTo>
                      <a:pt x="19124" y="18150"/>
                    </a:moveTo>
                    <a:lnTo>
                      <a:pt x="19124" y="18970"/>
                    </a:lnTo>
                    <a:lnTo>
                      <a:pt x="18658" y="18970"/>
                    </a:lnTo>
                    <a:lnTo>
                      <a:pt x="18658" y="18150"/>
                    </a:lnTo>
                    <a:close/>
                    <a:moveTo>
                      <a:pt x="19614" y="18150"/>
                    </a:moveTo>
                    <a:lnTo>
                      <a:pt x="19614" y="18970"/>
                    </a:lnTo>
                    <a:lnTo>
                      <a:pt x="19148" y="18970"/>
                    </a:lnTo>
                    <a:lnTo>
                      <a:pt x="19148" y="18150"/>
                    </a:lnTo>
                    <a:close/>
                    <a:moveTo>
                      <a:pt x="20105" y="18150"/>
                    </a:moveTo>
                    <a:lnTo>
                      <a:pt x="20105" y="18970"/>
                    </a:lnTo>
                    <a:lnTo>
                      <a:pt x="19639" y="18970"/>
                    </a:lnTo>
                    <a:lnTo>
                      <a:pt x="19639" y="18150"/>
                    </a:lnTo>
                    <a:close/>
                    <a:moveTo>
                      <a:pt x="20595" y="18150"/>
                    </a:moveTo>
                    <a:lnTo>
                      <a:pt x="20595" y="18970"/>
                    </a:lnTo>
                    <a:lnTo>
                      <a:pt x="20129" y="18970"/>
                    </a:lnTo>
                    <a:lnTo>
                      <a:pt x="20129" y="18150"/>
                    </a:lnTo>
                    <a:close/>
                    <a:moveTo>
                      <a:pt x="21085" y="18150"/>
                    </a:moveTo>
                    <a:lnTo>
                      <a:pt x="21085" y="18970"/>
                    </a:lnTo>
                    <a:lnTo>
                      <a:pt x="20619" y="18970"/>
                    </a:lnTo>
                    <a:lnTo>
                      <a:pt x="20619" y="18150"/>
                    </a:lnTo>
                    <a:close/>
                    <a:moveTo>
                      <a:pt x="21576" y="18150"/>
                    </a:moveTo>
                    <a:lnTo>
                      <a:pt x="21576" y="18970"/>
                    </a:lnTo>
                    <a:lnTo>
                      <a:pt x="21110" y="18970"/>
                    </a:lnTo>
                    <a:lnTo>
                      <a:pt x="21110" y="18150"/>
                    </a:lnTo>
                    <a:close/>
                    <a:moveTo>
                      <a:pt x="491" y="19013"/>
                    </a:moveTo>
                    <a:lnTo>
                      <a:pt x="491" y="19832"/>
                    </a:lnTo>
                    <a:lnTo>
                      <a:pt x="25" y="19832"/>
                    </a:lnTo>
                    <a:lnTo>
                      <a:pt x="25" y="19013"/>
                    </a:lnTo>
                    <a:close/>
                    <a:moveTo>
                      <a:pt x="981" y="19013"/>
                    </a:moveTo>
                    <a:lnTo>
                      <a:pt x="981" y="19832"/>
                    </a:lnTo>
                    <a:lnTo>
                      <a:pt x="515" y="19832"/>
                    </a:lnTo>
                    <a:lnTo>
                      <a:pt x="515" y="19013"/>
                    </a:lnTo>
                    <a:close/>
                    <a:moveTo>
                      <a:pt x="1471" y="19013"/>
                    </a:moveTo>
                    <a:lnTo>
                      <a:pt x="1471" y="19832"/>
                    </a:lnTo>
                    <a:lnTo>
                      <a:pt x="1005" y="19832"/>
                    </a:lnTo>
                    <a:lnTo>
                      <a:pt x="1005" y="19013"/>
                    </a:lnTo>
                    <a:close/>
                    <a:moveTo>
                      <a:pt x="1961" y="19013"/>
                    </a:moveTo>
                    <a:lnTo>
                      <a:pt x="1961" y="19832"/>
                    </a:lnTo>
                    <a:lnTo>
                      <a:pt x="1496" y="19832"/>
                    </a:lnTo>
                    <a:lnTo>
                      <a:pt x="1496" y="19013"/>
                    </a:lnTo>
                    <a:close/>
                    <a:moveTo>
                      <a:pt x="2452" y="19013"/>
                    </a:moveTo>
                    <a:lnTo>
                      <a:pt x="2452" y="19832"/>
                    </a:lnTo>
                    <a:lnTo>
                      <a:pt x="1986" y="19832"/>
                    </a:lnTo>
                    <a:lnTo>
                      <a:pt x="1986" y="19013"/>
                    </a:lnTo>
                    <a:close/>
                    <a:moveTo>
                      <a:pt x="2942" y="19013"/>
                    </a:moveTo>
                    <a:lnTo>
                      <a:pt x="2942" y="19832"/>
                    </a:lnTo>
                    <a:lnTo>
                      <a:pt x="2476" y="19832"/>
                    </a:lnTo>
                    <a:lnTo>
                      <a:pt x="2476" y="19013"/>
                    </a:lnTo>
                    <a:close/>
                    <a:moveTo>
                      <a:pt x="3433" y="19013"/>
                    </a:moveTo>
                    <a:lnTo>
                      <a:pt x="3433" y="19832"/>
                    </a:lnTo>
                    <a:lnTo>
                      <a:pt x="2967" y="19832"/>
                    </a:lnTo>
                    <a:lnTo>
                      <a:pt x="2967" y="19013"/>
                    </a:lnTo>
                    <a:close/>
                    <a:moveTo>
                      <a:pt x="3923" y="19013"/>
                    </a:moveTo>
                    <a:lnTo>
                      <a:pt x="3923" y="19832"/>
                    </a:lnTo>
                    <a:lnTo>
                      <a:pt x="3457" y="19832"/>
                    </a:lnTo>
                    <a:lnTo>
                      <a:pt x="3457" y="19013"/>
                    </a:lnTo>
                    <a:close/>
                    <a:moveTo>
                      <a:pt x="4413" y="19013"/>
                    </a:moveTo>
                    <a:lnTo>
                      <a:pt x="4413" y="19832"/>
                    </a:lnTo>
                    <a:lnTo>
                      <a:pt x="3947" y="19832"/>
                    </a:lnTo>
                    <a:lnTo>
                      <a:pt x="3947" y="19013"/>
                    </a:lnTo>
                    <a:close/>
                    <a:moveTo>
                      <a:pt x="4904" y="19013"/>
                    </a:moveTo>
                    <a:lnTo>
                      <a:pt x="4904" y="19832"/>
                    </a:lnTo>
                    <a:lnTo>
                      <a:pt x="4438" y="19832"/>
                    </a:lnTo>
                    <a:lnTo>
                      <a:pt x="4438" y="19013"/>
                    </a:lnTo>
                    <a:close/>
                    <a:moveTo>
                      <a:pt x="5394" y="19013"/>
                    </a:moveTo>
                    <a:lnTo>
                      <a:pt x="5394" y="19832"/>
                    </a:lnTo>
                    <a:lnTo>
                      <a:pt x="4928" y="19832"/>
                    </a:lnTo>
                    <a:lnTo>
                      <a:pt x="4928" y="19013"/>
                    </a:lnTo>
                    <a:close/>
                    <a:moveTo>
                      <a:pt x="5884" y="19013"/>
                    </a:moveTo>
                    <a:lnTo>
                      <a:pt x="5884" y="19832"/>
                    </a:lnTo>
                    <a:lnTo>
                      <a:pt x="5418" y="19832"/>
                    </a:lnTo>
                    <a:lnTo>
                      <a:pt x="5418" y="19013"/>
                    </a:lnTo>
                    <a:close/>
                    <a:moveTo>
                      <a:pt x="6375" y="19013"/>
                    </a:moveTo>
                    <a:lnTo>
                      <a:pt x="6375" y="19832"/>
                    </a:lnTo>
                    <a:lnTo>
                      <a:pt x="5909" y="19832"/>
                    </a:lnTo>
                    <a:lnTo>
                      <a:pt x="5909" y="19013"/>
                    </a:lnTo>
                    <a:close/>
                    <a:moveTo>
                      <a:pt x="6865" y="19013"/>
                    </a:moveTo>
                    <a:lnTo>
                      <a:pt x="6865" y="19832"/>
                    </a:lnTo>
                    <a:lnTo>
                      <a:pt x="6399" y="19832"/>
                    </a:lnTo>
                    <a:lnTo>
                      <a:pt x="6399" y="19013"/>
                    </a:lnTo>
                    <a:close/>
                    <a:moveTo>
                      <a:pt x="7355" y="19013"/>
                    </a:moveTo>
                    <a:lnTo>
                      <a:pt x="7355" y="19832"/>
                    </a:lnTo>
                    <a:lnTo>
                      <a:pt x="6890" y="19832"/>
                    </a:lnTo>
                    <a:lnTo>
                      <a:pt x="6890" y="19013"/>
                    </a:lnTo>
                    <a:close/>
                    <a:moveTo>
                      <a:pt x="7846" y="19013"/>
                    </a:moveTo>
                    <a:lnTo>
                      <a:pt x="7846" y="19832"/>
                    </a:lnTo>
                    <a:lnTo>
                      <a:pt x="7380" y="19832"/>
                    </a:lnTo>
                    <a:lnTo>
                      <a:pt x="7380" y="19013"/>
                    </a:lnTo>
                    <a:close/>
                    <a:moveTo>
                      <a:pt x="8336" y="19013"/>
                    </a:moveTo>
                    <a:lnTo>
                      <a:pt x="8336" y="19832"/>
                    </a:lnTo>
                    <a:lnTo>
                      <a:pt x="7870" y="19832"/>
                    </a:lnTo>
                    <a:lnTo>
                      <a:pt x="7870" y="19013"/>
                    </a:lnTo>
                    <a:close/>
                    <a:moveTo>
                      <a:pt x="8826" y="19013"/>
                    </a:moveTo>
                    <a:lnTo>
                      <a:pt x="8826" y="19832"/>
                    </a:lnTo>
                    <a:lnTo>
                      <a:pt x="8361" y="19832"/>
                    </a:lnTo>
                    <a:lnTo>
                      <a:pt x="8361" y="19013"/>
                    </a:lnTo>
                    <a:close/>
                    <a:moveTo>
                      <a:pt x="9317" y="19013"/>
                    </a:moveTo>
                    <a:lnTo>
                      <a:pt x="9317" y="19832"/>
                    </a:lnTo>
                    <a:lnTo>
                      <a:pt x="8851" y="19832"/>
                    </a:lnTo>
                    <a:lnTo>
                      <a:pt x="8851" y="19013"/>
                    </a:lnTo>
                    <a:close/>
                    <a:moveTo>
                      <a:pt x="9807" y="19013"/>
                    </a:moveTo>
                    <a:lnTo>
                      <a:pt x="9807" y="19832"/>
                    </a:lnTo>
                    <a:lnTo>
                      <a:pt x="9341" y="19832"/>
                    </a:lnTo>
                    <a:lnTo>
                      <a:pt x="9341" y="19013"/>
                    </a:lnTo>
                    <a:close/>
                    <a:moveTo>
                      <a:pt x="10297" y="19013"/>
                    </a:moveTo>
                    <a:lnTo>
                      <a:pt x="10297" y="19832"/>
                    </a:lnTo>
                    <a:lnTo>
                      <a:pt x="9832" y="19832"/>
                    </a:lnTo>
                    <a:lnTo>
                      <a:pt x="9832" y="19013"/>
                    </a:lnTo>
                    <a:close/>
                    <a:moveTo>
                      <a:pt x="10788" y="19013"/>
                    </a:moveTo>
                    <a:lnTo>
                      <a:pt x="10788" y="19832"/>
                    </a:lnTo>
                    <a:lnTo>
                      <a:pt x="10322" y="19832"/>
                    </a:lnTo>
                    <a:lnTo>
                      <a:pt x="10322" y="19013"/>
                    </a:lnTo>
                    <a:close/>
                    <a:moveTo>
                      <a:pt x="11278" y="19013"/>
                    </a:moveTo>
                    <a:lnTo>
                      <a:pt x="11278" y="19832"/>
                    </a:lnTo>
                    <a:lnTo>
                      <a:pt x="10812" y="19832"/>
                    </a:lnTo>
                    <a:lnTo>
                      <a:pt x="10812" y="19013"/>
                    </a:lnTo>
                    <a:close/>
                    <a:moveTo>
                      <a:pt x="11769" y="19013"/>
                    </a:moveTo>
                    <a:lnTo>
                      <a:pt x="11769" y="19832"/>
                    </a:lnTo>
                    <a:lnTo>
                      <a:pt x="11303" y="19832"/>
                    </a:lnTo>
                    <a:lnTo>
                      <a:pt x="11303" y="19013"/>
                    </a:lnTo>
                    <a:close/>
                    <a:moveTo>
                      <a:pt x="12259" y="19013"/>
                    </a:moveTo>
                    <a:lnTo>
                      <a:pt x="12259" y="19832"/>
                    </a:lnTo>
                    <a:lnTo>
                      <a:pt x="11793" y="19832"/>
                    </a:lnTo>
                    <a:lnTo>
                      <a:pt x="11793" y="19013"/>
                    </a:lnTo>
                    <a:close/>
                    <a:moveTo>
                      <a:pt x="12749" y="19013"/>
                    </a:moveTo>
                    <a:lnTo>
                      <a:pt x="12749" y="19832"/>
                    </a:lnTo>
                    <a:lnTo>
                      <a:pt x="12283" y="19832"/>
                    </a:lnTo>
                    <a:lnTo>
                      <a:pt x="12283" y="19013"/>
                    </a:lnTo>
                    <a:close/>
                    <a:moveTo>
                      <a:pt x="13240" y="19013"/>
                    </a:moveTo>
                    <a:lnTo>
                      <a:pt x="13240" y="19832"/>
                    </a:lnTo>
                    <a:lnTo>
                      <a:pt x="12774" y="19832"/>
                    </a:lnTo>
                    <a:lnTo>
                      <a:pt x="12774" y="19013"/>
                    </a:lnTo>
                    <a:close/>
                    <a:moveTo>
                      <a:pt x="13730" y="19013"/>
                    </a:moveTo>
                    <a:lnTo>
                      <a:pt x="13730" y="19832"/>
                    </a:lnTo>
                    <a:lnTo>
                      <a:pt x="13264" y="19832"/>
                    </a:lnTo>
                    <a:lnTo>
                      <a:pt x="13264" y="19013"/>
                    </a:lnTo>
                    <a:close/>
                    <a:moveTo>
                      <a:pt x="14220" y="19013"/>
                    </a:moveTo>
                    <a:lnTo>
                      <a:pt x="14220" y="19832"/>
                    </a:lnTo>
                    <a:lnTo>
                      <a:pt x="13754" y="19832"/>
                    </a:lnTo>
                    <a:lnTo>
                      <a:pt x="13754" y="19013"/>
                    </a:lnTo>
                    <a:close/>
                    <a:moveTo>
                      <a:pt x="14711" y="19013"/>
                    </a:moveTo>
                    <a:lnTo>
                      <a:pt x="14711" y="19832"/>
                    </a:lnTo>
                    <a:lnTo>
                      <a:pt x="14245" y="19832"/>
                    </a:lnTo>
                    <a:lnTo>
                      <a:pt x="14245" y="19013"/>
                    </a:lnTo>
                    <a:close/>
                    <a:moveTo>
                      <a:pt x="15201" y="19013"/>
                    </a:moveTo>
                    <a:lnTo>
                      <a:pt x="15201" y="19832"/>
                    </a:lnTo>
                    <a:lnTo>
                      <a:pt x="14735" y="19832"/>
                    </a:lnTo>
                    <a:lnTo>
                      <a:pt x="14735" y="19013"/>
                    </a:lnTo>
                    <a:close/>
                    <a:moveTo>
                      <a:pt x="15691" y="19013"/>
                    </a:moveTo>
                    <a:lnTo>
                      <a:pt x="15691" y="19832"/>
                    </a:lnTo>
                    <a:lnTo>
                      <a:pt x="15226" y="19832"/>
                    </a:lnTo>
                    <a:lnTo>
                      <a:pt x="15226" y="19013"/>
                    </a:lnTo>
                    <a:close/>
                    <a:moveTo>
                      <a:pt x="16182" y="19013"/>
                    </a:moveTo>
                    <a:lnTo>
                      <a:pt x="16182" y="19832"/>
                    </a:lnTo>
                    <a:lnTo>
                      <a:pt x="15716" y="19832"/>
                    </a:lnTo>
                    <a:lnTo>
                      <a:pt x="15716" y="19013"/>
                    </a:lnTo>
                    <a:close/>
                    <a:moveTo>
                      <a:pt x="16672" y="19013"/>
                    </a:moveTo>
                    <a:lnTo>
                      <a:pt x="16672" y="19832"/>
                    </a:lnTo>
                    <a:lnTo>
                      <a:pt x="16206" y="19832"/>
                    </a:lnTo>
                    <a:lnTo>
                      <a:pt x="16206" y="19013"/>
                    </a:lnTo>
                    <a:close/>
                    <a:moveTo>
                      <a:pt x="17162" y="19013"/>
                    </a:moveTo>
                    <a:lnTo>
                      <a:pt x="17162" y="19832"/>
                    </a:lnTo>
                    <a:lnTo>
                      <a:pt x="16697" y="19832"/>
                    </a:lnTo>
                    <a:lnTo>
                      <a:pt x="16697" y="19013"/>
                    </a:lnTo>
                    <a:close/>
                    <a:moveTo>
                      <a:pt x="17653" y="19013"/>
                    </a:moveTo>
                    <a:lnTo>
                      <a:pt x="17653" y="19832"/>
                    </a:lnTo>
                    <a:lnTo>
                      <a:pt x="17187" y="19832"/>
                    </a:lnTo>
                    <a:lnTo>
                      <a:pt x="17187" y="19013"/>
                    </a:lnTo>
                    <a:close/>
                    <a:moveTo>
                      <a:pt x="18143" y="19013"/>
                    </a:moveTo>
                    <a:lnTo>
                      <a:pt x="18143" y="19832"/>
                    </a:lnTo>
                    <a:lnTo>
                      <a:pt x="17677" y="19832"/>
                    </a:lnTo>
                    <a:lnTo>
                      <a:pt x="17677" y="19013"/>
                    </a:lnTo>
                    <a:close/>
                    <a:moveTo>
                      <a:pt x="18633" y="19013"/>
                    </a:moveTo>
                    <a:lnTo>
                      <a:pt x="18633" y="19832"/>
                    </a:lnTo>
                    <a:lnTo>
                      <a:pt x="18168" y="19832"/>
                    </a:lnTo>
                    <a:lnTo>
                      <a:pt x="18168" y="19013"/>
                    </a:lnTo>
                    <a:close/>
                    <a:moveTo>
                      <a:pt x="19124" y="19013"/>
                    </a:moveTo>
                    <a:lnTo>
                      <a:pt x="19124" y="19832"/>
                    </a:lnTo>
                    <a:lnTo>
                      <a:pt x="18658" y="19832"/>
                    </a:lnTo>
                    <a:lnTo>
                      <a:pt x="18658" y="19013"/>
                    </a:lnTo>
                    <a:close/>
                    <a:moveTo>
                      <a:pt x="19614" y="19013"/>
                    </a:moveTo>
                    <a:lnTo>
                      <a:pt x="19614" y="19832"/>
                    </a:lnTo>
                    <a:lnTo>
                      <a:pt x="19148" y="19832"/>
                    </a:lnTo>
                    <a:lnTo>
                      <a:pt x="19148" y="19013"/>
                    </a:lnTo>
                    <a:close/>
                    <a:moveTo>
                      <a:pt x="20105" y="19013"/>
                    </a:moveTo>
                    <a:lnTo>
                      <a:pt x="20105" y="19832"/>
                    </a:lnTo>
                    <a:lnTo>
                      <a:pt x="19639" y="19832"/>
                    </a:lnTo>
                    <a:lnTo>
                      <a:pt x="19639" y="19013"/>
                    </a:lnTo>
                    <a:close/>
                    <a:moveTo>
                      <a:pt x="20595" y="19013"/>
                    </a:moveTo>
                    <a:lnTo>
                      <a:pt x="20595" y="19832"/>
                    </a:lnTo>
                    <a:lnTo>
                      <a:pt x="20129" y="19832"/>
                    </a:lnTo>
                    <a:lnTo>
                      <a:pt x="20129" y="19013"/>
                    </a:lnTo>
                    <a:close/>
                    <a:moveTo>
                      <a:pt x="21085" y="19013"/>
                    </a:moveTo>
                    <a:lnTo>
                      <a:pt x="21085" y="19832"/>
                    </a:lnTo>
                    <a:lnTo>
                      <a:pt x="20619" y="19832"/>
                    </a:lnTo>
                    <a:lnTo>
                      <a:pt x="20619" y="19013"/>
                    </a:lnTo>
                    <a:close/>
                    <a:moveTo>
                      <a:pt x="21576" y="19013"/>
                    </a:moveTo>
                    <a:lnTo>
                      <a:pt x="21576" y="19832"/>
                    </a:lnTo>
                    <a:lnTo>
                      <a:pt x="21110" y="19832"/>
                    </a:lnTo>
                    <a:lnTo>
                      <a:pt x="21110" y="19013"/>
                    </a:lnTo>
                    <a:close/>
                    <a:moveTo>
                      <a:pt x="491" y="19875"/>
                    </a:moveTo>
                    <a:lnTo>
                      <a:pt x="491" y="20694"/>
                    </a:lnTo>
                    <a:lnTo>
                      <a:pt x="25" y="20694"/>
                    </a:lnTo>
                    <a:lnTo>
                      <a:pt x="25" y="19875"/>
                    </a:lnTo>
                    <a:close/>
                    <a:moveTo>
                      <a:pt x="981" y="19875"/>
                    </a:moveTo>
                    <a:lnTo>
                      <a:pt x="981" y="20694"/>
                    </a:lnTo>
                    <a:lnTo>
                      <a:pt x="515" y="20694"/>
                    </a:lnTo>
                    <a:lnTo>
                      <a:pt x="515" y="19875"/>
                    </a:lnTo>
                    <a:close/>
                    <a:moveTo>
                      <a:pt x="1471" y="19875"/>
                    </a:moveTo>
                    <a:lnTo>
                      <a:pt x="1471" y="20694"/>
                    </a:lnTo>
                    <a:lnTo>
                      <a:pt x="1005" y="20694"/>
                    </a:lnTo>
                    <a:lnTo>
                      <a:pt x="1005" y="19875"/>
                    </a:lnTo>
                    <a:close/>
                    <a:moveTo>
                      <a:pt x="1961" y="19875"/>
                    </a:moveTo>
                    <a:lnTo>
                      <a:pt x="1961" y="20694"/>
                    </a:lnTo>
                    <a:lnTo>
                      <a:pt x="1496" y="20694"/>
                    </a:lnTo>
                    <a:lnTo>
                      <a:pt x="1496" y="19875"/>
                    </a:lnTo>
                    <a:close/>
                    <a:moveTo>
                      <a:pt x="2452" y="19875"/>
                    </a:moveTo>
                    <a:lnTo>
                      <a:pt x="2452" y="20694"/>
                    </a:lnTo>
                    <a:lnTo>
                      <a:pt x="1986" y="20694"/>
                    </a:lnTo>
                    <a:lnTo>
                      <a:pt x="1986" y="19875"/>
                    </a:lnTo>
                    <a:close/>
                    <a:moveTo>
                      <a:pt x="2942" y="19875"/>
                    </a:moveTo>
                    <a:lnTo>
                      <a:pt x="2942" y="20694"/>
                    </a:lnTo>
                    <a:lnTo>
                      <a:pt x="2476" y="20694"/>
                    </a:lnTo>
                    <a:lnTo>
                      <a:pt x="2476" y="19875"/>
                    </a:lnTo>
                    <a:close/>
                    <a:moveTo>
                      <a:pt x="3433" y="19875"/>
                    </a:moveTo>
                    <a:lnTo>
                      <a:pt x="3433" y="20694"/>
                    </a:lnTo>
                    <a:lnTo>
                      <a:pt x="2967" y="20694"/>
                    </a:lnTo>
                    <a:lnTo>
                      <a:pt x="2967" y="19875"/>
                    </a:lnTo>
                    <a:close/>
                    <a:moveTo>
                      <a:pt x="3923" y="19875"/>
                    </a:moveTo>
                    <a:lnTo>
                      <a:pt x="3923" y="20694"/>
                    </a:lnTo>
                    <a:lnTo>
                      <a:pt x="3457" y="20694"/>
                    </a:lnTo>
                    <a:lnTo>
                      <a:pt x="3457" y="19875"/>
                    </a:lnTo>
                    <a:close/>
                    <a:moveTo>
                      <a:pt x="4413" y="19875"/>
                    </a:moveTo>
                    <a:lnTo>
                      <a:pt x="4413" y="20694"/>
                    </a:lnTo>
                    <a:lnTo>
                      <a:pt x="3947" y="20694"/>
                    </a:lnTo>
                    <a:lnTo>
                      <a:pt x="3947" y="19875"/>
                    </a:lnTo>
                    <a:close/>
                    <a:moveTo>
                      <a:pt x="4904" y="19875"/>
                    </a:moveTo>
                    <a:lnTo>
                      <a:pt x="4904" y="20694"/>
                    </a:lnTo>
                    <a:lnTo>
                      <a:pt x="4438" y="20694"/>
                    </a:lnTo>
                    <a:lnTo>
                      <a:pt x="4438" y="19875"/>
                    </a:lnTo>
                    <a:close/>
                    <a:moveTo>
                      <a:pt x="5394" y="19875"/>
                    </a:moveTo>
                    <a:lnTo>
                      <a:pt x="5394" y="20694"/>
                    </a:lnTo>
                    <a:lnTo>
                      <a:pt x="4928" y="20694"/>
                    </a:lnTo>
                    <a:lnTo>
                      <a:pt x="4928" y="19875"/>
                    </a:lnTo>
                    <a:close/>
                    <a:moveTo>
                      <a:pt x="5884" y="19875"/>
                    </a:moveTo>
                    <a:lnTo>
                      <a:pt x="5884" y="20694"/>
                    </a:lnTo>
                    <a:lnTo>
                      <a:pt x="5418" y="20694"/>
                    </a:lnTo>
                    <a:lnTo>
                      <a:pt x="5418" y="19875"/>
                    </a:lnTo>
                    <a:close/>
                    <a:moveTo>
                      <a:pt x="6375" y="19875"/>
                    </a:moveTo>
                    <a:lnTo>
                      <a:pt x="6375" y="20694"/>
                    </a:lnTo>
                    <a:lnTo>
                      <a:pt x="5909" y="20694"/>
                    </a:lnTo>
                    <a:lnTo>
                      <a:pt x="5909" y="19875"/>
                    </a:lnTo>
                    <a:close/>
                    <a:moveTo>
                      <a:pt x="6865" y="19875"/>
                    </a:moveTo>
                    <a:lnTo>
                      <a:pt x="6865" y="20694"/>
                    </a:lnTo>
                    <a:lnTo>
                      <a:pt x="6399" y="20694"/>
                    </a:lnTo>
                    <a:lnTo>
                      <a:pt x="6399" y="19875"/>
                    </a:lnTo>
                    <a:close/>
                    <a:moveTo>
                      <a:pt x="7355" y="19875"/>
                    </a:moveTo>
                    <a:lnTo>
                      <a:pt x="7355" y="20694"/>
                    </a:lnTo>
                    <a:lnTo>
                      <a:pt x="6890" y="20694"/>
                    </a:lnTo>
                    <a:lnTo>
                      <a:pt x="6890" y="19875"/>
                    </a:lnTo>
                    <a:close/>
                    <a:moveTo>
                      <a:pt x="7846" y="19875"/>
                    </a:moveTo>
                    <a:lnTo>
                      <a:pt x="7846" y="20694"/>
                    </a:lnTo>
                    <a:lnTo>
                      <a:pt x="7380" y="20694"/>
                    </a:lnTo>
                    <a:lnTo>
                      <a:pt x="7380" y="19875"/>
                    </a:lnTo>
                    <a:close/>
                    <a:moveTo>
                      <a:pt x="8336" y="19875"/>
                    </a:moveTo>
                    <a:lnTo>
                      <a:pt x="8336" y="20694"/>
                    </a:lnTo>
                    <a:lnTo>
                      <a:pt x="7870" y="20694"/>
                    </a:lnTo>
                    <a:lnTo>
                      <a:pt x="7870" y="19875"/>
                    </a:lnTo>
                    <a:close/>
                    <a:moveTo>
                      <a:pt x="8826" y="19875"/>
                    </a:moveTo>
                    <a:lnTo>
                      <a:pt x="8826" y="20694"/>
                    </a:lnTo>
                    <a:lnTo>
                      <a:pt x="8361" y="20694"/>
                    </a:lnTo>
                    <a:lnTo>
                      <a:pt x="8361" y="19875"/>
                    </a:lnTo>
                    <a:close/>
                    <a:moveTo>
                      <a:pt x="9317" y="19875"/>
                    </a:moveTo>
                    <a:lnTo>
                      <a:pt x="9317" y="20694"/>
                    </a:lnTo>
                    <a:lnTo>
                      <a:pt x="8851" y="20694"/>
                    </a:lnTo>
                    <a:lnTo>
                      <a:pt x="8851" y="19875"/>
                    </a:lnTo>
                    <a:close/>
                    <a:moveTo>
                      <a:pt x="9807" y="19875"/>
                    </a:moveTo>
                    <a:lnTo>
                      <a:pt x="9807" y="20694"/>
                    </a:lnTo>
                    <a:lnTo>
                      <a:pt x="9341" y="20694"/>
                    </a:lnTo>
                    <a:lnTo>
                      <a:pt x="9341" y="19875"/>
                    </a:lnTo>
                    <a:close/>
                    <a:moveTo>
                      <a:pt x="10297" y="19875"/>
                    </a:moveTo>
                    <a:lnTo>
                      <a:pt x="10297" y="20694"/>
                    </a:lnTo>
                    <a:lnTo>
                      <a:pt x="9832" y="20694"/>
                    </a:lnTo>
                    <a:lnTo>
                      <a:pt x="9832" y="19875"/>
                    </a:lnTo>
                    <a:close/>
                    <a:moveTo>
                      <a:pt x="10788" y="19875"/>
                    </a:moveTo>
                    <a:lnTo>
                      <a:pt x="10788" y="20694"/>
                    </a:lnTo>
                    <a:lnTo>
                      <a:pt x="10322" y="20694"/>
                    </a:lnTo>
                    <a:lnTo>
                      <a:pt x="10322" y="19875"/>
                    </a:lnTo>
                    <a:close/>
                    <a:moveTo>
                      <a:pt x="11278" y="19875"/>
                    </a:moveTo>
                    <a:lnTo>
                      <a:pt x="11278" y="20694"/>
                    </a:lnTo>
                    <a:lnTo>
                      <a:pt x="10812" y="20694"/>
                    </a:lnTo>
                    <a:lnTo>
                      <a:pt x="10812" y="19875"/>
                    </a:lnTo>
                    <a:close/>
                    <a:moveTo>
                      <a:pt x="11769" y="19875"/>
                    </a:moveTo>
                    <a:lnTo>
                      <a:pt x="11769" y="20694"/>
                    </a:lnTo>
                    <a:lnTo>
                      <a:pt x="11303" y="20694"/>
                    </a:lnTo>
                    <a:lnTo>
                      <a:pt x="11303" y="19875"/>
                    </a:lnTo>
                    <a:close/>
                    <a:moveTo>
                      <a:pt x="12259" y="19875"/>
                    </a:moveTo>
                    <a:lnTo>
                      <a:pt x="12259" y="20694"/>
                    </a:lnTo>
                    <a:lnTo>
                      <a:pt x="11793" y="20694"/>
                    </a:lnTo>
                    <a:lnTo>
                      <a:pt x="11793" y="19875"/>
                    </a:lnTo>
                    <a:close/>
                    <a:moveTo>
                      <a:pt x="12749" y="19875"/>
                    </a:moveTo>
                    <a:lnTo>
                      <a:pt x="12749" y="20694"/>
                    </a:lnTo>
                    <a:lnTo>
                      <a:pt x="12283" y="20694"/>
                    </a:lnTo>
                    <a:lnTo>
                      <a:pt x="12283" y="19875"/>
                    </a:lnTo>
                    <a:close/>
                    <a:moveTo>
                      <a:pt x="13240" y="19875"/>
                    </a:moveTo>
                    <a:lnTo>
                      <a:pt x="13240" y="20694"/>
                    </a:lnTo>
                    <a:lnTo>
                      <a:pt x="12774" y="20694"/>
                    </a:lnTo>
                    <a:lnTo>
                      <a:pt x="12774" y="19875"/>
                    </a:lnTo>
                    <a:close/>
                    <a:moveTo>
                      <a:pt x="13730" y="19875"/>
                    </a:moveTo>
                    <a:lnTo>
                      <a:pt x="13730" y="20694"/>
                    </a:lnTo>
                    <a:lnTo>
                      <a:pt x="13264" y="20694"/>
                    </a:lnTo>
                    <a:lnTo>
                      <a:pt x="13264" y="19875"/>
                    </a:lnTo>
                    <a:close/>
                    <a:moveTo>
                      <a:pt x="14220" y="19875"/>
                    </a:moveTo>
                    <a:lnTo>
                      <a:pt x="14220" y="20694"/>
                    </a:lnTo>
                    <a:lnTo>
                      <a:pt x="13754" y="20694"/>
                    </a:lnTo>
                    <a:lnTo>
                      <a:pt x="13754" y="19875"/>
                    </a:lnTo>
                    <a:close/>
                    <a:moveTo>
                      <a:pt x="14711" y="19875"/>
                    </a:moveTo>
                    <a:lnTo>
                      <a:pt x="14711" y="20694"/>
                    </a:lnTo>
                    <a:lnTo>
                      <a:pt x="14245" y="20694"/>
                    </a:lnTo>
                    <a:lnTo>
                      <a:pt x="14245" y="19875"/>
                    </a:lnTo>
                    <a:close/>
                    <a:moveTo>
                      <a:pt x="15201" y="19875"/>
                    </a:moveTo>
                    <a:lnTo>
                      <a:pt x="15201" y="20694"/>
                    </a:lnTo>
                    <a:lnTo>
                      <a:pt x="14735" y="20694"/>
                    </a:lnTo>
                    <a:lnTo>
                      <a:pt x="14735" y="19875"/>
                    </a:lnTo>
                    <a:close/>
                    <a:moveTo>
                      <a:pt x="15691" y="19875"/>
                    </a:moveTo>
                    <a:lnTo>
                      <a:pt x="15691" y="20694"/>
                    </a:lnTo>
                    <a:lnTo>
                      <a:pt x="15226" y="20694"/>
                    </a:lnTo>
                    <a:lnTo>
                      <a:pt x="15226" y="19875"/>
                    </a:lnTo>
                    <a:close/>
                    <a:moveTo>
                      <a:pt x="16182" y="19875"/>
                    </a:moveTo>
                    <a:lnTo>
                      <a:pt x="16182" y="20694"/>
                    </a:lnTo>
                    <a:lnTo>
                      <a:pt x="15716" y="20694"/>
                    </a:lnTo>
                    <a:lnTo>
                      <a:pt x="15716" y="19875"/>
                    </a:lnTo>
                    <a:close/>
                    <a:moveTo>
                      <a:pt x="16672" y="19875"/>
                    </a:moveTo>
                    <a:lnTo>
                      <a:pt x="16672" y="20694"/>
                    </a:lnTo>
                    <a:lnTo>
                      <a:pt x="16206" y="20694"/>
                    </a:lnTo>
                    <a:lnTo>
                      <a:pt x="16206" y="19875"/>
                    </a:lnTo>
                    <a:close/>
                    <a:moveTo>
                      <a:pt x="17162" y="19875"/>
                    </a:moveTo>
                    <a:lnTo>
                      <a:pt x="17162" y="20694"/>
                    </a:lnTo>
                    <a:lnTo>
                      <a:pt x="16697" y="20694"/>
                    </a:lnTo>
                    <a:lnTo>
                      <a:pt x="16697" y="19875"/>
                    </a:lnTo>
                    <a:close/>
                    <a:moveTo>
                      <a:pt x="17653" y="19875"/>
                    </a:moveTo>
                    <a:lnTo>
                      <a:pt x="17653" y="20694"/>
                    </a:lnTo>
                    <a:lnTo>
                      <a:pt x="17187" y="20694"/>
                    </a:lnTo>
                    <a:lnTo>
                      <a:pt x="17187" y="19875"/>
                    </a:lnTo>
                    <a:close/>
                    <a:moveTo>
                      <a:pt x="18143" y="19875"/>
                    </a:moveTo>
                    <a:lnTo>
                      <a:pt x="18143" y="20694"/>
                    </a:lnTo>
                    <a:lnTo>
                      <a:pt x="17677" y="20694"/>
                    </a:lnTo>
                    <a:lnTo>
                      <a:pt x="17677" y="19875"/>
                    </a:lnTo>
                    <a:close/>
                    <a:moveTo>
                      <a:pt x="18633" y="19875"/>
                    </a:moveTo>
                    <a:lnTo>
                      <a:pt x="18633" y="20694"/>
                    </a:lnTo>
                    <a:lnTo>
                      <a:pt x="18168" y="20694"/>
                    </a:lnTo>
                    <a:lnTo>
                      <a:pt x="18168" y="19875"/>
                    </a:lnTo>
                    <a:close/>
                    <a:moveTo>
                      <a:pt x="19124" y="19875"/>
                    </a:moveTo>
                    <a:lnTo>
                      <a:pt x="19124" y="20694"/>
                    </a:lnTo>
                    <a:lnTo>
                      <a:pt x="18658" y="20694"/>
                    </a:lnTo>
                    <a:lnTo>
                      <a:pt x="18658" y="19875"/>
                    </a:lnTo>
                    <a:close/>
                    <a:moveTo>
                      <a:pt x="19614" y="19875"/>
                    </a:moveTo>
                    <a:lnTo>
                      <a:pt x="19614" y="20694"/>
                    </a:lnTo>
                    <a:lnTo>
                      <a:pt x="19148" y="20694"/>
                    </a:lnTo>
                    <a:lnTo>
                      <a:pt x="19148" y="19875"/>
                    </a:lnTo>
                    <a:close/>
                    <a:moveTo>
                      <a:pt x="20105" y="19875"/>
                    </a:moveTo>
                    <a:lnTo>
                      <a:pt x="20105" y="20694"/>
                    </a:lnTo>
                    <a:lnTo>
                      <a:pt x="19639" y="20694"/>
                    </a:lnTo>
                    <a:lnTo>
                      <a:pt x="19639" y="19875"/>
                    </a:lnTo>
                    <a:close/>
                    <a:moveTo>
                      <a:pt x="20595" y="19875"/>
                    </a:moveTo>
                    <a:lnTo>
                      <a:pt x="20595" y="20694"/>
                    </a:lnTo>
                    <a:lnTo>
                      <a:pt x="20129" y="20694"/>
                    </a:lnTo>
                    <a:lnTo>
                      <a:pt x="20129" y="19875"/>
                    </a:lnTo>
                    <a:close/>
                    <a:moveTo>
                      <a:pt x="21085" y="19875"/>
                    </a:moveTo>
                    <a:lnTo>
                      <a:pt x="21085" y="20694"/>
                    </a:lnTo>
                    <a:lnTo>
                      <a:pt x="20619" y="20694"/>
                    </a:lnTo>
                    <a:lnTo>
                      <a:pt x="20619" y="19875"/>
                    </a:lnTo>
                    <a:close/>
                    <a:moveTo>
                      <a:pt x="21576" y="19875"/>
                    </a:moveTo>
                    <a:lnTo>
                      <a:pt x="21576" y="20694"/>
                    </a:lnTo>
                    <a:lnTo>
                      <a:pt x="21110" y="20694"/>
                    </a:lnTo>
                    <a:lnTo>
                      <a:pt x="21110" y="19875"/>
                    </a:lnTo>
                    <a:close/>
                    <a:moveTo>
                      <a:pt x="491" y="20737"/>
                    </a:moveTo>
                    <a:lnTo>
                      <a:pt x="491" y="21556"/>
                    </a:lnTo>
                    <a:lnTo>
                      <a:pt x="25" y="21556"/>
                    </a:lnTo>
                    <a:lnTo>
                      <a:pt x="25" y="20737"/>
                    </a:lnTo>
                    <a:close/>
                    <a:moveTo>
                      <a:pt x="981" y="20737"/>
                    </a:moveTo>
                    <a:lnTo>
                      <a:pt x="981" y="21556"/>
                    </a:lnTo>
                    <a:lnTo>
                      <a:pt x="515" y="21556"/>
                    </a:lnTo>
                    <a:lnTo>
                      <a:pt x="515" y="20737"/>
                    </a:lnTo>
                    <a:close/>
                    <a:moveTo>
                      <a:pt x="1471" y="20737"/>
                    </a:moveTo>
                    <a:lnTo>
                      <a:pt x="1471" y="21556"/>
                    </a:lnTo>
                    <a:lnTo>
                      <a:pt x="1005" y="21556"/>
                    </a:lnTo>
                    <a:lnTo>
                      <a:pt x="1005" y="20737"/>
                    </a:lnTo>
                    <a:close/>
                    <a:moveTo>
                      <a:pt x="1961" y="20737"/>
                    </a:moveTo>
                    <a:lnTo>
                      <a:pt x="1961" y="21556"/>
                    </a:lnTo>
                    <a:lnTo>
                      <a:pt x="1496" y="21556"/>
                    </a:lnTo>
                    <a:lnTo>
                      <a:pt x="1496" y="20737"/>
                    </a:lnTo>
                    <a:close/>
                    <a:moveTo>
                      <a:pt x="2452" y="20737"/>
                    </a:moveTo>
                    <a:lnTo>
                      <a:pt x="2452" y="21556"/>
                    </a:lnTo>
                    <a:lnTo>
                      <a:pt x="1986" y="21556"/>
                    </a:lnTo>
                    <a:lnTo>
                      <a:pt x="1986" y="20737"/>
                    </a:lnTo>
                    <a:close/>
                    <a:moveTo>
                      <a:pt x="2942" y="20737"/>
                    </a:moveTo>
                    <a:lnTo>
                      <a:pt x="2942" y="21556"/>
                    </a:lnTo>
                    <a:lnTo>
                      <a:pt x="2476" y="21556"/>
                    </a:lnTo>
                    <a:lnTo>
                      <a:pt x="2476" y="20737"/>
                    </a:lnTo>
                    <a:close/>
                    <a:moveTo>
                      <a:pt x="3433" y="20737"/>
                    </a:moveTo>
                    <a:lnTo>
                      <a:pt x="3433" y="21556"/>
                    </a:lnTo>
                    <a:lnTo>
                      <a:pt x="2967" y="21556"/>
                    </a:lnTo>
                    <a:lnTo>
                      <a:pt x="2967" y="20737"/>
                    </a:lnTo>
                    <a:close/>
                    <a:moveTo>
                      <a:pt x="3923" y="20737"/>
                    </a:moveTo>
                    <a:lnTo>
                      <a:pt x="3923" y="21556"/>
                    </a:lnTo>
                    <a:lnTo>
                      <a:pt x="3457" y="21556"/>
                    </a:lnTo>
                    <a:lnTo>
                      <a:pt x="3457" y="20737"/>
                    </a:lnTo>
                    <a:close/>
                    <a:moveTo>
                      <a:pt x="4413" y="20737"/>
                    </a:moveTo>
                    <a:lnTo>
                      <a:pt x="4413" y="21556"/>
                    </a:lnTo>
                    <a:lnTo>
                      <a:pt x="3947" y="21556"/>
                    </a:lnTo>
                    <a:lnTo>
                      <a:pt x="3947" y="20737"/>
                    </a:lnTo>
                    <a:close/>
                    <a:moveTo>
                      <a:pt x="4904" y="20737"/>
                    </a:moveTo>
                    <a:lnTo>
                      <a:pt x="4904" y="21556"/>
                    </a:lnTo>
                    <a:lnTo>
                      <a:pt x="4438" y="21556"/>
                    </a:lnTo>
                    <a:lnTo>
                      <a:pt x="4438" y="20737"/>
                    </a:lnTo>
                    <a:close/>
                    <a:moveTo>
                      <a:pt x="5394" y="20737"/>
                    </a:moveTo>
                    <a:lnTo>
                      <a:pt x="5394" y="21556"/>
                    </a:lnTo>
                    <a:lnTo>
                      <a:pt x="4928" y="21556"/>
                    </a:lnTo>
                    <a:lnTo>
                      <a:pt x="4928" y="20737"/>
                    </a:lnTo>
                    <a:close/>
                    <a:moveTo>
                      <a:pt x="5884" y="20737"/>
                    </a:moveTo>
                    <a:lnTo>
                      <a:pt x="5884" y="21556"/>
                    </a:lnTo>
                    <a:lnTo>
                      <a:pt x="5418" y="21556"/>
                    </a:lnTo>
                    <a:lnTo>
                      <a:pt x="5418" y="20737"/>
                    </a:lnTo>
                    <a:close/>
                    <a:moveTo>
                      <a:pt x="6375" y="20737"/>
                    </a:moveTo>
                    <a:lnTo>
                      <a:pt x="6375" y="21556"/>
                    </a:lnTo>
                    <a:lnTo>
                      <a:pt x="5909" y="21556"/>
                    </a:lnTo>
                    <a:lnTo>
                      <a:pt x="5909" y="20737"/>
                    </a:lnTo>
                    <a:close/>
                    <a:moveTo>
                      <a:pt x="6865" y="20737"/>
                    </a:moveTo>
                    <a:lnTo>
                      <a:pt x="6865" y="21556"/>
                    </a:lnTo>
                    <a:lnTo>
                      <a:pt x="6399" y="21556"/>
                    </a:lnTo>
                    <a:lnTo>
                      <a:pt x="6399" y="20737"/>
                    </a:lnTo>
                    <a:close/>
                    <a:moveTo>
                      <a:pt x="7355" y="20737"/>
                    </a:moveTo>
                    <a:lnTo>
                      <a:pt x="7355" y="21556"/>
                    </a:lnTo>
                    <a:lnTo>
                      <a:pt x="6890" y="21556"/>
                    </a:lnTo>
                    <a:lnTo>
                      <a:pt x="6890" y="20737"/>
                    </a:lnTo>
                    <a:close/>
                    <a:moveTo>
                      <a:pt x="7846" y="20737"/>
                    </a:moveTo>
                    <a:lnTo>
                      <a:pt x="7846" y="21556"/>
                    </a:lnTo>
                    <a:lnTo>
                      <a:pt x="7380" y="21556"/>
                    </a:lnTo>
                    <a:lnTo>
                      <a:pt x="7380" y="20737"/>
                    </a:lnTo>
                    <a:close/>
                    <a:moveTo>
                      <a:pt x="8336" y="20737"/>
                    </a:moveTo>
                    <a:lnTo>
                      <a:pt x="8336" y="21556"/>
                    </a:lnTo>
                    <a:lnTo>
                      <a:pt x="7870" y="21556"/>
                    </a:lnTo>
                    <a:lnTo>
                      <a:pt x="7870" y="20737"/>
                    </a:lnTo>
                    <a:close/>
                    <a:moveTo>
                      <a:pt x="8826" y="20737"/>
                    </a:moveTo>
                    <a:lnTo>
                      <a:pt x="8826" y="21556"/>
                    </a:lnTo>
                    <a:lnTo>
                      <a:pt x="8361" y="21556"/>
                    </a:lnTo>
                    <a:lnTo>
                      <a:pt x="8361" y="20737"/>
                    </a:lnTo>
                    <a:close/>
                    <a:moveTo>
                      <a:pt x="9317" y="20737"/>
                    </a:moveTo>
                    <a:lnTo>
                      <a:pt x="9317" y="21556"/>
                    </a:lnTo>
                    <a:lnTo>
                      <a:pt x="8851" y="21556"/>
                    </a:lnTo>
                    <a:lnTo>
                      <a:pt x="8851" y="20737"/>
                    </a:lnTo>
                    <a:close/>
                    <a:moveTo>
                      <a:pt x="9807" y="20737"/>
                    </a:moveTo>
                    <a:lnTo>
                      <a:pt x="9807" y="21556"/>
                    </a:lnTo>
                    <a:lnTo>
                      <a:pt x="9341" y="21556"/>
                    </a:lnTo>
                    <a:lnTo>
                      <a:pt x="9341" y="20737"/>
                    </a:lnTo>
                    <a:close/>
                    <a:moveTo>
                      <a:pt x="10297" y="20737"/>
                    </a:moveTo>
                    <a:lnTo>
                      <a:pt x="10297" y="21556"/>
                    </a:lnTo>
                    <a:lnTo>
                      <a:pt x="9832" y="21556"/>
                    </a:lnTo>
                    <a:lnTo>
                      <a:pt x="9832" y="20737"/>
                    </a:lnTo>
                    <a:close/>
                    <a:moveTo>
                      <a:pt x="10788" y="20737"/>
                    </a:moveTo>
                    <a:lnTo>
                      <a:pt x="10788" y="21556"/>
                    </a:lnTo>
                    <a:lnTo>
                      <a:pt x="10322" y="21556"/>
                    </a:lnTo>
                    <a:lnTo>
                      <a:pt x="10322" y="20737"/>
                    </a:lnTo>
                    <a:close/>
                    <a:moveTo>
                      <a:pt x="11278" y="20737"/>
                    </a:moveTo>
                    <a:lnTo>
                      <a:pt x="11278" y="21556"/>
                    </a:lnTo>
                    <a:lnTo>
                      <a:pt x="10812" y="21556"/>
                    </a:lnTo>
                    <a:lnTo>
                      <a:pt x="10812" y="20737"/>
                    </a:lnTo>
                    <a:close/>
                    <a:moveTo>
                      <a:pt x="11769" y="20737"/>
                    </a:moveTo>
                    <a:lnTo>
                      <a:pt x="11769" y="21556"/>
                    </a:lnTo>
                    <a:lnTo>
                      <a:pt x="11303" y="21556"/>
                    </a:lnTo>
                    <a:lnTo>
                      <a:pt x="11303" y="20737"/>
                    </a:lnTo>
                    <a:close/>
                    <a:moveTo>
                      <a:pt x="12259" y="20737"/>
                    </a:moveTo>
                    <a:lnTo>
                      <a:pt x="12259" y="21556"/>
                    </a:lnTo>
                    <a:lnTo>
                      <a:pt x="11793" y="21556"/>
                    </a:lnTo>
                    <a:lnTo>
                      <a:pt x="11793" y="20737"/>
                    </a:lnTo>
                    <a:close/>
                    <a:moveTo>
                      <a:pt x="12749" y="20737"/>
                    </a:moveTo>
                    <a:lnTo>
                      <a:pt x="12749" y="21556"/>
                    </a:lnTo>
                    <a:lnTo>
                      <a:pt x="12283" y="21556"/>
                    </a:lnTo>
                    <a:lnTo>
                      <a:pt x="12283" y="20737"/>
                    </a:lnTo>
                    <a:close/>
                    <a:moveTo>
                      <a:pt x="13240" y="20737"/>
                    </a:moveTo>
                    <a:lnTo>
                      <a:pt x="13240" y="21556"/>
                    </a:lnTo>
                    <a:lnTo>
                      <a:pt x="12774" y="21556"/>
                    </a:lnTo>
                    <a:lnTo>
                      <a:pt x="12774" y="20737"/>
                    </a:lnTo>
                    <a:close/>
                    <a:moveTo>
                      <a:pt x="13730" y="20737"/>
                    </a:moveTo>
                    <a:lnTo>
                      <a:pt x="13730" y="21556"/>
                    </a:lnTo>
                    <a:lnTo>
                      <a:pt x="13264" y="21556"/>
                    </a:lnTo>
                    <a:lnTo>
                      <a:pt x="13264" y="20737"/>
                    </a:lnTo>
                    <a:close/>
                    <a:moveTo>
                      <a:pt x="14220" y="20737"/>
                    </a:moveTo>
                    <a:lnTo>
                      <a:pt x="14220" y="21556"/>
                    </a:lnTo>
                    <a:lnTo>
                      <a:pt x="13754" y="21556"/>
                    </a:lnTo>
                    <a:lnTo>
                      <a:pt x="13754" y="20737"/>
                    </a:lnTo>
                    <a:close/>
                    <a:moveTo>
                      <a:pt x="14711" y="20737"/>
                    </a:moveTo>
                    <a:lnTo>
                      <a:pt x="14711" y="21556"/>
                    </a:lnTo>
                    <a:lnTo>
                      <a:pt x="14245" y="21556"/>
                    </a:lnTo>
                    <a:lnTo>
                      <a:pt x="14245" y="20737"/>
                    </a:lnTo>
                    <a:close/>
                    <a:moveTo>
                      <a:pt x="15201" y="20737"/>
                    </a:moveTo>
                    <a:lnTo>
                      <a:pt x="15201" y="21556"/>
                    </a:lnTo>
                    <a:lnTo>
                      <a:pt x="14735" y="21556"/>
                    </a:lnTo>
                    <a:lnTo>
                      <a:pt x="14735" y="20737"/>
                    </a:lnTo>
                    <a:close/>
                    <a:moveTo>
                      <a:pt x="15691" y="20737"/>
                    </a:moveTo>
                    <a:lnTo>
                      <a:pt x="15691" y="21556"/>
                    </a:lnTo>
                    <a:lnTo>
                      <a:pt x="15226" y="21556"/>
                    </a:lnTo>
                    <a:lnTo>
                      <a:pt x="15226" y="20737"/>
                    </a:lnTo>
                    <a:close/>
                    <a:moveTo>
                      <a:pt x="16182" y="20737"/>
                    </a:moveTo>
                    <a:lnTo>
                      <a:pt x="16182" y="21556"/>
                    </a:lnTo>
                    <a:lnTo>
                      <a:pt x="15716" y="21556"/>
                    </a:lnTo>
                    <a:lnTo>
                      <a:pt x="15716" y="20737"/>
                    </a:lnTo>
                    <a:close/>
                    <a:moveTo>
                      <a:pt x="16672" y="20737"/>
                    </a:moveTo>
                    <a:lnTo>
                      <a:pt x="16672" y="21556"/>
                    </a:lnTo>
                    <a:lnTo>
                      <a:pt x="16206" y="21556"/>
                    </a:lnTo>
                    <a:lnTo>
                      <a:pt x="16206" y="20737"/>
                    </a:lnTo>
                    <a:close/>
                    <a:moveTo>
                      <a:pt x="17162" y="20737"/>
                    </a:moveTo>
                    <a:lnTo>
                      <a:pt x="17162" y="21556"/>
                    </a:lnTo>
                    <a:lnTo>
                      <a:pt x="16697" y="21556"/>
                    </a:lnTo>
                    <a:lnTo>
                      <a:pt x="16697" y="20737"/>
                    </a:lnTo>
                    <a:close/>
                    <a:moveTo>
                      <a:pt x="17653" y="20737"/>
                    </a:moveTo>
                    <a:lnTo>
                      <a:pt x="17653" y="21556"/>
                    </a:lnTo>
                    <a:lnTo>
                      <a:pt x="17187" y="21556"/>
                    </a:lnTo>
                    <a:lnTo>
                      <a:pt x="17187" y="20737"/>
                    </a:lnTo>
                    <a:close/>
                    <a:moveTo>
                      <a:pt x="18143" y="20737"/>
                    </a:moveTo>
                    <a:lnTo>
                      <a:pt x="18143" y="21556"/>
                    </a:lnTo>
                    <a:lnTo>
                      <a:pt x="17677" y="21556"/>
                    </a:lnTo>
                    <a:lnTo>
                      <a:pt x="17677" y="20737"/>
                    </a:lnTo>
                    <a:close/>
                    <a:moveTo>
                      <a:pt x="18633" y="20737"/>
                    </a:moveTo>
                    <a:lnTo>
                      <a:pt x="18633" y="21556"/>
                    </a:lnTo>
                    <a:lnTo>
                      <a:pt x="18168" y="21556"/>
                    </a:lnTo>
                    <a:lnTo>
                      <a:pt x="18168" y="20737"/>
                    </a:lnTo>
                    <a:close/>
                    <a:moveTo>
                      <a:pt x="19124" y="20737"/>
                    </a:moveTo>
                    <a:lnTo>
                      <a:pt x="19124" y="21556"/>
                    </a:lnTo>
                    <a:lnTo>
                      <a:pt x="18658" y="21556"/>
                    </a:lnTo>
                    <a:lnTo>
                      <a:pt x="18658" y="20737"/>
                    </a:lnTo>
                    <a:close/>
                    <a:moveTo>
                      <a:pt x="19614" y="20737"/>
                    </a:moveTo>
                    <a:lnTo>
                      <a:pt x="19614" y="21556"/>
                    </a:lnTo>
                    <a:lnTo>
                      <a:pt x="19148" y="21556"/>
                    </a:lnTo>
                    <a:lnTo>
                      <a:pt x="19148" y="20737"/>
                    </a:lnTo>
                    <a:close/>
                    <a:moveTo>
                      <a:pt x="20105" y="20737"/>
                    </a:moveTo>
                    <a:lnTo>
                      <a:pt x="20105" y="21556"/>
                    </a:lnTo>
                    <a:lnTo>
                      <a:pt x="19639" y="21556"/>
                    </a:lnTo>
                    <a:lnTo>
                      <a:pt x="19639" y="20737"/>
                    </a:lnTo>
                    <a:close/>
                    <a:moveTo>
                      <a:pt x="20595" y="20737"/>
                    </a:moveTo>
                    <a:lnTo>
                      <a:pt x="20595" y="21556"/>
                    </a:lnTo>
                    <a:lnTo>
                      <a:pt x="20129" y="21556"/>
                    </a:lnTo>
                    <a:lnTo>
                      <a:pt x="20129" y="20737"/>
                    </a:lnTo>
                    <a:close/>
                    <a:moveTo>
                      <a:pt x="21085" y="20737"/>
                    </a:moveTo>
                    <a:lnTo>
                      <a:pt x="21085" y="21556"/>
                    </a:lnTo>
                    <a:lnTo>
                      <a:pt x="20619" y="21556"/>
                    </a:lnTo>
                    <a:lnTo>
                      <a:pt x="20619" y="20737"/>
                    </a:lnTo>
                    <a:close/>
                    <a:moveTo>
                      <a:pt x="21576" y="20737"/>
                    </a:moveTo>
                    <a:lnTo>
                      <a:pt x="21576" y="21556"/>
                    </a:lnTo>
                    <a:lnTo>
                      <a:pt x="21110" y="21556"/>
                    </a:lnTo>
                    <a:lnTo>
                      <a:pt x="21110" y="20737"/>
                    </a:lnTo>
                    <a:close/>
                    <a:moveTo>
                      <a:pt x="12" y="0"/>
                    </a:moveTo>
                    <a:lnTo>
                      <a:pt x="12" y="22"/>
                    </a:lnTo>
                    <a:lnTo>
                      <a:pt x="0" y="22"/>
                    </a:lnTo>
                    <a:lnTo>
                      <a:pt x="0" y="21578"/>
                    </a:lnTo>
                    <a:lnTo>
                      <a:pt x="12" y="21578"/>
                    </a:lnTo>
                    <a:lnTo>
                      <a:pt x="12" y="21600"/>
                    </a:lnTo>
                    <a:lnTo>
                      <a:pt x="21588" y="21600"/>
                    </a:lnTo>
                    <a:lnTo>
                      <a:pt x="21588" y="21578"/>
                    </a:lnTo>
                    <a:lnTo>
                      <a:pt x="21600" y="21578"/>
                    </a:lnTo>
                    <a:lnTo>
                      <a:pt x="21600" y="21"/>
                    </a:lnTo>
                    <a:lnTo>
                      <a:pt x="21588" y="21"/>
                    </a:lnTo>
                    <a:lnTo>
                      <a:pt x="21588" y="0"/>
                    </a:lnTo>
                    <a:close/>
                  </a:path>
                </a:pathLst>
              </a:custGeom>
              <a:solidFill>
                <a:srgbClr val="FCECE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67" name="Google Shape;115;p7"/>
            <p:cNvSpPr/>
            <p:nvPr/>
          </p:nvSpPr>
          <p:spPr>
            <a:xfrm flipH="1">
              <a:off x="10606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68" name="Google Shape;116;p7"/>
            <p:cNvSpPr/>
            <p:nvPr/>
          </p:nvSpPr>
          <p:spPr>
            <a:xfrm flipH="1">
              <a:off x="9158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69" name="Google Shape;117;p7"/>
            <p:cNvSpPr/>
            <p:nvPr/>
          </p:nvSpPr>
          <p:spPr>
            <a:xfrm>
              <a:off x="267368" y="28989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118;p7"/>
            <p:cNvSpPr/>
            <p:nvPr/>
          </p:nvSpPr>
          <p:spPr>
            <a:xfrm>
              <a:off x="267368" y="731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119;p7"/>
            <p:cNvSpPr/>
            <p:nvPr/>
          </p:nvSpPr>
          <p:spPr>
            <a:xfrm>
              <a:off x="267368" y="11567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120;p7"/>
            <p:cNvSpPr/>
            <p:nvPr/>
          </p:nvSpPr>
          <p:spPr>
            <a:xfrm>
              <a:off x="267368" y="94005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121;p7"/>
            <p:cNvSpPr/>
            <p:nvPr/>
          </p:nvSpPr>
          <p:spPr>
            <a:xfrm>
              <a:off x="267368" y="72333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122;p7"/>
            <p:cNvSpPr/>
            <p:nvPr/>
          </p:nvSpPr>
          <p:spPr>
            <a:xfrm>
              <a:off x="267368" y="50661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76" name="نص العنوان"/>
          <p:cNvSpPr txBox="1"/>
          <p:nvPr>
            <p:ph type="title"/>
          </p:nvPr>
        </p:nvSpPr>
        <p:spPr>
          <a:xfrm>
            <a:off x="1919999" y="1093066"/>
            <a:ext cx="20544003" cy="1504801"/>
          </a:xfrm>
          <a:prstGeom prst="rect">
            <a:avLst/>
          </a:prstGeom>
          <a:ln w="12700"/>
        </p:spPr>
        <p:txBody>
          <a:bodyPr anchor="ctr"/>
          <a:lstStyle>
            <a:lvl1pPr>
              <a:defRPr sz="7400">
                <a:solidFill>
                  <a:srgbClr val="323149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377" name="مستوى النص الأول…"/>
          <p:cNvSpPr txBox="1"/>
          <p:nvPr>
            <p:ph type="body" sz="quarter" idx="1"/>
          </p:nvPr>
        </p:nvSpPr>
        <p:spPr>
          <a:xfrm>
            <a:off x="5250399" y="4152400"/>
            <a:ext cx="13883202" cy="2152801"/>
          </a:xfrm>
          <a:prstGeom prst="rect">
            <a:avLst/>
          </a:prstGeom>
        </p:spPr>
        <p:txBody>
          <a:bodyPr/>
          <a:lstStyle>
            <a:lvl1pPr marL="880533" indent="-753533" algn="ctr">
              <a:buClrTx/>
              <a:buSzTx/>
              <a:buNone/>
              <a:defRPr sz="4200">
                <a:solidFill>
                  <a:srgbClr val="323149"/>
                </a:solidFill>
              </a:defRPr>
            </a:lvl1pPr>
            <a:lvl2pPr marL="880533" indent="-296333" algn="ctr">
              <a:buClrTx/>
              <a:buSzTx/>
              <a:buNone/>
              <a:defRPr sz="4200">
                <a:solidFill>
                  <a:srgbClr val="323149"/>
                </a:solidFill>
              </a:defRPr>
            </a:lvl2pPr>
            <a:lvl3pPr marL="880533" indent="160866" algn="ctr">
              <a:buClrTx/>
              <a:buSzTx/>
              <a:buNone/>
              <a:defRPr sz="4200">
                <a:solidFill>
                  <a:srgbClr val="323149"/>
                </a:solidFill>
              </a:defRPr>
            </a:lvl3pPr>
            <a:lvl4pPr marL="880533" indent="618066" algn="ctr">
              <a:buClrTx/>
              <a:buSzTx/>
              <a:buNone/>
              <a:defRPr sz="4200">
                <a:solidFill>
                  <a:srgbClr val="323149"/>
                </a:solidFill>
              </a:defRPr>
            </a:lvl4pPr>
            <a:lvl5pPr marL="880533" indent="1075266" algn="ctr">
              <a:buClrTx/>
              <a:buSzTx/>
              <a:buNone/>
              <a:defRPr sz="4200">
                <a:solidFill>
                  <a:srgbClr val="323149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pic>
        <p:nvPicPr>
          <p:cNvPr id="378" name="phonto 2.png" descr="phonto 2.png"/>
          <p:cNvPicPr>
            <a:picLocks noChangeAspect="1"/>
          </p:cNvPicPr>
          <p:nvPr/>
        </p:nvPicPr>
        <p:blipFill>
          <a:blip r:embed="rId2">
            <a:alphaModFix amt="56164"/>
            <a:extLst/>
          </a:blip>
          <a:srcRect l="35645" t="45924" r="30567" b="37991"/>
          <a:stretch>
            <a:fillRect/>
          </a:stretch>
        </p:blipFill>
        <p:spPr>
          <a:xfrm>
            <a:off x="1596380" y="12199886"/>
            <a:ext cx="2853757" cy="599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IMG_1539.png" descr="IMG_1539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rcRect l="16715" t="22788" r="16715" b="14549"/>
          <a:stretch>
            <a:fillRect/>
          </a:stretch>
        </p:blipFill>
        <p:spPr>
          <a:xfrm>
            <a:off x="1688448" y="697704"/>
            <a:ext cx="2669968" cy="2522747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bg>
      <p:bgPr>
        <a:solidFill>
          <a:srgbClr val="3231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" name="Google Shape;45;p3"/>
          <p:cNvGrpSpPr/>
          <p:nvPr/>
        </p:nvGrpSpPr>
        <p:grpSpPr>
          <a:xfrm>
            <a:off x="558333" y="563466"/>
            <a:ext cx="23266868" cy="12595601"/>
            <a:chOff x="0" y="0"/>
            <a:chExt cx="23266866" cy="12595600"/>
          </a:xfrm>
        </p:grpSpPr>
        <p:grpSp>
          <p:nvGrpSpPr>
            <p:cNvPr id="389" name="Google Shape;46;p3"/>
            <p:cNvGrpSpPr/>
            <p:nvPr/>
          </p:nvGrpSpPr>
          <p:grpSpPr>
            <a:xfrm>
              <a:off x="0" y="-1"/>
              <a:ext cx="23266868" cy="12588802"/>
              <a:chOff x="0" y="0"/>
              <a:chExt cx="23266866" cy="12588800"/>
            </a:xfrm>
          </p:grpSpPr>
          <p:sp>
            <p:nvSpPr>
              <p:cNvPr id="387" name="Google Shape;47;p3"/>
              <p:cNvSpPr/>
              <p:nvPr/>
            </p:nvSpPr>
            <p:spPr>
              <a:xfrm>
                <a:off x="466" y="-1"/>
                <a:ext cx="23266401" cy="12588802"/>
              </a:xfrm>
              <a:prstGeom prst="rect">
                <a:avLst/>
              </a:prstGeom>
              <a:solidFill>
                <a:srgbClr val="FCECE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8" name="Google Shape;48;p3"/>
              <p:cNvSpPr/>
              <p:nvPr/>
            </p:nvSpPr>
            <p:spPr>
              <a:xfrm>
                <a:off x="0" y="133"/>
                <a:ext cx="23266677" cy="12588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1" y="43"/>
                    </a:moveTo>
                    <a:lnTo>
                      <a:pt x="491" y="862"/>
                    </a:lnTo>
                    <a:lnTo>
                      <a:pt x="25" y="862"/>
                    </a:lnTo>
                    <a:lnTo>
                      <a:pt x="25" y="43"/>
                    </a:lnTo>
                    <a:close/>
                    <a:moveTo>
                      <a:pt x="981" y="43"/>
                    </a:moveTo>
                    <a:lnTo>
                      <a:pt x="981" y="862"/>
                    </a:lnTo>
                    <a:lnTo>
                      <a:pt x="515" y="862"/>
                    </a:lnTo>
                    <a:lnTo>
                      <a:pt x="515" y="43"/>
                    </a:lnTo>
                    <a:close/>
                    <a:moveTo>
                      <a:pt x="1471" y="43"/>
                    </a:moveTo>
                    <a:lnTo>
                      <a:pt x="1471" y="862"/>
                    </a:lnTo>
                    <a:lnTo>
                      <a:pt x="1005" y="862"/>
                    </a:lnTo>
                    <a:lnTo>
                      <a:pt x="1005" y="43"/>
                    </a:lnTo>
                    <a:close/>
                    <a:moveTo>
                      <a:pt x="1961" y="43"/>
                    </a:moveTo>
                    <a:lnTo>
                      <a:pt x="1961" y="862"/>
                    </a:lnTo>
                    <a:lnTo>
                      <a:pt x="1496" y="862"/>
                    </a:lnTo>
                    <a:lnTo>
                      <a:pt x="1496" y="43"/>
                    </a:lnTo>
                    <a:close/>
                    <a:moveTo>
                      <a:pt x="2452" y="43"/>
                    </a:moveTo>
                    <a:lnTo>
                      <a:pt x="2452" y="862"/>
                    </a:lnTo>
                    <a:lnTo>
                      <a:pt x="1986" y="862"/>
                    </a:lnTo>
                    <a:lnTo>
                      <a:pt x="1986" y="43"/>
                    </a:lnTo>
                    <a:close/>
                    <a:moveTo>
                      <a:pt x="2942" y="43"/>
                    </a:moveTo>
                    <a:lnTo>
                      <a:pt x="2942" y="862"/>
                    </a:lnTo>
                    <a:lnTo>
                      <a:pt x="2476" y="862"/>
                    </a:lnTo>
                    <a:lnTo>
                      <a:pt x="2476" y="43"/>
                    </a:lnTo>
                    <a:close/>
                    <a:moveTo>
                      <a:pt x="3433" y="43"/>
                    </a:moveTo>
                    <a:lnTo>
                      <a:pt x="3433" y="862"/>
                    </a:lnTo>
                    <a:lnTo>
                      <a:pt x="2967" y="862"/>
                    </a:lnTo>
                    <a:lnTo>
                      <a:pt x="2967" y="43"/>
                    </a:lnTo>
                    <a:close/>
                    <a:moveTo>
                      <a:pt x="3923" y="43"/>
                    </a:moveTo>
                    <a:lnTo>
                      <a:pt x="3923" y="862"/>
                    </a:lnTo>
                    <a:lnTo>
                      <a:pt x="3457" y="862"/>
                    </a:lnTo>
                    <a:lnTo>
                      <a:pt x="3457" y="43"/>
                    </a:lnTo>
                    <a:close/>
                    <a:moveTo>
                      <a:pt x="4413" y="43"/>
                    </a:moveTo>
                    <a:lnTo>
                      <a:pt x="4413" y="862"/>
                    </a:lnTo>
                    <a:lnTo>
                      <a:pt x="3947" y="862"/>
                    </a:lnTo>
                    <a:lnTo>
                      <a:pt x="3947" y="43"/>
                    </a:lnTo>
                    <a:close/>
                    <a:moveTo>
                      <a:pt x="4904" y="43"/>
                    </a:moveTo>
                    <a:lnTo>
                      <a:pt x="4904" y="862"/>
                    </a:lnTo>
                    <a:lnTo>
                      <a:pt x="4438" y="862"/>
                    </a:lnTo>
                    <a:lnTo>
                      <a:pt x="4438" y="43"/>
                    </a:lnTo>
                    <a:close/>
                    <a:moveTo>
                      <a:pt x="5394" y="43"/>
                    </a:moveTo>
                    <a:lnTo>
                      <a:pt x="5394" y="862"/>
                    </a:lnTo>
                    <a:lnTo>
                      <a:pt x="4928" y="862"/>
                    </a:lnTo>
                    <a:lnTo>
                      <a:pt x="4928" y="43"/>
                    </a:lnTo>
                    <a:close/>
                    <a:moveTo>
                      <a:pt x="5884" y="43"/>
                    </a:moveTo>
                    <a:lnTo>
                      <a:pt x="5884" y="862"/>
                    </a:lnTo>
                    <a:lnTo>
                      <a:pt x="5418" y="862"/>
                    </a:lnTo>
                    <a:lnTo>
                      <a:pt x="5418" y="43"/>
                    </a:lnTo>
                    <a:close/>
                    <a:moveTo>
                      <a:pt x="6375" y="43"/>
                    </a:moveTo>
                    <a:lnTo>
                      <a:pt x="6375" y="862"/>
                    </a:lnTo>
                    <a:lnTo>
                      <a:pt x="5909" y="862"/>
                    </a:lnTo>
                    <a:lnTo>
                      <a:pt x="5909" y="43"/>
                    </a:lnTo>
                    <a:close/>
                    <a:moveTo>
                      <a:pt x="6865" y="43"/>
                    </a:moveTo>
                    <a:lnTo>
                      <a:pt x="6865" y="862"/>
                    </a:lnTo>
                    <a:lnTo>
                      <a:pt x="6399" y="862"/>
                    </a:lnTo>
                    <a:lnTo>
                      <a:pt x="6399" y="43"/>
                    </a:lnTo>
                    <a:close/>
                    <a:moveTo>
                      <a:pt x="7356" y="43"/>
                    </a:moveTo>
                    <a:lnTo>
                      <a:pt x="7356" y="862"/>
                    </a:lnTo>
                    <a:lnTo>
                      <a:pt x="6890" y="862"/>
                    </a:lnTo>
                    <a:lnTo>
                      <a:pt x="6890" y="43"/>
                    </a:lnTo>
                    <a:close/>
                    <a:moveTo>
                      <a:pt x="7846" y="43"/>
                    </a:moveTo>
                    <a:lnTo>
                      <a:pt x="7846" y="862"/>
                    </a:lnTo>
                    <a:lnTo>
                      <a:pt x="7380" y="862"/>
                    </a:lnTo>
                    <a:lnTo>
                      <a:pt x="7380" y="43"/>
                    </a:lnTo>
                    <a:close/>
                    <a:moveTo>
                      <a:pt x="8336" y="43"/>
                    </a:moveTo>
                    <a:lnTo>
                      <a:pt x="8336" y="862"/>
                    </a:lnTo>
                    <a:lnTo>
                      <a:pt x="7870" y="862"/>
                    </a:lnTo>
                    <a:lnTo>
                      <a:pt x="7870" y="43"/>
                    </a:lnTo>
                    <a:close/>
                    <a:moveTo>
                      <a:pt x="8826" y="43"/>
                    </a:moveTo>
                    <a:lnTo>
                      <a:pt x="8826" y="862"/>
                    </a:lnTo>
                    <a:lnTo>
                      <a:pt x="8361" y="862"/>
                    </a:lnTo>
                    <a:lnTo>
                      <a:pt x="8361" y="43"/>
                    </a:lnTo>
                    <a:close/>
                    <a:moveTo>
                      <a:pt x="9317" y="43"/>
                    </a:moveTo>
                    <a:lnTo>
                      <a:pt x="9317" y="862"/>
                    </a:lnTo>
                    <a:lnTo>
                      <a:pt x="8851" y="862"/>
                    </a:lnTo>
                    <a:lnTo>
                      <a:pt x="8851" y="43"/>
                    </a:lnTo>
                    <a:close/>
                    <a:moveTo>
                      <a:pt x="9807" y="43"/>
                    </a:moveTo>
                    <a:lnTo>
                      <a:pt x="9807" y="862"/>
                    </a:lnTo>
                    <a:lnTo>
                      <a:pt x="9341" y="862"/>
                    </a:lnTo>
                    <a:lnTo>
                      <a:pt x="9341" y="43"/>
                    </a:lnTo>
                    <a:close/>
                    <a:moveTo>
                      <a:pt x="10297" y="43"/>
                    </a:moveTo>
                    <a:lnTo>
                      <a:pt x="10297" y="862"/>
                    </a:lnTo>
                    <a:lnTo>
                      <a:pt x="9832" y="862"/>
                    </a:lnTo>
                    <a:lnTo>
                      <a:pt x="9832" y="43"/>
                    </a:lnTo>
                    <a:close/>
                    <a:moveTo>
                      <a:pt x="10788" y="43"/>
                    </a:moveTo>
                    <a:lnTo>
                      <a:pt x="10788" y="862"/>
                    </a:lnTo>
                    <a:lnTo>
                      <a:pt x="10322" y="862"/>
                    </a:lnTo>
                    <a:lnTo>
                      <a:pt x="10322" y="43"/>
                    </a:lnTo>
                    <a:close/>
                    <a:moveTo>
                      <a:pt x="11278" y="43"/>
                    </a:moveTo>
                    <a:lnTo>
                      <a:pt x="11278" y="862"/>
                    </a:lnTo>
                    <a:lnTo>
                      <a:pt x="10812" y="862"/>
                    </a:lnTo>
                    <a:lnTo>
                      <a:pt x="10812" y="43"/>
                    </a:lnTo>
                    <a:close/>
                    <a:moveTo>
                      <a:pt x="11769" y="43"/>
                    </a:moveTo>
                    <a:lnTo>
                      <a:pt x="11769" y="862"/>
                    </a:lnTo>
                    <a:lnTo>
                      <a:pt x="11303" y="862"/>
                    </a:lnTo>
                    <a:lnTo>
                      <a:pt x="11303" y="43"/>
                    </a:lnTo>
                    <a:close/>
                    <a:moveTo>
                      <a:pt x="12259" y="43"/>
                    </a:moveTo>
                    <a:lnTo>
                      <a:pt x="12259" y="862"/>
                    </a:lnTo>
                    <a:lnTo>
                      <a:pt x="11793" y="862"/>
                    </a:lnTo>
                    <a:lnTo>
                      <a:pt x="11793" y="43"/>
                    </a:lnTo>
                    <a:close/>
                    <a:moveTo>
                      <a:pt x="12749" y="43"/>
                    </a:moveTo>
                    <a:lnTo>
                      <a:pt x="12749" y="862"/>
                    </a:lnTo>
                    <a:lnTo>
                      <a:pt x="12283" y="862"/>
                    </a:lnTo>
                    <a:lnTo>
                      <a:pt x="12283" y="43"/>
                    </a:lnTo>
                    <a:close/>
                    <a:moveTo>
                      <a:pt x="13240" y="43"/>
                    </a:moveTo>
                    <a:lnTo>
                      <a:pt x="13240" y="862"/>
                    </a:lnTo>
                    <a:lnTo>
                      <a:pt x="12774" y="862"/>
                    </a:lnTo>
                    <a:lnTo>
                      <a:pt x="12774" y="43"/>
                    </a:lnTo>
                    <a:close/>
                    <a:moveTo>
                      <a:pt x="13730" y="43"/>
                    </a:moveTo>
                    <a:lnTo>
                      <a:pt x="13730" y="862"/>
                    </a:lnTo>
                    <a:lnTo>
                      <a:pt x="13264" y="862"/>
                    </a:lnTo>
                    <a:lnTo>
                      <a:pt x="13264" y="43"/>
                    </a:lnTo>
                    <a:close/>
                    <a:moveTo>
                      <a:pt x="14220" y="43"/>
                    </a:moveTo>
                    <a:lnTo>
                      <a:pt x="14220" y="862"/>
                    </a:lnTo>
                    <a:lnTo>
                      <a:pt x="13754" y="862"/>
                    </a:lnTo>
                    <a:lnTo>
                      <a:pt x="13754" y="43"/>
                    </a:lnTo>
                    <a:close/>
                    <a:moveTo>
                      <a:pt x="14711" y="43"/>
                    </a:moveTo>
                    <a:lnTo>
                      <a:pt x="14711" y="862"/>
                    </a:lnTo>
                    <a:lnTo>
                      <a:pt x="14245" y="862"/>
                    </a:lnTo>
                    <a:lnTo>
                      <a:pt x="14245" y="43"/>
                    </a:lnTo>
                    <a:close/>
                    <a:moveTo>
                      <a:pt x="15201" y="43"/>
                    </a:moveTo>
                    <a:lnTo>
                      <a:pt x="15201" y="862"/>
                    </a:lnTo>
                    <a:lnTo>
                      <a:pt x="14735" y="862"/>
                    </a:lnTo>
                    <a:lnTo>
                      <a:pt x="14735" y="43"/>
                    </a:lnTo>
                    <a:close/>
                    <a:moveTo>
                      <a:pt x="15691" y="43"/>
                    </a:moveTo>
                    <a:lnTo>
                      <a:pt x="15691" y="862"/>
                    </a:lnTo>
                    <a:lnTo>
                      <a:pt x="15226" y="862"/>
                    </a:lnTo>
                    <a:lnTo>
                      <a:pt x="15226" y="43"/>
                    </a:lnTo>
                    <a:close/>
                    <a:moveTo>
                      <a:pt x="16182" y="43"/>
                    </a:moveTo>
                    <a:lnTo>
                      <a:pt x="16182" y="862"/>
                    </a:lnTo>
                    <a:lnTo>
                      <a:pt x="15716" y="862"/>
                    </a:lnTo>
                    <a:lnTo>
                      <a:pt x="15716" y="43"/>
                    </a:lnTo>
                    <a:close/>
                    <a:moveTo>
                      <a:pt x="16672" y="43"/>
                    </a:moveTo>
                    <a:lnTo>
                      <a:pt x="16672" y="862"/>
                    </a:lnTo>
                    <a:lnTo>
                      <a:pt x="16206" y="862"/>
                    </a:lnTo>
                    <a:lnTo>
                      <a:pt x="16206" y="43"/>
                    </a:lnTo>
                    <a:close/>
                    <a:moveTo>
                      <a:pt x="17162" y="43"/>
                    </a:moveTo>
                    <a:lnTo>
                      <a:pt x="17162" y="862"/>
                    </a:lnTo>
                    <a:lnTo>
                      <a:pt x="16697" y="862"/>
                    </a:lnTo>
                    <a:lnTo>
                      <a:pt x="16697" y="43"/>
                    </a:lnTo>
                    <a:close/>
                    <a:moveTo>
                      <a:pt x="17653" y="43"/>
                    </a:moveTo>
                    <a:lnTo>
                      <a:pt x="17653" y="862"/>
                    </a:lnTo>
                    <a:lnTo>
                      <a:pt x="17187" y="862"/>
                    </a:lnTo>
                    <a:lnTo>
                      <a:pt x="17187" y="43"/>
                    </a:lnTo>
                    <a:close/>
                    <a:moveTo>
                      <a:pt x="18143" y="43"/>
                    </a:moveTo>
                    <a:lnTo>
                      <a:pt x="18143" y="862"/>
                    </a:lnTo>
                    <a:lnTo>
                      <a:pt x="17677" y="862"/>
                    </a:lnTo>
                    <a:lnTo>
                      <a:pt x="17677" y="43"/>
                    </a:lnTo>
                    <a:close/>
                    <a:moveTo>
                      <a:pt x="18633" y="43"/>
                    </a:moveTo>
                    <a:lnTo>
                      <a:pt x="18633" y="862"/>
                    </a:lnTo>
                    <a:lnTo>
                      <a:pt x="18168" y="862"/>
                    </a:lnTo>
                    <a:lnTo>
                      <a:pt x="18168" y="43"/>
                    </a:lnTo>
                    <a:close/>
                    <a:moveTo>
                      <a:pt x="19124" y="43"/>
                    </a:moveTo>
                    <a:lnTo>
                      <a:pt x="19124" y="862"/>
                    </a:lnTo>
                    <a:lnTo>
                      <a:pt x="18658" y="862"/>
                    </a:lnTo>
                    <a:lnTo>
                      <a:pt x="18658" y="43"/>
                    </a:lnTo>
                    <a:close/>
                    <a:moveTo>
                      <a:pt x="19614" y="43"/>
                    </a:moveTo>
                    <a:lnTo>
                      <a:pt x="19614" y="862"/>
                    </a:lnTo>
                    <a:lnTo>
                      <a:pt x="19148" y="862"/>
                    </a:lnTo>
                    <a:lnTo>
                      <a:pt x="19148" y="43"/>
                    </a:lnTo>
                    <a:close/>
                    <a:moveTo>
                      <a:pt x="20105" y="43"/>
                    </a:moveTo>
                    <a:lnTo>
                      <a:pt x="20105" y="862"/>
                    </a:lnTo>
                    <a:lnTo>
                      <a:pt x="19639" y="862"/>
                    </a:lnTo>
                    <a:lnTo>
                      <a:pt x="19639" y="43"/>
                    </a:lnTo>
                    <a:close/>
                    <a:moveTo>
                      <a:pt x="20595" y="43"/>
                    </a:moveTo>
                    <a:lnTo>
                      <a:pt x="20595" y="862"/>
                    </a:lnTo>
                    <a:lnTo>
                      <a:pt x="20129" y="862"/>
                    </a:lnTo>
                    <a:lnTo>
                      <a:pt x="20129" y="43"/>
                    </a:lnTo>
                    <a:close/>
                    <a:moveTo>
                      <a:pt x="21085" y="43"/>
                    </a:moveTo>
                    <a:lnTo>
                      <a:pt x="21085" y="862"/>
                    </a:lnTo>
                    <a:lnTo>
                      <a:pt x="20619" y="862"/>
                    </a:lnTo>
                    <a:lnTo>
                      <a:pt x="20619" y="43"/>
                    </a:lnTo>
                    <a:close/>
                    <a:moveTo>
                      <a:pt x="21576" y="43"/>
                    </a:moveTo>
                    <a:lnTo>
                      <a:pt x="21576" y="862"/>
                    </a:lnTo>
                    <a:lnTo>
                      <a:pt x="21110" y="862"/>
                    </a:lnTo>
                    <a:lnTo>
                      <a:pt x="21110" y="43"/>
                    </a:lnTo>
                    <a:close/>
                    <a:moveTo>
                      <a:pt x="491" y="905"/>
                    </a:moveTo>
                    <a:lnTo>
                      <a:pt x="491" y="1724"/>
                    </a:lnTo>
                    <a:lnTo>
                      <a:pt x="25" y="1724"/>
                    </a:lnTo>
                    <a:lnTo>
                      <a:pt x="25" y="905"/>
                    </a:lnTo>
                    <a:close/>
                    <a:moveTo>
                      <a:pt x="981" y="905"/>
                    </a:moveTo>
                    <a:lnTo>
                      <a:pt x="981" y="1724"/>
                    </a:lnTo>
                    <a:lnTo>
                      <a:pt x="515" y="1724"/>
                    </a:lnTo>
                    <a:lnTo>
                      <a:pt x="515" y="905"/>
                    </a:lnTo>
                    <a:close/>
                    <a:moveTo>
                      <a:pt x="1471" y="905"/>
                    </a:moveTo>
                    <a:lnTo>
                      <a:pt x="1471" y="1724"/>
                    </a:lnTo>
                    <a:lnTo>
                      <a:pt x="1005" y="1724"/>
                    </a:lnTo>
                    <a:lnTo>
                      <a:pt x="1005" y="905"/>
                    </a:lnTo>
                    <a:close/>
                    <a:moveTo>
                      <a:pt x="1961" y="905"/>
                    </a:moveTo>
                    <a:lnTo>
                      <a:pt x="1961" y="1724"/>
                    </a:lnTo>
                    <a:lnTo>
                      <a:pt x="1496" y="1724"/>
                    </a:lnTo>
                    <a:lnTo>
                      <a:pt x="1496" y="905"/>
                    </a:lnTo>
                    <a:close/>
                    <a:moveTo>
                      <a:pt x="2452" y="905"/>
                    </a:moveTo>
                    <a:lnTo>
                      <a:pt x="2452" y="1724"/>
                    </a:lnTo>
                    <a:lnTo>
                      <a:pt x="1986" y="1724"/>
                    </a:lnTo>
                    <a:lnTo>
                      <a:pt x="1986" y="905"/>
                    </a:lnTo>
                    <a:close/>
                    <a:moveTo>
                      <a:pt x="2942" y="905"/>
                    </a:moveTo>
                    <a:lnTo>
                      <a:pt x="2942" y="1724"/>
                    </a:lnTo>
                    <a:lnTo>
                      <a:pt x="2476" y="1724"/>
                    </a:lnTo>
                    <a:lnTo>
                      <a:pt x="2476" y="905"/>
                    </a:lnTo>
                    <a:close/>
                    <a:moveTo>
                      <a:pt x="3433" y="905"/>
                    </a:moveTo>
                    <a:lnTo>
                      <a:pt x="3433" y="1724"/>
                    </a:lnTo>
                    <a:lnTo>
                      <a:pt x="2967" y="1724"/>
                    </a:lnTo>
                    <a:lnTo>
                      <a:pt x="2967" y="905"/>
                    </a:lnTo>
                    <a:close/>
                    <a:moveTo>
                      <a:pt x="3923" y="905"/>
                    </a:moveTo>
                    <a:lnTo>
                      <a:pt x="3923" y="1724"/>
                    </a:lnTo>
                    <a:lnTo>
                      <a:pt x="3457" y="1724"/>
                    </a:lnTo>
                    <a:lnTo>
                      <a:pt x="3457" y="905"/>
                    </a:lnTo>
                    <a:close/>
                    <a:moveTo>
                      <a:pt x="4413" y="905"/>
                    </a:moveTo>
                    <a:lnTo>
                      <a:pt x="4413" y="1724"/>
                    </a:lnTo>
                    <a:lnTo>
                      <a:pt x="3947" y="1724"/>
                    </a:lnTo>
                    <a:lnTo>
                      <a:pt x="3947" y="905"/>
                    </a:lnTo>
                    <a:close/>
                    <a:moveTo>
                      <a:pt x="4904" y="905"/>
                    </a:moveTo>
                    <a:lnTo>
                      <a:pt x="4904" y="1724"/>
                    </a:lnTo>
                    <a:lnTo>
                      <a:pt x="4438" y="1724"/>
                    </a:lnTo>
                    <a:lnTo>
                      <a:pt x="4438" y="905"/>
                    </a:lnTo>
                    <a:close/>
                    <a:moveTo>
                      <a:pt x="5394" y="905"/>
                    </a:moveTo>
                    <a:lnTo>
                      <a:pt x="5394" y="1724"/>
                    </a:lnTo>
                    <a:lnTo>
                      <a:pt x="4928" y="1724"/>
                    </a:lnTo>
                    <a:lnTo>
                      <a:pt x="4928" y="905"/>
                    </a:lnTo>
                    <a:close/>
                    <a:moveTo>
                      <a:pt x="5884" y="905"/>
                    </a:moveTo>
                    <a:lnTo>
                      <a:pt x="5884" y="1724"/>
                    </a:lnTo>
                    <a:lnTo>
                      <a:pt x="5418" y="1724"/>
                    </a:lnTo>
                    <a:lnTo>
                      <a:pt x="5418" y="905"/>
                    </a:lnTo>
                    <a:close/>
                    <a:moveTo>
                      <a:pt x="6375" y="905"/>
                    </a:moveTo>
                    <a:lnTo>
                      <a:pt x="6375" y="1724"/>
                    </a:lnTo>
                    <a:lnTo>
                      <a:pt x="5909" y="1724"/>
                    </a:lnTo>
                    <a:lnTo>
                      <a:pt x="5909" y="905"/>
                    </a:lnTo>
                    <a:close/>
                    <a:moveTo>
                      <a:pt x="6865" y="905"/>
                    </a:moveTo>
                    <a:lnTo>
                      <a:pt x="6865" y="1724"/>
                    </a:lnTo>
                    <a:lnTo>
                      <a:pt x="6399" y="1724"/>
                    </a:lnTo>
                    <a:lnTo>
                      <a:pt x="6399" y="905"/>
                    </a:lnTo>
                    <a:close/>
                    <a:moveTo>
                      <a:pt x="7356" y="905"/>
                    </a:moveTo>
                    <a:lnTo>
                      <a:pt x="7356" y="1724"/>
                    </a:lnTo>
                    <a:lnTo>
                      <a:pt x="6890" y="1724"/>
                    </a:lnTo>
                    <a:lnTo>
                      <a:pt x="6890" y="905"/>
                    </a:lnTo>
                    <a:close/>
                    <a:moveTo>
                      <a:pt x="7846" y="905"/>
                    </a:moveTo>
                    <a:lnTo>
                      <a:pt x="7846" y="1724"/>
                    </a:lnTo>
                    <a:lnTo>
                      <a:pt x="7380" y="1724"/>
                    </a:lnTo>
                    <a:lnTo>
                      <a:pt x="7380" y="905"/>
                    </a:lnTo>
                    <a:close/>
                    <a:moveTo>
                      <a:pt x="8336" y="905"/>
                    </a:moveTo>
                    <a:lnTo>
                      <a:pt x="8336" y="1724"/>
                    </a:lnTo>
                    <a:lnTo>
                      <a:pt x="7870" y="1724"/>
                    </a:lnTo>
                    <a:lnTo>
                      <a:pt x="7870" y="905"/>
                    </a:lnTo>
                    <a:close/>
                    <a:moveTo>
                      <a:pt x="8826" y="905"/>
                    </a:moveTo>
                    <a:lnTo>
                      <a:pt x="8826" y="1724"/>
                    </a:lnTo>
                    <a:lnTo>
                      <a:pt x="8361" y="1724"/>
                    </a:lnTo>
                    <a:lnTo>
                      <a:pt x="8361" y="905"/>
                    </a:lnTo>
                    <a:close/>
                    <a:moveTo>
                      <a:pt x="9317" y="905"/>
                    </a:moveTo>
                    <a:lnTo>
                      <a:pt x="9317" y="1724"/>
                    </a:lnTo>
                    <a:lnTo>
                      <a:pt x="8851" y="1724"/>
                    </a:lnTo>
                    <a:lnTo>
                      <a:pt x="8851" y="905"/>
                    </a:lnTo>
                    <a:close/>
                    <a:moveTo>
                      <a:pt x="9807" y="905"/>
                    </a:moveTo>
                    <a:lnTo>
                      <a:pt x="9807" y="1724"/>
                    </a:lnTo>
                    <a:lnTo>
                      <a:pt x="9341" y="1724"/>
                    </a:lnTo>
                    <a:lnTo>
                      <a:pt x="9341" y="905"/>
                    </a:lnTo>
                    <a:close/>
                    <a:moveTo>
                      <a:pt x="10297" y="905"/>
                    </a:moveTo>
                    <a:lnTo>
                      <a:pt x="10297" y="1724"/>
                    </a:lnTo>
                    <a:lnTo>
                      <a:pt x="9832" y="1724"/>
                    </a:lnTo>
                    <a:lnTo>
                      <a:pt x="9832" y="905"/>
                    </a:lnTo>
                    <a:close/>
                    <a:moveTo>
                      <a:pt x="10788" y="905"/>
                    </a:moveTo>
                    <a:lnTo>
                      <a:pt x="10788" y="1724"/>
                    </a:lnTo>
                    <a:lnTo>
                      <a:pt x="10322" y="1724"/>
                    </a:lnTo>
                    <a:lnTo>
                      <a:pt x="10322" y="905"/>
                    </a:lnTo>
                    <a:close/>
                    <a:moveTo>
                      <a:pt x="11278" y="905"/>
                    </a:moveTo>
                    <a:lnTo>
                      <a:pt x="11278" y="1724"/>
                    </a:lnTo>
                    <a:lnTo>
                      <a:pt x="10812" y="1724"/>
                    </a:lnTo>
                    <a:lnTo>
                      <a:pt x="10812" y="905"/>
                    </a:lnTo>
                    <a:close/>
                    <a:moveTo>
                      <a:pt x="11769" y="905"/>
                    </a:moveTo>
                    <a:lnTo>
                      <a:pt x="11769" y="1724"/>
                    </a:lnTo>
                    <a:lnTo>
                      <a:pt x="11303" y="1724"/>
                    </a:lnTo>
                    <a:lnTo>
                      <a:pt x="11303" y="905"/>
                    </a:lnTo>
                    <a:close/>
                    <a:moveTo>
                      <a:pt x="12259" y="905"/>
                    </a:moveTo>
                    <a:lnTo>
                      <a:pt x="12259" y="1724"/>
                    </a:lnTo>
                    <a:lnTo>
                      <a:pt x="11793" y="1724"/>
                    </a:lnTo>
                    <a:lnTo>
                      <a:pt x="11793" y="905"/>
                    </a:lnTo>
                    <a:close/>
                    <a:moveTo>
                      <a:pt x="12749" y="905"/>
                    </a:moveTo>
                    <a:lnTo>
                      <a:pt x="12749" y="1724"/>
                    </a:lnTo>
                    <a:lnTo>
                      <a:pt x="12283" y="1724"/>
                    </a:lnTo>
                    <a:lnTo>
                      <a:pt x="12283" y="905"/>
                    </a:lnTo>
                    <a:close/>
                    <a:moveTo>
                      <a:pt x="13240" y="905"/>
                    </a:moveTo>
                    <a:lnTo>
                      <a:pt x="13240" y="1724"/>
                    </a:lnTo>
                    <a:lnTo>
                      <a:pt x="12774" y="1724"/>
                    </a:lnTo>
                    <a:lnTo>
                      <a:pt x="12774" y="905"/>
                    </a:lnTo>
                    <a:close/>
                    <a:moveTo>
                      <a:pt x="13730" y="905"/>
                    </a:moveTo>
                    <a:lnTo>
                      <a:pt x="13730" y="1724"/>
                    </a:lnTo>
                    <a:lnTo>
                      <a:pt x="13264" y="1724"/>
                    </a:lnTo>
                    <a:lnTo>
                      <a:pt x="13264" y="905"/>
                    </a:lnTo>
                    <a:close/>
                    <a:moveTo>
                      <a:pt x="14220" y="905"/>
                    </a:moveTo>
                    <a:lnTo>
                      <a:pt x="14220" y="1724"/>
                    </a:lnTo>
                    <a:lnTo>
                      <a:pt x="13754" y="1724"/>
                    </a:lnTo>
                    <a:lnTo>
                      <a:pt x="13754" y="905"/>
                    </a:lnTo>
                    <a:close/>
                    <a:moveTo>
                      <a:pt x="14711" y="905"/>
                    </a:moveTo>
                    <a:lnTo>
                      <a:pt x="14711" y="1724"/>
                    </a:lnTo>
                    <a:lnTo>
                      <a:pt x="14245" y="1724"/>
                    </a:lnTo>
                    <a:lnTo>
                      <a:pt x="14245" y="905"/>
                    </a:lnTo>
                    <a:close/>
                    <a:moveTo>
                      <a:pt x="15201" y="905"/>
                    </a:moveTo>
                    <a:lnTo>
                      <a:pt x="15201" y="1724"/>
                    </a:lnTo>
                    <a:lnTo>
                      <a:pt x="14735" y="1724"/>
                    </a:lnTo>
                    <a:lnTo>
                      <a:pt x="14735" y="905"/>
                    </a:lnTo>
                    <a:close/>
                    <a:moveTo>
                      <a:pt x="15691" y="905"/>
                    </a:moveTo>
                    <a:lnTo>
                      <a:pt x="15691" y="1724"/>
                    </a:lnTo>
                    <a:lnTo>
                      <a:pt x="15226" y="1724"/>
                    </a:lnTo>
                    <a:lnTo>
                      <a:pt x="15226" y="905"/>
                    </a:lnTo>
                    <a:close/>
                    <a:moveTo>
                      <a:pt x="16182" y="905"/>
                    </a:moveTo>
                    <a:lnTo>
                      <a:pt x="16182" y="1724"/>
                    </a:lnTo>
                    <a:lnTo>
                      <a:pt x="15716" y="1724"/>
                    </a:lnTo>
                    <a:lnTo>
                      <a:pt x="15716" y="905"/>
                    </a:lnTo>
                    <a:close/>
                    <a:moveTo>
                      <a:pt x="16672" y="905"/>
                    </a:moveTo>
                    <a:lnTo>
                      <a:pt x="16672" y="1724"/>
                    </a:lnTo>
                    <a:lnTo>
                      <a:pt x="16206" y="1724"/>
                    </a:lnTo>
                    <a:lnTo>
                      <a:pt x="16206" y="905"/>
                    </a:lnTo>
                    <a:close/>
                    <a:moveTo>
                      <a:pt x="17162" y="905"/>
                    </a:moveTo>
                    <a:lnTo>
                      <a:pt x="17162" y="1724"/>
                    </a:lnTo>
                    <a:lnTo>
                      <a:pt x="16697" y="1724"/>
                    </a:lnTo>
                    <a:lnTo>
                      <a:pt x="16697" y="905"/>
                    </a:lnTo>
                    <a:close/>
                    <a:moveTo>
                      <a:pt x="17653" y="905"/>
                    </a:moveTo>
                    <a:lnTo>
                      <a:pt x="17653" y="1724"/>
                    </a:lnTo>
                    <a:lnTo>
                      <a:pt x="17187" y="1724"/>
                    </a:lnTo>
                    <a:lnTo>
                      <a:pt x="17187" y="905"/>
                    </a:lnTo>
                    <a:close/>
                    <a:moveTo>
                      <a:pt x="18143" y="905"/>
                    </a:moveTo>
                    <a:lnTo>
                      <a:pt x="18143" y="1724"/>
                    </a:lnTo>
                    <a:lnTo>
                      <a:pt x="17677" y="1724"/>
                    </a:lnTo>
                    <a:lnTo>
                      <a:pt x="17677" y="905"/>
                    </a:lnTo>
                    <a:close/>
                    <a:moveTo>
                      <a:pt x="18633" y="905"/>
                    </a:moveTo>
                    <a:lnTo>
                      <a:pt x="18633" y="1724"/>
                    </a:lnTo>
                    <a:lnTo>
                      <a:pt x="18168" y="1724"/>
                    </a:lnTo>
                    <a:lnTo>
                      <a:pt x="18168" y="905"/>
                    </a:lnTo>
                    <a:close/>
                    <a:moveTo>
                      <a:pt x="19124" y="905"/>
                    </a:moveTo>
                    <a:lnTo>
                      <a:pt x="19124" y="1724"/>
                    </a:lnTo>
                    <a:lnTo>
                      <a:pt x="18658" y="1724"/>
                    </a:lnTo>
                    <a:lnTo>
                      <a:pt x="18658" y="905"/>
                    </a:lnTo>
                    <a:close/>
                    <a:moveTo>
                      <a:pt x="19614" y="905"/>
                    </a:moveTo>
                    <a:lnTo>
                      <a:pt x="19614" y="1724"/>
                    </a:lnTo>
                    <a:lnTo>
                      <a:pt x="19148" y="1724"/>
                    </a:lnTo>
                    <a:lnTo>
                      <a:pt x="19148" y="905"/>
                    </a:lnTo>
                    <a:close/>
                    <a:moveTo>
                      <a:pt x="20105" y="905"/>
                    </a:moveTo>
                    <a:lnTo>
                      <a:pt x="20105" y="1724"/>
                    </a:lnTo>
                    <a:lnTo>
                      <a:pt x="19639" y="1724"/>
                    </a:lnTo>
                    <a:lnTo>
                      <a:pt x="19639" y="905"/>
                    </a:lnTo>
                    <a:close/>
                    <a:moveTo>
                      <a:pt x="20595" y="905"/>
                    </a:moveTo>
                    <a:lnTo>
                      <a:pt x="20595" y="1724"/>
                    </a:lnTo>
                    <a:lnTo>
                      <a:pt x="20129" y="1724"/>
                    </a:lnTo>
                    <a:lnTo>
                      <a:pt x="20129" y="905"/>
                    </a:lnTo>
                    <a:close/>
                    <a:moveTo>
                      <a:pt x="21085" y="905"/>
                    </a:moveTo>
                    <a:lnTo>
                      <a:pt x="21085" y="1724"/>
                    </a:lnTo>
                    <a:lnTo>
                      <a:pt x="20619" y="1724"/>
                    </a:lnTo>
                    <a:lnTo>
                      <a:pt x="20619" y="905"/>
                    </a:lnTo>
                    <a:close/>
                    <a:moveTo>
                      <a:pt x="21576" y="905"/>
                    </a:moveTo>
                    <a:lnTo>
                      <a:pt x="21576" y="1724"/>
                    </a:lnTo>
                    <a:lnTo>
                      <a:pt x="21110" y="1724"/>
                    </a:lnTo>
                    <a:lnTo>
                      <a:pt x="21110" y="905"/>
                    </a:lnTo>
                    <a:close/>
                    <a:moveTo>
                      <a:pt x="491" y="1768"/>
                    </a:moveTo>
                    <a:lnTo>
                      <a:pt x="491" y="2587"/>
                    </a:lnTo>
                    <a:lnTo>
                      <a:pt x="25" y="2587"/>
                    </a:lnTo>
                    <a:lnTo>
                      <a:pt x="25" y="1768"/>
                    </a:lnTo>
                    <a:close/>
                    <a:moveTo>
                      <a:pt x="981" y="1768"/>
                    </a:moveTo>
                    <a:lnTo>
                      <a:pt x="981" y="2587"/>
                    </a:lnTo>
                    <a:lnTo>
                      <a:pt x="515" y="2587"/>
                    </a:lnTo>
                    <a:lnTo>
                      <a:pt x="515" y="1768"/>
                    </a:lnTo>
                    <a:close/>
                    <a:moveTo>
                      <a:pt x="1471" y="1768"/>
                    </a:moveTo>
                    <a:lnTo>
                      <a:pt x="1471" y="2587"/>
                    </a:lnTo>
                    <a:lnTo>
                      <a:pt x="1005" y="2587"/>
                    </a:lnTo>
                    <a:lnTo>
                      <a:pt x="1005" y="1768"/>
                    </a:lnTo>
                    <a:close/>
                    <a:moveTo>
                      <a:pt x="1961" y="1768"/>
                    </a:moveTo>
                    <a:lnTo>
                      <a:pt x="1961" y="2587"/>
                    </a:lnTo>
                    <a:lnTo>
                      <a:pt x="1496" y="2587"/>
                    </a:lnTo>
                    <a:lnTo>
                      <a:pt x="1496" y="1768"/>
                    </a:lnTo>
                    <a:close/>
                    <a:moveTo>
                      <a:pt x="2452" y="1768"/>
                    </a:moveTo>
                    <a:lnTo>
                      <a:pt x="2452" y="2587"/>
                    </a:lnTo>
                    <a:lnTo>
                      <a:pt x="1986" y="2587"/>
                    </a:lnTo>
                    <a:lnTo>
                      <a:pt x="1986" y="1768"/>
                    </a:lnTo>
                    <a:close/>
                    <a:moveTo>
                      <a:pt x="2942" y="1768"/>
                    </a:moveTo>
                    <a:lnTo>
                      <a:pt x="2942" y="2587"/>
                    </a:lnTo>
                    <a:lnTo>
                      <a:pt x="2476" y="2587"/>
                    </a:lnTo>
                    <a:lnTo>
                      <a:pt x="2476" y="1768"/>
                    </a:lnTo>
                    <a:close/>
                    <a:moveTo>
                      <a:pt x="3433" y="1768"/>
                    </a:moveTo>
                    <a:lnTo>
                      <a:pt x="3433" y="2587"/>
                    </a:lnTo>
                    <a:lnTo>
                      <a:pt x="2967" y="2587"/>
                    </a:lnTo>
                    <a:lnTo>
                      <a:pt x="2967" y="1768"/>
                    </a:lnTo>
                    <a:close/>
                    <a:moveTo>
                      <a:pt x="3923" y="1768"/>
                    </a:moveTo>
                    <a:lnTo>
                      <a:pt x="3923" y="2587"/>
                    </a:lnTo>
                    <a:lnTo>
                      <a:pt x="3457" y="2587"/>
                    </a:lnTo>
                    <a:lnTo>
                      <a:pt x="3457" y="1768"/>
                    </a:lnTo>
                    <a:close/>
                    <a:moveTo>
                      <a:pt x="4413" y="1768"/>
                    </a:moveTo>
                    <a:lnTo>
                      <a:pt x="4413" y="2587"/>
                    </a:lnTo>
                    <a:lnTo>
                      <a:pt x="3947" y="2587"/>
                    </a:lnTo>
                    <a:lnTo>
                      <a:pt x="3947" y="1768"/>
                    </a:lnTo>
                    <a:close/>
                    <a:moveTo>
                      <a:pt x="4904" y="1768"/>
                    </a:moveTo>
                    <a:lnTo>
                      <a:pt x="4904" y="2587"/>
                    </a:lnTo>
                    <a:lnTo>
                      <a:pt x="4438" y="2587"/>
                    </a:lnTo>
                    <a:lnTo>
                      <a:pt x="4438" y="1768"/>
                    </a:lnTo>
                    <a:close/>
                    <a:moveTo>
                      <a:pt x="5394" y="1768"/>
                    </a:moveTo>
                    <a:lnTo>
                      <a:pt x="5394" y="2587"/>
                    </a:lnTo>
                    <a:lnTo>
                      <a:pt x="4928" y="2587"/>
                    </a:lnTo>
                    <a:lnTo>
                      <a:pt x="4928" y="1768"/>
                    </a:lnTo>
                    <a:close/>
                    <a:moveTo>
                      <a:pt x="5884" y="1768"/>
                    </a:moveTo>
                    <a:lnTo>
                      <a:pt x="5884" y="2587"/>
                    </a:lnTo>
                    <a:lnTo>
                      <a:pt x="5418" y="2587"/>
                    </a:lnTo>
                    <a:lnTo>
                      <a:pt x="5418" y="1768"/>
                    </a:lnTo>
                    <a:close/>
                    <a:moveTo>
                      <a:pt x="6375" y="1768"/>
                    </a:moveTo>
                    <a:lnTo>
                      <a:pt x="6375" y="2587"/>
                    </a:lnTo>
                    <a:lnTo>
                      <a:pt x="5909" y="2587"/>
                    </a:lnTo>
                    <a:lnTo>
                      <a:pt x="5909" y="1768"/>
                    </a:lnTo>
                    <a:close/>
                    <a:moveTo>
                      <a:pt x="6865" y="1768"/>
                    </a:moveTo>
                    <a:lnTo>
                      <a:pt x="6865" y="2587"/>
                    </a:lnTo>
                    <a:lnTo>
                      <a:pt x="6399" y="2587"/>
                    </a:lnTo>
                    <a:lnTo>
                      <a:pt x="6399" y="1768"/>
                    </a:lnTo>
                    <a:close/>
                    <a:moveTo>
                      <a:pt x="7356" y="1768"/>
                    </a:moveTo>
                    <a:lnTo>
                      <a:pt x="7356" y="2587"/>
                    </a:lnTo>
                    <a:lnTo>
                      <a:pt x="6890" y="2587"/>
                    </a:lnTo>
                    <a:lnTo>
                      <a:pt x="6890" y="1768"/>
                    </a:lnTo>
                    <a:close/>
                    <a:moveTo>
                      <a:pt x="7846" y="1768"/>
                    </a:moveTo>
                    <a:lnTo>
                      <a:pt x="7846" y="2587"/>
                    </a:lnTo>
                    <a:lnTo>
                      <a:pt x="7380" y="2587"/>
                    </a:lnTo>
                    <a:lnTo>
                      <a:pt x="7380" y="1768"/>
                    </a:lnTo>
                    <a:close/>
                    <a:moveTo>
                      <a:pt x="8336" y="1768"/>
                    </a:moveTo>
                    <a:lnTo>
                      <a:pt x="8336" y="2587"/>
                    </a:lnTo>
                    <a:lnTo>
                      <a:pt x="7870" y="2587"/>
                    </a:lnTo>
                    <a:lnTo>
                      <a:pt x="7870" y="1768"/>
                    </a:lnTo>
                    <a:close/>
                    <a:moveTo>
                      <a:pt x="8826" y="1768"/>
                    </a:moveTo>
                    <a:lnTo>
                      <a:pt x="8826" y="2587"/>
                    </a:lnTo>
                    <a:lnTo>
                      <a:pt x="8361" y="2587"/>
                    </a:lnTo>
                    <a:lnTo>
                      <a:pt x="8361" y="1768"/>
                    </a:lnTo>
                    <a:close/>
                    <a:moveTo>
                      <a:pt x="9317" y="1768"/>
                    </a:moveTo>
                    <a:lnTo>
                      <a:pt x="9317" y="2587"/>
                    </a:lnTo>
                    <a:lnTo>
                      <a:pt x="8851" y="2587"/>
                    </a:lnTo>
                    <a:lnTo>
                      <a:pt x="8851" y="1768"/>
                    </a:lnTo>
                    <a:close/>
                    <a:moveTo>
                      <a:pt x="9807" y="1768"/>
                    </a:moveTo>
                    <a:lnTo>
                      <a:pt x="9807" y="2587"/>
                    </a:lnTo>
                    <a:lnTo>
                      <a:pt x="9341" y="2587"/>
                    </a:lnTo>
                    <a:lnTo>
                      <a:pt x="9341" y="1768"/>
                    </a:lnTo>
                    <a:close/>
                    <a:moveTo>
                      <a:pt x="10297" y="1768"/>
                    </a:moveTo>
                    <a:lnTo>
                      <a:pt x="10297" y="2587"/>
                    </a:lnTo>
                    <a:lnTo>
                      <a:pt x="9832" y="2587"/>
                    </a:lnTo>
                    <a:lnTo>
                      <a:pt x="9832" y="1768"/>
                    </a:lnTo>
                    <a:close/>
                    <a:moveTo>
                      <a:pt x="10788" y="1768"/>
                    </a:moveTo>
                    <a:lnTo>
                      <a:pt x="10788" y="2587"/>
                    </a:lnTo>
                    <a:lnTo>
                      <a:pt x="10322" y="2587"/>
                    </a:lnTo>
                    <a:lnTo>
                      <a:pt x="10322" y="1768"/>
                    </a:lnTo>
                    <a:close/>
                    <a:moveTo>
                      <a:pt x="11278" y="1768"/>
                    </a:moveTo>
                    <a:lnTo>
                      <a:pt x="11278" y="2587"/>
                    </a:lnTo>
                    <a:lnTo>
                      <a:pt x="10812" y="2587"/>
                    </a:lnTo>
                    <a:lnTo>
                      <a:pt x="10812" y="1768"/>
                    </a:lnTo>
                    <a:close/>
                    <a:moveTo>
                      <a:pt x="11769" y="1768"/>
                    </a:moveTo>
                    <a:lnTo>
                      <a:pt x="11769" y="2587"/>
                    </a:lnTo>
                    <a:lnTo>
                      <a:pt x="11303" y="2587"/>
                    </a:lnTo>
                    <a:lnTo>
                      <a:pt x="11303" y="1768"/>
                    </a:lnTo>
                    <a:close/>
                    <a:moveTo>
                      <a:pt x="12259" y="1768"/>
                    </a:moveTo>
                    <a:lnTo>
                      <a:pt x="12259" y="2587"/>
                    </a:lnTo>
                    <a:lnTo>
                      <a:pt x="11793" y="2587"/>
                    </a:lnTo>
                    <a:lnTo>
                      <a:pt x="11793" y="1768"/>
                    </a:lnTo>
                    <a:close/>
                    <a:moveTo>
                      <a:pt x="12749" y="1768"/>
                    </a:moveTo>
                    <a:lnTo>
                      <a:pt x="12749" y="2587"/>
                    </a:lnTo>
                    <a:lnTo>
                      <a:pt x="12283" y="2587"/>
                    </a:lnTo>
                    <a:lnTo>
                      <a:pt x="12283" y="1768"/>
                    </a:lnTo>
                    <a:close/>
                    <a:moveTo>
                      <a:pt x="13240" y="1768"/>
                    </a:moveTo>
                    <a:lnTo>
                      <a:pt x="13240" y="2587"/>
                    </a:lnTo>
                    <a:lnTo>
                      <a:pt x="12774" y="2587"/>
                    </a:lnTo>
                    <a:lnTo>
                      <a:pt x="12774" y="1768"/>
                    </a:lnTo>
                    <a:close/>
                    <a:moveTo>
                      <a:pt x="13730" y="1768"/>
                    </a:moveTo>
                    <a:lnTo>
                      <a:pt x="13730" y="2587"/>
                    </a:lnTo>
                    <a:lnTo>
                      <a:pt x="13264" y="2587"/>
                    </a:lnTo>
                    <a:lnTo>
                      <a:pt x="13264" y="1768"/>
                    </a:lnTo>
                    <a:close/>
                    <a:moveTo>
                      <a:pt x="14220" y="1768"/>
                    </a:moveTo>
                    <a:lnTo>
                      <a:pt x="14220" y="2587"/>
                    </a:lnTo>
                    <a:lnTo>
                      <a:pt x="13754" y="2587"/>
                    </a:lnTo>
                    <a:lnTo>
                      <a:pt x="13754" y="1768"/>
                    </a:lnTo>
                    <a:close/>
                    <a:moveTo>
                      <a:pt x="14711" y="1768"/>
                    </a:moveTo>
                    <a:lnTo>
                      <a:pt x="14711" y="2587"/>
                    </a:lnTo>
                    <a:lnTo>
                      <a:pt x="14245" y="2587"/>
                    </a:lnTo>
                    <a:lnTo>
                      <a:pt x="14245" y="1768"/>
                    </a:lnTo>
                    <a:close/>
                    <a:moveTo>
                      <a:pt x="15201" y="1768"/>
                    </a:moveTo>
                    <a:lnTo>
                      <a:pt x="15201" y="2587"/>
                    </a:lnTo>
                    <a:lnTo>
                      <a:pt x="14735" y="2587"/>
                    </a:lnTo>
                    <a:lnTo>
                      <a:pt x="14735" y="1768"/>
                    </a:lnTo>
                    <a:close/>
                    <a:moveTo>
                      <a:pt x="15691" y="1768"/>
                    </a:moveTo>
                    <a:lnTo>
                      <a:pt x="15691" y="2587"/>
                    </a:lnTo>
                    <a:lnTo>
                      <a:pt x="15226" y="2587"/>
                    </a:lnTo>
                    <a:lnTo>
                      <a:pt x="15226" y="1768"/>
                    </a:lnTo>
                    <a:close/>
                    <a:moveTo>
                      <a:pt x="16182" y="1768"/>
                    </a:moveTo>
                    <a:lnTo>
                      <a:pt x="16182" y="2587"/>
                    </a:lnTo>
                    <a:lnTo>
                      <a:pt x="15716" y="2587"/>
                    </a:lnTo>
                    <a:lnTo>
                      <a:pt x="15716" y="1768"/>
                    </a:lnTo>
                    <a:close/>
                    <a:moveTo>
                      <a:pt x="16672" y="1768"/>
                    </a:moveTo>
                    <a:lnTo>
                      <a:pt x="16672" y="2587"/>
                    </a:lnTo>
                    <a:lnTo>
                      <a:pt x="16206" y="2587"/>
                    </a:lnTo>
                    <a:lnTo>
                      <a:pt x="16206" y="1768"/>
                    </a:lnTo>
                    <a:close/>
                    <a:moveTo>
                      <a:pt x="17162" y="1768"/>
                    </a:moveTo>
                    <a:lnTo>
                      <a:pt x="17162" y="2587"/>
                    </a:lnTo>
                    <a:lnTo>
                      <a:pt x="16697" y="2587"/>
                    </a:lnTo>
                    <a:lnTo>
                      <a:pt x="16697" y="1768"/>
                    </a:lnTo>
                    <a:close/>
                    <a:moveTo>
                      <a:pt x="17653" y="1768"/>
                    </a:moveTo>
                    <a:lnTo>
                      <a:pt x="17653" y="2587"/>
                    </a:lnTo>
                    <a:lnTo>
                      <a:pt x="17187" y="2587"/>
                    </a:lnTo>
                    <a:lnTo>
                      <a:pt x="17187" y="1768"/>
                    </a:lnTo>
                    <a:close/>
                    <a:moveTo>
                      <a:pt x="18143" y="1768"/>
                    </a:moveTo>
                    <a:lnTo>
                      <a:pt x="18143" y="2587"/>
                    </a:lnTo>
                    <a:lnTo>
                      <a:pt x="17677" y="2587"/>
                    </a:lnTo>
                    <a:lnTo>
                      <a:pt x="17677" y="1768"/>
                    </a:lnTo>
                    <a:close/>
                    <a:moveTo>
                      <a:pt x="18633" y="1768"/>
                    </a:moveTo>
                    <a:lnTo>
                      <a:pt x="18633" y="2587"/>
                    </a:lnTo>
                    <a:lnTo>
                      <a:pt x="18168" y="2587"/>
                    </a:lnTo>
                    <a:lnTo>
                      <a:pt x="18168" y="1768"/>
                    </a:lnTo>
                    <a:close/>
                    <a:moveTo>
                      <a:pt x="19124" y="1768"/>
                    </a:moveTo>
                    <a:lnTo>
                      <a:pt x="19124" y="2587"/>
                    </a:lnTo>
                    <a:lnTo>
                      <a:pt x="18658" y="2587"/>
                    </a:lnTo>
                    <a:lnTo>
                      <a:pt x="18658" y="1768"/>
                    </a:lnTo>
                    <a:close/>
                    <a:moveTo>
                      <a:pt x="19614" y="1768"/>
                    </a:moveTo>
                    <a:lnTo>
                      <a:pt x="19614" y="2587"/>
                    </a:lnTo>
                    <a:lnTo>
                      <a:pt x="19148" y="2587"/>
                    </a:lnTo>
                    <a:lnTo>
                      <a:pt x="19148" y="1768"/>
                    </a:lnTo>
                    <a:close/>
                    <a:moveTo>
                      <a:pt x="20105" y="1768"/>
                    </a:moveTo>
                    <a:lnTo>
                      <a:pt x="20105" y="2587"/>
                    </a:lnTo>
                    <a:lnTo>
                      <a:pt x="19639" y="2587"/>
                    </a:lnTo>
                    <a:lnTo>
                      <a:pt x="19639" y="1768"/>
                    </a:lnTo>
                    <a:close/>
                    <a:moveTo>
                      <a:pt x="20595" y="1768"/>
                    </a:moveTo>
                    <a:lnTo>
                      <a:pt x="20595" y="2587"/>
                    </a:lnTo>
                    <a:lnTo>
                      <a:pt x="20129" y="2587"/>
                    </a:lnTo>
                    <a:lnTo>
                      <a:pt x="20129" y="1768"/>
                    </a:lnTo>
                    <a:close/>
                    <a:moveTo>
                      <a:pt x="21085" y="1768"/>
                    </a:moveTo>
                    <a:lnTo>
                      <a:pt x="21085" y="2587"/>
                    </a:lnTo>
                    <a:lnTo>
                      <a:pt x="20619" y="2587"/>
                    </a:lnTo>
                    <a:lnTo>
                      <a:pt x="20619" y="1768"/>
                    </a:lnTo>
                    <a:close/>
                    <a:moveTo>
                      <a:pt x="21576" y="1768"/>
                    </a:moveTo>
                    <a:lnTo>
                      <a:pt x="21576" y="2587"/>
                    </a:lnTo>
                    <a:lnTo>
                      <a:pt x="21110" y="2587"/>
                    </a:lnTo>
                    <a:lnTo>
                      <a:pt x="21110" y="1768"/>
                    </a:lnTo>
                    <a:close/>
                    <a:moveTo>
                      <a:pt x="491" y="2630"/>
                    </a:moveTo>
                    <a:lnTo>
                      <a:pt x="491" y="3449"/>
                    </a:lnTo>
                    <a:lnTo>
                      <a:pt x="25" y="3449"/>
                    </a:lnTo>
                    <a:lnTo>
                      <a:pt x="25" y="2630"/>
                    </a:lnTo>
                    <a:close/>
                    <a:moveTo>
                      <a:pt x="981" y="2630"/>
                    </a:moveTo>
                    <a:lnTo>
                      <a:pt x="981" y="3449"/>
                    </a:lnTo>
                    <a:lnTo>
                      <a:pt x="515" y="3449"/>
                    </a:lnTo>
                    <a:lnTo>
                      <a:pt x="515" y="2630"/>
                    </a:lnTo>
                    <a:close/>
                    <a:moveTo>
                      <a:pt x="1471" y="2630"/>
                    </a:moveTo>
                    <a:lnTo>
                      <a:pt x="1471" y="3449"/>
                    </a:lnTo>
                    <a:lnTo>
                      <a:pt x="1005" y="3449"/>
                    </a:lnTo>
                    <a:lnTo>
                      <a:pt x="1005" y="2630"/>
                    </a:lnTo>
                    <a:close/>
                    <a:moveTo>
                      <a:pt x="1961" y="2630"/>
                    </a:moveTo>
                    <a:lnTo>
                      <a:pt x="1961" y="3449"/>
                    </a:lnTo>
                    <a:lnTo>
                      <a:pt x="1496" y="3449"/>
                    </a:lnTo>
                    <a:lnTo>
                      <a:pt x="1496" y="2630"/>
                    </a:lnTo>
                    <a:close/>
                    <a:moveTo>
                      <a:pt x="2452" y="2630"/>
                    </a:moveTo>
                    <a:lnTo>
                      <a:pt x="2452" y="3449"/>
                    </a:lnTo>
                    <a:lnTo>
                      <a:pt x="1986" y="3449"/>
                    </a:lnTo>
                    <a:lnTo>
                      <a:pt x="1986" y="2630"/>
                    </a:lnTo>
                    <a:close/>
                    <a:moveTo>
                      <a:pt x="2942" y="2630"/>
                    </a:moveTo>
                    <a:lnTo>
                      <a:pt x="2942" y="3449"/>
                    </a:lnTo>
                    <a:lnTo>
                      <a:pt x="2476" y="3449"/>
                    </a:lnTo>
                    <a:lnTo>
                      <a:pt x="2476" y="2630"/>
                    </a:lnTo>
                    <a:close/>
                    <a:moveTo>
                      <a:pt x="3433" y="2630"/>
                    </a:moveTo>
                    <a:lnTo>
                      <a:pt x="3433" y="3449"/>
                    </a:lnTo>
                    <a:lnTo>
                      <a:pt x="2967" y="3449"/>
                    </a:lnTo>
                    <a:lnTo>
                      <a:pt x="2967" y="2630"/>
                    </a:lnTo>
                    <a:close/>
                    <a:moveTo>
                      <a:pt x="3923" y="2630"/>
                    </a:moveTo>
                    <a:lnTo>
                      <a:pt x="3923" y="3449"/>
                    </a:lnTo>
                    <a:lnTo>
                      <a:pt x="3457" y="3449"/>
                    </a:lnTo>
                    <a:lnTo>
                      <a:pt x="3457" y="2630"/>
                    </a:lnTo>
                    <a:close/>
                    <a:moveTo>
                      <a:pt x="4413" y="2630"/>
                    </a:moveTo>
                    <a:lnTo>
                      <a:pt x="4413" y="3449"/>
                    </a:lnTo>
                    <a:lnTo>
                      <a:pt x="3947" y="3449"/>
                    </a:lnTo>
                    <a:lnTo>
                      <a:pt x="3947" y="2630"/>
                    </a:lnTo>
                    <a:close/>
                    <a:moveTo>
                      <a:pt x="4904" y="2630"/>
                    </a:moveTo>
                    <a:lnTo>
                      <a:pt x="4904" y="3449"/>
                    </a:lnTo>
                    <a:lnTo>
                      <a:pt x="4438" y="3449"/>
                    </a:lnTo>
                    <a:lnTo>
                      <a:pt x="4438" y="2630"/>
                    </a:lnTo>
                    <a:close/>
                    <a:moveTo>
                      <a:pt x="5394" y="2630"/>
                    </a:moveTo>
                    <a:lnTo>
                      <a:pt x="5394" y="3449"/>
                    </a:lnTo>
                    <a:lnTo>
                      <a:pt x="4928" y="3449"/>
                    </a:lnTo>
                    <a:lnTo>
                      <a:pt x="4928" y="2630"/>
                    </a:lnTo>
                    <a:close/>
                    <a:moveTo>
                      <a:pt x="5884" y="2630"/>
                    </a:moveTo>
                    <a:lnTo>
                      <a:pt x="5884" y="3449"/>
                    </a:lnTo>
                    <a:lnTo>
                      <a:pt x="5418" y="3449"/>
                    </a:lnTo>
                    <a:lnTo>
                      <a:pt x="5418" y="2630"/>
                    </a:lnTo>
                    <a:close/>
                    <a:moveTo>
                      <a:pt x="6375" y="2630"/>
                    </a:moveTo>
                    <a:lnTo>
                      <a:pt x="6375" y="3449"/>
                    </a:lnTo>
                    <a:lnTo>
                      <a:pt x="5909" y="3449"/>
                    </a:lnTo>
                    <a:lnTo>
                      <a:pt x="5909" y="2630"/>
                    </a:lnTo>
                    <a:close/>
                    <a:moveTo>
                      <a:pt x="6865" y="2630"/>
                    </a:moveTo>
                    <a:lnTo>
                      <a:pt x="6865" y="3449"/>
                    </a:lnTo>
                    <a:lnTo>
                      <a:pt x="6399" y="3449"/>
                    </a:lnTo>
                    <a:lnTo>
                      <a:pt x="6399" y="2630"/>
                    </a:lnTo>
                    <a:close/>
                    <a:moveTo>
                      <a:pt x="7356" y="2630"/>
                    </a:moveTo>
                    <a:lnTo>
                      <a:pt x="7356" y="3449"/>
                    </a:lnTo>
                    <a:lnTo>
                      <a:pt x="6890" y="3449"/>
                    </a:lnTo>
                    <a:lnTo>
                      <a:pt x="6890" y="2630"/>
                    </a:lnTo>
                    <a:close/>
                    <a:moveTo>
                      <a:pt x="7846" y="2630"/>
                    </a:moveTo>
                    <a:lnTo>
                      <a:pt x="7846" y="3449"/>
                    </a:lnTo>
                    <a:lnTo>
                      <a:pt x="7380" y="3449"/>
                    </a:lnTo>
                    <a:lnTo>
                      <a:pt x="7380" y="2630"/>
                    </a:lnTo>
                    <a:close/>
                    <a:moveTo>
                      <a:pt x="8336" y="2630"/>
                    </a:moveTo>
                    <a:lnTo>
                      <a:pt x="8336" y="3449"/>
                    </a:lnTo>
                    <a:lnTo>
                      <a:pt x="7870" y="3449"/>
                    </a:lnTo>
                    <a:lnTo>
                      <a:pt x="7870" y="2630"/>
                    </a:lnTo>
                    <a:close/>
                    <a:moveTo>
                      <a:pt x="8826" y="2630"/>
                    </a:moveTo>
                    <a:lnTo>
                      <a:pt x="8826" y="3449"/>
                    </a:lnTo>
                    <a:lnTo>
                      <a:pt x="8361" y="3449"/>
                    </a:lnTo>
                    <a:lnTo>
                      <a:pt x="8361" y="2630"/>
                    </a:lnTo>
                    <a:close/>
                    <a:moveTo>
                      <a:pt x="9317" y="2630"/>
                    </a:moveTo>
                    <a:lnTo>
                      <a:pt x="9317" y="3449"/>
                    </a:lnTo>
                    <a:lnTo>
                      <a:pt x="8851" y="3449"/>
                    </a:lnTo>
                    <a:lnTo>
                      <a:pt x="8851" y="2630"/>
                    </a:lnTo>
                    <a:close/>
                    <a:moveTo>
                      <a:pt x="9807" y="2630"/>
                    </a:moveTo>
                    <a:lnTo>
                      <a:pt x="9807" y="3449"/>
                    </a:lnTo>
                    <a:lnTo>
                      <a:pt x="9341" y="3449"/>
                    </a:lnTo>
                    <a:lnTo>
                      <a:pt x="9341" y="2630"/>
                    </a:lnTo>
                    <a:close/>
                    <a:moveTo>
                      <a:pt x="10297" y="2630"/>
                    </a:moveTo>
                    <a:lnTo>
                      <a:pt x="10297" y="3449"/>
                    </a:lnTo>
                    <a:lnTo>
                      <a:pt x="9832" y="3449"/>
                    </a:lnTo>
                    <a:lnTo>
                      <a:pt x="9832" y="2630"/>
                    </a:lnTo>
                    <a:close/>
                    <a:moveTo>
                      <a:pt x="10788" y="2630"/>
                    </a:moveTo>
                    <a:lnTo>
                      <a:pt x="10788" y="3449"/>
                    </a:lnTo>
                    <a:lnTo>
                      <a:pt x="10322" y="3449"/>
                    </a:lnTo>
                    <a:lnTo>
                      <a:pt x="10322" y="2630"/>
                    </a:lnTo>
                    <a:close/>
                    <a:moveTo>
                      <a:pt x="11278" y="2630"/>
                    </a:moveTo>
                    <a:lnTo>
                      <a:pt x="11278" y="3449"/>
                    </a:lnTo>
                    <a:lnTo>
                      <a:pt x="10812" y="3449"/>
                    </a:lnTo>
                    <a:lnTo>
                      <a:pt x="10812" y="2630"/>
                    </a:lnTo>
                    <a:close/>
                    <a:moveTo>
                      <a:pt x="11769" y="2630"/>
                    </a:moveTo>
                    <a:lnTo>
                      <a:pt x="11769" y="3449"/>
                    </a:lnTo>
                    <a:lnTo>
                      <a:pt x="11303" y="3449"/>
                    </a:lnTo>
                    <a:lnTo>
                      <a:pt x="11303" y="2630"/>
                    </a:lnTo>
                    <a:close/>
                    <a:moveTo>
                      <a:pt x="12259" y="2630"/>
                    </a:moveTo>
                    <a:lnTo>
                      <a:pt x="12259" y="3449"/>
                    </a:lnTo>
                    <a:lnTo>
                      <a:pt x="11793" y="3449"/>
                    </a:lnTo>
                    <a:lnTo>
                      <a:pt x="11793" y="2630"/>
                    </a:lnTo>
                    <a:close/>
                    <a:moveTo>
                      <a:pt x="12749" y="2630"/>
                    </a:moveTo>
                    <a:lnTo>
                      <a:pt x="12749" y="3449"/>
                    </a:lnTo>
                    <a:lnTo>
                      <a:pt x="12283" y="3449"/>
                    </a:lnTo>
                    <a:lnTo>
                      <a:pt x="12283" y="2630"/>
                    </a:lnTo>
                    <a:close/>
                    <a:moveTo>
                      <a:pt x="13240" y="2630"/>
                    </a:moveTo>
                    <a:lnTo>
                      <a:pt x="13240" y="3449"/>
                    </a:lnTo>
                    <a:lnTo>
                      <a:pt x="12774" y="3449"/>
                    </a:lnTo>
                    <a:lnTo>
                      <a:pt x="12774" y="2630"/>
                    </a:lnTo>
                    <a:close/>
                    <a:moveTo>
                      <a:pt x="13730" y="2630"/>
                    </a:moveTo>
                    <a:lnTo>
                      <a:pt x="13730" y="3449"/>
                    </a:lnTo>
                    <a:lnTo>
                      <a:pt x="13264" y="3449"/>
                    </a:lnTo>
                    <a:lnTo>
                      <a:pt x="13264" y="2630"/>
                    </a:lnTo>
                    <a:close/>
                    <a:moveTo>
                      <a:pt x="14220" y="2630"/>
                    </a:moveTo>
                    <a:lnTo>
                      <a:pt x="14220" y="3449"/>
                    </a:lnTo>
                    <a:lnTo>
                      <a:pt x="13754" y="3449"/>
                    </a:lnTo>
                    <a:lnTo>
                      <a:pt x="13754" y="2630"/>
                    </a:lnTo>
                    <a:close/>
                    <a:moveTo>
                      <a:pt x="14711" y="2630"/>
                    </a:moveTo>
                    <a:lnTo>
                      <a:pt x="14711" y="3449"/>
                    </a:lnTo>
                    <a:lnTo>
                      <a:pt x="14245" y="3449"/>
                    </a:lnTo>
                    <a:lnTo>
                      <a:pt x="14245" y="2630"/>
                    </a:lnTo>
                    <a:close/>
                    <a:moveTo>
                      <a:pt x="15201" y="2630"/>
                    </a:moveTo>
                    <a:lnTo>
                      <a:pt x="15201" y="3449"/>
                    </a:lnTo>
                    <a:lnTo>
                      <a:pt x="14735" y="3449"/>
                    </a:lnTo>
                    <a:lnTo>
                      <a:pt x="14735" y="2630"/>
                    </a:lnTo>
                    <a:close/>
                    <a:moveTo>
                      <a:pt x="15691" y="2630"/>
                    </a:moveTo>
                    <a:lnTo>
                      <a:pt x="15691" y="3449"/>
                    </a:lnTo>
                    <a:lnTo>
                      <a:pt x="15226" y="3449"/>
                    </a:lnTo>
                    <a:lnTo>
                      <a:pt x="15226" y="2630"/>
                    </a:lnTo>
                    <a:close/>
                    <a:moveTo>
                      <a:pt x="16182" y="2630"/>
                    </a:moveTo>
                    <a:lnTo>
                      <a:pt x="16182" y="3449"/>
                    </a:lnTo>
                    <a:lnTo>
                      <a:pt x="15716" y="3449"/>
                    </a:lnTo>
                    <a:lnTo>
                      <a:pt x="15716" y="2630"/>
                    </a:lnTo>
                    <a:close/>
                    <a:moveTo>
                      <a:pt x="16672" y="2630"/>
                    </a:moveTo>
                    <a:lnTo>
                      <a:pt x="16672" y="3449"/>
                    </a:lnTo>
                    <a:lnTo>
                      <a:pt x="16206" y="3449"/>
                    </a:lnTo>
                    <a:lnTo>
                      <a:pt x="16206" y="2630"/>
                    </a:lnTo>
                    <a:close/>
                    <a:moveTo>
                      <a:pt x="17162" y="2630"/>
                    </a:moveTo>
                    <a:lnTo>
                      <a:pt x="17162" y="3449"/>
                    </a:lnTo>
                    <a:lnTo>
                      <a:pt x="16697" y="3449"/>
                    </a:lnTo>
                    <a:lnTo>
                      <a:pt x="16697" y="2630"/>
                    </a:lnTo>
                    <a:close/>
                    <a:moveTo>
                      <a:pt x="17653" y="2630"/>
                    </a:moveTo>
                    <a:lnTo>
                      <a:pt x="17653" y="3449"/>
                    </a:lnTo>
                    <a:lnTo>
                      <a:pt x="17187" y="3449"/>
                    </a:lnTo>
                    <a:lnTo>
                      <a:pt x="17187" y="2630"/>
                    </a:lnTo>
                    <a:close/>
                    <a:moveTo>
                      <a:pt x="18143" y="2630"/>
                    </a:moveTo>
                    <a:lnTo>
                      <a:pt x="18143" y="3449"/>
                    </a:lnTo>
                    <a:lnTo>
                      <a:pt x="17677" y="3449"/>
                    </a:lnTo>
                    <a:lnTo>
                      <a:pt x="17677" y="2630"/>
                    </a:lnTo>
                    <a:close/>
                    <a:moveTo>
                      <a:pt x="18633" y="2630"/>
                    </a:moveTo>
                    <a:lnTo>
                      <a:pt x="18633" y="3449"/>
                    </a:lnTo>
                    <a:lnTo>
                      <a:pt x="18168" y="3449"/>
                    </a:lnTo>
                    <a:lnTo>
                      <a:pt x="18168" y="2630"/>
                    </a:lnTo>
                    <a:close/>
                    <a:moveTo>
                      <a:pt x="19124" y="2630"/>
                    </a:moveTo>
                    <a:lnTo>
                      <a:pt x="19124" y="3449"/>
                    </a:lnTo>
                    <a:lnTo>
                      <a:pt x="18658" y="3449"/>
                    </a:lnTo>
                    <a:lnTo>
                      <a:pt x="18658" y="2630"/>
                    </a:lnTo>
                    <a:close/>
                    <a:moveTo>
                      <a:pt x="19614" y="2630"/>
                    </a:moveTo>
                    <a:lnTo>
                      <a:pt x="19614" y="3449"/>
                    </a:lnTo>
                    <a:lnTo>
                      <a:pt x="19148" y="3449"/>
                    </a:lnTo>
                    <a:lnTo>
                      <a:pt x="19148" y="2630"/>
                    </a:lnTo>
                    <a:close/>
                    <a:moveTo>
                      <a:pt x="20105" y="2630"/>
                    </a:moveTo>
                    <a:lnTo>
                      <a:pt x="20105" y="3449"/>
                    </a:lnTo>
                    <a:lnTo>
                      <a:pt x="19639" y="3449"/>
                    </a:lnTo>
                    <a:lnTo>
                      <a:pt x="19639" y="2630"/>
                    </a:lnTo>
                    <a:close/>
                    <a:moveTo>
                      <a:pt x="20595" y="2630"/>
                    </a:moveTo>
                    <a:lnTo>
                      <a:pt x="20595" y="3449"/>
                    </a:lnTo>
                    <a:lnTo>
                      <a:pt x="20129" y="3449"/>
                    </a:lnTo>
                    <a:lnTo>
                      <a:pt x="20129" y="2630"/>
                    </a:lnTo>
                    <a:close/>
                    <a:moveTo>
                      <a:pt x="21085" y="2630"/>
                    </a:moveTo>
                    <a:lnTo>
                      <a:pt x="21085" y="3449"/>
                    </a:lnTo>
                    <a:lnTo>
                      <a:pt x="20619" y="3449"/>
                    </a:lnTo>
                    <a:lnTo>
                      <a:pt x="20619" y="2630"/>
                    </a:lnTo>
                    <a:close/>
                    <a:moveTo>
                      <a:pt x="21576" y="2630"/>
                    </a:moveTo>
                    <a:lnTo>
                      <a:pt x="21576" y="3449"/>
                    </a:lnTo>
                    <a:lnTo>
                      <a:pt x="21110" y="3449"/>
                    </a:lnTo>
                    <a:lnTo>
                      <a:pt x="21110" y="2630"/>
                    </a:lnTo>
                    <a:close/>
                    <a:moveTo>
                      <a:pt x="491" y="3492"/>
                    </a:moveTo>
                    <a:lnTo>
                      <a:pt x="491" y="4311"/>
                    </a:lnTo>
                    <a:lnTo>
                      <a:pt x="25" y="4311"/>
                    </a:lnTo>
                    <a:lnTo>
                      <a:pt x="25" y="3492"/>
                    </a:lnTo>
                    <a:close/>
                    <a:moveTo>
                      <a:pt x="981" y="3492"/>
                    </a:moveTo>
                    <a:lnTo>
                      <a:pt x="981" y="4311"/>
                    </a:lnTo>
                    <a:lnTo>
                      <a:pt x="515" y="4311"/>
                    </a:lnTo>
                    <a:lnTo>
                      <a:pt x="515" y="3492"/>
                    </a:lnTo>
                    <a:close/>
                    <a:moveTo>
                      <a:pt x="1471" y="3492"/>
                    </a:moveTo>
                    <a:lnTo>
                      <a:pt x="1471" y="4311"/>
                    </a:lnTo>
                    <a:lnTo>
                      <a:pt x="1005" y="4311"/>
                    </a:lnTo>
                    <a:lnTo>
                      <a:pt x="1005" y="3492"/>
                    </a:lnTo>
                    <a:close/>
                    <a:moveTo>
                      <a:pt x="1961" y="3492"/>
                    </a:moveTo>
                    <a:lnTo>
                      <a:pt x="1961" y="4311"/>
                    </a:lnTo>
                    <a:lnTo>
                      <a:pt x="1496" y="4311"/>
                    </a:lnTo>
                    <a:lnTo>
                      <a:pt x="1496" y="3492"/>
                    </a:lnTo>
                    <a:close/>
                    <a:moveTo>
                      <a:pt x="2452" y="3492"/>
                    </a:moveTo>
                    <a:lnTo>
                      <a:pt x="2452" y="4311"/>
                    </a:lnTo>
                    <a:lnTo>
                      <a:pt x="1986" y="4311"/>
                    </a:lnTo>
                    <a:lnTo>
                      <a:pt x="1986" y="3492"/>
                    </a:lnTo>
                    <a:close/>
                    <a:moveTo>
                      <a:pt x="2942" y="3492"/>
                    </a:moveTo>
                    <a:lnTo>
                      <a:pt x="2942" y="4311"/>
                    </a:lnTo>
                    <a:lnTo>
                      <a:pt x="2476" y="4311"/>
                    </a:lnTo>
                    <a:lnTo>
                      <a:pt x="2476" y="3492"/>
                    </a:lnTo>
                    <a:close/>
                    <a:moveTo>
                      <a:pt x="3433" y="3492"/>
                    </a:moveTo>
                    <a:lnTo>
                      <a:pt x="3433" y="4311"/>
                    </a:lnTo>
                    <a:lnTo>
                      <a:pt x="2967" y="4311"/>
                    </a:lnTo>
                    <a:lnTo>
                      <a:pt x="2967" y="3492"/>
                    </a:lnTo>
                    <a:close/>
                    <a:moveTo>
                      <a:pt x="3923" y="3492"/>
                    </a:moveTo>
                    <a:lnTo>
                      <a:pt x="3923" y="4311"/>
                    </a:lnTo>
                    <a:lnTo>
                      <a:pt x="3457" y="4311"/>
                    </a:lnTo>
                    <a:lnTo>
                      <a:pt x="3457" y="3492"/>
                    </a:lnTo>
                    <a:close/>
                    <a:moveTo>
                      <a:pt x="4413" y="3492"/>
                    </a:moveTo>
                    <a:lnTo>
                      <a:pt x="4413" y="4311"/>
                    </a:lnTo>
                    <a:lnTo>
                      <a:pt x="3947" y="4311"/>
                    </a:lnTo>
                    <a:lnTo>
                      <a:pt x="3947" y="3492"/>
                    </a:lnTo>
                    <a:close/>
                    <a:moveTo>
                      <a:pt x="4904" y="3492"/>
                    </a:moveTo>
                    <a:lnTo>
                      <a:pt x="4904" y="4311"/>
                    </a:lnTo>
                    <a:lnTo>
                      <a:pt x="4438" y="4311"/>
                    </a:lnTo>
                    <a:lnTo>
                      <a:pt x="4438" y="3492"/>
                    </a:lnTo>
                    <a:close/>
                    <a:moveTo>
                      <a:pt x="5394" y="3492"/>
                    </a:moveTo>
                    <a:lnTo>
                      <a:pt x="5394" y="4311"/>
                    </a:lnTo>
                    <a:lnTo>
                      <a:pt x="4928" y="4311"/>
                    </a:lnTo>
                    <a:lnTo>
                      <a:pt x="4928" y="3492"/>
                    </a:lnTo>
                    <a:close/>
                    <a:moveTo>
                      <a:pt x="5884" y="3492"/>
                    </a:moveTo>
                    <a:lnTo>
                      <a:pt x="5884" y="4311"/>
                    </a:lnTo>
                    <a:lnTo>
                      <a:pt x="5418" y="4311"/>
                    </a:lnTo>
                    <a:lnTo>
                      <a:pt x="5418" y="3492"/>
                    </a:lnTo>
                    <a:close/>
                    <a:moveTo>
                      <a:pt x="6375" y="3492"/>
                    </a:moveTo>
                    <a:lnTo>
                      <a:pt x="6375" y="4311"/>
                    </a:lnTo>
                    <a:lnTo>
                      <a:pt x="5909" y="4311"/>
                    </a:lnTo>
                    <a:lnTo>
                      <a:pt x="5909" y="3492"/>
                    </a:lnTo>
                    <a:close/>
                    <a:moveTo>
                      <a:pt x="6865" y="3492"/>
                    </a:moveTo>
                    <a:lnTo>
                      <a:pt x="6865" y="4311"/>
                    </a:lnTo>
                    <a:lnTo>
                      <a:pt x="6399" y="4311"/>
                    </a:lnTo>
                    <a:lnTo>
                      <a:pt x="6399" y="3492"/>
                    </a:lnTo>
                    <a:close/>
                    <a:moveTo>
                      <a:pt x="7356" y="3492"/>
                    </a:moveTo>
                    <a:lnTo>
                      <a:pt x="7356" y="4311"/>
                    </a:lnTo>
                    <a:lnTo>
                      <a:pt x="6890" y="4311"/>
                    </a:lnTo>
                    <a:lnTo>
                      <a:pt x="6890" y="3492"/>
                    </a:lnTo>
                    <a:close/>
                    <a:moveTo>
                      <a:pt x="7846" y="3492"/>
                    </a:moveTo>
                    <a:lnTo>
                      <a:pt x="7846" y="4311"/>
                    </a:lnTo>
                    <a:lnTo>
                      <a:pt x="7380" y="4311"/>
                    </a:lnTo>
                    <a:lnTo>
                      <a:pt x="7380" y="3492"/>
                    </a:lnTo>
                    <a:close/>
                    <a:moveTo>
                      <a:pt x="8336" y="3492"/>
                    </a:moveTo>
                    <a:lnTo>
                      <a:pt x="8336" y="4311"/>
                    </a:lnTo>
                    <a:lnTo>
                      <a:pt x="7870" y="4311"/>
                    </a:lnTo>
                    <a:lnTo>
                      <a:pt x="7870" y="3492"/>
                    </a:lnTo>
                    <a:close/>
                    <a:moveTo>
                      <a:pt x="8826" y="3492"/>
                    </a:moveTo>
                    <a:lnTo>
                      <a:pt x="8826" y="4311"/>
                    </a:lnTo>
                    <a:lnTo>
                      <a:pt x="8361" y="4311"/>
                    </a:lnTo>
                    <a:lnTo>
                      <a:pt x="8361" y="3492"/>
                    </a:lnTo>
                    <a:close/>
                    <a:moveTo>
                      <a:pt x="9317" y="3492"/>
                    </a:moveTo>
                    <a:lnTo>
                      <a:pt x="9317" y="4311"/>
                    </a:lnTo>
                    <a:lnTo>
                      <a:pt x="8851" y="4311"/>
                    </a:lnTo>
                    <a:lnTo>
                      <a:pt x="8851" y="3492"/>
                    </a:lnTo>
                    <a:close/>
                    <a:moveTo>
                      <a:pt x="9807" y="3492"/>
                    </a:moveTo>
                    <a:lnTo>
                      <a:pt x="9807" y="4311"/>
                    </a:lnTo>
                    <a:lnTo>
                      <a:pt x="9341" y="4311"/>
                    </a:lnTo>
                    <a:lnTo>
                      <a:pt x="9341" y="3492"/>
                    </a:lnTo>
                    <a:close/>
                    <a:moveTo>
                      <a:pt x="10297" y="3492"/>
                    </a:moveTo>
                    <a:lnTo>
                      <a:pt x="10297" y="4311"/>
                    </a:lnTo>
                    <a:lnTo>
                      <a:pt x="9832" y="4311"/>
                    </a:lnTo>
                    <a:lnTo>
                      <a:pt x="9832" y="3492"/>
                    </a:lnTo>
                    <a:close/>
                    <a:moveTo>
                      <a:pt x="10788" y="3492"/>
                    </a:moveTo>
                    <a:lnTo>
                      <a:pt x="10788" y="4311"/>
                    </a:lnTo>
                    <a:lnTo>
                      <a:pt x="10322" y="4311"/>
                    </a:lnTo>
                    <a:lnTo>
                      <a:pt x="10322" y="3492"/>
                    </a:lnTo>
                    <a:close/>
                    <a:moveTo>
                      <a:pt x="11278" y="3492"/>
                    </a:moveTo>
                    <a:lnTo>
                      <a:pt x="11278" y="4311"/>
                    </a:lnTo>
                    <a:lnTo>
                      <a:pt x="10812" y="4311"/>
                    </a:lnTo>
                    <a:lnTo>
                      <a:pt x="10812" y="3492"/>
                    </a:lnTo>
                    <a:close/>
                    <a:moveTo>
                      <a:pt x="11769" y="3492"/>
                    </a:moveTo>
                    <a:lnTo>
                      <a:pt x="11769" y="4311"/>
                    </a:lnTo>
                    <a:lnTo>
                      <a:pt x="11303" y="4311"/>
                    </a:lnTo>
                    <a:lnTo>
                      <a:pt x="11303" y="3492"/>
                    </a:lnTo>
                    <a:close/>
                    <a:moveTo>
                      <a:pt x="12259" y="3492"/>
                    </a:moveTo>
                    <a:lnTo>
                      <a:pt x="12259" y="4311"/>
                    </a:lnTo>
                    <a:lnTo>
                      <a:pt x="11793" y="4311"/>
                    </a:lnTo>
                    <a:lnTo>
                      <a:pt x="11793" y="3492"/>
                    </a:lnTo>
                    <a:close/>
                    <a:moveTo>
                      <a:pt x="12749" y="3492"/>
                    </a:moveTo>
                    <a:lnTo>
                      <a:pt x="12749" y="4311"/>
                    </a:lnTo>
                    <a:lnTo>
                      <a:pt x="12283" y="4311"/>
                    </a:lnTo>
                    <a:lnTo>
                      <a:pt x="12283" y="3492"/>
                    </a:lnTo>
                    <a:close/>
                    <a:moveTo>
                      <a:pt x="13240" y="3492"/>
                    </a:moveTo>
                    <a:lnTo>
                      <a:pt x="13240" y="4311"/>
                    </a:lnTo>
                    <a:lnTo>
                      <a:pt x="12774" y="4311"/>
                    </a:lnTo>
                    <a:lnTo>
                      <a:pt x="12774" y="3492"/>
                    </a:lnTo>
                    <a:close/>
                    <a:moveTo>
                      <a:pt x="13730" y="3492"/>
                    </a:moveTo>
                    <a:lnTo>
                      <a:pt x="13730" y="4311"/>
                    </a:lnTo>
                    <a:lnTo>
                      <a:pt x="13264" y="4311"/>
                    </a:lnTo>
                    <a:lnTo>
                      <a:pt x="13264" y="3492"/>
                    </a:lnTo>
                    <a:close/>
                    <a:moveTo>
                      <a:pt x="14220" y="3492"/>
                    </a:moveTo>
                    <a:lnTo>
                      <a:pt x="14220" y="4311"/>
                    </a:lnTo>
                    <a:lnTo>
                      <a:pt x="13754" y="4311"/>
                    </a:lnTo>
                    <a:lnTo>
                      <a:pt x="13754" y="3492"/>
                    </a:lnTo>
                    <a:close/>
                    <a:moveTo>
                      <a:pt x="14711" y="3492"/>
                    </a:moveTo>
                    <a:lnTo>
                      <a:pt x="14711" y="4311"/>
                    </a:lnTo>
                    <a:lnTo>
                      <a:pt x="14245" y="4311"/>
                    </a:lnTo>
                    <a:lnTo>
                      <a:pt x="14245" y="3492"/>
                    </a:lnTo>
                    <a:close/>
                    <a:moveTo>
                      <a:pt x="15201" y="3492"/>
                    </a:moveTo>
                    <a:lnTo>
                      <a:pt x="15201" y="4311"/>
                    </a:lnTo>
                    <a:lnTo>
                      <a:pt x="14735" y="4311"/>
                    </a:lnTo>
                    <a:lnTo>
                      <a:pt x="14735" y="3492"/>
                    </a:lnTo>
                    <a:close/>
                    <a:moveTo>
                      <a:pt x="15691" y="3492"/>
                    </a:moveTo>
                    <a:lnTo>
                      <a:pt x="15691" y="4311"/>
                    </a:lnTo>
                    <a:lnTo>
                      <a:pt x="15226" y="4311"/>
                    </a:lnTo>
                    <a:lnTo>
                      <a:pt x="15226" y="3492"/>
                    </a:lnTo>
                    <a:close/>
                    <a:moveTo>
                      <a:pt x="16182" y="3492"/>
                    </a:moveTo>
                    <a:lnTo>
                      <a:pt x="16182" y="4311"/>
                    </a:lnTo>
                    <a:lnTo>
                      <a:pt x="15716" y="4311"/>
                    </a:lnTo>
                    <a:lnTo>
                      <a:pt x="15716" y="3492"/>
                    </a:lnTo>
                    <a:close/>
                    <a:moveTo>
                      <a:pt x="16672" y="3492"/>
                    </a:moveTo>
                    <a:lnTo>
                      <a:pt x="16672" y="4311"/>
                    </a:lnTo>
                    <a:lnTo>
                      <a:pt x="16206" y="4311"/>
                    </a:lnTo>
                    <a:lnTo>
                      <a:pt x="16206" y="3492"/>
                    </a:lnTo>
                    <a:close/>
                    <a:moveTo>
                      <a:pt x="17162" y="3492"/>
                    </a:moveTo>
                    <a:lnTo>
                      <a:pt x="17162" y="4311"/>
                    </a:lnTo>
                    <a:lnTo>
                      <a:pt x="16697" y="4311"/>
                    </a:lnTo>
                    <a:lnTo>
                      <a:pt x="16697" y="3492"/>
                    </a:lnTo>
                    <a:close/>
                    <a:moveTo>
                      <a:pt x="17653" y="3492"/>
                    </a:moveTo>
                    <a:lnTo>
                      <a:pt x="17653" y="4311"/>
                    </a:lnTo>
                    <a:lnTo>
                      <a:pt x="17187" y="4311"/>
                    </a:lnTo>
                    <a:lnTo>
                      <a:pt x="17187" y="3492"/>
                    </a:lnTo>
                    <a:close/>
                    <a:moveTo>
                      <a:pt x="18143" y="3492"/>
                    </a:moveTo>
                    <a:lnTo>
                      <a:pt x="18143" y="4311"/>
                    </a:lnTo>
                    <a:lnTo>
                      <a:pt x="17677" y="4311"/>
                    </a:lnTo>
                    <a:lnTo>
                      <a:pt x="17677" y="3492"/>
                    </a:lnTo>
                    <a:close/>
                    <a:moveTo>
                      <a:pt x="18633" y="3492"/>
                    </a:moveTo>
                    <a:lnTo>
                      <a:pt x="18633" y="4311"/>
                    </a:lnTo>
                    <a:lnTo>
                      <a:pt x="18168" y="4311"/>
                    </a:lnTo>
                    <a:lnTo>
                      <a:pt x="18168" y="3492"/>
                    </a:lnTo>
                    <a:close/>
                    <a:moveTo>
                      <a:pt x="19124" y="3492"/>
                    </a:moveTo>
                    <a:lnTo>
                      <a:pt x="19124" y="4311"/>
                    </a:lnTo>
                    <a:lnTo>
                      <a:pt x="18658" y="4311"/>
                    </a:lnTo>
                    <a:lnTo>
                      <a:pt x="18658" y="3492"/>
                    </a:lnTo>
                    <a:close/>
                    <a:moveTo>
                      <a:pt x="19614" y="3492"/>
                    </a:moveTo>
                    <a:lnTo>
                      <a:pt x="19614" y="4311"/>
                    </a:lnTo>
                    <a:lnTo>
                      <a:pt x="19148" y="4311"/>
                    </a:lnTo>
                    <a:lnTo>
                      <a:pt x="19148" y="3492"/>
                    </a:lnTo>
                    <a:close/>
                    <a:moveTo>
                      <a:pt x="20105" y="3492"/>
                    </a:moveTo>
                    <a:lnTo>
                      <a:pt x="20105" y="4311"/>
                    </a:lnTo>
                    <a:lnTo>
                      <a:pt x="19639" y="4311"/>
                    </a:lnTo>
                    <a:lnTo>
                      <a:pt x="19639" y="3492"/>
                    </a:lnTo>
                    <a:close/>
                    <a:moveTo>
                      <a:pt x="20595" y="3492"/>
                    </a:moveTo>
                    <a:lnTo>
                      <a:pt x="20595" y="4311"/>
                    </a:lnTo>
                    <a:lnTo>
                      <a:pt x="20129" y="4311"/>
                    </a:lnTo>
                    <a:lnTo>
                      <a:pt x="20129" y="3492"/>
                    </a:lnTo>
                    <a:close/>
                    <a:moveTo>
                      <a:pt x="21085" y="3492"/>
                    </a:moveTo>
                    <a:lnTo>
                      <a:pt x="21085" y="4311"/>
                    </a:lnTo>
                    <a:lnTo>
                      <a:pt x="20619" y="4311"/>
                    </a:lnTo>
                    <a:lnTo>
                      <a:pt x="20619" y="3492"/>
                    </a:lnTo>
                    <a:close/>
                    <a:moveTo>
                      <a:pt x="21576" y="3492"/>
                    </a:moveTo>
                    <a:lnTo>
                      <a:pt x="21576" y="4311"/>
                    </a:lnTo>
                    <a:lnTo>
                      <a:pt x="21110" y="4311"/>
                    </a:lnTo>
                    <a:lnTo>
                      <a:pt x="21110" y="3492"/>
                    </a:lnTo>
                    <a:close/>
                    <a:moveTo>
                      <a:pt x="491" y="4354"/>
                    </a:moveTo>
                    <a:lnTo>
                      <a:pt x="491" y="5173"/>
                    </a:lnTo>
                    <a:lnTo>
                      <a:pt x="25" y="5173"/>
                    </a:lnTo>
                    <a:lnTo>
                      <a:pt x="25" y="4354"/>
                    </a:lnTo>
                    <a:close/>
                    <a:moveTo>
                      <a:pt x="981" y="4354"/>
                    </a:moveTo>
                    <a:lnTo>
                      <a:pt x="981" y="5173"/>
                    </a:lnTo>
                    <a:lnTo>
                      <a:pt x="515" y="5173"/>
                    </a:lnTo>
                    <a:lnTo>
                      <a:pt x="515" y="4354"/>
                    </a:lnTo>
                    <a:close/>
                    <a:moveTo>
                      <a:pt x="1471" y="4354"/>
                    </a:moveTo>
                    <a:lnTo>
                      <a:pt x="1471" y="5173"/>
                    </a:lnTo>
                    <a:lnTo>
                      <a:pt x="1005" y="5173"/>
                    </a:lnTo>
                    <a:lnTo>
                      <a:pt x="1005" y="4354"/>
                    </a:lnTo>
                    <a:close/>
                    <a:moveTo>
                      <a:pt x="1961" y="4354"/>
                    </a:moveTo>
                    <a:lnTo>
                      <a:pt x="1961" y="5173"/>
                    </a:lnTo>
                    <a:lnTo>
                      <a:pt x="1496" y="5173"/>
                    </a:lnTo>
                    <a:lnTo>
                      <a:pt x="1496" y="4354"/>
                    </a:lnTo>
                    <a:close/>
                    <a:moveTo>
                      <a:pt x="2452" y="4354"/>
                    </a:moveTo>
                    <a:lnTo>
                      <a:pt x="2452" y="5173"/>
                    </a:lnTo>
                    <a:lnTo>
                      <a:pt x="1986" y="5173"/>
                    </a:lnTo>
                    <a:lnTo>
                      <a:pt x="1986" y="4354"/>
                    </a:lnTo>
                    <a:close/>
                    <a:moveTo>
                      <a:pt x="12749" y="4354"/>
                    </a:moveTo>
                    <a:lnTo>
                      <a:pt x="12749" y="5173"/>
                    </a:lnTo>
                    <a:lnTo>
                      <a:pt x="12283" y="5173"/>
                    </a:lnTo>
                    <a:lnTo>
                      <a:pt x="12283" y="4354"/>
                    </a:lnTo>
                    <a:close/>
                    <a:moveTo>
                      <a:pt x="13240" y="4354"/>
                    </a:moveTo>
                    <a:lnTo>
                      <a:pt x="13240" y="5173"/>
                    </a:lnTo>
                    <a:lnTo>
                      <a:pt x="12774" y="5173"/>
                    </a:lnTo>
                    <a:lnTo>
                      <a:pt x="12774" y="4354"/>
                    </a:lnTo>
                    <a:close/>
                    <a:moveTo>
                      <a:pt x="13730" y="4354"/>
                    </a:moveTo>
                    <a:lnTo>
                      <a:pt x="13730" y="5173"/>
                    </a:lnTo>
                    <a:lnTo>
                      <a:pt x="13264" y="5173"/>
                    </a:lnTo>
                    <a:lnTo>
                      <a:pt x="13264" y="4354"/>
                    </a:lnTo>
                    <a:close/>
                    <a:moveTo>
                      <a:pt x="14220" y="4354"/>
                    </a:moveTo>
                    <a:lnTo>
                      <a:pt x="14220" y="5173"/>
                    </a:lnTo>
                    <a:lnTo>
                      <a:pt x="13754" y="5173"/>
                    </a:lnTo>
                    <a:lnTo>
                      <a:pt x="13754" y="4354"/>
                    </a:lnTo>
                    <a:close/>
                    <a:moveTo>
                      <a:pt x="14711" y="4354"/>
                    </a:moveTo>
                    <a:lnTo>
                      <a:pt x="14711" y="5173"/>
                    </a:lnTo>
                    <a:lnTo>
                      <a:pt x="14245" y="5173"/>
                    </a:lnTo>
                    <a:lnTo>
                      <a:pt x="14245" y="4354"/>
                    </a:lnTo>
                    <a:close/>
                    <a:moveTo>
                      <a:pt x="2942" y="4355"/>
                    </a:moveTo>
                    <a:lnTo>
                      <a:pt x="2942" y="5174"/>
                    </a:lnTo>
                    <a:lnTo>
                      <a:pt x="2476" y="5174"/>
                    </a:lnTo>
                    <a:lnTo>
                      <a:pt x="2476" y="4355"/>
                    </a:lnTo>
                    <a:close/>
                    <a:moveTo>
                      <a:pt x="3433" y="4355"/>
                    </a:moveTo>
                    <a:lnTo>
                      <a:pt x="3433" y="5174"/>
                    </a:lnTo>
                    <a:lnTo>
                      <a:pt x="2967" y="5174"/>
                    </a:lnTo>
                    <a:lnTo>
                      <a:pt x="2967" y="4355"/>
                    </a:lnTo>
                    <a:close/>
                    <a:moveTo>
                      <a:pt x="3923" y="4355"/>
                    </a:moveTo>
                    <a:lnTo>
                      <a:pt x="3923" y="5174"/>
                    </a:lnTo>
                    <a:lnTo>
                      <a:pt x="3457" y="5174"/>
                    </a:lnTo>
                    <a:lnTo>
                      <a:pt x="3457" y="4355"/>
                    </a:lnTo>
                    <a:close/>
                    <a:moveTo>
                      <a:pt x="4413" y="4355"/>
                    </a:moveTo>
                    <a:lnTo>
                      <a:pt x="4413" y="5174"/>
                    </a:lnTo>
                    <a:lnTo>
                      <a:pt x="3947" y="5174"/>
                    </a:lnTo>
                    <a:lnTo>
                      <a:pt x="3947" y="4355"/>
                    </a:lnTo>
                    <a:close/>
                    <a:moveTo>
                      <a:pt x="4904" y="4355"/>
                    </a:moveTo>
                    <a:lnTo>
                      <a:pt x="4904" y="5174"/>
                    </a:lnTo>
                    <a:lnTo>
                      <a:pt x="4438" y="5174"/>
                    </a:lnTo>
                    <a:lnTo>
                      <a:pt x="4438" y="4355"/>
                    </a:lnTo>
                    <a:close/>
                    <a:moveTo>
                      <a:pt x="5394" y="4355"/>
                    </a:moveTo>
                    <a:lnTo>
                      <a:pt x="5394" y="5174"/>
                    </a:lnTo>
                    <a:lnTo>
                      <a:pt x="4928" y="5174"/>
                    </a:lnTo>
                    <a:lnTo>
                      <a:pt x="4928" y="4355"/>
                    </a:lnTo>
                    <a:close/>
                    <a:moveTo>
                      <a:pt x="5884" y="4355"/>
                    </a:moveTo>
                    <a:lnTo>
                      <a:pt x="5884" y="5174"/>
                    </a:lnTo>
                    <a:lnTo>
                      <a:pt x="5418" y="5174"/>
                    </a:lnTo>
                    <a:lnTo>
                      <a:pt x="5418" y="4355"/>
                    </a:lnTo>
                    <a:close/>
                    <a:moveTo>
                      <a:pt x="6375" y="4355"/>
                    </a:moveTo>
                    <a:lnTo>
                      <a:pt x="6375" y="5174"/>
                    </a:lnTo>
                    <a:lnTo>
                      <a:pt x="5909" y="5174"/>
                    </a:lnTo>
                    <a:lnTo>
                      <a:pt x="5909" y="4355"/>
                    </a:lnTo>
                    <a:close/>
                    <a:moveTo>
                      <a:pt x="6865" y="4355"/>
                    </a:moveTo>
                    <a:lnTo>
                      <a:pt x="6865" y="5174"/>
                    </a:lnTo>
                    <a:lnTo>
                      <a:pt x="6399" y="5174"/>
                    </a:lnTo>
                    <a:lnTo>
                      <a:pt x="6399" y="4355"/>
                    </a:lnTo>
                    <a:close/>
                    <a:moveTo>
                      <a:pt x="7356" y="4355"/>
                    </a:moveTo>
                    <a:lnTo>
                      <a:pt x="7356" y="5174"/>
                    </a:lnTo>
                    <a:lnTo>
                      <a:pt x="6890" y="5174"/>
                    </a:lnTo>
                    <a:lnTo>
                      <a:pt x="6890" y="4355"/>
                    </a:lnTo>
                    <a:close/>
                    <a:moveTo>
                      <a:pt x="7846" y="4355"/>
                    </a:moveTo>
                    <a:lnTo>
                      <a:pt x="7846" y="5174"/>
                    </a:lnTo>
                    <a:lnTo>
                      <a:pt x="7380" y="5174"/>
                    </a:lnTo>
                    <a:lnTo>
                      <a:pt x="7380" y="4355"/>
                    </a:lnTo>
                    <a:close/>
                    <a:moveTo>
                      <a:pt x="8336" y="4355"/>
                    </a:moveTo>
                    <a:lnTo>
                      <a:pt x="8336" y="5174"/>
                    </a:lnTo>
                    <a:lnTo>
                      <a:pt x="7870" y="5174"/>
                    </a:lnTo>
                    <a:lnTo>
                      <a:pt x="7870" y="4355"/>
                    </a:lnTo>
                    <a:close/>
                    <a:moveTo>
                      <a:pt x="8826" y="4355"/>
                    </a:moveTo>
                    <a:lnTo>
                      <a:pt x="8826" y="5174"/>
                    </a:lnTo>
                    <a:lnTo>
                      <a:pt x="8361" y="5174"/>
                    </a:lnTo>
                    <a:lnTo>
                      <a:pt x="8361" y="4355"/>
                    </a:lnTo>
                    <a:close/>
                    <a:moveTo>
                      <a:pt x="9317" y="4355"/>
                    </a:moveTo>
                    <a:lnTo>
                      <a:pt x="9317" y="5174"/>
                    </a:lnTo>
                    <a:lnTo>
                      <a:pt x="8851" y="5174"/>
                    </a:lnTo>
                    <a:lnTo>
                      <a:pt x="8851" y="4355"/>
                    </a:lnTo>
                    <a:close/>
                    <a:moveTo>
                      <a:pt x="9807" y="4355"/>
                    </a:moveTo>
                    <a:lnTo>
                      <a:pt x="9807" y="5174"/>
                    </a:lnTo>
                    <a:lnTo>
                      <a:pt x="9341" y="5174"/>
                    </a:lnTo>
                    <a:lnTo>
                      <a:pt x="9341" y="4355"/>
                    </a:lnTo>
                    <a:close/>
                    <a:moveTo>
                      <a:pt x="10297" y="4355"/>
                    </a:moveTo>
                    <a:lnTo>
                      <a:pt x="10297" y="5174"/>
                    </a:lnTo>
                    <a:lnTo>
                      <a:pt x="9832" y="5174"/>
                    </a:lnTo>
                    <a:lnTo>
                      <a:pt x="9832" y="4355"/>
                    </a:lnTo>
                    <a:close/>
                    <a:moveTo>
                      <a:pt x="10788" y="4355"/>
                    </a:moveTo>
                    <a:lnTo>
                      <a:pt x="10788" y="5174"/>
                    </a:lnTo>
                    <a:lnTo>
                      <a:pt x="10322" y="5174"/>
                    </a:lnTo>
                    <a:lnTo>
                      <a:pt x="10322" y="4355"/>
                    </a:lnTo>
                    <a:close/>
                    <a:moveTo>
                      <a:pt x="11278" y="4355"/>
                    </a:moveTo>
                    <a:lnTo>
                      <a:pt x="11278" y="5174"/>
                    </a:lnTo>
                    <a:lnTo>
                      <a:pt x="10812" y="5174"/>
                    </a:lnTo>
                    <a:lnTo>
                      <a:pt x="10812" y="4355"/>
                    </a:lnTo>
                    <a:close/>
                    <a:moveTo>
                      <a:pt x="11769" y="4355"/>
                    </a:moveTo>
                    <a:lnTo>
                      <a:pt x="11769" y="5174"/>
                    </a:lnTo>
                    <a:lnTo>
                      <a:pt x="11303" y="5174"/>
                    </a:lnTo>
                    <a:lnTo>
                      <a:pt x="11303" y="4355"/>
                    </a:lnTo>
                    <a:close/>
                    <a:moveTo>
                      <a:pt x="12259" y="4355"/>
                    </a:moveTo>
                    <a:lnTo>
                      <a:pt x="12259" y="5174"/>
                    </a:lnTo>
                    <a:lnTo>
                      <a:pt x="11793" y="5174"/>
                    </a:lnTo>
                    <a:lnTo>
                      <a:pt x="11793" y="4355"/>
                    </a:lnTo>
                    <a:close/>
                    <a:moveTo>
                      <a:pt x="15201" y="4355"/>
                    </a:moveTo>
                    <a:lnTo>
                      <a:pt x="15201" y="5174"/>
                    </a:lnTo>
                    <a:lnTo>
                      <a:pt x="14735" y="5174"/>
                    </a:lnTo>
                    <a:lnTo>
                      <a:pt x="14735" y="4355"/>
                    </a:lnTo>
                    <a:close/>
                    <a:moveTo>
                      <a:pt x="15691" y="4355"/>
                    </a:moveTo>
                    <a:lnTo>
                      <a:pt x="15691" y="5174"/>
                    </a:lnTo>
                    <a:lnTo>
                      <a:pt x="15226" y="5174"/>
                    </a:lnTo>
                    <a:lnTo>
                      <a:pt x="15226" y="4355"/>
                    </a:lnTo>
                    <a:close/>
                    <a:moveTo>
                      <a:pt x="16182" y="4355"/>
                    </a:moveTo>
                    <a:lnTo>
                      <a:pt x="16182" y="5174"/>
                    </a:lnTo>
                    <a:lnTo>
                      <a:pt x="15716" y="5174"/>
                    </a:lnTo>
                    <a:lnTo>
                      <a:pt x="15716" y="4355"/>
                    </a:lnTo>
                    <a:close/>
                    <a:moveTo>
                      <a:pt x="16672" y="4355"/>
                    </a:moveTo>
                    <a:lnTo>
                      <a:pt x="16672" y="5174"/>
                    </a:lnTo>
                    <a:lnTo>
                      <a:pt x="16206" y="5174"/>
                    </a:lnTo>
                    <a:lnTo>
                      <a:pt x="16206" y="4355"/>
                    </a:lnTo>
                    <a:close/>
                    <a:moveTo>
                      <a:pt x="17162" y="4355"/>
                    </a:moveTo>
                    <a:lnTo>
                      <a:pt x="17162" y="5174"/>
                    </a:lnTo>
                    <a:lnTo>
                      <a:pt x="16697" y="5174"/>
                    </a:lnTo>
                    <a:lnTo>
                      <a:pt x="16697" y="4355"/>
                    </a:lnTo>
                    <a:close/>
                    <a:moveTo>
                      <a:pt x="17653" y="4355"/>
                    </a:moveTo>
                    <a:lnTo>
                      <a:pt x="17653" y="5174"/>
                    </a:lnTo>
                    <a:lnTo>
                      <a:pt x="17187" y="5174"/>
                    </a:lnTo>
                    <a:lnTo>
                      <a:pt x="17187" y="4355"/>
                    </a:lnTo>
                    <a:close/>
                    <a:moveTo>
                      <a:pt x="18143" y="4355"/>
                    </a:moveTo>
                    <a:lnTo>
                      <a:pt x="18143" y="5174"/>
                    </a:lnTo>
                    <a:lnTo>
                      <a:pt x="17677" y="5174"/>
                    </a:lnTo>
                    <a:lnTo>
                      <a:pt x="17677" y="4355"/>
                    </a:lnTo>
                    <a:close/>
                    <a:moveTo>
                      <a:pt x="18633" y="4355"/>
                    </a:moveTo>
                    <a:lnTo>
                      <a:pt x="18633" y="5174"/>
                    </a:lnTo>
                    <a:lnTo>
                      <a:pt x="18168" y="5174"/>
                    </a:lnTo>
                    <a:lnTo>
                      <a:pt x="18168" y="4355"/>
                    </a:lnTo>
                    <a:close/>
                    <a:moveTo>
                      <a:pt x="19124" y="4355"/>
                    </a:moveTo>
                    <a:lnTo>
                      <a:pt x="19124" y="5174"/>
                    </a:lnTo>
                    <a:lnTo>
                      <a:pt x="18658" y="5174"/>
                    </a:lnTo>
                    <a:lnTo>
                      <a:pt x="18658" y="4355"/>
                    </a:lnTo>
                    <a:close/>
                    <a:moveTo>
                      <a:pt x="19614" y="4355"/>
                    </a:moveTo>
                    <a:lnTo>
                      <a:pt x="19614" y="5174"/>
                    </a:lnTo>
                    <a:lnTo>
                      <a:pt x="19148" y="5174"/>
                    </a:lnTo>
                    <a:lnTo>
                      <a:pt x="19148" y="4355"/>
                    </a:lnTo>
                    <a:close/>
                    <a:moveTo>
                      <a:pt x="20105" y="4355"/>
                    </a:moveTo>
                    <a:lnTo>
                      <a:pt x="20105" y="5174"/>
                    </a:lnTo>
                    <a:lnTo>
                      <a:pt x="19639" y="5174"/>
                    </a:lnTo>
                    <a:lnTo>
                      <a:pt x="19639" y="4355"/>
                    </a:lnTo>
                    <a:close/>
                    <a:moveTo>
                      <a:pt x="20595" y="4355"/>
                    </a:moveTo>
                    <a:lnTo>
                      <a:pt x="20595" y="5174"/>
                    </a:lnTo>
                    <a:lnTo>
                      <a:pt x="20129" y="5174"/>
                    </a:lnTo>
                    <a:lnTo>
                      <a:pt x="20129" y="4355"/>
                    </a:lnTo>
                    <a:close/>
                    <a:moveTo>
                      <a:pt x="21085" y="4355"/>
                    </a:moveTo>
                    <a:lnTo>
                      <a:pt x="21085" y="5174"/>
                    </a:lnTo>
                    <a:lnTo>
                      <a:pt x="20619" y="5174"/>
                    </a:lnTo>
                    <a:lnTo>
                      <a:pt x="20619" y="4355"/>
                    </a:lnTo>
                    <a:close/>
                    <a:moveTo>
                      <a:pt x="21576" y="4355"/>
                    </a:moveTo>
                    <a:lnTo>
                      <a:pt x="21576" y="5174"/>
                    </a:lnTo>
                    <a:lnTo>
                      <a:pt x="21110" y="5174"/>
                    </a:lnTo>
                    <a:lnTo>
                      <a:pt x="21110" y="4355"/>
                    </a:lnTo>
                    <a:close/>
                    <a:moveTo>
                      <a:pt x="491" y="5217"/>
                    </a:moveTo>
                    <a:lnTo>
                      <a:pt x="491" y="6036"/>
                    </a:lnTo>
                    <a:lnTo>
                      <a:pt x="25" y="6036"/>
                    </a:lnTo>
                    <a:lnTo>
                      <a:pt x="25" y="5217"/>
                    </a:lnTo>
                    <a:close/>
                    <a:moveTo>
                      <a:pt x="981" y="5217"/>
                    </a:moveTo>
                    <a:lnTo>
                      <a:pt x="981" y="6036"/>
                    </a:lnTo>
                    <a:lnTo>
                      <a:pt x="515" y="6036"/>
                    </a:lnTo>
                    <a:lnTo>
                      <a:pt x="515" y="5217"/>
                    </a:lnTo>
                    <a:close/>
                    <a:moveTo>
                      <a:pt x="1471" y="5217"/>
                    </a:moveTo>
                    <a:lnTo>
                      <a:pt x="1471" y="6036"/>
                    </a:lnTo>
                    <a:lnTo>
                      <a:pt x="1005" y="6036"/>
                    </a:lnTo>
                    <a:lnTo>
                      <a:pt x="1005" y="5217"/>
                    </a:lnTo>
                    <a:close/>
                    <a:moveTo>
                      <a:pt x="1961" y="5217"/>
                    </a:moveTo>
                    <a:lnTo>
                      <a:pt x="1961" y="6036"/>
                    </a:lnTo>
                    <a:lnTo>
                      <a:pt x="1496" y="6036"/>
                    </a:lnTo>
                    <a:lnTo>
                      <a:pt x="1496" y="5217"/>
                    </a:lnTo>
                    <a:close/>
                    <a:moveTo>
                      <a:pt x="2452" y="5217"/>
                    </a:moveTo>
                    <a:lnTo>
                      <a:pt x="2452" y="6036"/>
                    </a:lnTo>
                    <a:lnTo>
                      <a:pt x="1986" y="6036"/>
                    </a:lnTo>
                    <a:lnTo>
                      <a:pt x="1986" y="5217"/>
                    </a:lnTo>
                    <a:close/>
                    <a:moveTo>
                      <a:pt x="2942" y="5217"/>
                    </a:moveTo>
                    <a:lnTo>
                      <a:pt x="2942" y="6036"/>
                    </a:lnTo>
                    <a:lnTo>
                      <a:pt x="2476" y="6036"/>
                    </a:lnTo>
                    <a:lnTo>
                      <a:pt x="2476" y="5217"/>
                    </a:lnTo>
                    <a:close/>
                    <a:moveTo>
                      <a:pt x="3433" y="5217"/>
                    </a:moveTo>
                    <a:lnTo>
                      <a:pt x="3433" y="6036"/>
                    </a:lnTo>
                    <a:lnTo>
                      <a:pt x="2967" y="6036"/>
                    </a:lnTo>
                    <a:lnTo>
                      <a:pt x="2967" y="5217"/>
                    </a:lnTo>
                    <a:close/>
                    <a:moveTo>
                      <a:pt x="3923" y="5217"/>
                    </a:moveTo>
                    <a:lnTo>
                      <a:pt x="3923" y="6036"/>
                    </a:lnTo>
                    <a:lnTo>
                      <a:pt x="3457" y="6036"/>
                    </a:lnTo>
                    <a:lnTo>
                      <a:pt x="3457" y="5217"/>
                    </a:lnTo>
                    <a:close/>
                    <a:moveTo>
                      <a:pt x="4413" y="5217"/>
                    </a:moveTo>
                    <a:lnTo>
                      <a:pt x="4413" y="6036"/>
                    </a:lnTo>
                    <a:lnTo>
                      <a:pt x="3947" y="6036"/>
                    </a:lnTo>
                    <a:lnTo>
                      <a:pt x="3947" y="5217"/>
                    </a:lnTo>
                    <a:close/>
                    <a:moveTo>
                      <a:pt x="4904" y="5217"/>
                    </a:moveTo>
                    <a:lnTo>
                      <a:pt x="4904" y="6036"/>
                    </a:lnTo>
                    <a:lnTo>
                      <a:pt x="4438" y="6036"/>
                    </a:lnTo>
                    <a:lnTo>
                      <a:pt x="4438" y="5217"/>
                    </a:lnTo>
                    <a:close/>
                    <a:moveTo>
                      <a:pt x="5394" y="5217"/>
                    </a:moveTo>
                    <a:lnTo>
                      <a:pt x="5394" y="6036"/>
                    </a:lnTo>
                    <a:lnTo>
                      <a:pt x="4928" y="6036"/>
                    </a:lnTo>
                    <a:lnTo>
                      <a:pt x="4928" y="5217"/>
                    </a:lnTo>
                    <a:close/>
                    <a:moveTo>
                      <a:pt x="5884" y="5217"/>
                    </a:moveTo>
                    <a:lnTo>
                      <a:pt x="5884" y="6036"/>
                    </a:lnTo>
                    <a:lnTo>
                      <a:pt x="5418" y="6036"/>
                    </a:lnTo>
                    <a:lnTo>
                      <a:pt x="5418" y="5217"/>
                    </a:lnTo>
                    <a:close/>
                    <a:moveTo>
                      <a:pt x="6375" y="5217"/>
                    </a:moveTo>
                    <a:lnTo>
                      <a:pt x="6375" y="6036"/>
                    </a:lnTo>
                    <a:lnTo>
                      <a:pt x="5909" y="6036"/>
                    </a:lnTo>
                    <a:lnTo>
                      <a:pt x="5909" y="5217"/>
                    </a:lnTo>
                    <a:close/>
                    <a:moveTo>
                      <a:pt x="6865" y="5217"/>
                    </a:moveTo>
                    <a:lnTo>
                      <a:pt x="6865" y="6036"/>
                    </a:lnTo>
                    <a:lnTo>
                      <a:pt x="6399" y="6036"/>
                    </a:lnTo>
                    <a:lnTo>
                      <a:pt x="6399" y="5217"/>
                    </a:lnTo>
                    <a:close/>
                    <a:moveTo>
                      <a:pt x="7356" y="5217"/>
                    </a:moveTo>
                    <a:lnTo>
                      <a:pt x="7356" y="6036"/>
                    </a:lnTo>
                    <a:lnTo>
                      <a:pt x="6890" y="6036"/>
                    </a:lnTo>
                    <a:lnTo>
                      <a:pt x="6890" y="5217"/>
                    </a:lnTo>
                    <a:close/>
                    <a:moveTo>
                      <a:pt x="7846" y="5217"/>
                    </a:moveTo>
                    <a:lnTo>
                      <a:pt x="7846" y="6036"/>
                    </a:lnTo>
                    <a:lnTo>
                      <a:pt x="7380" y="6036"/>
                    </a:lnTo>
                    <a:lnTo>
                      <a:pt x="7380" y="5217"/>
                    </a:lnTo>
                    <a:close/>
                    <a:moveTo>
                      <a:pt x="8336" y="5217"/>
                    </a:moveTo>
                    <a:lnTo>
                      <a:pt x="8336" y="6036"/>
                    </a:lnTo>
                    <a:lnTo>
                      <a:pt x="7870" y="6036"/>
                    </a:lnTo>
                    <a:lnTo>
                      <a:pt x="7870" y="5217"/>
                    </a:lnTo>
                    <a:close/>
                    <a:moveTo>
                      <a:pt x="8826" y="5217"/>
                    </a:moveTo>
                    <a:lnTo>
                      <a:pt x="8826" y="6036"/>
                    </a:lnTo>
                    <a:lnTo>
                      <a:pt x="8361" y="6036"/>
                    </a:lnTo>
                    <a:lnTo>
                      <a:pt x="8361" y="5217"/>
                    </a:lnTo>
                    <a:close/>
                    <a:moveTo>
                      <a:pt x="9317" y="5217"/>
                    </a:moveTo>
                    <a:lnTo>
                      <a:pt x="9317" y="6036"/>
                    </a:lnTo>
                    <a:lnTo>
                      <a:pt x="8851" y="6036"/>
                    </a:lnTo>
                    <a:lnTo>
                      <a:pt x="8851" y="5217"/>
                    </a:lnTo>
                    <a:close/>
                    <a:moveTo>
                      <a:pt x="9807" y="5217"/>
                    </a:moveTo>
                    <a:lnTo>
                      <a:pt x="9807" y="6036"/>
                    </a:lnTo>
                    <a:lnTo>
                      <a:pt x="9341" y="6036"/>
                    </a:lnTo>
                    <a:lnTo>
                      <a:pt x="9341" y="5217"/>
                    </a:lnTo>
                    <a:close/>
                    <a:moveTo>
                      <a:pt x="10297" y="5217"/>
                    </a:moveTo>
                    <a:lnTo>
                      <a:pt x="10297" y="6036"/>
                    </a:lnTo>
                    <a:lnTo>
                      <a:pt x="9832" y="6036"/>
                    </a:lnTo>
                    <a:lnTo>
                      <a:pt x="9832" y="5217"/>
                    </a:lnTo>
                    <a:close/>
                    <a:moveTo>
                      <a:pt x="10788" y="5217"/>
                    </a:moveTo>
                    <a:lnTo>
                      <a:pt x="10788" y="6036"/>
                    </a:lnTo>
                    <a:lnTo>
                      <a:pt x="10322" y="6036"/>
                    </a:lnTo>
                    <a:lnTo>
                      <a:pt x="10322" y="5217"/>
                    </a:lnTo>
                    <a:close/>
                    <a:moveTo>
                      <a:pt x="11278" y="5217"/>
                    </a:moveTo>
                    <a:lnTo>
                      <a:pt x="11278" y="6036"/>
                    </a:lnTo>
                    <a:lnTo>
                      <a:pt x="10812" y="6036"/>
                    </a:lnTo>
                    <a:lnTo>
                      <a:pt x="10812" y="5217"/>
                    </a:lnTo>
                    <a:close/>
                    <a:moveTo>
                      <a:pt x="11769" y="5217"/>
                    </a:moveTo>
                    <a:lnTo>
                      <a:pt x="11769" y="6036"/>
                    </a:lnTo>
                    <a:lnTo>
                      <a:pt x="11303" y="6036"/>
                    </a:lnTo>
                    <a:lnTo>
                      <a:pt x="11303" y="5217"/>
                    </a:lnTo>
                    <a:close/>
                    <a:moveTo>
                      <a:pt x="12259" y="5217"/>
                    </a:moveTo>
                    <a:lnTo>
                      <a:pt x="12259" y="6036"/>
                    </a:lnTo>
                    <a:lnTo>
                      <a:pt x="11793" y="6036"/>
                    </a:lnTo>
                    <a:lnTo>
                      <a:pt x="11793" y="5217"/>
                    </a:lnTo>
                    <a:close/>
                    <a:moveTo>
                      <a:pt x="12749" y="5217"/>
                    </a:moveTo>
                    <a:lnTo>
                      <a:pt x="12749" y="6036"/>
                    </a:lnTo>
                    <a:lnTo>
                      <a:pt x="12283" y="6036"/>
                    </a:lnTo>
                    <a:lnTo>
                      <a:pt x="12283" y="5217"/>
                    </a:lnTo>
                    <a:close/>
                    <a:moveTo>
                      <a:pt x="13240" y="5217"/>
                    </a:moveTo>
                    <a:lnTo>
                      <a:pt x="13240" y="6036"/>
                    </a:lnTo>
                    <a:lnTo>
                      <a:pt x="12774" y="6036"/>
                    </a:lnTo>
                    <a:lnTo>
                      <a:pt x="12774" y="5217"/>
                    </a:lnTo>
                    <a:close/>
                    <a:moveTo>
                      <a:pt x="13730" y="5217"/>
                    </a:moveTo>
                    <a:lnTo>
                      <a:pt x="13730" y="6036"/>
                    </a:lnTo>
                    <a:lnTo>
                      <a:pt x="13264" y="6036"/>
                    </a:lnTo>
                    <a:lnTo>
                      <a:pt x="13264" y="5217"/>
                    </a:lnTo>
                    <a:close/>
                    <a:moveTo>
                      <a:pt x="14220" y="5217"/>
                    </a:moveTo>
                    <a:lnTo>
                      <a:pt x="14220" y="6036"/>
                    </a:lnTo>
                    <a:lnTo>
                      <a:pt x="13754" y="6036"/>
                    </a:lnTo>
                    <a:lnTo>
                      <a:pt x="13754" y="5217"/>
                    </a:lnTo>
                    <a:close/>
                    <a:moveTo>
                      <a:pt x="14711" y="5217"/>
                    </a:moveTo>
                    <a:lnTo>
                      <a:pt x="14711" y="6036"/>
                    </a:lnTo>
                    <a:lnTo>
                      <a:pt x="14245" y="6036"/>
                    </a:lnTo>
                    <a:lnTo>
                      <a:pt x="14245" y="5217"/>
                    </a:lnTo>
                    <a:close/>
                    <a:moveTo>
                      <a:pt x="15201" y="5217"/>
                    </a:moveTo>
                    <a:lnTo>
                      <a:pt x="15201" y="6036"/>
                    </a:lnTo>
                    <a:lnTo>
                      <a:pt x="14735" y="6036"/>
                    </a:lnTo>
                    <a:lnTo>
                      <a:pt x="14735" y="5217"/>
                    </a:lnTo>
                    <a:close/>
                    <a:moveTo>
                      <a:pt x="15691" y="5217"/>
                    </a:moveTo>
                    <a:lnTo>
                      <a:pt x="15691" y="6036"/>
                    </a:lnTo>
                    <a:lnTo>
                      <a:pt x="15226" y="6036"/>
                    </a:lnTo>
                    <a:lnTo>
                      <a:pt x="15226" y="5217"/>
                    </a:lnTo>
                    <a:close/>
                    <a:moveTo>
                      <a:pt x="16182" y="5217"/>
                    </a:moveTo>
                    <a:lnTo>
                      <a:pt x="16182" y="6036"/>
                    </a:lnTo>
                    <a:lnTo>
                      <a:pt x="15716" y="6036"/>
                    </a:lnTo>
                    <a:lnTo>
                      <a:pt x="15716" y="5217"/>
                    </a:lnTo>
                    <a:close/>
                    <a:moveTo>
                      <a:pt x="16672" y="5217"/>
                    </a:moveTo>
                    <a:lnTo>
                      <a:pt x="16672" y="6036"/>
                    </a:lnTo>
                    <a:lnTo>
                      <a:pt x="16206" y="6036"/>
                    </a:lnTo>
                    <a:lnTo>
                      <a:pt x="16206" y="5217"/>
                    </a:lnTo>
                    <a:close/>
                    <a:moveTo>
                      <a:pt x="17162" y="5217"/>
                    </a:moveTo>
                    <a:lnTo>
                      <a:pt x="17162" y="6036"/>
                    </a:lnTo>
                    <a:lnTo>
                      <a:pt x="16697" y="6036"/>
                    </a:lnTo>
                    <a:lnTo>
                      <a:pt x="16697" y="5217"/>
                    </a:lnTo>
                    <a:close/>
                    <a:moveTo>
                      <a:pt x="17653" y="5217"/>
                    </a:moveTo>
                    <a:lnTo>
                      <a:pt x="17653" y="6036"/>
                    </a:lnTo>
                    <a:lnTo>
                      <a:pt x="17187" y="6036"/>
                    </a:lnTo>
                    <a:lnTo>
                      <a:pt x="17187" y="5217"/>
                    </a:lnTo>
                    <a:close/>
                    <a:moveTo>
                      <a:pt x="18143" y="5217"/>
                    </a:moveTo>
                    <a:lnTo>
                      <a:pt x="18143" y="6036"/>
                    </a:lnTo>
                    <a:lnTo>
                      <a:pt x="17677" y="6036"/>
                    </a:lnTo>
                    <a:lnTo>
                      <a:pt x="17677" y="5217"/>
                    </a:lnTo>
                    <a:close/>
                    <a:moveTo>
                      <a:pt x="18633" y="5217"/>
                    </a:moveTo>
                    <a:lnTo>
                      <a:pt x="18633" y="6036"/>
                    </a:lnTo>
                    <a:lnTo>
                      <a:pt x="18168" y="6036"/>
                    </a:lnTo>
                    <a:lnTo>
                      <a:pt x="18168" y="5217"/>
                    </a:lnTo>
                    <a:close/>
                    <a:moveTo>
                      <a:pt x="19124" y="5217"/>
                    </a:moveTo>
                    <a:lnTo>
                      <a:pt x="19124" y="6036"/>
                    </a:lnTo>
                    <a:lnTo>
                      <a:pt x="18658" y="6036"/>
                    </a:lnTo>
                    <a:lnTo>
                      <a:pt x="18658" y="5217"/>
                    </a:lnTo>
                    <a:close/>
                    <a:moveTo>
                      <a:pt x="19614" y="5217"/>
                    </a:moveTo>
                    <a:lnTo>
                      <a:pt x="19614" y="6036"/>
                    </a:lnTo>
                    <a:lnTo>
                      <a:pt x="19148" y="6036"/>
                    </a:lnTo>
                    <a:lnTo>
                      <a:pt x="19148" y="5217"/>
                    </a:lnTo>
                    <a:close/>
                    <a:moveTo>
                      <a:pt x="20105" y="5217"/>
                    </a:moveTo>
                    <a:lnTo>
                      <a:pt x="20105" y="6036"/>
                    </a:lnTo>
                    <a:lnTo>
                      <a:pt x="19639" y="6036"/>
                    </a:lnTo>
                    <a:lnTo>
                      <a:pt x="19639" y="5217"/>
                    </a:lnTo>
                    <a:close/>
                    <a:moveTo>
                      <a:pt x="20595" y="5217"/>
                    </a:moveTo>
                    <a:lnTo>
                      <a:pt x="20595" y="6036"/>
                    </a:lnTo>
                    <a:lnTo>
                      <a:pt x="20129" y="6036"/>
                    </a:lnTo>
                    <a:lnTo>
                      <a:pt x="20129" y="5217"/>
                    </a:lnTo>
                    <a:close/>
                    <a:moveTo>
                      <a:pt x="21085" y="5217"/>
                    </a:moveTo>
                    <a:lnTo>
                      <a:pt x="21085" y="6036"/>
                    </a:lnTo>
                    <a:lnTo>
                      <a:pt x="20619" y="6036"/>
                    </a:lnTo>
                    <a:lnTo>
                      <a:pt x="20619" y="5217"/>
                    </a:lnTo>
                    <a:close/>
                    <a:moveTo>
                      <a:pt x="21576" y="5217"/>
                    </a:moveTo>
                    <a:lnTo>
                      <a:pt x="21576" y="6036"/>
                    </a:lnTo>
                    <a:lnTo>
                      <a:pt x="21110" y="6036"/>
                    </a:lnTo>
                    <a:lnTo>
                      <a:pt x="21110" y="5217"/>
                    </a:lnTo>
                    <a:close/>
                    <a:moveTo>
                      <a:pt x="491" y="6079"/>
                    </a:moveTo>
                    <a:lnTo>
                      <a:pt x="491" y="6898"/>
                    </a:lnTo>
                    <a:lnTo>
                      <a:pt x="25" y="6898"/>
                    </a:lnTo>
                    <a:lnTo>
                      <a:pt x="25" y="6079"/>
                    </a:lnTo>
                    <a:close/>
                    <a:moveTo>
                      <a:pt x="981" y="6079"/>
                    </a:moveTo>
                    <a:lnTo>
                      <a:pt x="981" y="6898"/>
                    </a:lnTo>
                    <a:lnTo>
                      <a:pt x="515" y="6898"/>
                    </a:lnTo>
                    <a:lnTo>
                      <a:pt x="515" y="6079"/>
                    </a:lnTo>
                    <a:close/>
                    <a:moveTo>
                      <a:pt x="1471" y="6079"/>
                    </a:moveTo>
                    <a:lnTo>
                      <a:pt x="1471" y="6898"/>
                    </a:lnTo>
                    <a:lnTo>
                      <a:pt x="1005" y="6898"/>
                    </a:lnTo>
                    <a:lnTo>
                      <a:pt x="1005" y="6079"/>
                    </a:lnTo>
                    <a:close/>
                    <a:moveTo>
                      <a:pt x="1961" y="6079"/>
                    </a:moveTo>
                    <a:lnTo>
                      <a:pt x="1961" y="6898"/>
                    </a:lnTo>
                    <a:lnTo>
                      <a:pt x="1496" y="6898"/>
                    </a:lnTo>
                    <a:lnTo>
                      <a:pt x="1496" y="6079"/>
                    </a:lnTo>
                    <a:close/>
                    <a:moveTo>
                      <a:pt x="2452" y="6079"/>
                    </a:moveTo>
                    <a:lnTo>
                      <a:pt x="2452" y="6898"/>
                    </a:lnTo>
                    <a:lnTo>
                      <a:pt x="1986" y="6898"/>
                    </a:lnTo>
                    <a:lnTo>
                      <a:pt x="1986" y="6079"/>
                    </a:lnTo>
                    <a:close/>
                    <a:moveTo>
                      <a:pt x="2942" y="6079"/>
                    </a:moveTo>
                    <a:lnTo>
                      <a:pt x="2942" y="6898"/>
                    </a:lnTo>
                    <a:lnTo>
                      <a:pt x="2476" y="6898"/>
                    </a:lnTo>
                    <a:lnTo>
                      <a:pt x="2476" y="6079"/>
                    </a:lnTo>
                    <a:close/>
                    <a:moveTo>
                      <a:pt x="3433" y="6079"/>
                    </a:moveTo>
                    <a:lnTo>
                      <a:pt x="3433" y="6898"/>
                    </a:lnTo>
                    <a:lnTo>
                      <a:pt x="2967" y="6898"/>
                    </a:lnTo>
                    <a:lnTo>
                      <a:pt x="2967" y="6079"/>
                    </a:lnTo>
                    <a:close/>
                    <a:moveTo>
                      <a:pt x="3923" y="6079"/>
                    </a:moveTo>
                    <a:lnTo>
                      <a:pt x="3923" y="6898"/>
                    </a:lnTo>
                    <a:lnTo>
                      <a:pt x="3457" y="6898"/>
                    </a:lnTo>
                    <a:lnTo>
                      <a:pt x="3457" y="6079"/>
                    </a:lnTo>
                    <a:close/>
                    <a:moveTo>
                      <a:pt x="4413" y="6079"/>
                    </a:moveTo>
                    <a:lnTo>
                      <a:pt x="4413" y="6898"/>
                    </a:lnTo>
                    <a:lnTo>
                      <a:pt x="3947" y="6898"/>
                    </a:lnTo>
                    <a:lnTo>
                      <a:pt x="3947" y="6079"/>
                    </a:lnTo>
                    <a:close/>
                    <a:moveTo>
                      <a:pt x="4904" y="6079"/>
                    </a:moveTo>
                    <a:lnTo>
                      <a:pt x="4904" y="6898"/>
                    </a:lnTo>
                    <a:lnTo>
                      <a:pt x="4438" y="6898"/>
                    </a:lnTo>
                    <a:lnTo>
                      <a:pt x="4438" y="6079"/>
                    </a:lnTo>
                    <a:close/>
                    <a:moveTo>
                      <a:pt x="5394" y="6079"/>
                    </a:moveTo>
                    <a:lnTo>
                      <a:pt x="5394" y="6898"/>
                    </a:lnTo>
                    <a:lnTo>
                      <a:pt x="4928" y="6898"/>
                    </a:lnTo>
                    <a:lnTo>
                      <a:pt x="4928" y="6079"/>
                    </a:lnTo>
                    <a:close/>
                    <a:moveTo>
                      <a:pt x="5884" y="6079"/>
                    </a:moveTo>
                    <a:lnTo>
                      <a:pt x="5884" y="6898"/>
                    </a:lnTo>
                    <a:lnTo>
                      <a:pt x="5418" y="6898"/>
                    </a:lnTo>
                    <a:lnTo>
                      <a:pt x="5418" y="6079"/>
                    </a:lnTo>
                    <a:close/>
                    <a:moveTo>
                      <a:pt x="6375" y="6079"/>
                    </a:moveTo>
                    <a:lnTo>
                      <a:pt x="6375" y="6898"/>
                    </a:lnTo>
                    <a:lnTo>
                      <a:pt x="5909" y="6898"/>
                    </a:lnTo>
                    <a:lnTo>
                      <a:pt x="5909" y="6079"/>
                    </a:lnTo>
                    <a:close/>
                    <a:moveTo>
                      <a:pt x="6865" y="6079"/>
                    </a:moveTo>
                    <a:lnTo>
                      <a:pt x="6865" y="6898"/>
                    </a:lnTo>
                    <a:lnTo>
                      <a:pt x="6399" y="6898"/>
                    </a:lnTo>
                    <a:lnTo>
                      <a:pt x="6399" y="6079"/>
                    </a:lnTo>
                    <a:close/>
                    <a:moveTo>
                      <a:pt x="7356" y="6079"/>
                    </a:moveTo>
                    <a:lnTo>
                      <a:pt x="7356" y="6898"/>
                    </a:lnTo>
                    <a:lnTo>
                      <a:pt x="6890" y="6898"/>
                    </a:lnTo>
                    <a:lnTo>
                      <a:pt x="6890" y="6079"/>
                    </a:lnTo>
                    <a:close/>
                    <a:moveTo>
                      <a:pt x="7846" y="6079"/>
                    </a:moveTo>
                    <a:lnTo>
                      <a:pt x="7846" y="6898"/>
                    </a:lnTo>
                    <a:lnTo>
                      <a:pt x="7380" y="6898"/>
                    </a:lnTo>
                    <a:lnTo>
                      <a:pt x="7380" y="6079"/>
                    </a:lnTo>
                    <a:close/>
                    <a:moveTo>
                      <a:pt x="8336" y="6079"/>
                    </a:moveTo>
                    <a:lnTo>
                      <a:pt x="8336" y="6898"/>
                    </a:lnTo>
                    <a:lnTo>
                      <a:pt x="7870" y="6898"/>
                    </a:lnTo>
                    <a:lnTo>
                      <a:pt x="7870" y="6079"/>
                    </a:lnTo>
                    <a:close/>
                    <a:moveTo>
                      <a:pt x="8826" y="6079"/>
                    </a:moveTo>
                    <a:lnTo>
                      <a:pt x="8826" y="6898"/>
                    </a:lnTo>
                    <a:lnTo>
                      <a:pt x="8361" y="6898"/>
                    </a:lnTo>
                    <a:lnTo>
                      <a:pt x="8361" y="6079"/>
                    </a:lnTo>
                    <a:close/>
                    <a:moveTo>
                      <a:pt x="9317" y="6079"/>
                    </a:moveTo>
                    <a:lnTo>
                      <a:pt x="9317" y="6898"/>
                    </a:lnTo>
                    <a:lnTo>
                      <a:pt x="8851" y="6898"/>
                    </a:lnTo>
                    <a:lnTo>
                      <a:pt x="8851" y="6079"/>
                    </a:lnTo>
                    <a:close/>
                    <a:moveTo>
                      <a:pt x="9807" y="6079"/>
                    </a:moveTo>
                    <a:lnTo>
                      <a:pt x="9807" y="6898"/>
                    </a:lnTo>
                    <a:lnTo>
                      <a:pt x="9341" y="6898"/>
                    </a:lnTo>
                    <a:lnTo>
                      <a:pt x="9341" y="6079"/>
                    </a:lnTo>
                    <a:close/>
                    <a:moveTo>
                      <a:pt x="10297" y="6079"/>
                    </a:moveTo>
                    <a:lnTo>
                      <a:pt x="10297" y="6898"/>
                    </a:lnTo>
                    <a:lnTo>
                      <a:pt x="9832" y="6898"/>
                    </a:lnTo>
                    <a:lnTo>
                      <a:pt x="9832" y="6079"/>
                    </a:lnTo>
                    <a:close/>
                    <a:moveTo>
                      <a:pt x="10788" y="6079"/>
                    </a:moveTo>
                    <a:lnTo>
                      <a:pt x="10788" y="6898"/>
                    </a:lnTo>
                    <a:lnTo>
                      <a:pt x="10322" y="6898"/>
                    </a:lnTo>
                    <a:lnTo>
                      <a:pt x="10322" y="6079"/>
                    </a:lnTo>
                    <a:close/>
                    <a:moveTo>
                      <a:pt x="11278" y="6079"/>
                    </a:moveTo>
                    <a:lnTo>
                      <a:pt x="11278" y="6898"/>
                    </a:lnTo>
                    <a:lnTo>
                      <a:pt x="10812" y="6898"/>
                    </a:lnTo>
                    <a:lnTo>
                      <a:pt x="10812" y="6079"/>
                    </a:lnTo>
                    <a:close/>
                    <a:moveTo>
                      <a:pt x="11769" y="6079"/>
                    </a:moveTo>
                    <a:lnTo>
                      <a:pt x="11769" y="6898"/>
                    </a:lnTo>
                    <a:lnTo>
                      <a:pt x="11303" y="6898"/>
                    </a:lnTo>
                    <a:lnTo>
                      <a:pt x="11303" y="6079"/>
                    </a:lnTo>
                    <a:close/>
                    <a:moveTo>
                      <a:pt x="12259" y="6079"/>
                    </a:moveTo>
                    <a:lnTo>
                      <a:pt x="12259" y="6898"/>
                    </a:lnTo>
                    <a:lnTo>
                      <a:pt x="11793" y="6898"/>
                    </a:lnTo>
                    <a:lnTo>
                      <a:pt x="11793" y="6079"/>
                    </a:lnTo>
                    <a:close/>
                    <a:moveTo>
                      <a:pt x="12749" y="6079"/>
                    </a:moveTo>
                    <a:lnTo>
                      <a:pt x="12749" y="6898"/>
                    </a:lnTo>
                    <a:lnTo>
                      <a:pt x="12283" y="6898"/>
                    </a:lnTo>
                    <a:lnTo>
                      <a:pt x="12283" y="6079"/>
                    </a:lnTo>
                    <a:close/>
                    <a:moveTo>
                      <a:pt x="13240" y="6079"/>
                    </a:moveTo>
                    <a:lnTo>
                      <a:pt x="13240" y="6898"/>
                    </a:lnTo>
                    <a:lnTo>
                      <a:pt x="12774" y="6898"/>
                    </a:lnTo>
                    <a:lnTo>
                      <a:pt x="12774" y="6079"/>
                    </a:lnTo>
                    <a:close/>
                    <a:moveTo>
                      <a:pt x="13730" y="6079"/>
                    </a:moveTo>
                    <a:lnTo>
                      <a:pt x="13730" y="6898"/>
                    </a:lnTo>
                    <a:lnTo>
                      <a:pt x="13264" y="6898"/>
                    </a:lnTo>
                    <a:lnTo>
                      <a:pt x="13264" y="6079"/>
                    </a:lnTo>
                    <a:close/>
                    <a:moveTo>
                      <a:pt x="14220" y="6079"/>
                    </a:moveTo>
                    <a:lnTo>
                      <a:pt x="14220" y="6898"/>
                    </a:lnTo>
                    <a:lnTo>
                      <a:pt x="13754" y="6898"/>
                    </a:lnTo>
                    <a:lnTo>
                      <a:pt x="13754" y="6079"/>
                    </a:lnTo>
                    <a:close/>
                    <a:moveTo>
                      <a:pt x="14711" y="6079"/>
                    </a:moveTo>
                    <a:lnTo>
                      <a:pt x="14711" y="6898"/>
                    </a:lnTo>
                    <a:lnTo>
                      <a:pt x="14245" y="6898"/>
                    </a:lnTo>
                    <a:lnTo>
                      <a:pt x="14245" y="6079"/>
                    </a:lnTo>
                    <a:close/>
                    <a:moveTo>
                      <a:pt x="15201" y="6079"/>
                    </a:moveTo>
                    <a:lnTo>
                      <a:pt x="15201" y="6898"/>
                    </a:lnTo>
                    <a:lnTo>
                      <a:pt x="14735" y="6898"/>
                    </a:lnTo>
                    <a:lnTo>
                      <a:pt x="14735" y="6079"/>
                    </a:lnTo>
                    <a:close/>
                    <a:moveTo>
                      <a:pt x="15691" y="6079"/>
                    </a:moveTo>
                    <a:lnTo>
                      <a:pt x="15691" y="6898"/>
                    </a:lnTo>
                    <a:lnTo>
                      <a:pt x="15226" y="6898"/>
                    </a:lnTo>
                    <a:lnTo>
                      <a:pt x="15226" y="6079"/>
                    </a:lnTo>
                    <a:close/>
                    <a:moveTo>
                      <a:pt x="16182" y="6079"/>
                    </a:moveTo>
                    <a:lnTo>
                      <a:pt x="16182" y="6898"/>
                    </a:lnTo>
                    <a:lnTo>
                      <a:pt x="15716" y="6898"/>
                    </a:lnTo>
                    <a:lnTo>
                      <a:pt x="15716" y="6079"/>
                    </a:lnTo>
                    <a:close/>
                    <a:moveTo>
                      <a:pt x="16672" y="6079"/>
                    </a:moveTo>
                    <a:lnTo>
                      <a:pt x="16672" y="6898"/>
                    </a:lnTo>
                    <a:lnTo>
                      <a:pt x="16206" y="6898"/>
                    </a:lnTo>
                    <a:lnTo>
                      <a:pt x="16206" y="6079"/>
                    </a:lnTo>
                    <a:close/>
                    <a:moveTo>
                      <a:pt x="17162" y="6079"/>
                    </a:moveTo>
                    <a:lnTo>
                      <a:pt x="17162" y="6898"/>
                    </a:lnTo>
                    <a:lnTo>
                      <a:pt x="16697" y="6898"/>
                    </a:lnTo>
                    <a:lnTo>
                      <a:pt x="16697" y="6079"/>
                    </a:lnTo>
                    <a:close/>
                    <a:moveTo>
                      <a:pt x="17653" y="6079"/>
                    </a:moveTo>
                    <a:lnTo>
                      <a:pt x="17653" y="6898"/>
                    </a:lnTo>
                    <a:lnTo>
                      <a:pt x="17187" y="6898"/>
                    </a:lnTo>
                    <a:lnTo>
                      <a:pt x="17187" y="6079"/>
                    </a:lnTo>
                    <a:close/>
                    <a:moveTo>
                      <a:pt x="18143" y="6079"/>
                    </a:moveTo>
                    <a:lnTo>
                      <a:pt x="18143" y="6898"/>
                    </a:lnTo>
                    <a:lnTo>
                      <a:pt x="17677" y="6898"/>
                    </a:lnTo>
                    <a:lnTo>
                      <a:pt x="17677" y="6079"/>
                    </a:lnTo>
                    <a:close/>
                    <a:moveTo>
                      <a:pt x="18633" y="6079"/>
                    </a:moveTo>
                    <a:lnTo>
                      <a:pt x="18633" y="6898"/>
                    </a:lnTo>
                    <a:lnTo>
                      <a:pt x="18168" y="6898"/>
                    </a:lnTo>
                    <a:lnTo>
                      <a:pt x="18168" y="6079"/>
                    </a:lnTo>
                    <a:close/>
                    <a:moveTo>
                      <a:pt x="19124" y="6079"/>
                    </a:moveTo>
                    <a:lnTo>
                      <a:pt x="19124" y="6898"/>
                    </a:lnTo>
                    <a:lnTo>
                      <a:pt x="18658" y="6898"/>
                    </a:lnTo>
                    <a:lnTo>
                      <a:pt x="18658" y="6079"/>
                    </a:lnTo>
                    <a:close/>
                    <a:moveTo>
                      <a:pt x="19614" y="6079"/>
                    </a:moveTo>
                    <a:lnTo>
                      <a:pt x="19614" y="6898"/>
                    </a:lnTo>
                    <a:lnTo>
                      <a:pt x="19148" y="6898"/>
                    </a:lnTo>
                    <a:lnTo>
                      <a:pt x="19148" y="6079"/>
                    </a:lnTo>
                    <a:close/>
                    <a:moveTo>
                      <a:pt x="20105" y="6079"/>
                    </a:moveTo>
                    <a:lnTo>
                      <a:pt x="20105" y="6898"/>
                    </a:lnTo>
                    <a:lnTo>
                      <a:pt x="19639" y="6898"/>
                    </a:lnTo>
                    <a:lnTo>
                      <a:pt x="19639" y="6079"/>
                    </a:lnTo>
                    <a:close/>
                    <a:moveTo>
                      <a:pt x="20595" y="6079"/>
                    </a:moveTo>
                    <a:lnTo>
                      <a:pt x="20595" y="6898"/>
                    </a:lnTo>
                    <a:lnTo>
                      <a:pt x="20129" y="6898"/>
                    </a:lnTo>
                    <a:lnTo>
                      <a:pt x="20129" y="6079"/>
                    </a:lnTo>
                    <a:close/>
                    <a:moveTo>
                      <a:pt x="21085" y="6079"/>
                    </a:moveTo>
                    <a:lnTo>
                      <a:pt x="21085" y="6898"/>
                    </a:lnTo>
                    <a:lnTo>
                      <a:pt x="20619" y="6898"/>
                    </a:lnTo>
                    <a:lnTo>
                      <a:pt x="20619" y="6079"/>
                    </a:lnTo>
                    <a:close/>
                    <a:moveTo>
                      <a:pt x="21576" y="6079"/>
                    </a:moveTo>
                    <a:lnTo>
                      <a:pt x="21576" y="6898"/>
                    </a:lnTo>
                    <a:lnTo>
                      <a:pt x="21110" y="6898"/>
                    </a:lnTo>
                    <a:lnTo>
                      <a:pt x="21110" y="6079"/>
                    </a:lnTo>
                    <a:close/>
                    <a:moveTo>
                      <a:pt x="491" y="6941"/>
                    </a:moveTo>
                    <a:lnTo>
                      <a:pt x="491" y="7760"/>
                    </a:lnTo>
                    <a:lnTo>
                      <a:pt x="25" y="7760"/>
                    </a:lnTo>
                    <a:lnTo>
                      <a:pt x="25" y="6941"/>
                    </a:lnTo>
                    <a:close/>
                    <a:moveTo>
                      <a:pt x="981" y="6941"/>
                    </a:moveTo>
                    <a:lnTo>
                      <a:pt x="981" y="7760"/>
                    </a:lnTo>
                    <a:lnTo>
                      <a:pt x="515" y="7760"/>
                    </a:lnTo>
                    <a:lnTo>
                      <a:pt x="515" y="6941"/>
                    </a:lnTo>
                    <a:close/>
                    <a:moveTo>
                      <a:pt x="1471" y="6941"/>
                    </a:moveTo>
                    <a:lnTo>
                      <a:pt x="1471" y="7760"/>
                    </a:lnTo>
                    <a:lnTo>
                      <a:pt x="1005" y="7760"/>
                    </a:lnTo>
                    <a:lnTo>
                      <a:pt x="1005" y="6941"/>
                    </a:lnTo>
                    <a:close/>
                    <a:moveTo>
                      <a:pt x="1961" y="6941"/>
                    </a:moveTo>
                    <a:lnTo>
                      <a:pt x="1961" y="7760"/>
                    </a:lnTo>
                    <a:lnTo>
                      <a:pt x="1496" y="7760"/>
                    </a:lnTo>
                    <a:lnTo>
                      <a:pt x="1496" y="6941"/>
                    </a:lnTo>
                    <a:close/>
                    <a:moveTo>
                      <a:pt x="2452" y="6941"/>
                    </a:moveTo>
                    <a:lnTo>
                      <a:pt x="2452" y="7760"/>
                    </a:lnTo>
                    <a:lnTo>
                      <a:pt x="1986" y="7760"/>
                    </a:lnTo>
                    <a:lnTo>
                      <a:pt x="1986" y="6941"/>
                    </a:lnTo>
                    <a:close/>
                    <a:moveTo>
                      <a:pt x="2942" y="6941"/>
                    </a:moveTo>
                    <a:lnTo>
                      <a:pt x="2942" y="7760"/>
                    </a:lnTo>
                    <a:lnTo>
                      <a:pt x="2476" y="7760"/>
                    </a:lnTo>
                    <a:lnTo>
                      <a:pt x="2476" y="6941"/>
                    </a:lnTo>
                    <a:close/>
                    <a:moveTo>
                      <a:pt x="3433" y="6941"/>
                    </a:moveTo>
                    <a:lnTo>
                      <a:pt x="3433" y="7760"/>
                    </a:lnTo>
                    <a:lnTo>
                      <a:pt x="2967" y="7760"/>
                    </a:lnTo>
                    <a:lnTo>
                      <a:pt x="2967" y="6941"/>
                    </a:lnTo>
                    <a:close/>
                    <a:moveTo>
                      <a:pt x="3923" y="6941"/>
                    </a:moveTo>
                    <a:lnTo>
                      <a:pt x="3923" y="7760"/>
                    </a:lnTo>
                    <a:lnTo>
                      <a:pt x="3457" y="7760"/>
                    </a:lnTo>
                    <a:lnTo>
                      <a:pt x="3457" y="6941"/>
                    </a:lnTo>
                    <a:close/>
                    <a:moveTo>
                      <a:pt x="4413" y="6941"/>
                    </a:moveTo>
                    <a:lnTo>
                      <a:pt x="4413" y="7760"/>
                    </a:lnTo>
                    <a:lnTo>
                      <a:pt x="3947" y="7760"/>
                    </a:lnTo>
                    <a:lnTo>
                      <a:pt x="3947" y="6941"/>
                    </a:lnTo>
                    <a:close/>
                    <a:moveTo>
                      <a:pt x="4904" y="6941"/>
                    </a:moveTo>
                    <a:lnTo>
                      <a:pt x="4904" y="7760"/>
                    </a:lnTo>
                    <a:lnTo>
                      <a:pt x="4438" y="7760"/>
                    </a:lnTo>
                    <a:lnTo>
                      <a:pt x="4438" y="6941"/>
                    </a:lnTo>
                    <a:close/>
                    <a:moveTo>
                      <a:pt x="5394" y="6941"/>
                    </a:moveTo>
                    <a:lnTo>
                      <a:pt x="5394" y="7760"/>
                    </a:lnTo>
                    <a:lnTo>
                      <a:pt x="4928" y="7760"/>
                    </a:lnTo>
                    <a:lnTo>
                      <a:pt x="4928" y="6941"/>
                    </a:lnTo>
                    <a:close/>
                    <a:moveTo>
                      <a:pt x="5884" y="6941"/>
                    </a:moveTo>
                    <a:lnTo>
                      <a:pt x="5884" y="7760"/>
                    </a:lnTo>
                    <a:lnTo>
                      <a:pt x="5418" y="7760"/>
                    </a:lnTo>
                    <a:lnTo>
                      <a:pt x="5418" y="6941"/>
                    </a:lnTo>
                    <a:close/>
                    <a:moveTo>
                      <a:pt x="6375" y="6941"/>
                    </a:moveTo>
                    <a:lnTo>
                      <a:pt x="6375" y="7760"/>
                    </a:lnTo>
                    <a:lnTo>
                      <a:pt x="5909" y="7760"/>
                    </a:lnTo>
                    <a:lnTo>
                      <a:pt x="5909" y="6941"/>
                    </a:lnTo>
                    <a:close/>
                    <a:moveTo>
                      <a:pt x="6865" y="6941"/>
                    </a:moveTo>
                    <a:lnTo>
                      <a:pt x="6865" y="7760"/>
                    </a:lnTo>
                    <a:lnTo>
                      <a:pt x="6399" y="7760"/>
                    </a:lnTo>
                    <a:lnTo>
                      <a:pt x="6399" y="6941"/>
                    </a:lnTo>
                    <a:close/>
                    <a:moveTo>
                      <a:pt x="7356" y="6941"/>
                    </a:moveTo>
                    <a:lnTo>
                      <a:pt x="7356" y="7760"/>
                    </a:lnTo>
                    <a:lnTo>
                      <a:pt x="6890" y="7760"/>
                    </a:lnTo>
                    <a:lnTo>
                      <a:pt x="6890" y="6941"/>
                    </a:lnTo>
                    <a:close/>
                    <a:moveTo>
                      <a:pt x="7846" y="6941"/>
                    </a:moveTo>
                    <a:lnTo>
                      <a:pt x="7846" y="7760"/>
                    </a:lnTo>
                    <a:lnTo>
                      <a:pt x="7380" y="7760"/>
                    </a:lnTo>
                    <a:lnTo>
                      <a:pt x="7380" y="6941"/>
                    </a:lnTo>
                    <a:close/>
                    <a:moveTo>
                      <a:pt x="8336" y="6941"/>
                    </a:moveTo>
                    <a:lnTo>
                      <a:pt x="8336" y="7760"/>
                    </a:lnTo>
                    <a:lnTo>
                      <a:pt x="7870" y="7760"/>
                    </a:lnTo>
                    <a:lnTo>
                      <a:pt x="7870" y="6941"/>
                    </a:lnTo>
                    <a:close/>
                    <a:moveTo>
                      <a:pt x="8826" y="6941"/>
                    </a:moveTo>
                    <a:lnTo>
                      <a:pt x="8826" y="7760"/>
                    </a:lnTo>
                    <a:lnTo>
                      <a:pt x="8361" y="7760"/>
                    </a:lnTo>
                    <a:lnTo>
                      <a:pt x="8361" y="6941"/>
                    </a:lnTo>
                    <a:close/>
                    <a:moveTo>
                      <a:pt x="9317" y="6941"/>
                    </a:moveTo>
                    <a:lnTo>
                      <a:pt x="9317" y="7760"/>
                    </a:lnTo>
                    <a:lnTo>
                      <a:pt x="8851" y="7760"/>
                    </a:lnTo>
                    <a:lnTo>
                      <a:pt x="8851" y="6941"/>
                    </a:lnTo>
                    <a:close/>
                    <a:moveTo>
                      <a:pt x="9807" y="6941"/>
                    </a:moveTo>
                    <a:lnTo>
                      <a:pt x="9807" y="7760"/>
                    </a:lnTo>
                    <a:lnTo>
                      <a:pt x="9341" y="7760"/>
                    </a:lnTo>
                    <a:lnTo>
                      <a:pt x="9341" y="6941"/>
                    </a:lnTo>
                    <a:close/>
                    <a:moveTo>
                      <a:pt x="10297" y="6941"/>
                    </a:moveTo>
                    <a:lnTo>
                      <a:pt x="10297" y="7760"/>
                    </a:lnTo>
                    <a:lnTo>
                      <a:pt x="9832" y="7760"/>
                    </a:lnTo>
                    <a:lnTo>
                      <a:pt x="9832" y="6941"/>
                    </a:lnTo>
                    <a:close/>
                    <a:moveTo>
                      <a:pt x="10788" y="6941"/>
                    </a:moveTo>
                    <a:lnTo>
                      <a:pt x="10788" y="7760"/>
                    </a:lnTo>
                    <a:lnTo>
                      <a:pt x="10322" y="7760"/>
                    </a:lnTo>
                    <a:lnTo>
                      <a:pt x="10322" y="6941"/>
                    </a:lnTo>
                    <a:close/>
                    <a:moveTo>
                      <a:pt x="11278" y="6941"/>
                    </a:moveTo>
                    <a:lnTo>
                      <a:pt x="11278" y="7760"/>
                    </a:lnTo>
                    <a:lnTo>
                      <a:pt x="10812" y="7760"/>
                    </a:lnTo>
                    <a:lnTo>
                      <a:pt x="10812" y="6941"/>
                    </a:lnTo>
                    <a:close/>
                    <a:moveTo>
                      <a:pt x="11769" y="6941"/>
                    </a:moveTo>
                    <a:lnTo>
                      <a:pt x="11769" y="7760"/>
                    </a:lnTo>
                    <a:lnTo>
                      <a:pt x="11303" y="7760"/>
                    </a:lnTo>
                    <a:lnTo>
                      <a:pt x="11303" y="6941"/>
                    </a:lnTo>
                    <a:close/>
                    <a:moveTo>
                      <a:pt x="12259" y="6941"/>
                    </a:moveTo>
                    <a:lnTo>
                      <a:pt x="12259" y="7760"/>
                    </a:lnTo>
                    <a:lnTo>
                      <a:pt x="11793" y="7760"/>
                    </a:lnTo>
                    <a:lnTo>
                      <a:pt x="11793" y="6941"/>
                    </a:lnTo>
                    <a:close/>
                    <a:moveTo>
                      <a:pt x="12749" y="6941"/>
                    </a:moveTo>
                    <a:lnTo>
                      <a:pt x="12749" y="7760"/>
                    </a:lnTo>
                    <a:lnTo>
                      <a:pt x="12283" y="7760"/>
                    </a:lnTo>
                    <a:lnTo>
                      <a:pt x="12283" y="6941"/>
                    </a:lnTo>
                    <a:close/>
                    <a:moveTo>
                      <a:pt x="13240" y="6941"/>
                    </a:moveTo>
                    <a:lnTo>
                      <a:pt x="13240" y="7760"/>
                    </a:lnTo>
                    <a:lnTo>
                      <a:pt x="12774" y="7760"/>
                    </a:lnTo>
                    <a:lnTo>
                      <a:pt x="12774" y="6941"/>
                    </a:lnTo>
                    <a:close/>
                    <a:moveTo>
                      <a:pt x="13730" y="6941"/>
                    </a:moveTo>
                    <a:lnTo>
                      <a:pt x="13730" y="7760"/>
                    </a:lnTo>
                    <a:lnTo>
                      <a:pt x="13264" y="7760"/>
                    </a:lnTo>
                    <a:lnTo>
                      <a:pt x="13264" y="6941"/>
                    </a:lnTo>
                    <a:close/>
                    <a:moveTo>
                      <a:pt x="14220" y="6941"/>
                    </a:moveTo>
                    <a:lnTo>
                      <a:pt x="14220" y="7760"/>
                    </a:lnTo>
                    <a:lnTo>
                      <a:pt x="13754" y="7760"/>
                    </a:lnTo>
                    <a:lnTo>
                      <a:pt x="13754" y="6941"/>
                    </a:lnTo>
                    <a:close/>
                    <a:moveTo>
                      <a:pt x="14711" y="6941"/>
                    </a:moveTo>
                    <a:lnTo>
                      <a:pt x="14711" y="7760"/>
                    </a:lnTo>
                    <a:lnTo>
                      <a:pt x="14245" y="7760"/>
                    </a:lnTo>
                    <a:lnTo>
                      <a:pt x="14245" y="6941"/>
                    </a:lnTo>
                    <a:close/>
                    <a:moveTo>
                      <a:pt x="15201" y="6941"/>
                    </a:moveTo>
                    <a:lnTo>
                      <a:pt x="15201" y="7760"/>
                    </a:lnTo>
                    <a:lnTo>
                      <a:pt x="14735" y="7760"/>
                    </a:lnTo>
                    <a:lnTo>
                      <a:pt x="14735" y="6941"/>
                    </a:lnTo>
                    <a:close/>
                    <a:moveTo>
                      <a:pt x="15691" y="6941"/>
                    </a:moveTo>
                    <a:lnTo>
                      <a:pt x="15691" y="7760"/>
                    </a:lnTo>
                    <a:lnTo>
                      <a:pt x="15226" y="7760"/>
                    </a:lnTo>
                    <a:lnTo>
                      <a:pt x="15226" y="6941"/>
                    </a:lnTo>
                    <a:close/>
                    <a:moveTo>
                      <a:pt x="16182" y="6941"/>
                    </a:moveTo>
                    <a:lnTo>
                      <a:pt x="16182" y="7760"/>
                    </a:lnTo>
                    <a:lnTo>
                      <a:pt x="15716" y="7760"/>
                    </a:lnTo>
                    <a:lnTo>
                      <a:pt x="15716" y="6941"/>
                    </a:lnTo>
                    <a:close/>
                    <a:moveTo>
                      <a:pt x="16672" y="6941"/>
                    </a:moveTo>
                    <a:lnTo>
                      <a:pt x="16672" y="7760"/>
                    </a:lnTo>
                    <a:lnTo>
                      <a:pt x="16206" y="7760"/>
                    </a:lnTo>
                    <a:lnTo>
                      <a:pt x="16206" y="6941"/>
                    </a:lnTo>
                    <a:close/>
                    <a:moveTo>
                      <a:pt x="17162" y="6941"/>
                    </a:moveTo>
                    <a:lnTo>
                      <a:pt x="17162" y="7760"/>
                    </a:lnTo>
                    <a:lnTo>
                      <a:pt x="16697" y="7760"/>
                    </a:lnTo>
                    <a:lnTo>
                      <a:pt x="16697" y="6941"/>
                    </a:lnTo>
                    <a:close/>
                    <a:moveTo>
                      <a:pt x="17653" y="6941"/>
                    </a:moveTo>
                    <a:lnTo>
                      <a:pt x="17653" y="7760"/>
                    </a:lnTo>
                    <a:lnTo>
                      <a:pt x="17187" y="7760"/>
                    </a:lnTo>
                    <a:lnTo>
                      <a:pt x="17187" y="6941"/>
                    </a:lnTo>
                    <a:close/>
                    <a:moveTo>
                      <a:pt x="18143" y="6941"/>
                    </a:moveTo>
                    <a:lnTo>
                      <a:pt x="18143" y="7760"/>
                    </a:lnTo>
                    <a:lnTo>
                      <a:pt x="17677" y="7760"/>
                    </a:lnTo>
                    <a:lnTo>
                      <a:pt x="17677" y="6941"/>
                    </a:lnTo>
                    <a:close/>
                    <a:moveTo>
                      <a:pt x="18633" y="6941"/>
                    </a:moveTo>
                    <a:lnTo>
                      <a:pt x="18633" y="7760"/>
                    </a:lnTo>
                    <a:lnTo>
                      <a:pt x="18168" y="7760"/>
                    </a:lnTo>
                    <a:lnTo>
                      <a:pt x="18168" y="6941"/>
                    </a:lnTo>
                    <a:close/>
                    <a:moveTo>
                      <a:pt x="19124" y="6941"/>
                    </a:moveTo>
                    <a:lnTo>
                      <a:pt x="19124" y="7760"/>
                    </a:lnTo>
                    <a:lnTo>
                      <a:pt x="18658" y="7760"/>
                    </a:lnTo>
                    <a:lnTo>
                      <a:pt x="18658" y="6941"/>
                    </a:lnTo>
                    <a:close/>
                    <a:moveTo>
                      <a:pt x="19614" y="6941"/>
                    </a:moveTo>
                    <a:lnTo>
                      <a:pt x="19614" y="7760"/>
                    </a:lnTo>
                    <a:lnTo>
                      <a:pt x="19148" y="7760"/>
                    </a:lnTo>
                    <a:lnTo>
                      <a:pt x="19148" y="6941"/>
                    </a:lnTo>
                    <a:close/>
                    <a:moveTo>
                      <a:pt x="20105" y="6941"/>
                    </a:moveTo>
                    <a:lnTo>
                      <a:pt x="20105" y="7760"/>
                    </a:lnTo>
                    <a:lnTo>
                      <a:pt x="19639" y="7760"/>
                    </a:lnTo>
                    <a:lnTo>
                      <a:pt x="19639" y="6941"/>
                    </a:lnTo>
                    <a:close/>
                    <a:moveTo>
                      <a:pt x="20595" y="6941"/>
                    </a:moveTo>
                    <a:lnTo>
                      <a:pt x="20595" y="7760"/>
                    </a:lnTo>
                    <a:lnTo>
                      <a:pt x="20129" y="7760"/>
                    </a:lnTo>
                    <a:lnTo>
                      <a:pt x="20129" y="6941"/>
                    </a:lnTo>
                    <a:close/>
                    <a:moveTo>
                      <a:pt x="21085" y="6941"/>
                    </a:moveTo>
                    <a:lnTo>
                      <a:pt x="21085" y="7760"/>
                    </a:lnTo>
                    <a:lnTo>
                      <a:pt x="20619" y="7760"/>
                    </a:lnTo>
                    <a:lnTo>
                      <a:pt x="20619" y="6941"/>
                    </a:lnTo>
                    <a:close/>
                    <a:moveTo>
                      <a:pt x="21576" y="6941"/>
                    </a:moveTo>
                    <a:lnTo>
                      <a:pt x="21576" y="7760"/>
                    </a:lnTo>
                    <a:lnTo>
                      <a:pt x="21110" y="7760"/>
                    </a:lnTo>
                    <a:lnTo>
                      <a:pt x="21110" y="6941"/>
                    </a:lnTo>
                    <a:close/>
                    <a:moveTo>
                      <a:pt x="491" y="7803"/>
                    </a:moveTo>
                    <a:lnTo>
                      <a:pt x="491" y="8622"/>
                    </a:lnTo>
                    <a:lnTo>
                      <a:pt x="25" y="8622"/>
                    </a:lnTo>
                    <a:lnTo>
                      <a:pt x="25" y="7803"/>
                    </a:lnTo>
                    <a:close/>
                    <a:moveTo>
                      <a:pt x="981" y="7803"/>
                    </a:moveTo>
                    <a:lnTo>
                      <a:pt x="981" y="8622"/>
                    </a:lnTo>
                    <a:lnTo>
                      <a:pt x="515" y="8622"/>
                    </a:lnTo>
                    <a:lnTo>
                      <a:pt x="515" y="7803"/>
                    </a:lnTo>
                    <a:close/>
                    <a:moveTo>
                      <a:pt x="1471" y="7803"/>
                    </a:moveTo>
                    <a:lnTo>
                      <a:pt x="1471" y="8622"/>
                    </a:lnTo>
                    <a:lnTo>
                      <a:pt x="1005" y="8622"/>
                    </a:lnTo>
                    <a:lnTo>
                      <a:pt x="1005" y="7803"/>
                    </a:lnTo>
                    <a:close/>
                    <a:moveTo>
                      <a:pt x="1961" y="7803"/>
                    </a:moveTo>
                    <a:lnTo>
                      <a:pt x="1961" y="8622"/>
                    </a:lnTo>
                    <a:lnTo>
                      <a:pt x="1496" y="8622"/>
                    </a:lnTo>
                    <a:lnTo>
                      <a:pt x="1496" y="7803"/>
                    </a:lnTo>
                    <a:close/>
                    <a:moveTo>
                      <a:pt x="2452" y="7803"/>
                    </a:moveTo>
                    <a:lnTo>
                      <a:pt x="2452" y="8622"/>
                    </a:lnTo>
                    <a:lnTo>
                      <a:pt x="1986" y="8622"/>
                    </a:lnTo>
                    <a:lnTo>
                      <a:pt x="1986" y="7803"/>
                    </a:lnTo>
                    <a:close/>
                    <a:moveTo>
                      <a:pt x="2942" y="7803"/>
                    </a:moveTo>
                    <a:lnTo>
                      <a:pt x="2942" y="8622"/>
                    </a:lnTo>
                    <a:lnTo>
                      <a:pt x="2476" y="8622"/>
                    </a:lnTo>
                    <a:lnTo>
                      <a:pt x="2476" y="7803"/>
                    </a:lnTo>
                    <a:close/>
                    <a:moveTo>
                      <a:pt x="3433" y="7803"/>
                    </a:moveTo>
                    <a:lnTo>
                      <a:pt x="3433" y="8622"/>
                    </a:lnTo>
                    <a:lnTo>
                      <a:pt x="2967" y="8622"/>
                    </a:lnTo>
                    <a:lnTo>
                      <a:pt x="2967" y="7803"/>
                    </a:lnTo>
                    <a:close/>
                    <a:moveTo>
                      <a:pt x="3923" y="7803"/>
                    </a:moveTo>
                    <a:lnTo>
                      <a:pt x="3923" y="8622"/>
                    </a:lnTo>
                    <a:lnTo>
                      <a:pt x="3457" y="8622"/>
                    </a:lnTo>
                    <a:lnTo>
                      <a:pt x="3457" y="7803"/>
                    </a:lnTo>
                    <a:close/>
                    <a:moveTo>
                      <a:pt x="4413" y="7803"/>
                    </a:moveTo>
                    <a:lnTo>
                      <a:pt x="4413" y="8622"/>
                    </a:lnTo>
                    <a:lnTo>
                      <a:pt x="3947" y="8622"/>
                    </a:lnTo>
                    <a:lnTo>
                      <a:pt x="3947" y="7803"/>
                    </a:lnTo>
                    <a:close/>
                    <a:moveTo>
                      <a:pt x="4904" y="7803"/>
                    </a:moveTo>
                    <a:lnTo>
                      <a:pt x="4904" y="8622"/>
                    </a:lnTo>
                    <a:lnTo>
                      <a:pt x="4438" y="8622"/>
                    </a:lnTo>
                    <a:lnTo>
                      <a:pt x="4438" y="7803"/>
                    </a:lnTo>
                    <a:close/>
                    <a:moveTo>
                      <a:pt x="5394" y="7803"/>
                    </a:moveTo>
                    <a:lnTo>
                      <a:pt x="5394" y="8622"/>
                    </a:lnTo>
                    <a:lnTo>
                      <a:pt x="4928" y="8622"/>
                    </a:lnTo>
                    <a:lnTo>
                      <a:pt x="4928" y="7803"/>
                    </a:lnTo>
                    <a:close/>
                    <a:moveTo>
                      <a:pt x="5884" y="7803"/>
                    </a:moveTo>
                    <a:lnTo>
                      <a:pt x="5884" y="8622"/>
                    </a:lnTo>
                    <a:lnTo>
                      <a:pt x="5418" y="8622"/>
                    </a:lnTo>
                    <a:lnTo>
                      <a:pt x="5418" y="7803"/>
                    </a:lnTo>
                    <a:close/>
                    <a:moveTo>
                      <a:pt x="6375" y="7803"/>
                    </a:moveTo>
                    <a:lnTo>
                      <a:pt x="6375" y="8622"/>
                    </a:lnTo>
                    <a:lnTo>
                      <a:pt x="5909" y="8622"/>
                    </a:lnTo>
                    <a:lnTo>
                      <a:pt x="5909" y="7803"/>
                    </a:lnTo>
                    <a:close/>
                    <a:moveTo>
                      <a:pt x="6865" y="7803"/>
                    </a:moveTo>
                    <a:lnTo>
                      <a:pt x="6865" y="8622"/>
                    </a:lnTo>
                    <a:lnTo>
                      <a:pt x="6399" y="8622"/>
                    </a:lnTo>
                    <a:lnTo>
                      <a:pt x="6399" y="7803"/>
                    </a:lnTo>
                    <a:close/>
                    <a:moveTo>
                      <a:pt x="7355" y="7803"/>
                    </a:moveTo>
                    <a:lnTo>
                      <a:pt x="7355" y="8622"/>
                    </a:lnTo>
                    <a:lnTo>
                      <a:pt x="6890" y="8622"/>
                    </a:lnTo>
                    <a:lnTo>
                      <a:pt x="6890" y="7803"/>
                    </a:lnTo>
                    <a:close/>
                    <a:moveTo>
                      <a:pt x="7846" y="7803"/>
                    </a:moveTo>
                    <a:lnTo>
                      <a:pt x="7846" y="8622"/>
                    </a:lnTo>
                    <a:lnTo>
                      <a:pt x="7380" y="8622"/>
                    </a:lnTo>
                    <a:lnTo>
                      <a:pt x="7380" y="7803"/>
                    </a:lnTo>
                    <a:close/>
                    <a:moveTo>
                      <a:pt x="8336" y="7803"/>
                    </a:moveTo>
                    <a:lnTo>
                      <a:pt x="8336" y="8622"/>
                    </a:lnTo>
                    <a:lnTo>
                      <a:pt x="7870" y="8622"/>
                    </a:lnTo>
                    <a:lnTo>
                      <a:pt x="7870" y="7803"/>
                    </a:lnTo>
                    <a:close/>
                    <a:moveTo>
                      <a:pt x="8826" y="7803"/>
                    </a:moveTo>
                    <a:lnTo>
                      <a:pt x="8826" y="8622"/>
                    </a:lnTo>
                    <a:lnTo>
                      <a:pt x="8361" y="8622"/>
                    </a:lnTo>
                    <a:lnTo>
                      <a:pt x="8361" y="7803"/>
                    </a:lnTo>
                    <a:close/>
                    <a:moveTo>
                      <a:pt x="9317" y="7803"/>
                    </a:moveTo>
                    <a:lnTo>
                      <a:pt x="9317" y="8622"/>
                    </a:lnTo>
                    <a:lnTo>
                      <a:pt x="8851" y="8622"/>
                    </a:lnTo>
                    <a:lnTo>
                      <a:pt x="8851" y="7803"/>
                    </a:lnTo>
                    <a:close/>
                    <a:moveTo>
                      <a:pt x="9807" y="7803"/>
                    </a:moveTo>
                    <a:lnTo>
                      <a:pt x="9807" y="8622"/>
                    </a:lnTo>
                    <a:lnTo>
                      <a:pt x="9341" y="8622"/>
                    </a:lnTo>
                    <a:lnTo>
                      <a:pt x="9341" y="7803"/>
                    </a:lnTo>
                    <a:close/>
                    <a:moveTo>
                      <a:pt x="10297" y="7803"/>
                    </a:moveTo>
                    <a:lnTo>
                      <a:pt x="10297" y="8622"/>
                    </a:lnTo>
                    <a:lnTo>
                      <a:pt x="9832" y="8622"/>
                    </a:lnTo>
                    <a:lnTo>
                      <a:pt x="9832" y="7803"/>
                    </a:lnTo>
                    <a:close/>
                    <a:moveTo>
                      <a:pt x="10788" y="7803"/>
                    </a:moveTo>
                    <a:lnTo>
                      <a:pt x="10788" y="8622"/>
                    </a:lnTo>
                    <a:lnTo>
                      <a:pt x="10322" y="8622"/>
                    </a:lnTo>
                    <a:lnTo>
                      <a:pt x="10322" y="7803"/>
                    </a:lnTo>
                    <a:close/>
                    <a:moveTo>
                      <a:pt x="11278" y="7803"/>
                    </a:moveTo>
                    <a:lnTo>
                      <a:pt x="11278" y="8622"/>
                    </a:lnTo>
                    <a:lnTo>
                      <a:pt x="10812" y="8622"/>
                    </a:lnTo>
                    <a:lnTo>
                      <a:pt x="10812" y="7803"/>
                    </a:lnTo>
                    <a:close/>
                    <a:moveTo>
                      <a:pt x="11769" y="7803"/>
                    </a:moveTo>
                    <a:lnTo>
                      <a:pt x="11769" y="8622"/>
                    </a:lnTo>
                    <a:lnTo>
                      <a:pt x="11303" y="8622"/>
                    </a:lnTo>
                    <a:lnTo>
                      <a:pt x="11303" y="7803"/>
                    </a:lnTo>
                    <a:close/>
                    <a:moveTo>
                      <a:pt x="12259" y="7803"/>
                    </a:moveTo>
                    <a:lnTo>
                      <a:pt x="12259" y="8622"/>
                    </a:lnTo>
                    <a:lnTo>
                      <a:pt x="11793" y="8622"/>
                    </a:lnTo>
                    <a:lnTo>
                      <a:pt x="11793" y="7803"/>
                    </a:lnTo>
                    <a:close/>
                    <a:moveTo>
                      <a:pt x="12749" y="7803"/>
                    </a:moveTo>
                    <a:lnTo>
                      <a:pt x="12749" y="8622"/>
                    </a:lnTo>
                    <a:lnTo>
                      <a:pt x="12283" y="8622"/>
                    </a:lnTo>
                    <a:lnTo>
                      <a:pt x="12283" y="7803"/>
                    </a:lnTo>
                    <a:close/>
                    <a:moveTo>
                      <a:pt x="13240" y="7803"/>
                    </a:moveTo>
                    <a:lnTo>
                      <a:pt x="13240" y="8622"/>
                    </a:lnTo>
                    <a:lnTo>
                      <a:pt x="12774" y="8622"/>
                    </a:lnTo>
                    <a:lnTo>
                      <a:pt x="12774" y="7803"/>
                    </a:lnTo>
                    <a:close/>
                    <a:moveTo>
                      <a:pt x="13730" y="7803"/>
                    </a:moveTo>
                    <a:lnTo>
                      <a:pt x="13730" y="8622"/>
                    </a:lnTo>
                    <a:lnTo>
                      <a:pt x="13264" y="8622"/>
                    </a:lnTo>
                    <a:lnTo>
                      <a:pt x="13264" y="7803"/>
                    </a:lnTo>
                    <a:close/>
                    <a:moveTo>
                      <a:pt x="14220" y="7803"/>
                    </a:moveTo>
                    <a:lnTo>
                      <a:pt x="14220" y="8622"/>
                    </a:lnTo>
                    <a:lnTo>
                      <a:pt x="13754" y="8622"/>
                    </a:lnTo>
                    <a:lnTo>
                      <a:pt x="13754" y="7803"/>
                    </a:lnTo>
                    <a:close/>
                    <a:moveTo>
                      <a:pt x="14711" y="7803"/>
                    </a:moveTo>
                    <a:lnTo>
                      <a:pt x="14711" y="8622"/>
                    </a:lnTo>
                    <a:lnTo>
                      <a:pt x="14245" y="8622"/>
                    </a:lnTo>
                    <a:lnTo>
                      <a:pt x="14245" y="7803"/>
                    </a:lnTo>
                    <a:close/>
                    <a:moveTo>
                      <a:pt x="15201" y="7803"/>
                    </a:moveTo>
                    <a:lnTo>
                      <a:pt x="15201" y="8622"/>
                    </a:lnTo>
                    <a:lnTo>
                      <a:pt x="14735" y="8622"/>
                    </a:lnTo>
                    <a:lnTo>
                      <a:pt x="14735" y="7803"/>
                    </a:lnTo>
                    <a:close/>
                    <a:moveTo>
                      <a:pt x="15691" y="7803"/>
                    </a:moveTo>
                    <a:lnTo>
                      <a:pt x="15691" y="8622"/>
                    </a:lnTo>
                    <a:lnTo>
                      <a:pt x="15226" y="8622"/>
                    </a:lnTo>
                    <a:lnTo>
                      <a:pt x="15226" y="7803"/>
                    </a:lnTo>
                    <a:close/>
                    <a:moveTo>
                      <a:pt x="16182" y="7803"/>
                    </a:moveTo>
                    <a:lnTo>
                      <a:pt x="16182" y="8622"/>
                    </a:lnTo>
                    <a:lnTo>
                      <a:pt x="15716" y="8622"/>
                    </a:lnTo>
                    <a:lnTo>
                      <a:pt x="15716" y="7803"/>
                    </a:lnTo>
                    <a:close/>
                    <a:moveTo>
                      <a:pt x="16672" y="7803"/>
                    </a:moveTo>
                    <a:lnTo>
                      <a:pt x="16672" y="8622"/>
                    </a:lnTo>
                    <a:lnTo>
                      <a:pt x="16206" y="8622"/>
                    </a:lnTo>
                    <a:lnTo>
                      <a:pt x="16206" y="7803"/>
                    </a:lnTo>
                    <a:close/>
                    <a:moveTo>
                      <a:pt x="17162" y="7803"/>
                    </a:moveTo>
                    <a:lnTo>
                      <a:pt x="17162" y="8622"/>
                    </a:lnTo>
                    <a:lnTo>
                      <a:pt x="16697" y="8622"/>
                    </a:lnTo>
                    <a:lnTo>
                      <a:pt x="16697" y="7803"/>
                    </a:lnTo>
                    <a:close/>
                    <a:moveTo>
                      <a:pt x="17653" y="7803"/>
                    </a:moveTo>
                    <a:lnTo>
                      <a:pt x="17653" y="8622"/>
                    </a:lnTo>
                    <a:lnTo>
                      <a:pt x="17187" y="8622"/>
                    </a:lnTo>
                    <a:lnTo>
                      <a:pt x="17187" y="7803"/>
                    </a:lnTo>
                    <a:close/>
                    <a:moveTo>
                      <a:pt x="18143" y="7803"/>
                    </a:moveTo>
                    <a:lnTo>
                      <a:pt x="18143" y="8622"/>
                    </a:lnTo>
                    <a:lnTo>
                      <a:pt x="17677" y="8622"/>
                    </a:lnTo>
                    <a:lnTo>
                      <a:pt x="17677" y="7803"/>
                    </a:lnTo>
                    <a:close/>
                    <a:moveTo>
                      <a:pt x="18633" y="7803"/>
                    </a:moveTo>
                    <a:lnTo>
                      <a:pt x="18633" y="8622"/>
                    </a:lnTo>
                    <a:lnTo>
                      <a:pt x="18168" y="8622"/>
                    </a:lnTo>
                    <a:lnTo>
                      <a:pt x="18168" y="7803"/>
                    </a:lnTo>
                    <a:close/>
                    <a:moveTo>
                      <a:pt x="19124" y="7803"/>
                    </a:moveTo>
                    <a:lnTo>
                      <a:pt x="19124" y="8622"/>
                    </a:lnTo>
                    <a:lnTo>
                      <a:pt x="18658" y="8622"/>
                    </a:lnTo>
                    <a:lnTo>
                      <a:pt x="18658" y="7803"/>
                    </a:lnTo>
                    <a:close/>
                    <a:moveTo>
                      <a:pt x="19614" y="7803"/>
                    </a:moveTo>
                    <a:lnTo>
                      <a:pt x="19614" y="8622"/>
                    </a:lnTo>
                    <a:lnTo>
                      <a:pt x="19148" y="8622"/>
                    </a:lnTo>
                    <a:lnTo>
                      <a:pt x="19148" y="7803"/>
                    </a:lnTo>
                    <a:close/>
                    <a:moveTo>
                      <a:pt x="20105" y="7803"/>
                    </a:moveTo>
                    <a:lnTo>
                      <a:pt x="20105" y="8622"/>
                    </a:lnTo>
                    <a:lnTo>
                      <a:pt x="19639" y="8622"/>
                    </a:lnTo>
                    <a:lnTo>
                      <a:pt x="19639" y="7803"/>
                    </a:lnTo>
                    <a:close/>
                    <a:moveTo>
                      <a:pt x="20595" y="7803"/>
                    </a:moveTo>
                    <a:lnTo>
                      <a:pt x="20595" y="8622"/>
                    </a:lnTo>
                    <a:lnTo>
                      <a:pt x="20129" y="8622"/>
                    </a:lnTo>
                    <a:lnTo>
                      <a:pt x="20129" y="7803"/>
                    </a:lnTo>
                    <a:close/>
                    <a:moveTo>
                      <a:pt x="21085" y="7803"/>
                    </a:moveTo>
                    <a:lnTo>
                      <a:pt x="21085" y="8622"/>
                    </a:lnTo>
                    <a:lnTo>
                      <a:pt x="20619" y="8622"/>
                    </a:lnTo>
                    <a:lnTo>
                      <a:pt x="20619" y="7803"/>
                    </a:lnTo>
                    <a:close/>
                    <a:moveTo>
                      <a:pt x="21576" y="7803"/>
                    </a:moveTo>
                    <a:lnTo>
                      <a:pt x="21576" y="8622"/>
                    </a:lnTo>
                    <a:lnTo>
                      <a:pt x="21110" y="8622"/>
                    </a:lnTo>
                    <a:lnTo>
                      <a:pt x="21110" y="7803"/>
                    </a:lnTo>
                    <a:close/>
                    <a:moveTo>
                      <a:pt x="491" y="8666"/>
                    </a:moveTo>
                    <a:lnTo>
                      <a:pt x="491" y="9485"/>
                    </a:lnTo>
                    <a:lnTo>
                      <a:pt x="25" y="9485"/>
                    </a:lnTo>
                    <a:lnTo>
                      <a:pt x="25" y="8666"/>
                    </a:lnTo>
                    <a:close/>
                    <a:moveTo>
                      <a:pt x="981" y="8666"/>
                    </a:moveTo>
                    <a:lnTo>
                      <a:pt x="981" y="9485"/>
                    </a:lnTo>
                    <a:lnTo>
                      <a:pt x="515" y="9485"/>
                    </a:lnTo>
                    <a:lnTo>
                      <a:pt x="515" y="8666"/>
                    </a:lnTo>
                    <a:close/>
                    <a:moveTo>
                      <a:pt x="1471" y="8666"/>
                    </a:moveTo>
                    <a:lnTo>
                      <a:pt x="1471" y="9485"/>
                    </a:lnTo>
                    <a:lnTo>
                      <a:pt x="1005" y="9485"/>
                    </a:lnTo>
                    <a:lnTo>
                      <a:pt x="1005" y="8666"/>
                    </a:lnTo>
                    <a:close/>
                    <a:moveTo>
                      <a:pt x="1961" y="8666"/>
                    </a:moveTo>
                    <a:lnTo>
                      <a:pt x="1961" y="9485"/>
                    </a:lnTo>
                    <a:lnTo>
                      <a:pt x="1496" y="9485"/>
                    </a:lnTo>
                    <a:lnTo>
                      <a:pt x="1496" y="8666"/>
                    </a:lnTo>
                    <a:close/>
                    <a:moveTo>
                      <a:pt x="2452" y="8666"/>
                    </a:moveTo>
                    <a:lnTo>
                      <a:pt x="2452" y="9485"/>
                    </a:lnTo>
                    <a:lnTo>
                      <a:pt x="1986" y="9485"/>
                    </a:lnTo>
                    <a:lnTo>
                      <a:pt x="1986" y="8666"/>
                    </a:lnTo>
                    <a:close/>
                    <a:moveTo>
                      <a:pt x="2942" y="8666"/>
                    </a:moveTo>
                    <a:lnTo>
                      <a:pt x="2942" y="9485"/>
                    </a:lnTo>
                    <a:lnTo>
                      <a:pt x="2476" y="9485"/>
                    </a:lnTo>
                    <a:lnTo>
                      <a:pt x="2476" y="8666"/>
                    </a:lnTo>
                    <a:close/>
                    <a:moveTo>
                      <a:pt x="3433" y="8666"/>
                    </a:moveTo>
                    <a:lnTo>
                      <a:pt x="3433" y="9485"/>
                    </a:lnTo>
                    <a:lnTo>
                      <a:pt x="2967" y="9485"/>
                    </a:lnTo>
                    <a:lnTo>
                      <a:pt x="2967" y="8666"/>
                    </a:lnTo>
                    <a:close/>
                    <a:moveTo>
                      <a:pt x="3923" y="8666"/>
                    </a:moveTo>
                    <a:lnTo>
                      <a:pt x="3923" y="9485"/>
                    </a:lnTo>
                    <a:lnTo>
                      <a:pt x="3457" y="9485"/>
                    </a:lnTo>
                    <a:lnTo>
                      <a:pt x="3457" y="8666"/>
                    </a:lnTo>
                    <a:close/>
                    <a:moveTo>
                      <a:pt x="4413" y="8666"/>
                    </a:moveTo>
                    <a:lnTo>
                      <a:pt x="4413" y="9485"/>
                    </a:lnTo>
                    <a:lnTo>
                      <a:pt x="3947" y="9485"/>
                    </a:lnTo>
                    <a:lnTo>
                      <a:pt x="3947" y="8666"/>
                    </a:lnTo>
                    <a:close/>
                    <a:moveTo>
                      <a:pt x="4904" y="8666"/>
                    </a:moveTo>
                    <a:lnTo>
                      <a:pt x="4904" y="9485"/>
                    </a:lnTo>
                    <a:lnTo>
                      <a:pt x="4438" y="9485"/>
                    </a:lnTo>
                    <a:lnTo>
                      <a:pt x="4438" y="8666"/>
                    </a:lnTo>
                    <a:close/>
                    <a:moveTo>
                      <a:pt x="5394" y="8666"/>
                    </a:moveTo>
                    <a:lnTo>
                      <a:pt x="5394" y="9485"/>
                    </a:lnTo>
                    <a:lnTo>
                      <a:pt x="4928" y="9485"/>
                    </a:lnTo>
                    <a:lnTo>
                      <a:pt x="4928" y="8666"/>
                    </a:lnTo>
                    <a:close/>
                    <a:moveTo>
                      <a:pt x="5884" y="8666"/>
                    </a:moveTo>
                    <a:lnTo>
                      <a:pt x="5884" y="9485"/>
                    </a:lnTo>
                    <a:lnTo>
                      <a:pt x="5418" y="9485"/>
                    </a:lnTo>
                    <a:lnTo>
                      <a:pt x="5418" y="8666"/>
                    </a:lnTo>
                    <a:close/>
                    <a:moveTo>
                      <a:pt x="6375" y="8666"/>
                    </a:moveTo>
                    <a:lnTo>
                      <a:pt x="6375" y="9485"/>
                    </a:lnTo>
                    <a:lnTo>
                      <a:pt x="5909" y="9485"/>
                    </a:lnTo>
                    <a:lnTo>
                      <a:pt x="5909" y="8666"/>
                    </a:lnTo>
                    <a:close/>
                    <a:moveTo>
                      <a:pt x="6865" y="8666"/>
                    </a:moveTo>
                    <a:lnTo>
                      <a:pt x="6865" y="9485"/>
                    </a:lnTo>
                    <a:lnTo>
                      <a:pt x="6399" y="9485"/>
                    </a:lnTo>
                    <a:lnTo>
                      <a:pt x="6399" y="8666"/>
                    </a:lnTo>
                    <a:close/>
                    <a:moveTo>
                      <a:pt x="7355" y="8666"/>
                    </a:moveTo>
                    <a:lnTo>
                      <a:pt x="7355" y="9485"/>
                    </a:lnTo>
                    <a:lnTo>
                      <a:pt x="6890" y="9485"/>
                    </a:lnTo>
                    <a:lnTo>
                      <a:pt x="6890" y="8666"/>
                    </a:lnTo>
                    <a:close/>
                    <a:moveTo>
                      <a:pt x="7846" y="8666"/>
                    </a:moveTo>
                    <a:lnTo>
                      <a:pt x="7846" y="9485"/>
                    </a:lnTo>
                    <a:lnTo>
                      <a:pt x="7380" y="9485"/>
                    </a:lnTo>
                    <a:lnTo>
                      <a:pt x="7380" y="8666"/>
                    </a:lnTo>
                    <a:close/>
                    <a:moveTo>
                      <a:pt x="8336" y="8666"/>
                    </a:moveTo>
                    <a:lnTo>
                      <a:pt x="8336" y="9485"/>
                    </a:lnTo>
                    <a:lnTo>
                      <a:pt x="7870" y="9485"/>
                    </a:lnTo>
                    <a:lnTo>
                      <a:pt x="7870" y="8666"/>
                    </a:lnTo>
                    <a:close/>
                    <a:moveTo>
                      <a:pt x="8826" y="8666"/>
                    </a:moveTo>
                    <a:lnTo>
                      <a:pt x="8826" y="9485"/>
                    </a:lnTo>
                    <a:lnTo>
                      <a:pt x="8361" y="9485"/>
                    </a:lnTo>
                    <a:lnTo>
                      <a:pt x="8361" y="8666"/>
                    </a:lnTo>
                    <a:close/>
                    <a:moveTo>
                      <a:pt x="9317" y="8666"/>
                    </a:moveTo>
                    <a:lnTo>
                      <a:pt x="9317" y="9485"/>
                    </a:lnTo>
                    <a:lnTo>
                      <a:pt x="8851" y="9485"/>
                    </a:lnTo>
                    <a:lnTo>
                      <a:pt x="8851" y="8666"/>
                    </a:lnTo>
                    <a:close/>
                    <a:moveTo>
                      <a:pt x="9807" y="8666"/>
                    </a:moveTo>
                    <a:lnTo>
                      <a:pt x="9807" y="9485"/>
                    </a:lnTo>
                    <a:lnTo>
                      <a:pt x="9341" y="9485"/>
                    </a:lnTo>
                    <a:lnTo>
                      <a:pt x="9341" y="8666"/>
                    </a:lnTo>
                    <a:close/>
                    <a:moveTo>
                      <a:pt x="10297" y="8666"/>
                    </a:moveTo>
                    <a:lnTo>
                      <a:pt x="10297" y="9485"/>
                    </a:lnTo>
                    <a:lnTo>
                      <a:pt x="9832" y="9485"/>
                    </a:lnTo>
                    <a:lnTo>
                      <a:pt x="9832" y="8666"/>
                    </a:lnTo>
                    <a:close/>
                    <a:moveTo>
                      <a:pt x="10788" y="8666"/>
                    </a:moveTo>
                    <a:lnTo>
                      <a:pt x="10788" y="9485"/>
                    </a:lnTo>
                    <a:lnTo>
                      <a:pt x="10322" y="9485"/>
                    </a:lnTo>
                    <a:lnTo>
                      <a:pt x="10322" y="8666"/>
                    </a:lnTo>
                    <a:close/>
                    <a:moveTo>
                      <a:pt x="11278" y="8666"/>
                    </a:moveTo>
                    <a:lnTo>
                      <a:pt x="11278" y="9485"/>
                    </a:lnTo>
                    <a:lnTo>
                      <a:pt x="10812" y="9485"/>
                    </a:lnTo>
                    <a:lnTo>
                      <a:pt x="10812" y="8666"/>
                    </a:lnTo>
                    <a:close/>
                    <a:moveTo>
                      <a:pt x="11769" y="8666"/>
                    </a:moveTo>
                    <a:lnTo>
                      <a:pt x="11769" y="9485"/>
                    </a:lnTo>
                    <a:lnTo>
                      <a:pt x="11303" y="9485"/>
                    </a:lnTo>
                    <a:lnTo>
                      <a:pt x="11303" y="8666"/>
                    </a:lnTo>
                    <a:close/>
                    <a:moveTo>
                      <a:pt x="12259" y="8666"/>
                    </a:moveTo>
                    <a:lnTo>
                      <a:pt x="12259" y="9485"/>
                    </a:lnTo>
                    <a:lnTo>
                      <a:pt x="11793" y="9485"/>
                    </a:lnTo>
                    <a:lnTo>
                      <a:pt x="11793" y="8666"/>
                    </a:lnTo>
                    <a:close/>
                    <a:moveTo>
                      <a:pt x="12749" y="8666"/>
                    </a:moveTo>
                    <a:lnTo>
                      <a:pt x="12749" y="9485"/>
                    </a:lnTo>
                    <a:lnTo>
                      <a:pt x="12283" y="9485"/>
                    </a:lnTo>
                    <a:lnTo>
                      <a:pt x="12283" y="8666"/>
                    </a:lnTo>
                    <a:close/>
                    <a:moveTo>
                      <a:pt x="13240" y="8666"/>
                    </a:moveTo>
                    <a:lnTo>
                      <a:pt x="13240" y="9485"/>
                    </a:lnTo>
                    <a:lnTo>
                      <a:pt x="12774" y="9485"/>
                    </a:lnTo>
                    <a:lnTo>
                      <a:pt x="12774" y="8666"/>
                    </a:lnTo>
                    <a:close/>
                    <a:moveTo>
                      <a:pt x="13730" y="8666"/>
                    </a:moveTo>
                    <a:lnTo>
                      <a:pt x="13730" y="9485"/>
                    </a:lnTo>
                    <a:lnTo>
                      <a:pt x="13264" y="9485"/>
                    </a:lnTo>
                    <a:lnTo>
                      <a:pt x="13264" y="8666"/>
                    </a:lnTo>
                    <a:close/>
                    <a:moveTo>
                      <a:pt x="14220" y="8666"/>
                    </a:moveTo>
                    <a:lnTo>
                      <a:pt x="14220" y="9485"/>
                    </a:lnTo>
                    <a:lnTo>
                      <a:pt x="13754" y="9485"/>
                    </a:lnTo>
                    <a:lnTo>
                      <a:pt x="13754" y="8666"/>
                    </a:lnTo>
                    <a:close/>
                    <a:moveTo>
                      <a:pt x="14711" y="8666"/>
                    </a:moveTo>
                    <a:lnTo>
                      <a:pt x="14711" y="9485"/>
                    </a:lnTo>
                    <a:lnTo>
                      <a:pt x="14245" y="9485"/>
                    </a:lnTo>
                    <a:lnTo>
                      <a:pt x="14245" y="8666"/>
                    </a:lnTo>
                    <a:close/>
                    <a:moveTo>
                      <a:pt x="15201" y="8666"/>
                    </a:moveTo>
                    <a:lnTo>
                      <a:pt x="15201" y="9485"/>
                    </a:lnTo>
                    <a:lnTo>
                      <a:pt x="14735" y="9485"/>
                    </a:lnTo>
                    <a:lnTo>
                      <a:pt x="14735" y="8666"/>
                    </a:lnTo>
                    <a:close/>
                    <a:moveTo>
                      <a:pt x="15691" y="8666"/>
                    </a:moveTo>
                    <a:lnTo>
                      <a:pt x="15691" y="9485"/>
                    </a:lnTo>
                    <a:lnTo>
                      <a:pt x="15226" y="9485"/>
                    </a:lnTo>
                    <a:lnTo>
                      <a:pt x="15226" y="8666"/>
                    </a:lnTo>
                    <a:close/>
                    <a:moveTo>
                      <a:pt x="16182" y="8666"/>
                    </a:moveTo>
                    <a:lnTo>
                      <a:pt x="16182" y="9485"/>
                    </a:lnTo>
                    <a:lnTo>
                      <a:pt x="15716" y="9485"/>
                    </a:lnTo>
                    <a:lnTo>
                      <a:pt x="15716" y="8666"/>
                    </a:lnTo>
                    <a:close/>
                    <a:moveTo>
                      <a:pt x="16672" y="8666"/>
                    </a:moveTo>
                    <a:lnTo>
                      <a:pt x="16672" y="9485"/>
                    </a:lnTo>
                    <a:lnTo>
                      <a:pt x="16206" y="9485"/>
                    </a:lnTo>
                    <a:lnTo>
                      <a:pt x="16206" y="8666"/>
                    </a:lnTo>
                    <a:close/>
                    <a:moveTo>
                      <a:pt x="17162" y="8666"/>
                    </a:moveTo>
                    <a:lnTo>
                      <a:pt x="17162" y="9485"/>
                    </a:lnTo>
                    <a:lnTo>
                      <a:pt x="16697" y="9485"/>
                    </a:lnTo>
                    <a:lnTo>
                      <a:pt x="16697" y="8666"/>
                    </a:lnTo>
                    <a:close/>
                    <a:moveTo>
                      <a:pt x="17653" y="8666"/>
                    </a:moveTo>
                    <a:lnTo>
                      <a:pt x="17653" y="9485"/>
                    </a:lnTo>
                    <a:lnTo>
                      <a:pt x="17187" y="9485"/>
                    </a:lnTo>
                    <a:lnTo>
                      <a:pt x="17187" y="8666"/>
                    </a:lnTo>
                    <a:close/>
                    <a:moveTo>
                      <a:pt x="18143" y="8666"/>
                    </a:moveTo>
                    <a:lnTo>
                      <a:pt x="18143" y="9485"/>
                    </a:lnTo>
                    <a:lnTo>
                      <a:pt x="17677" y="9485"/>
                    </a:lnTo>
                    <a:lnTo>
                      <a:pt x="17677" y="8666"/>
                    </a:lnTo>
                    <a:close/>
                    <a:moveTo>
                      <a:pt x="18633" y="8666"/>
                    </a:moveTo>
                    <a:lnTo>
                      <a:pt x="18633" y="9485"/>
                    </a:lnTo>
                    <a:lnTo>
                      <a:pt x="18168" y="9485"/>
                    </a:lnTo>
                    <a:lnTo>
                      <a:pt x="18168" y="8666"/>
                    </a:lnTo>
                    <a:close/>
                    <a:moveTo>
                      <a:pt x="19124" y="8666"/>
                    </a:moveTo>
                    <a:lnTo>
                      <a:pt x="19124" y="9485"/>
                    </a:lnTo>
                    <a:lnTo>
                      <a:pt x="18658" y="9485"/>
                    </a:lnTo>
                    <a:lnTo>
                      <a:pt x="18658" y="8666"/>
                    </a:lnTo>
                    <a:close/>
                    <a:moveTo>
                      <a:pt x="19614" y="8666"/>
                    </a:moveTo>
                    <a:lnTo>
                      <a:pt x="19614" y="9485"/>
                    </a:lnTo>
                    <a:lnTo>
                      <a:pt x="19148" y="9485"/>
                    </a:lnTo>
                    <a:lnTo>
                      <a:pt x="19148" y="8666"/>
                    </a:lnTo>
                    <a:close/>
                    <a:moveTo>
                      <a:pt x="20105" y="8666"/>
                    </a:moveTo>
                    <a:lnTo>
                      <a:pt x="20105" y="9485"/>
                    </a:lnTo>
                    <a:lnTo>
                      <a:pt x="19639" y="9485"/>
                    </a:lnTo>
                    <a:lnTo>
                      <a:pt x="19639" y="8666"/>
                    </a:lnTo>
                    <a:close/>
                    <a:moveTo>
                      <a:pt x="20595" y="8666"/>
                    </a:moveTo>
                    <a:lnTo>
                      <a:pt x="20595" y="9485"/>
                    </a:lnTo>
                    <a:lnTo>
                      <a:pt x="20129" y="9485"/>
                    </a:lnTo>
                    <a:lnTo>
                      <a:pt x="20129" y="8666"/>
                    </a:lnTo>
                    <a:close/>
                    <a:moveTo>
                      <a:pt x="21085" y="8666"/>
                    </a:moveTo>
                    <a:lnTo>
                      <a:pt x="21085" y="9485"/>
                    </a:lnTo>
                    <a:lnTo>
                      <a:pt x="20619" y="9485"/>
                    </a:lnTo>
                    <a:lnTo>
                      <a:pt x="20619" y="8666"/>
                    </a:lnTo>
                    <a:close/>
                    <a:moveTo>
                      <a:pt x="21576" y="8666"/>
                    </a:moveTo>
                    <a:lnTo>
                      <a:pt x="21576" y="9485"/>
                    </a:lnTo>
                    <a:lnTo>
                      <a:pt x="21110" y="9485"/>
                    </a:lnTo>
                    <a:lnTo>
                      <a:pt x="21110" y="8666"/>
                    </a:lnTo>
                    <a:close/>
                    <a:moveTo>
                      <a:pt x="491" y="9528"/>
                    </a:moveTo>
                    <a:lnTo>
                      <a:pt x="491" y="10347"/>
                    </a:lnTo>
                    <a:lnTo>
                      <a:pt x="25" y="10347"/>
                    </a:lnTo>
                    <a:lnTo>
                      <a:pt x="25" y="9528"/>
                    </a:lnTo>
                    <a:close/>
                    <a:moveTo>
                      <a:pt x="981" y="9528"/>
                    </a:moveTo>
                    <a:lnTo>
                      <a:pt x="981" y="10347"/>
                    </a:lnTo>
                    <a:lnTo>
                      <a:pt x="515" y="10347"/>
                    </a:lnTo>
                    <a:lnTo>
                      <a:pt x="515" y="9528"/>
                    </a:lnTo>
                    <a:close/>
                    <a:moveTo>
                      <a:pt x="1471" y="9528"/>
                    </a:moveTo>
                    <a:lnTo>
                      <a:pt x="1471" y="10347"/>
                    </a:lnTo>
                    <a:lnTo>
                      <a:pt x="1005" y="10347"/>
                    </a:lnTo>
                    <a:lnTo>
                      <a:pt x="1005" y="9528"/>
                    </a:lnTo>
                    <a:close/>
                    <a:moveTo>
                      <a:pt x="1961" y="9528"/>
                    </a:moveTo>
                    <a:lnTo>
                      <a:pt x="1961" y="10347"/>
                    </a:lnTo>
                    <a:lnTo>
                      <a:pt x="1496" y="10347"/>
                    </a:lnTo>
                    <a:lnTo>
                      <a:pt x="1496" y="9528"/>
                    </a:lnTo>
                    <a:close/>
                    <a:moveTo>
                      <a:pt x="2452" y="9528"/>
                    </a:moveTo>
                    <a:lnTo>
                      <a:pt x="2452" y="10347"/>
                    </a:lnTo>
                    <a:lnTo>
                      <a:pt x="1986" y="10347"/>
                    </a:lnTo>
                    <a:lnTo>
                      <a:pt x="1986" y="9528"/>
                    </a:lnTo>
                    <a:close/>
                    <a:moveTo>
                      <a:pt x="2942" y="9528"/>
                    </a:moveTo>
                    <a:lnTo>
                      <a:pt x="2942" y="10347"/>
                    </a:lnTo>
                    <a:lnTo>
                      <a:pt x="2476" y="10347"/>
                    </a:lnTo>
                    <a:lnTo>
                      <a:pt x="2476" y="9528"/>
                    </a:lnTo>
                    <a:close/>
                    <a:moveTo>
                      <a:pt x="3433" y="9528"/>
                    </a:moveTo>
                    <a:lnTo>
                      <a:pt x="3433" y="10347"/>
                    </a:lnTo>
                    <a:lnTo>
                      <a:pt x="2967" y="10347"/>
                    </a:lnTo>
                    <a:lnTo>
                      <a:pt x="2967" y="9528"/>
                    </a:lnTo>
                    <a:close/>
                    <a:moveTo>
                      <a:pt x="3923" y="9528"/>
                    </a:moveTo>
                    <a:lnTo>
                      <a:pt x="3923" y="10347"/>
                    </a:lnTo>
                    <a:lnTo>
                      <a:pt x="3457" y="10347"/>
                    </a:lnTo>
                    <a:lnTo>
                      <a:pt x="3457" y="9528"/>
                    </a:lnTo>
                    <a:close/>
                    <a:moveTo>
                      <a:pt x="4413" y="9528"/>
                    </a:moveTo>
                    <a:lnTo>
                      <a:pt x="4413" y="10347"/>
                    </a:lnTo>
                    <a:lnTo>
                      <a:pt x="3947" y="10347"/>
                    </a:lnTo>
                    <a:lnTo>
                      <a:pt x="3947" y="9528"/>
                    </a:lnTo>
                    <a:close/>
                    <a:moveTo>
                      <a:pt x="4904" y="9528"/>
                    </a:moveTo>
                    <a:lnTo>
                      <a:pt x="4904" y="10347"/>
                    </a:lnTo>
                    <a:lnTo>
                      <a:pt x="4438" y="10347"/>
                    </a:lnTo>
                    <a:lnTo>
                      <a:pt x="4438" y="9528"/>
                    </a:lnTo>
                    <a:close/>
                    <a:moveTo>
                      <a:pt x="5394" y="9528"/>
                    </a:moveTo>
                    <a:lnTo>
                      <a:pt x="5394" y="10347"/>
                    </a:lnTo>
                    <a:lnTo>
                      <a:pt x="4928" y="10347"/>
                    </a:lnTo>
                    <a:lnTo>
                      <a:pt x="4928" y="9528"/>
                    </a:lnTo>
                    <a:close/>
                    <a:moveTo>
                      <a:pt x="5884" y="9528"/>
                    </a:moveTo>
                    <a:lnTo>
                      <a:pt x="5884" y="10347"/>
                    </a:lnTo>
                    <a:lnTo>
                      <a:pt x="5418" y="10347"/>
                    </a:lnTo>
                    <a:lnTo>
                      <a:pt x="5418" y="9528"/>
                    </a:lnTo>
                    <a:close/>
                    <a:moveTo>
                      <a:pt x="6375" y="9528"/>
                    </a:moveTo>
                    <a:lnTo>
                      <a:pt x="6375" y="10347"/>
                    </a:lnTo>
                    <a:lnTo>
                      <a:pt x="5909" y="10347"/>
                    </a:lnTo>
                    <a:lnTo>
                      <a:pt x="5909" y="9528"/>
                    </a:lnTo>
                    <a:close/>
                    <a:moveTo>
                      <a:pt x="6865" y="9528"/>
                    </a:moveTo>
                    <a:lnTo>
                      <a:pt x="6865" y="10347"/>
                    </a:lnTo>
                    <a:lnTo>
                      <a:pt x="6399" y="10347"/>
                    </a:lnTo>
                    <a:lnTo>
                      <a:pt x="6399" y="9528"/>
                    </a:lnTo>
                    <a:close/>
                    <a:moveTo>
                      <a:pt x="7355" y="9528"/>
                    </a:moveTo>
                    <a:lnTo>
                      <a:pt x="7355" y="10347"/>
                    </a:lnTo>
                    <a:lnTo>
                      <a:pt x="6890" y="10347"/>
                    </a:lnTo>
                    <a:lnTo>
                      <a:pt x="6890" y="9528"/>
                    </a:lnTo>
                    <a:close/>
                    <a:moveTo>
                      <a:pt x="7846" y="9528"/>
                    </a:moveTo>
                    <a:lnTo>
                      <a:pt x="7846" y="10347"/>
                    </a:lnTo>
                    <a:lnTo>
                      <a:pt x="7380" y="10347"/>
                    </a:lnTo>
                    <a:lnTo>
                      <a:pt x="7380" y="9528"/>
                    </a:lnTo>
                    <a:close/>
                    <a:moveTo>
                      <a:pt x="8336" y="9528"/>
                    </a:moveTo>
                    <a:lnTo>
                      <a:pt x="8336" y="10347"/>
                    </a:lnTo>
                    <a:lnTo>
                      <a:pt x="7870" y="10347"/>
                    </a:lnTo>
                    <a:lnTo>
                      <a:pt x="7870" y="9528"/>
                    </a:lnTo>
                    <a:close/>
                    <a:moveTo>
                      <a:pt x="8826" y="9528"/>
                    </a:moveTo>
                    <a:lnTo>
                      <a:pt x="8826" y="10347"/>
                    </a:lnTo>
                    <a:lnTo>
                      <a:pt x="8361" y="10347"/>
                    </a:lnTo>
                    <a:lnTo>
                      <a:pt x="8361" y="9528"/>
                    </a:lnTo>
                    <a:close/>
                    <a:moveTo>
                      <a:pt x="9317" y="9528"/>
                    </a:moveTo>
                    <a:lnTo>
                      <a:pt x="9317" y="10347"/>
                    </a:lnTo>
                    <a:lnTo>
                      <a:pt x="8851" y="10347"/>
                    </a:lnTo>
                    <a:lnTo>
                      <a:pt x="8851" y="9528"/>
                    </a:lnTo>
                    <a:close/>
                    <a:moveTo>
                      <a:pt x="9807" y="9528"/>
                    </a:moveTo>
                    <a:lnTo>
                      <a:pt x="9807" y="10347"/>
                    </a:lnTo>
                    <a:lnTo>
                      <a:pt x="9341" y="10347"/>
                    </a:lnTo>
                    <a:lnTo>
                      <a:pt x="9341" y="9528"/>
                    </a:lnTo>
                    <a:close/>
                    <a:moveTo>
                      <a:pt x="10297" y="9528"/>
                    </a:moveTo>
                    <a:lnTo>
                      <a:pt x="10297" y="10347"/>
                    </a:lnTo>
                    <a:lnTo>
                      <a:pt x="9832" y="10347"/>
                    </a:lnTo>
                    <a:lnTo>
                      <a:pt x="9832" y="9528"/>
                    </a:lnTo>
                    <a:close/>
                    <a:moveTo>
                      <a:pt x="10788" y="9528"/>
                    </a:moveTo>
                    <a:lnTo>
                      <a:pt x="10788" y="10347"/>
                    </a:lnTo>
                    <a:lnTo>
                      <a:pt x="10322" y="10347"/>
                    </a:lnTo>
                    <a:lnTo>
                      <a:pt x="10322" y="9528"/>
                    </a:lnTo>
                    <a:close/>
                    <a:moveTo>
                      <a:pt x="11278" y="9528"/>
                    </a:moveTo>
                    <a:lnTo>
                      <a:pt x="11278" y="10347"/>
                    </a:lnTo>
                    <a:lnTo>
                      <a:pt x="10812" y="10347"/>
                    </a:lnTo>
                    <a:lnTo>
                      <a:pt x="10812" y="9528"/>
                    </a:lnTo>
                    <a:close/>
                    <a:moveTo>
                      <a:pt x="11769" y="9528"/>
                    </a:moveTo>
                    <a:lnTo>
                      <a:pt x="11769" y="10347"/>
                    </a:lnTo>
                    <a:lnTo>
                      <a:pt x="11303" y="10347"/>
                    </a:lnTo>
                    <a:lnTo>
                      <a:pt x="11303" y="9528"/>
                    </a:lnTo>
                    <a:close/>
                    <a:moveTo>
                      <a:pt x="12259" y="9528"/>
                    </a:moveTo>
                    <a:lnTo>
                      <a:pt x="12259" y="10347"/>
                    </a:lnTo>
                    <a:lnTo>
                      <a:pt x="11793" y="10347"/>
                    </a:lnTo>
                    <a:lnTo>
                      <a:pt x="11793" y="9528"/>
                    </a:lnTo>
                    <a:close/>
                    <a:moveTo>
                      <a:pt x="12749" y="9528"/>
                    </a:moveTo>
                    <a:lnTo>
                      <a:pt x="12749" y="10347"/>
                    </a:lnTo>
                    <a:lnTo>
                      <a:pt x="12283" y="10347"/>
                    </a:lnTo>
                    <a:lnTo>
                      <a:pt x="12283" y="9528"/>
                    </a:lnTo>
                    <a:close/>
                    <a:moveTo>
                      <a:pt x="13240" y="9528"/>
                    </a:moveTo>
                    <a:lnTo>
                      <a:pt x="13240" y="10347"/>
                    </a:lnTo>
                    <a:lnTo>
                      <a:pt x="12774" y="10347"/>
                    </a:lnTo>
                    <a:lnTo>
                      <a:pt x="12774" y="9528"/>
                    </a:lnTo>
                    <a:close/>
                    <a:moveTo>
                      <a:pt x="13730" y="9528"/>
                    </a:moveTo>
                    <a:lnTo>
                      <a:pt x="13730" y="10347"/>
                    </a:lnTo>
                    <a:lnTo>
                      <a:pt x="13264" y="10347"/>
                    </a:lnTo>
                    <a:lnTo>
                      <a:pt x="13264" y="9528"/>
                    </a:lnTo>
                    <a:close/>
                    <a:moveTo>
                      <a:pt x="14220" y="9528"/>
                    </a:moveTo>
                    <a:lnTo>
                      <a:pt x="14220" y="10347"/>
                    </a:lnTo>
                    <a:lnTo>
                      <a:pt x="13754" y="10347"/>
                    </a:lnTo>
                    <a:lnTo>
                      <a:pt x="13754" y="9528"/>
                    </a:lnTo>
                    <a:close/>
                    <a:moveTo>
                      <a:pt x="14711" y="9528"/>
                    </a:moveTo>
                    <a:lnTo>
                      <a:pt x="14711" y="10347"/>
                    </a:lnTo>
                    <a:lnTo>
                      <a:pt x="14245" y="10347"/>
                    </a:lnTo>
                    <a:lnTo>
                      <a:pt x="14245" y="9528"/>
                    </a:lnTo>
                    <a:close/>
                    <a:moveTo>
                      <a:pt x="15201" y="9528"/>
                    </a:moveTo>
                    <a:lnTo>
                      <a:pt x="15201" y="10347"/>
                    </a:lnTo>
                    <a:lnTo>
                      <a:pt x="14735" y="10347"/>
                    </a:lnTo>
                    <a:lnTo>
                      <a:pt x="14735" y="9528"/>
                    </a:lnTo>
                    <a:close/>
                    <a:moveTo>
                      <a:pt x="15691" y="9528"/>
                    </a:moveTo>
                    <a:lnTo>
                      <a:pt x="15691" y="10347"/>
                    </a:lnTo>
                    <a:lnTo>
                      <a:pt x="15226" y="10347"/>
                    </a:lnTo>
                    <a:lnTo>
                      <a:pt x="15226" y="9528"/>
                    </a:lnTo>
                    <a:close/>
                    <a:moveTo>
                      <a:pt x="16182" y="9528"/>
                    </a:moveTo>
                    <a:lnTo>
                      <a:pt x="16182" y="10347"/>
                    </a:lnTo>
                    <a:lnTo>
                      <a:pt x="15716" y="10347"/>
                    </a:lnTo>
                    <a:lnTo>
                      <a:pt x="15716" y="9528"/>
                    </a:lnTo>
                    <a:close/>
                    <a:moveTo>
                      <a:pt x="16672" y="9528"/>
                    </a:moveTo>
                    <a:lnTo>
                      <a:pt x="16672" y="10347"/>
                    </a:lnTo>
                    <a:lnTo>
                      <a:pt x="16206" y="10347"/>
                    </a:lnTo>
                    <a:lnTo>
                      <a:pt x="16206" y="9528"/>
                    </a:lnTo>
                    <a:close/>
                    <a:moveTo>
                      <a:pt x="17162" y="9528"/>
                    </a:moveTo>
                    <a:lnTo>
                      <a:pt x="17162" y="10347"/>
                    </a:lnTo>
                    <a:lnTo>
                      <a:pt x="16697" y="10347"/>
                    </a:lnTo>
                    <a:lnTo>
                      <a:pt x="16697" y="9528"/>
                    </a:lnTo>
                    <a:close/>
                    <a:moveTo>
                      <a:pt x="17653" y="9528"/>
                    </a:moveTo>
                    <a:lnTo>
                      <a:pt x="17653" y="10347"/>
                    </a:lnTo>
                    <a:lnTo>
                      <a:pt x="17187" y="10347"/>
                    </a:lnTo>
                    <a:lnTo>
                      <a:pt x="17187" y="9528"/>
                    </a:lnTo>
                    <a:close/>
                    <a:moveTo>
                      <a:pt x="18143" y="9528"/>
                    </a:moveTo>
                    <a:lnTo>
                      <a:pt x="18143" y="10347"/>
                    </a:lnTo>
                    <a:lnTo>
                      <a:pt x="17677" y="10347"/>
                    </a:lnTo>
                    <a:lnTo>
                      <a:pt x="17677" y="9528"/>
                    </a:lnTo>
                    <a:close/>
                    <a:moveTo>
                      <a:pt x="18633" y="9528"/>
                    </a:moveTo>
                    <a:lnTo>
                      <a:pt x="18633" y="10347"/>
                    </a:lnTo>
                    <a:lnTo>
                      <a:pt x="18168" y="10347"/>
                    </a:lnTo>
                    <a:lnTo>
                      <a:pt x="18168" y="9528"/>
                    </a:lnTo>
                    <a:close/>
                    <a:moveTo>
                      <a:pt x="19124" y="9528"/>
                    </a:moveTo>
                    <a:lnTo>
                      <a:pt x="19124" y="10347"/>
                    </a:lnTo>
                    <a:lnTo>
                      <a:pt x="18658" y="10347"/>
                    </a:lnTo>
                    <a:lnTo>
                      <a:pt x="18658" y="9528"/>
                    </a:lnTo>
                    <a:close/>
                    <a:moveTo>
                      <a:pt x="19614" y="9528"/>
                    </a:moveTo>
                    <a:lnTo>
                      <a:pt x="19614" y="10347"/>
                    </a:lnTo>
                    <a:lnTo>
                      <a:pt x="19148" y="10347"/>
                    </a:lnTo>
                    <a:lnTo>
                      <a:pt x="19148" y="9528"/>
                    </a:lnTo>
                    <a:close/>
                    <a:moveTo>
                      <a:pt x="20105" y="9528"/>
                    </a:moveTo>
                    <a:lnTo>
                      <a:pt x="20105" y="10347"/>
                    </a:lnTo>
                    <a:lnTo>
                      <a:pt x="19639" y="10347"/>
                    </a:lnTo>
                    <a:lnTo>
                      <a:pt x="19639" y="9528"/>
                    </a:lnTo>
                    <a:close/>
                    <a:moveTo>
                      <a:pt x="20595" y="9528"/>
                    </a:moveTo>
                    <a:lnTo>
                      <a:pt x="20595" y="10347"/>
                    </a:lnTo>
                    <a:lnTo>
                      <a:pt x="20129" y="10347"/>
                    </a:lnTo>
                    <a:lnTo>
                      <a:pt x="20129" y="9528"/>
                    </a:lnTo>
                    <a:close/>
                    <a:moveTo>
                      <a:pt x="21085" y="9528"/>
                    </a:moveTo>
                    <a:lnTo>
                      <a:pt x="21085" y="10347"/>
                    </a:lnTo>
                    <a:lnTo>
                      <a:pt x="20619" y="10347"/>
                    </a:lnTo>
                    <a:lnTo>
                      <a:pt x="20619" y="9528"/>
                    </a:lnTo>
                    <a:close/>
                    <a:moveTo>
                      <a:pt x="21576" y="9528"/>
                    </a:moveTo>
                    <a:lnTo>
                      <a:pt x="21576" y="10347"/>
                    </a:lnTo>
                    <a:lnTo>
                      <a:pt x="21110" y="10347"/>
                    </a:lnTo>
                    <a:lnTo>
                      <a:pt x="21110" y="9528"/>
                    </a:lnTo>
                    <a:close/>
                    <a:moveTo>
                      <a:pt x="491" y="10390"/>
                    </a:moveTo>
                    <a:lnTo>
                      <a:pt x="491" y="11209"/>
                    </a:lnTo>
                    <a:lnTo>
                      <a:pt x="25" y="11209"/>
                    </a:lnTo>
                    <a:lnTo>
                      <a:pt x="25" y="10390"/>
                    </a:lnTo>
                    <a:close/>
                    <a:moveTo>
                      <a:pt x="981" y="10390"/>
                    </a:moveTo>
                    <a:lnTo>
                      <a:pt x="981" y="11209"/>
                    </a:lnTo>
                    <a:lnTo>
                      <a:pt x="515" y="11209"/>
                    </a:lnTo>
                    <a:lnTo>
                      <a:pt x="515" y="10390"/>
                    </a:lnTo>
                    <a:close/>
                    <a:moveTo>
                      <a:pt x="1471" y="10390"/>
                    </a:moveTo>
                    <a:lnTo>
                      <a:pt x="1471" y="11209"/>
                    </a:lnTo>
                    <a:lnTo>
                      <a:pt x="1005" y="11209"/>
                    </a:lnTo>
                    <a:lnTo>
                      <a:pt x="1005" y="10390"/>
                    </a:lnTo>
                    <a:close/>
                    <a:moveTo>
                      <a:pt x="1961" y="10390"/>
                    </a:moveTo>
                    <a:lnTo>
                      <a:pt x="1961" y="11209"/>
                    </a:lnTo>
                    <a:lnTo>
                      <a:pt x="1496" y="11209"/>
                    </a:lnTo>
                    <a:lnTo>
                      <a:pt x="1496" y="10390"/>
                    </a:lnTo>
                    <a:close/>
                    <a:moveTo>
                      <a:pt x="2452" y="10390"/>
                    </a:moveTo>
                    <a:lnTo>
                      <a:pt x="2452" y="11209"/>
                    </a:lnTo>
                    <a:lnTo>
                      <a:pt x="1986" y="11209"/>
                    </a:lnTo>
                    <a:lnTo>
                      <a:pt x="1986" y="10390"/>
                    </a:lnTo>
                    <a:close/>
                    <a:moveTo>
                      <a:pt x="2942" y="10390"/>
                    </a:moveTo>
                    <a:lnTo>
                      <a:pt x="2942" y="11209"/>
                    </a:lnTo>
                    <a:lnTo>
                      <a:pt x="2476" y="11209"/>
                    </a:lnTo>
                    <a:lnTo>
                      <a:pt x="2476" y="10390"/>
                    </a:lnTo>
                    <a:close/>
                    <a:moveTo>
                      <a:pt x="3433" y="10390"/>
                    </a:moveTo>
                    <a:lnTo>
                      <a:pt x="3433" y="11209"/>
                    </a:lnTo>
                    <a:lnTo>
                      <a:pt x="2967" y="11209"/>
                    </a:lnTo>
                    <a:lnTo>
                      <a:pt x="2967" y="10390"/>
                    </a:lnTo>
                    <a:close/>
                    <a:moveTo>
                      <a:pt x="3923" y="10390"/>
                    </a:moveTo>
                    <a:lnTo>
                      <a:pt x="3923" y="11209"/>
                    </a:lnTo>
                    <a:lnTo>
                      <a:pt x="3457" y="11209"/>
                    </a:lnTo>
                    <a:lnTo>
                      <a:pt x="3457" y="10390"/>
                    </a:lnTo>
                    <a:close/>
                    <a:moveTo>
                      <a:pt x="4413" y="10390"/>
                    </a:moveTo>
                    <a:lnTo>
                      <a:pt x="4413" y="11209"/>
                    </a:lnTo>
                    <a:lnTo>
                      <a:pt x="3947" y="11209"/>
                    </a:lnTo>
                    <a:lnTo>
                      <a:pt x="3947" y="10390"/>
                    </a:lnTo>
                    <a:close/>
                    <a:moveTo>
                      <a:pt x="4904" y="10390"/>
                    </a:moveTo>
                    <a:lnTo>
                      <a:pt x="4904" y="11209"/>
                    </a:lnTo>
                    <a:lnTo>
                      <a:pt x="4438" y="11209"/>
                    </a:lnTo>
                    <a:lnTo>
                      <a:pt x="4438" y="10390"/>
                    </a:lnTo>
                    <a:close/>
                    <a:moveTo>
                      <a:pt x="5394" y="10390"/>
                    </a:moveTo>
                    <a:lnTo>
                      <a:pt x="5394" y="11209"/>
                    </a:lnTo>
                    <a:lnTo>
                      <a:pt x="4928" y="11209"/>
                    </a:lnTo>
                    <a:lnTo>
                      <a:pt x="4928" y="10390"/>
                    </a:lnTo>
                    <a:close/>
                    <a:moveTo>
                      <a:pt x="5884" y="10390"/>
                    </a:moveTo>
                    <a:lnTo>
                      <a:pt x="5884" y="11209"/>
                    </a:lnTo>
                    <a:lnTo>
                      <a:pt x="5418" y="11209"/>
                    </a:lnTo>
                    <a:lnTo>
                      <a:pt x="5418" y="10390"/>
                    </a:lnTo>
                    <a:close/>
                    <a:moveTo>
                      <a:pt x="6375" y="10390"/>
                    </a:moveTo>
                    <a:lnTo>
                      <a:pt x="6375" y="11209"/>
                    </a:lnTo>
                    <a:lnTo>
                      <a:pt x="5909" y="11209"/>
                    </a:lnTo>
                    <a:lnTo>
                      <a:pt x="5909" y="10390"/>
                    </a:lnTo>
                    <a:close/>
                    <a:moveTo>
                      <a:pt x="6865" y="10390"/>
                    </a:moveTo>
                    <a:lnTo>
                      <a:pt x="6865" y="11209"/>
                    </a:lnTo>
                    <a:lnTo>
                      <a:pt x="6399" y="11209"/>
                    </a:lnTo>
                    <a:lnTo>
                      <a:pt x="6399" y="10390"/>
                    </a:lnTo>
                    <a:close/>
                    <a:moveTo>
                      <a:pt x="7355" y="10390"/>
                    </a:moveTo>
                    <a:lnTo>
                      <a:pt x="7355" y="11209"/>
                    </a:lnTo>
                    <a:lnTo>
                      <a:pt x="6890" y="11209"/>
                    </a:lnTo>
                    <a:lnTo>
                      <a:pt x="6890" y="10390"/>
                    </a:lnTo>
                    <a:close/>
                    <a:moveTo>
                      <a:pt x="7846" y="10390"/>
                    </a:moveTo>
                    <a:lnTo>
                      <a:pt x="7846" y="11209"/>
                    </a:lnTo>
                    <a:lnTo>
                      <a:pt x="7380" y="11209"/>
                    </a:lnTo>
                    <a:lnTo>
                      <a:pt x="7380" y="10390"/>
                    </a:lnTo>
                    <a:close/>
                    <a:moveTo>
                      <a:pt x="8336" y="10390"/>
                    </a:moveTo>
                    <a:lnTo>
                      <a:pt x="8336" y="11209"/>
                    </a:lnTo>
                    <a:lnTo>
                      <a:pt x="7870" y="11209"/>
                    </a:lnTo>
                    <a:lnTo>
                      <a:pt x="7870" y="10390"/>
                    </a:lnTo>
                    <a:close/>
                    <a:moveTo>
                      <a:pt x="8826" y="10390"/>
                    </a:moveTo>
                    <a:lnTo>
                      <a:pt x="8826" y="11209"/>
                    </a:lnTo>
                    <a:lnTo>
                      <a:pt x="8361" y="11209"/>
                    </a:lnTo>
                    <a:lnTo>
                      <a:pt x="8361" y="10390"/>
                    </a:lnTo>
                    <a:close/>
                    <a:moveTo>
                      <a:pt x="9317" y="10390"/>
                    </a:moveTo>
                    <a:lnTo>
                      <a:pt x="9317" y="11209"/>
                    </a:lnTo>
                    <a:lnTo>
                      <a:pt x="8851" y="11209"/>
                    </a:lnTo>
                    <a:lnTo>
                      <a:pt x="8851" y="10390"/>
                    </a:lnTo>
                    <a:close/>
                    <a:moveTo>
                      <a:pt x="9807" y="10390"/>
                    </a:moveTo>
                    <a:lnTo>
                      <a:pt x="9807" y="11209"/>
                    </a:lnTo>
                    <a:lnTo>
                      <a:pt x="9341" y="11209"/>
                    </a:lnTo>
                    <a:lnTo>
                      <a:pt x="9341" y="10390"/>
                    </a:lnTo>
                    <a:close/>
                    <a:moveTo>
                      <a:pt x="10297" y="10390"/>
                    </a:moveTo>
                    <a:lnTo>
                      <a:pt x="10297" y="11209"/>
                    </a:lnTo>
                    <a:lnTo>
                      <a:pt x="9832" y="11209"/>
                    </a:lnTo>
                    <a:lnTo>
                      <a:pt x="9832" y="10390"/>
                    </a:lnTo>
                    <a:close/>
                    <a:moveTo>
                      <a:pt x="10788" y="10390"/>
                    </a:moveTo>
                    <a:lnTo>
                      <a:pt x="10788" y="11209"/>
                    </a:lnTo>
                    <a:lnTo>
                      <a:pt x="10322" y="11209"/>
                    </a:lnTo>
                    <a:lnTo>
                      <a:pt x="10322" y="10390"/>
                    </a:lnTo>
                    <a:close/>
                    <a:moveTo>
                      <a:pt x="11278" y="10390"/>
                    </a:moveTo>
                    <a:lnTo>
                      <a:pt x="11278" y="11209"/>
                    </a:lnTo>
                    <a:lnTo>
                      <a:pt x="10812" y="11209"/>
                    </a:lnTo>
                    <a:lnTo>
                      <a:pt x="10812" y="10390"/>
                    </a:lnTo>
                    <a:close/>
                    <a:moveTo>
                      <a:pt x="11769" y="10390"/>
                    </a:moveTo>
                    <a:lnTo>
                      <a:pt x="11769" y="11209"/>
                    </a:lnTo>
                    <a:lnTo>
                      <a:pt x="11303" y="11209"/>
                    </a:lnTo>
                    <a:lnTo>
                      <a:pt x="11303" y="10390"/>
                    </a:lnTo>
                    <a:close/>
                    <a:moveTo>
                      <a:pt x="12259" y="10390"/>
                    </a:moveTo>
                    <a:lnTo>
                      <a:pt x="12259" y="11209"/>
                    </a:lnTo>
                    <a:lnTo>
                      <a:pt x="11793" y="11209"/>
                    </a:lnTo>
                    <a:lnTo>
                      <a:pt x="11793" y="10390"/>
                    </a:lnTo>
                    <a:close/>
                    <a:moveTo>
                      <a:pt x="12749" y="10390"/>
                    </a:moveTo>
                    <a:lnTo>
                      <a:pt x="12749" y="11209"/>
                    </a:lnTo>
                    <a:lnTo>
                      <a:pt x="12283" y="11209"/>
                    </a:lnTo>
                    <a:lnTo>
                      <a:pt x="12283" y="10390"/>
                    </a:lnTo>
                    <a:close/>
                    <a:moveTo>
                      <a:pt x="13240" y="10390"/>
                    </a:moveTo>
                    <a:lnTo>
                      <a:pt x="13240" y="11209"/>
                    </a:lnTo>
                    <a:lnTo>
                      <a:pt x="12774" y="11209"/>
                    </a:lnTo>
                    <a:lnTo>
                      <a:pt x="12774" y="10390"/>
                    </a:lnTo>
                    <a:close/>
                    <a:moveTo>
                      <a:pt x="13730" y="10390"/>
                    </a:moveTo>
                    <a:lnTo>
                      <a:pt x="13730" y="11209"/>
                    </a:lnTo>
                    <a:lnTo>
                      <a:pt x="13264" y="11209"/>
                    </a:lnTo>
                    <a:lnTo>
                      <a:pt x="13264" y="10390"/>
                    </a:lnTo>
                    <a:close/>
                    <a:moveTo>
                      <a:pt x="14220" y="10390"/>
                    </a:moveTo>
                    <a:lnTo>
                      <a:pt x="14220" y="11209"/>
                    </a:lnTo>
                    <a:lnTo>
                      <a:pt x="13754" y="11209"/>
                    </a:lnTo>
                    <a:lnTo>
                      <a:pt x="13754" y="10390"/>
                    </a:lnTo>
                    <a:close/>
                    <a:moveTo>
                      <a:pt x="14711" y="10390"/>
                    </a:moveTo>
                    <a:lnTo>
                      <a:pt x="14711" y="11209"/>
                    </a:lnTo>
                    <a:lnTo>
                      <a:pt x="14245" y="11209"/>
                    </a:lnTo>
                    <a:lnTo>
                      <a:pt x="14245" y="10390"/>
                    </a:lnTo>
                    <a:close/>
                    <a:moveTo>
                      <a:pt x="15201" y="10390"/>
                    </a:moveTo>
                    <a:lnTo>
                      <a:pt x="15201" y="11209"/>
                    </a:lnTo>
                    <a:lnTo>
                      <a:pt x="14735" y="11209"/>
                    </a:lnTo>
                    <a:lnTo>
                      <a:pt x="14735" y="10390"/>
                    </a:lnTo>
                    <a:close/>
                    <a:moveTo>
                      <a:pt x="15691" y="10390"/>
                    </a:moveTo>
                    <a:lnTo>
                      <a:pt x="15691" y="11209"/>
                    </a:lnTo>
                    <a:lnTo>
                      <a:pt x="15226" y="11209"/>
                    </a:lnTo>
                    <a:lnTo>
                      <a:pt x="15226" y="10390"/>
                    </a:lnTo>
                    <a:close/>
                    <a:moveTo>
                      <a:pt x="16182" y="10390"/>
                    </a:moveTo>
                    <a:lnTo>
                      <a:pt x="16182" y="11209"/>
                    </a:lnTo>
                    <a:lnTo>
                      <a:pt x="15716" y="11209"/>
                    </a:lnTo>
                    <a:lnTo>
                      <a:pt x="15716" y="10390"/>
                    </a:lnTo>
                    <a:close/>
                    <a:moveTo>
                      <a:pt x="16672" y="10390"/>
                    </a:moveTo>
                    <a:lnTo>
                      <a:pt x="16672" y="11209"/>
                    </a:lnTo>
                    <a:lnTo>
                      <a:pt x="16206" y="11209"/>
                    </a:lnTo>
                    <a:lnTo>
                      <a:pt x="16206" y="10390"/>
                    </a:lnTo>
                    <a:close/>
                    <a:moveTo>
                      <a:pt x="17162" y="10390"/>
                    </a:moveTo>
                    <a:lnTo>
                      <a:pt x="17162" y="11209"/>
                    </a:lnTo>
                    <a:lnTo>
                      <a:pt x="16697" y="11209"/>
                    </a:lnTo>
                    <a:lnTo>
                      <a:pt x="16697" y="10390"/>
                    </a:lnTo>
                    <a:close/>
                    <a:moveTo>
                      <a:pt x="17653" y="10390"/>
                    </a:moveTo>
                    <a:lnTo>
                      <a:pt x="17653" y="11209"/>
                    </a:lnTo>
                    <a:lnTo>
                      <a:pt x="17187" y="11209"/>
                    </a:lnTo>
                    <a:lnTo>
                      <a:pt x="17187" y="10390"/>
                    </a:lnTo>
                    <a:close/>
                    <a:moveTo>
                      <a:pt x="18143" y="10390"/>
                    </a:moveTo>
                    <a:lnTo>
                      <a:pt x="18143" y="11209"/>
                    </a:lnTo>
                    <a:lnTo>
                      <a:pt x="17677" y="11209"/>
                    </a:lnTo>
                    <a:lnTo>
                      <a:pt x="17677" y="10390"/>
                    </a:lnTo>
                    <a:close/>
                    <a:moveTo>
                      <a:pt x="18633" y="10390"/>
                    </a:moveTo>
                    <a:lnTo>
                      <a:pt x="18633" y="11209"/>
                    </a:lnTo>
                    <a:lnTo>
                      <a:pt x="18168" y="11209"/>
                    </a:lnTo>
                    <a:lnTo>
                      <a:pt x="18168" y="10390"/>
                    </a:lnTo>
                    <a:close/>
                    <a:moveTo>
                      <a:pt x="19124" y="10390"/>
                    </a:moveTo>
                    <a:lnTo>
                      <a:pt x="19124" y="11209"/>
                    </a:lnTo>
                    <a:lnTo>
                      <a:pt x="18658" y="11209"/>
                    </a:lnTo>
                    <a:lnTo>
                      <a:pt x="18658" y="10390"/>
                    </a:lnTo>
                    <a:close/>
                    <a:moveTo>
                      <a:pt x="19614" y="10390"/>
                    </a:moveTo>
                    <a:lnTo>
                      <a:pt x="19614" y="11209"/>
                    </a:lnTo>
                    <a:lnTo>
                      <a:pt x="19148" y="11209"/>
                    </a:lnTo>
                    <a:lnTo>
                      <a:pt x="19148" y="10390"/>
                    </a:lnTo>
                    <a:close/>
                    <a:moveTo>
                      <a:pt x="20105" y="10390"/>
                    </a:moveTo>
                    <a:lnTo>
                      <a:pt x="20105" y="11209"/>
                    </a:lnTo>
                    <a:lnTo>
                      <a:pt x="19639" y="11209"/>
                    </a:lnTo>
                    <a:lnTo>
                      <a:pt x="19639" y="10390"/>
                    </a:lnTo>
                    <a:close/>
                    <a:moveTo>
                      <a:pt x="20595" y="10390"/>
                    </a:moveTo>
                    <a:lnTo>
                      <a:pt x="20595" y="11209"/>
                    </a:lnTo>
                    <a:lnTo>
                      <a:pt x="20129" y="11209"/>
                    </a:lnTo>
                    <a:lnTo>
                      <a:pt x="20129" y="10390"/>
                    </a:lnTo>
                    <a:close/>
                    <a:moveTo>
                      <a:pt x="21085" y="10390"/>
                    </a:moveTo>
                    <a:lnTo>
                      <a:pt x="21085" y="11209"/>
                    </a:lnTo>
                    <a:lnTo>
                      <a:pt x="20619" y="11209"/>
                    </a:lnTo>
                    <a:lnTo>
                      <a:pt x="20619" y="10390"/>
                    </a:lnTo>
                    <a:close/>
                    <a:moveTo>
                      <a:pt x="21576" y="10390"/>
                    </a:moveTo>
                    <a:lnTo>
                      <a:pt x="21576" y="11209"/>
                    </a:lnTo>
                    <a:lnTo>
                      <a:pt x="21110" y="11209"/>
                    </a:lnTo>
                    <a:lnTo>
                      <a:pt x="21110" y="10390"/>
                    </a:lnTo>
                    <a:close/>
                    <a:moveTo>
                      <a:pt x="491" y="11252"/>
                    </a:moveTo>
                    <a:lnTo>
                      <a:pt x="491" y="12071"/>
                    </a:lnTo>
                    <a:lnTo>
                      <a:pt x="25" y="12071"/>
                    </a:lnTo>
                    <a:lnTo>
                      <a:pt x="25" y="11252"/>
                    </a:lnTo>
                    <a:close/>
                    <a:moveTo>
                      <a:pt x="981" y="11252"/>
                    </a:moveTo>
                    <a:lnTo>
                      <a:pt x="981" y="12071"/>
                    </a:lnTo>
                    <a:lnTo>
                      <a:pt x="515" y="12071"/>
                    </a:lnTo>
                    <a:lnTo>
                      <a:pt x="515" y="11252"/>
                    </a:lnTo>
                    <a:close/>
                    <a:moveTo>
                      <a:pt x="1471" y="11252"/>
                    </a:moveTo>
                    <a:lnTo>
                      <a:pt x="1471" y="12071"/>
                    </a:lnTo>
                    <a:lnTo>
                      <a:pt x="1005" y="12071"/>
                    </a:lnTo>
                    <a:lnTo>
                      <a:pt x="1005" y="11252"/>
                    </a:lnTo>
                    <a:close/>
                    <a:moveTo>
                      <a:pt x="1961" y="11252"/>
                    </a:moveTo>
                    <a:lnTo>
                      <a:pt x="1961" y="12071"/>
                    </a:lnTo>
                    <a:lnTo>
                      <a:pt x="1496" y="12071"/>
                    </a:lnTo>
                    <a:lnTo>
                      <a:pt x="1496" y="11252"/>
                    </a:lnTo>
                    <a:close/>
                    <a:moveTo>
                      <a:pt x="2452" y="11252"/>
                    </a:moveTo>
                    <a:lnTo>
                      <a:pt x="2452" y="12071"/>
                    </a:lnTo>
                    <a:lnTo>
                      <a:pt x="1986" y="12071"/>
                    </a:lnTo>
                    <a:lnTo>
                      <a:pt x="1986" y="11252"/>
                    </a:lnTo>
                    <a:close/>
                    <a:moveTo>
                      <a:pt x="2942" y="11252"/>
                    </a:moveTo>
                    <a:lnTo>
                      <a:pt x="2942" y="12071"/>
                    </a:lnTo>
                    <a:lnTo>
                      <a:pt x="2476" y="12071"/>
                    </a:lnTo>
                    <a:lnTo>
                      <a:pt x="2476" y="11252"/>
                    </a:lnTo>
                    <a:close/>
                    <a:moveTo>
                      <a:pt x="3433" y="11252"/>
                    </a:moveTo>
                    <a:lnTo>
                      <a:pt x="3433" y="12071"/>
                    </a:lnTo>
                    <a:lnTo>
                      <a:pt x="2967" y="12071"/>
                    </a:lnTo>
                    <a:lnTo>
                      <a:pt x="2967" y="11252"/>
                    </a:lnTo>
                    <a:close/>
                    <a:moveTo>
                      <a:pt x="3923" y="11252"/>
                    </a:moveTo>
                    <a:lnTo>
                      <a:pt x="3923" y="12071"/>
                    </a:lnTo>
                    <a:lnTo>
                      <a:pt x="3457" y="12071"/>
                    </a:lnTo>
                    <a:lnTo>
                      <a:pt x="3457" y="11252"/>
                    </a:lnTo>
                    <a:close/>
                    <a:moveTo>
                      <a:pt x="4413" y="11252"/>
                    </a:moveTo>
                    <a:lnTo>
                      <a:pt x="4413" y="12071"/>
                    </a:lnTo>
                    <a:lnTo>
                      <a:pt x="3947" y="12071"/>
                    </a:lnTo>
                    <a:lnTo>
                      <a:pt x="3947" y="11252"/>
                    </a:lnTo>
                    <a:close/>
                    <a:moveTo>
                      <a:pt x="4904" y="11252"/>
                    </a:moveTo>
                    <a:lnTo>
                      <a:pt x="4904" y="12071"/>
                    </a:lnTo>
                    <a:lnTo>
                      <a:pt x="4438" y="12071"/>
                    </a:lnTo>
                    <a:lnTo>
                      <a:pt x="4438" y="11252"/>
                    </a:lnTo>
                    <a:close/>
                    <a:moveTo>
                      <a:pt x="5394" y="11252"/>
                    </a:moveTo>
                    <a:lnTo>
                      <a:pt x="5394" y="12071"/>
                    </a:lnTo>
                    <a:lnTo>
                      <a:pt x="4928" y="12071"/>
                    </a:lnTo>
                    <a:lnTo>
                      <a:pt x="4928" y="11252"/>
                    </a:lnTo>
                    <a:close/>
                    <a:moveTo>
                      <a:pt x="5884" y="11252"/>
                    </a:moveTo>
                    <a:lnTo>
                      <a:pt x="5884" y="12071"/>
                    </a:lnTo>
                    <a:lnTo>
                      <a:pt x="5418" y="12071"/>
                    </a:lnTo>
                    <a:lnTo>
                      <a:pt x="5418" y="11252"/>
                    </a:lnTo>
                    <a:close/>
                    <a:moveTo>
                      <a:pt x="6375" y="11252"/>
                    </a:moveTo>
                    <a:lnTo>
                      <a:pt x="6375" y="12071"/>
                    </a:lnTo>
                    <a:lnTo>
                      <a:pt x="5909" y="12071"/>
                    </a:lnTo>
                    <a:lnTo>
                      <a:pt x="5909" y="11252"/>
                    </a:lnTo>
                    <a:close/>
                    <a:moveTo>
                      <a:pt x="6865" y="11252"/>
                    </a:moveTo>
                    <a:lnTo>
                      <a:pt x="6865" y="12071"/>
                    </a:lnTo>
                    <a:lnTo>
                      <a:pt x="6399" y="12071"/>
                    </a:lnTo>
                    <a:lnTo>
                      <a:pt x="6399" y="11252"/>
                    </a:lnTo>
                    <a:close/>
                    <a:moveTo>
                      <a:pt x="7355" y="11252"/>
                    </a:moveTo>
                    <a:lnTo>
                      <a:pt x="7355" y="12071"/>
                    </a:lnTo>
                    <a:lnTo>
                      <a:pt x="6890" y="12071"/>
                    </a:lnTo>
                    <a:lnTo>
                      <a:pt x="6890" y="11252"/>
                    </a:lnTo>
                    <a:close/>
                    <a:moveTo>
                      <a:pt x="7846" y="11252"/>
                    </a:moveTo>
                    <a:lnTo>
                      <a:pt x="7846" y="12071"/>
                    </a:lnTo>
                    <a:lnTo>
                      <a:pt x="7380" y="12071"/>
                    </a:lnTo>
                    <a:lnTo>
                      <a:pt x="7380" y="11252"/>
                    </a:lnTo>
                    <a:close/>
                    <a:moveTo>
                      <a:pt x="8336" y="11252"/>
                    </a:moveTo>
                    <a:lnTo>
                      <a:pt x="8336" y="12071"/>
                    </a:lnTo>
                    <a:lnTo>
                      <a:pt x="7870" y="12071"/>
                    </a:lnTo>
                    <a:lnTo>
                      <a:pt x="7870" y="11252"/>
                    </a:lnTo>
                    <a:close/>
                    <a:moveTo>
                      <a:pt x="8826" y="11252"/>
                    </a:moveTo>
                    <a:lnTo>
                      <a:pt x="8826" y="12071"/>
                    </a:lnTo>
                    <a:lnTo>
                      <a:pt x="8361" y="12071"/>
                    </a:lnTo>
                    <a:lnTo>
                      <a:pt x="8361" y="11252"/>
                    </a:lnTo>
                    <a:close/>
                    <a:moveTo>
                      <a:pt x="9317" y="11252"/>
                    </a:moveTo>
                    <a:lnTo>
                      <a:pt x="9317" y="12071"/>
                    </a:lnTo>
                    <a:lnTo>
                      <a:pt x="8851" y="12071"/>
                    </a:lnTo>
                    <a:lnTo>
                      <a:pt x="8851" y="11252"/>
                    </a:lnTo>
                    <a:close/>
                    <a:moveTo>
                      <a:pt x="9807" y="11252"/>
                    </a:moveTo>
                    <a:lnTo>
                      <a:pt x="9807" y="12071"/>
                    </a:lnTo>
                    <a:lnTo>
                      <a:pt x="9341" y="12071"/>
                    </a:lnTo>
                    <a:lnTo>
                      <a:pt x="9341" y="11252"/>
                    </a:lnTo>
                    <a:close/>
                    <a:moveTo>
                      <a:pt x="10297" y="11252"/>
                    </a:moveTo>
                    <a:lnTo>
                      <a:pt x="10297" y="12071"/>
                    </a:lnTo>
                    <a:lnTo>
                      <a:pt x="9832" y="12071"/>
                    </a:lnTo>
                    <a:lnTo>
                      <a:pt x="9832" y="11252"/>
                    </a:lnTo>
                    <a:close/>
                    <a:moveTo>
                      <a:pt x="10788" y="11252"/>
                    </a:moveTo>
                    <a:lnTo>
                      <a:pt x="10788" y="12071"/>
                    </a:lnTo>
                    <a:lnTo>
                      <a:pt x="10322" y="12071"/>
                    </a:lnTo>
                    <a:lnTo>
                      <a:pt x="10322" y="11252"/>
                    </a:lnTo>
                    <a:close/>
                    <a:moveTo>
                      <a:pt x="11278" y="11252"/>
                    </a:moveTo>
                    <a:lnTo>
                      <a:pt x="11278" y="12071"/>
                    </a:lnTo>
                    <a:lnTo>
                      <a:pt x="10812" y="12071"/>
                    </a:lnTo>
                    <a:lnTo>
                      <a:pt x="10812" y="11252"/>
                    </a:lnTo>
                    <a:close/>
                    <a:moveTo>
                      <a:pt x="11769" y="11252"/>
                    </a:moveTo>
                    <a:lnTo>
                      <a:pt x="11769" y="12071"/>
                    </a:lnTo>
                    <a:lnTo>
                      <a:pt x="11303" y="12071"/>
                    </a:lnTo>
                    <a:lnTo>
                      <a:pt x="11303" y="11252"/>
                    </a:lnTo>
                    <a:close/>
                    <a:moveTo>
                      <a:pt x="12259" y="11252"/>
                    </a:moveTo>
                    <a:lnTo>
                      <a:pt x="12259" y="12071"/>
                    </a:lnTo>
                    <a:lnTo>
                      <a:pt x="11793" y="12071"/>
                    </a:lnTo>
                    <a:lnTo>
                      <a:pt x="11793" y="11252"/>
                    </a:lnTo>
                    <a:close/>
                    <a:moveTo>
                      <a:pt x="12749" y="11252"/>
                    </a:moveTo>
                    <a:lnTo>
                      <a:pt x="12749" y="12071"/>
                    </a:lnTo>
                    <a:lnTo>
                      <a:pt x="12283" y="12071"/>
                    </a:lnTo>
                    <a:lnTo>
                      <a:pt x="12283" y="11252"/>
                    </a:lnTo>
                    <a:close/>
                    <a:moveTo>
                      <a:pt x="13240" y="11252"/>
                    </a:moveTo>
                    <a:lnTo>
                      <a:pt x="13240" y="12071"/>
                    </a:lnTo>
                    <a:lnTo>
                      <a:pt x="12774" y="12071"/>
                    </a:lnTo>
                    <a:lnTo>
                      <a:pt x="12774" y="11252"/>
                    </a:lnTo>
                    <a:close/>
                    <a:moveTo>
                      <a:pt x="13730" y="11252"/>
                    </a:moveTo>
                    <a:lnTo>
                      <a:pt x="13730" y="12071"/>
                    </a:lnTo>
                    <a:lnTo>
                      <a:pt x="13264" y="12071"/>
                    </a:lnTo>
                    <a:lnTo>
                      <a:pt x="13264" y="11252"/>
                    </a:lnTo>
                    <a:close/>
                    <a:moveTo>
                      <a:pt x="14220" y="11252"/>
                    </a:moveTo>
                    <a:lnTo>
                      <a:pt x="14220" y="12071"/>
                    </a:lnTo>
                    <a:lnTo>
                      <a:pt x="13754" y="12071"/>
                    </a:lnTo>
                    <a:lnTo>
                      <a:pt x="13754" y="11252"/>
                    </a:lnTo>
                    <a:close/>
                    <a:moveTo>
                      <a:pt x="14711" y="11252"/>
                    </a:moveTo>
                    <a:lnTo>
                      <a:pt x="14711" y="12071"/>
                    </a:lnTo>
                    <a:lnTo>
                      <a:pt x="14245" y="12071"/>
                    </a:lnTo>
                    <a:lnTo>
                      <a:pt x="14245" y="11252"/>
                    </a:lnTo>
                    <a:close/>
                    <a:moveTo>
                      <a:pt x="15201" y="11252"/>
                    </a:moveTo>
                    <a:lnTo>
                      <a:pt x="15201" y="12071"/>
                    </a:lnTo>
                    <a:lnTo>
                      <a:pt x="14735" y="12071"/>
                    </a:lnTo>
                    <a:lnTo>
                      <a:pt x="14735" y="11252"/>
                    </a:lnTo>
                    <a:close/>
                    <a:moveTo>
                      <a:pt x="15691" y="11252"/>
                    </a:moveTo>
                    <a:lnTo>
                      <a:pt x="15691" y="12071"/>
                    </a:lnTo>
                    <a:lnTo>
                      <a:pt x="15226" y="12071"/>
                    </a:lnTo>
                    <a:lnTo>
                      <a:pt x="15226" y="11252"/>
                    </a:lnTo>
                    <a:close/>
                    <a:moveTo>
                      <a:pt x="16182" y="11252"/>
                    </a:moveTo>
                    <a:lnTo>
                      <a:pt x="16182" y="12071"/>
                    </a:lnTo>
                    <a:lnTo>
                      <a:pt x="15716" y="12071"/>
                    </a:lnTo>
                    <a:lnTo>
                      <a:pt x="15716" y="11252"/>
                    </a:lnTo>
                    <a:close/>
                    <a:moveTo>
                      <a:pt x="16672" y="11252"/>
                    </a:moveTo>
                    <a:lnTo>
                      <a:pt x="16672" y="12071"/>
                    </a:lnTo>
                    <a:lnTo>
                      <a:pt x="16206" y="12071"/>
                    </a:lnTo>
                    <a:lnTo>
                      <a:pt x="16206" y="11252"/>
                    </a:lnTo>
                    <a:close/>
                    <a:moveTo>
                      <a:pt x="17162" y="11252"/>
                    </a:moveTo>
                    <a:lnTo>
                      <a:pt x="17162" y="12071"/>
                    </a:lnTo>
                    <a:lnTo>
                      <a:pt x="16697" y="12071"/>
                    </a:lnTo>
                    <a:lnTo>
                      <a:pt x="16697" y="11252"/>
                    </a:lnTo>
                    <a:close/>
                    <a:moveTo>
                      <a:pt x="17653" y="11252"/>
                    </a:moveTo>
                    <a:lnTo>
                      <a:pt x="17653" y="12071"/>
                    </a:lnTo>
                    <a:lnTo>
                      <a:pt x="17187" y="12071"/>
                    </a:lnTo>
                    <a:lnTo>
                      <a:pt x="17187" y="11252"/>
                    </a:lnTo>
                    <a:close/>
                    <a:moveTo>
                      <a:pt x="18143" y="11252"/>
                    </a:moveTo>
                    <a:lnTo>
                      <a:pt x="18143" y="12071"/>
                    </a:lnTo>
                    <a:lnTo>
                      <a:pt x="17677" y="12071"/>
                    </a:lnTo>
                    <a:lnTo>
                      <a:pt x="17677" y="11252"/>
                    </a:lnTo>
                    <a:close/>
                    <a:moveTo>
                      <a:pt x="18633" y="11252"/>
                    </a:moveTo>
                    <a:lnTo>
                      <a:pt x="18633" y="12071"/>
                    </a:lnTo>
                    <a:lnTo>
                      <a:pt x="18168" y="12071"/>
                    </a:lnTo>
                    <a:lnTo>
                      <a:pt x="18168" y="11252"/>
                    </a:lnTo>
                    <a:close/>
                    <a:moveTo>
                      <a:pt x="19124" y="11252"/>
                    </a:moveTo>
                    <a:lnTo>
                      <a:pt x="19124" y="12071"/>
                    </a:lnTo>
                    <a:lnTo>
                      <a:pt x="18658" y="12071"/>
                    </a:lnTo>
                    <a:lnTo>
                      <a:pt x="18658" y="11252"/>
                    </a:lnTo>
                    <a:close/>
                    <a:moveTo>
                      <a:pt x="19614" y="11252"/>
                    </a:moveTo>
                    <a:lnTo>
                      <a:pt x="19614" y="12071"/>
                    </a:lnTo>
                    <a:lnTo>
                      <a:pt x="19148" y="12071"/>
                    </a:lnTo>
                    <a:lnTo>
                      <a:pt x="19148" y="11252"/>
                    </a:lnTo>
                    <a:close/>
                    <a:moveTo>
                      <a:pt x="20105" y="11252"/>
                    </a:moveTo>
                    <a:lnTo>
                      <a:pt x="20105" y="12071"/>
                    </a:lnTo>
                    <a:lnTo>
                      <a:pt x="19639" y="12071"/>
                    </a:lnTo>
                    <a:lnTo>
                      <a:pt x="19639" y="11252"/>
                    </a:lnTo>
                    <a:close/>
                    <a:moveTo>
                      <a:pt x="20595" y="11252"/>
                    </a:moveTo>
                    <a:lnTo>
                      <a:pt x="20595" y="12071"/>
                    </a:lnTo>
                    <a:lnTo>
                      <a:pt x="20129" y="12071"/>
                    </a:lnTo>
                    <a:lnTo>
                      <a:pt x="20129" y="11252"/>
                    </a:lnTo>
                    <a:close/>
                    <a:moveTo>
                      <a:pt x="21085" y="11252"/>
                    </a:moveTo>
                    <a:lnTo>
                      <a:pt x="21085" y="12071"/>
                    </a:lnTo>
                    <a:lnTo>
                      <a:pt x="20619" y="12071"/>
                    </a:lnTo>
                    <a:lnTo>
                      <a:pt x="20619" y="11252"/>
                    </a:lnTo>
                    <a:close/>
                    <a:moveTo>
                      <a:pt x="21576" y="11252"/>
                    </a:moveTo>
                    <a:lnTo>
                      <a:pt x="21576" y="12071"/>
                    </a:lnTo>
                    <a:lnTo>
                      <a:pt x="21110" y="12071"/>
                    </a:lnTo>
                    <a:lnTo>
                      <a:pt x="21110" y="11252"/>
                    </a:lnTo>
                    <a:close/>
                    <a:moveTo>
                      <a:pt x="491" y="12115"/>
                    </a:moveTo>
                    <a:lnTo>
                      <a:pt x="491" y="12934"/>
                    </a:lnTo>
                    <a:lnTo>
                      <a:pt x="25" y="12934"/>
                    </a:lnTo>
                    <a:lnTo>
                      <a:pt x="25" y="12115"/>
                    </a:lnTo>
                    <a:close/>
                    <a:moveTo>
                      <a:pt x="981" y="12115"/>
                    </a:moveTo>
                    <a:lnTo>
                      <a:pt x="981" y="12934"/>
                    </a:lnTo>
                    <a:lnTo>
                      <a:pt x="515" y="12934"/>
                    </a:lnTo>
                    <a:lnTo>
                      <a:pt x="515" y="12115"/>
                    </a:lnTo>
                    <a:close/>
                    <a:moveTo>
                      <a:pt x="1471" y="12115"/>
                    </a:moveTo>
                    <a:lnTo>
                      <a:pt x="1471" y="12934"/>
                    </a:lnTo>
                    <a:lnTo>
                      <a:pt x="1005" y="12934"/>
                    </a:lnTo>
                    <a:lnTo>
                      <a:pt x="1005" y="12115"/>
                    </a:lnTo>
                    <a:close/>
                    <a:moveTo>
                      <a:pt x="1961" y="12115"/>
                    </a:moveTo>
                    <a:lnTo>
                      <a:pt x="1961" y="12934"/>
                    </a:lnTo>
                    <a:lnTo>
                      <a:pt x="1496" y="12934"/>
                    </a:lnTo>
                    <a:lnTo>
                      <a:pt x="1496" y="12115"/>
                    </a:lnTo>
                    <a:close/>
                    <a:moveTo>
                      <a:pt x="2452" y="12115"/>
                    </a:moveTo>
                    <a:lnTo>
                      <a:pt x="2452" y="12934"/>
                    </a:lnTo>
                    <a:lnTo>
                      <a:pt x="1986" y="12934"/>
                    </a:lnTo>
                    <a:lnTo>
                      <a:pt x="1986" y="12115"/>
                    </a:lnTo>
                    <a:close/>
                    <a:moveTo>
                      <a:pt x="2942" y="12115"/>
                    </a:moveTo>
                    <a:lnTo>
                      <a:pt x="2942" y="12934"/>
                    </a:lnTo>
                    <a:lnTo>
                      <a:pt x="2476" y="12934"/>
                    </a:lnTo>
                    <a:lnTo>
                      <a:pt x="2476" y="12115"/>
                    </a:lnTo>
                    <a:close/>
                    <a:moveTo>
                      <a:pt x="3433" y="12115"/>
                    </a:moveTo>
                    <a:lnTo>
                      <a:pt x="3433" y="12934"/>
                    </a:lnTo>
                    <a:lnTo>
                      <a:pt x="2967" y="12934"/>
                    </a:lnTo>
                    <a:lnTo>
                      <a:pt x="2967" y="12115"/>
                    </a:lnTo>
                    <a:close/>
                    <a:moveTo>
                      <a:pt x="3923" y="12115"/>
                    </a:moveTo>
                    <a:lnTo>
                      <a:pt x="3923" y="12934"/>
                    </a:lnTo>
                    <a:lnTo>
                      <a:pt x="3457" y="12934"/>
                    </a:lnTo>
                    <a:lnTo>
                      <a:pt x="3457" y="12115"/>
                    </a:lnTo>
                    <a:close/>
                    <a:moveTo>
                      <a:pt x="4413" y="12115"/>
                    </a:moveTo>
                    <a:lnTo>
                      <a:pt x="4413" y="12934"/>
                    </a:lnTo>
                    <a:lnTo>
                      <a:pt x="3947" y="12934"/>
                    </a:lnTo>
                    <a:lnTo>
                      <a:pt x="3947" y="12115"/>
                    </a:lnTo>
                    <a:close/>
                    <a:moveTo>
                      <a:pt x="4904" y="12115"/>
                    </a:moveTo>
                    <a:lnTo>
                      <a:pt x="4904" y="12934"/>
                    </a:lnTo>
                    <a:lnTo>
                      <a:pt x="4438" y="12934"/>
                    </a:lnTo>
                    <a:lnTo>
                      <a:pt x="4438" y="12115"/>
                    </a:lnTo>
                    <a:close/>
                    <a:moveTo>
                      <a:pt x="5394" y="12115"/>
                    </a:moveTo>
                    <a:lnTo>
                      <a:pt x="5394" y="12934"/>
                    </a:lnTo>
                    <a:lnTo>
                      <a:pt x="4928" y="12934"/>
                    </a:lnTo>
                    <a:lnTo>
                      <a:pt x="4928" y="12115"/>
                    </a:lnTo>
                    <a:close/>
                    <a:moveTo>
                      <a:pt x="5884" y="12115"/>
                    </a:moveTo>
                    <a:lnTo>
                      <a:pt x="5884" y="12934"/>
                    </a:lnTo>
                    <a:lnTo>
                      <a:pt x="5418" y="12934"/>
                    </a:lnTo>
                    <a:lnTo>
                      <a:pt x="5418" y="12115"/>
                    </a:lnTo>
                    <a:close/>
                    <a:moveTo>
                      <a:pt x="6375" y="12115"/>
                    </a:moveTo>
                    <a:lnTo>
                      <a:pt x="6375" y="12934"/>
                    </a:lnTo>
                    <a:lnTo>
                      <a:pt x="5909" y="12934"/>
                    </a:lnTo>
                    <a:lnTo>
                      <a:pt x="5909" y="12115"/>
                    </a:lnTo>
                    <a:close/>
                    <a:moveTo>
                      <a:pt x="6865" y="12115"/>
                    </a:moveTo>
                    <a:lnTo>
                      <a:pt x="6865" y="12934"/>
                    </a:lnTo>
                    <a:lnTo>
                      <a:pt x="6399" y="12934"/>
                    </a:lnTo>
                    <a:lnTo>
                      <a:pt x="6399" y="12115"/>
                    </a:lnTo>
                    <a:close/>
                    <a:moveTo>
                      <a:pt x="7355" y="12115"/>
                    </a:moveTo>
                    <a:lnTo>
                      <a:pt x="7355" y="12934"/>
                    </a:lnTo>
                    <a:lnTo>
                      <a:pt x="6890" y="12934"/>
                    </a:lnTo>
                    <a:lnTo>
                      <a:pt x="6890" y="12115"/>
                    </a:lnTo>
                    <a:close/>
                    <a:moveTo>
                      <a:pt x="12749" y="12115"/>
                    </a:moveTo>
                    <a:lnTo>
                      <a:pt x="12749" y="12934"/>
                    </a:lnTo>
                    <a:lnTo>
                      <a:pt x="12283" y="12934"/>
                    </a:lnTo>
                    <a:lnTo>
                      <a:pt x="12283" y="12115"/>
                    </a:lnTo>
                    <a:close/>
                    <a:moveTo>
                      <a:pt x="13240" y="12115"/>
                    </a:moveTo>
                    <a:lnTo>
                      <a:pt x="13240" y="12934"/>
                    </a:lnTo>
                    <a:lnTo>
                      <a:pt x="12774" y="12934"/>
                    </a:lnTo>
                    <a:lnTo>
                      <a:pt x="12774" y="12115"/>
                    </a:lnTo>
                    <a:close/>
                    <a:moveTo>
                      <a:pt x="13730" y="12115"/>
                    </a:moveTo>
                    <a:lnTo>
                      <a:pt x="13730" y="12934"/>
                    </a:lnTo>
                    <a:lnTo>
                      <a:pt x="13264" y="12934"/>
                    </a:lnTo>
                    <a:lnTo>
                      <a:pt x="13264" y="12115"/>
                    </a:lnTo>
                    <a:close/>
                    <a:moveTo>
                      <a:pt x="14220" y="12115"/>
                    </a:moveTo>
                    <a:lnTo>
                      <a:pt x="14220" y="12934"/>
                    </a:lnTo>
                    <a:lnTo>
                      <a:pt x="13754" y="12934"/>
                    </a:lnTo>
                    <a:lnTo>
                      <a:pt x="13754" y="12115"/>
                    </a:lnTo>
                    <a:close/>
                    <a:moveTo>
                      <a:pt x="14711" y="12115"/>
                    </a:moveTo>
                    <a:lnTo>
                      <a:pt x="14711" y="12934"/>
                    </a:lnTo>
                    <a:lnTo>
                      <a:pt x="14245" y="12934"/>
                    </a:lnTo>
                    <a:lnTo>
                      <a:pt x="14245" y="12115"/>
                    </a:lnTo>
                    <a:close/>
                    <a:moveTo>
                      <a:pt x="15201" y="12115"/>
                    </a:moveTo>
                    <a:lnTo>
                      <a:pt x="15201" y="12934"/>
                    </a:lnTo>
                    <a:lnTo>
                      <a:pt x="14735" y="12934"/>
                    </a:lnTo>
                    <a:lnTo>
                      <a:pt x="14735" y="12115"/>
                    </a:lnTo>
                    <a:close/>
                    <a:moveTo>
                      <a:pt x="15691" y="12115"/>
                    </a:moveTo>
                    <a:lnTo>
                      <a:pt x="15691" y="12934"/>
                    </a:lnTo>
                    <a:lnTo>
                      <a:pt x="15226" y="12934"/>
                    </a:lnTo>
                    <a:lnTo>
                      <a:pt x="15226" y="12115"/>
                    </a:lnTo>
                    <a:close/>
                    <a:moveTo>
                      <a:pt x="16182" y="12115"/>
                    </a:moveTo>
                    <a:lnTo>
                      <a:pt x="16182" y="12934"/>
                    </a:lnTo>
                    <a:lnTo>
                      <a:pt x="15716" y="12934"/>
                    </a:lnTo>
                    <a:lnTo>
                      <a:pt x="15716" y="12115"/>
                    </a:lnTo>
                    <a:close/>
                    <a:moveTo>
                      <a:pt x="16672" y="12115"/>
                    </a:moveTo>
                    <a:lnTo>
                      <a:pt x="16672" y="12934"/>
                    </a:lnTo>
                    <a:lnTo>
                      <a:pt x="16206" y="12934"/>
                    </a:lnTo>
                    <a:lnTo>
                      <a:pt x="16206" y="12115"/>
                    </a:lnTo>
                    <a:close/>
                    <a:moveTo>
                      <a:pt x="7846" y="12115"/>
                    </a:moveTo>
                    <a:lnTo>
                      <a:pt x="7846" y="12934"/>
                    </a:lnTo>
                    <a:lnTo>
                      <a:pt x="7380" y="12934"/>
                    </a:lnTo>
                    <a:lnTo>
                      <a:pt x="7380" y="12115"/>
                    </a:lnTo>
                    <a:close/>
                    <a:moveTo>
                      <a:pt x="8336" y="12115"/>
                    </a:moveTo>
                    <a:lnTo>
                      <a:pt x="8336" y="12934"/>
                    </a:lnTo>
                    <a:lnTo>
                      <a:pt x="7870" y="12934"/>
                    </a:lnTo>
                    <a:lnTo>
                      <a:pt x="7870" y="12115"/>
                    </a:lnTo>
                    <a:close/>
                    <a:moveTo>
                      <a:pt x="8826" y="12115"/>
                    </a:moveTo>
                    <a:lnTo>
                      <a:pt x="8826" y="12934"/>
                    </a:lnTo>
                    <a:lnTo>
                      <a:pt x="8361" y="12934"/>
                    </a:lnTo>
                    <a:lnTo>
                      <a:pt x="8361" y="12115"/>
                    </a:lnTo>
                    <a:close/>
                    <a:moveTo>
                      <a:pt x="9317" y="12115"/>
                    </a:moveTo>
                    <a:lnTo>
                      <a:pt x="9317" y="12934"/>
                    </a:lnTo>
                    <a:lnTo>
                      <a:pt x="8851" y="12934"/>
                    </a:lnTo>
                    <a:lnTo>
                      <a:pt x="8851" y="12115"/>
                    </a:lnTo>
                    <a:close/>
                    <a:moveTo>
                      <a:pt x="9807" y="12115"/>
                    </a:moveTo>
                    <a:lnTo>
                      <a:pt x="9807" y="12934"/>
                    </a:lnTo>
                    <a:lnTo>
                      <a:pt x="9341" y="12934"/>
                    </a:lnTo>
                    <a:lnTo>
                      <a:pt x="9341" y="12115"/>
                    </a:lnTo>
                    <a:close/>
                    <a:moveTo>
                      <a:pt x="10297" y="12115"/>
                    </a:moveTo>
                    <a:lnTo>
                      <a:pt x="10297" y="12934"/>
                    </a:lnTo>
                    <a:lnTo>
                      <a:pt x="9832" y="12934"/>
                    </a:lnTo>
                    <a:lnTo>
                      <a:pt x="9832" y="12115"/>
                    </a:lnTo>
                    <a:close/>
                    <a:moveTo>
                      <a:pt x="10788" y="12115"/>
                    </a:moveTo>
                    <a:lnTo>
                      <a:pt x="10788" y="12934"/>
                    </a:lnTo>
                    <a:lnTo>
                      <a:pt x="10322" y="12934"/>
                    </a:lnTo>
                    <a:lnTo>
                      <a:pt x="10322" y="12115"/>
                    </a:lnTo>
                    <a:close/>
                    <a:moveTo>
                      <a:pt x="11278" y="12115"/>
                    </a:moveTo>
                    <a:lnTo>
                      <a:pt x="11278" y="12934"/>
                    </a:lnTo>
                    <a:lnTo>
                      <a:pt x="10812" y="12934"/>
                    </a:lnTo>
                    <a:lnTo>
                      <a:pt x="10812" y="12115"/>
                    </a:lnTo>
                    <a:close/>
                    <a:moveTo>
                      <a:pt x="11769" y="12115"/>
                    </a:moveTo>
                    <a:lnTo>
                      <a:pt x="11769" y="12934"/>
                    </a:lnTo>
                    <a:lnTo>
                      <a:pt x="11303" y="12934"/>
                    </a:lnTo>
                    <a:lnTo>
                      <a:pt x="11303" y="12115"/>
                    </a:lnTo>
                    <a:close/>
                    <a:moveTo>
                      <a:pt x="12259" y="12115"/>
                    </a:moveTo>
                    <a:lnTo>
                      <a:pt x="12259" y="12934"/>
                    </a:lnTo>
                    <a:lnTo>
                      <a:pt x="11793" y="12934"/>
                    </a:lnTo>
                    <a:lnTo>
                      <a:pt x="11793" y="12115"/>
                    </a:lnTo>
                    <a:close/>
                    <a:moveTo>
                      <a:pt x="17162" y="12115"/>
                    </a:moveTo>
                    <a:lnTo>
                      <a:pt x="17162" y="12934"/>
                    </a:lnTo>
                    <a:lnTo>
                      <a:pt x="16697" y="12934"/>
                    </a:lnTo>
                    <a:lnTo>
                      <a:pt x="16697" y="12115"/>
                    </a:lnTo>
                    <a:close/>
                    <a:moveTo>
                      <a:pt x="17653" y="12115"/>
                    </a:moveTo>
                    <a:lnTo>
                      <a:pt x="17653" y="12934"/>
                    </a:lnTo>
                    <a:lnTo>
                      <a:pt x="17187" y="12934"/>
                    </a:lnTo>
                    <a:lnTo>
                      <a:pt x="17187" y="12115"/>
                    </a:lnTo>
                    <a:close/>
                    <a:moveTo>
                      <a:pt x="18143" y="12115"/>
                    </a:moveTo>
                    <a:lnTo>
                      <a:pt x="18143" y="12934"/>
                    </a:lnTo>
                    <a:lnTo>
                      <a:pt x="17677" y="12934"/>
                    </a:lnTo>
                    <a:lnTo>
                      <a:pt x="17677" y="12115"/>
                    </a:lnTo>
                    <a:close/>
                    <a:moveTo>
                      <a:pt x="18633" y="12115"/>
                    </a:moveTo>
                    <a:lnTo>
                      <a:pt x="18633" y="12934"/>
                    </a:lnTo>
                    <a:lnTo>
                      <a:pt x="18168" y="12934"/>
                    </a:lnTo>
                    <a:lnTo>
                      <a:pt x="18168" y="12115"/>
                    </a:lnTo>
                    <a:close/>
                    <a:moveTo>
                      <a:pt x="19124" y="12115"/>
                    </a:moveTo>
                    <a:lnTo>
                      <a:pt x="19124" y="12934"/>
                    </a:lnTo>
                    <a:lnTo>
                      <a:pt x="18658" y="12934"/>
                    </a:lnTo>
                    <a:lnTo>
                      <a:pt x="18658" y="12115"/>
                    </a:lnTo>
                    <a:close/>
                    <a:moveTo>
                      <a:pt x="19614" y="12115"/>
                    </a:moveTo>
                    <a:lnTo>
                      <a:pt x="19614" y="12934"/>
                    </a:lnTo>
                    <a:lnTo>
                      <a:pt x="19148" y="12934"/>
                    </a:lnTo>
                    <a:lnTo>
                      <a:pt x="19148" y="12115"/>
                    </a:lnTo>
                    <a:close/>
                    <a:moveTo>
                      <a:pt x="20105" y="12115"/>
                    </a:moveTo>
                    <a:lnTo>
                      <a:pt x="20105" y="12934"/>
                    </a:lnTo>
                    <a:lnTo>
                      <a:pt x="19639" y="12934"/>
                    </a:lnTo>
                    <a:lnTo>
                      <a:pt x="19639" y="12115"/>
                    </a:lnTo>
                    <a:close/>
                    <a:moveTo>
                      <a:pt x="20595" y="12115"/>
                    </a:moveTo>
                    <a:lnTo>
                      <a:pt x="20595" y="12934"/>
                    </a:lnTo>
                    <a:lnTo>
                      <a:pt x="20129" y="12934"/>
                    </a:lnTo>
                    <a:lnTo>
                      <a:pt x="20129" y="12115"/>
                    </a:lnTo>
                    <a:close/>
                    <a:moveTo>
                      <a:pt x="21085" y="12115"/>
                    </a:moveTo>
                    <a:lnTo>
                      <a:pt x="21085" y="12934"/>
                    </a:lnTo>
                    <a:lnTo>
                      <a:pt x="20619" y="12934"/>
                    </a:lnTo>
                    <a:lnTo>
                      <a:pt x="20619" y="12115"/>
                    </a:lnTo>
                    <a:close/>
                    <a:moveTo>
                      <a:pt x="21576" y="12115"/>
                    </a:moveTo>
                    <a:lnTo>
                      <a:pt x="21576" y="12934"/>
                    </a:lnTo>
                    <a:lnTo>
                      <a:pt x="21110" y="12934"/>
                    </a:lnTo>
                    <a:lnTo>
                      <a:pt x="21110" y="12115"/>
                    </a:lnTo>
                    <a:close/>
                    <a:moveTo>
                      <a:pt x="491" y="12977"/>
                    </a:moveTo>
                    <a:lnTo>
                      <a:pt x="491" y="13796"/>
                    </a:lnTo>
                    <a:lnTo>
                      <a:pt x="25" y="13796"/>
                    </a:lnTo>
                    <a:lnTo>
                      <a:pt x="25" y="12977"/>
                    </a:lnTo>
                    <a:close/>
                    <a:moveTo>
                      <a:pt x="981" y="12977"/>
                    </a:moveTo>
                    <a:lnTo>
                      <a:pt x="981" y="13796"/>
                    </a:lnTo>
                    <a:lnTo>
                      <a:pt x="515" y="13796"/>
                    </a:lnTo>
                    <a:lnTo>
                      <a:pt x="515" y="12977"/>
                    </a:lnTo>
                    <a:close/>
                    <a:moveTo>
                      <a:pt x="1471" y="12977"/>
                    </a:moveTo>
                    <a:lnTo>
                      <a:pt x="1471" y="13796"/>
                    </a:lnTo>
                    <a:lnTo>
                      <a:pt x="1005" y="13796"/>
                    </a:lnTo>
                    <a:lnTo>
                      <a:pt x="1005" y="12977"/>
                    </a:lnTo>
                    <a:close/>
                    <a:moveTo>
                      <a:pt x="1961" y="12977"/>
                    </a:moveTo>
                    <a:lnTo>
                      <a:pt x="1961" y="13796"/>
                    </a:lnTo>
                    <a:lnTo>
                      <a:pt x="1496" y="13796"/>
                    </a:lnTo>
                    <a:lnTo>
                      <a:pt x="1496" y="12977"/>
                    </a:lnTo>
                    <a:close/>
                    <a:moveTo>
                      <a:pt x="2452" y="12977"/>
                    </a:moveTo>
                    <a:lnTo>
                      <a:pt x="2452" y="13796"/>
                    </a:lnTo>
                    <a:lnTo>
                      <a:pt x="1986" y="13796"/>
                    </a:lnTo>
                    <a:lnTo>
                      <a:pt x="1986" y="12977"/>
                    </a:lnTo>
                    <a:close/>
                    <a:moveTo>
                      <a:pt x="2942" y="12977"/>
                    </a:moveTo>
                    <a:lnTo>
                      <a:pt x="2942" y="13796"/>
                    </a:lnTo>
                    <a:lnTo>
                      <a:pt x="2476" y="13796"/>
                    </a:lnTo>
                    <a:lnTo>
                      <a:pt x="2476" y="12977"/>
                    </a:lnTo>
                    <a:close/>
                    <a:moveTo>
                      <a:pt x="3433" y="12977"/>
                    </a:moveTo>
                    <a:lnTo>
                      <a:pt x="3433" y="13796"/>
                    </a:lnTo>
                    <a:lnTo>
                      <a:pt x="2967" y="13796"/>
                    </a:lnTo>
                    <a:lnTo>
                      <a:pt x="2967" y="12977"/>
                    </a:lnTo>
                    <a:close/>
                    <a:moveTo>
                      <a:pt x="3923" y="12977"/>
                    </a:moveTo>
                    <a:lnTo>
                      <a:pt x="3923" y="13796"/>
                    </a:lnTo>
                    <a:lnTo>
                      <a:pt x="3457" y="13796"/>
                    </a:lnTo>
                    <a:lnTo>
                      <a:pt x="3457" y="12977"/>
                    </a:lnTo>
                    <a:close/>
                    <a:moveTo>
                      <a:pt x="4413" y="12977"/>
                    </a:moveTo>
                    <a:lnTo>
                      <a:pt x="4413" y="13796"/>
                    </a:lnTo>
                    <a:lnTo>
                      <a:pt x="3947" y="13796"/>
                    </a:lnTo>
                    <a:lnTo>
                      <a:pt x="3947" y="12977"/>
                    </a:lnTo>
                    <a:close/>
                    <a:moveTo>
                      <a:pt x="4904" y="12977"/>
                    </a:moveTo>
                    <a:lnTo>
                      <a:pt x="4904" y="13796"/>
                    </a:lnTo>
                    <a:lnTo>
                      <a:pt x="4438" y="13796"/>
                    </a:lnTo>
                    <a:lnTo>
                      <a:pt x="4438" y="12977"/>
                    </a:lnTo>
                    <a:close/>
                    <a:moveTo>
                      <a:pt x="5394" y="12977"/>
                    </a:moveTo>
                    <a:lnTo>
                      <a:pt x="5394" y="13796"/>
                    </a:lnTo>
                    <a:lnTo>
                      <a:pt x="4928" y="13796"/>
                    </a:lnTo>
                    <a:lnTo>
                      <a:pt x="4928" y="12977"/>
                    </a:lnTo>
                    <a:close/>
                    <a:moveTo>
                      <a:pt x="5884" y="12977"/>
                    </a:moveTo>
                    <a:lnTo>
                      <a:pt x="5884" y="13796"/>
                    </a:lnTo>
                    <a:lnTo>
                      <a:pt x="5418" y="13796"/>
                    </a:lnTo>
                    <a:lnTo>
                      <a:pt x="5418" y="12977"/>
                    </a:lnTo>
                    <a:close/>
                    <a:moveTo>
                      <a:pt x="6375" y="12977"/>
                    </a:moveTo>
                    <a:lnTo>
                      <a:pt x="6375" y="13796"/>
                    </a:lnTo>
                    <a:lnTo>
                      <a:pt x="5909" y="13796"/>
                    </a:lnTo>
                    <a:lnTo>
                      <a:pt x="5909" y="12977"/>
                    </a:lnTo>
                    <a:close/>
                    <a:moveTo>
                      <a:pt x="6865" y="12977"/>
                    </a:moveTo>
                    <a:lnTo>
                      <a:pt x="6865" y="13796"/>
                    </a:lnTo>
                    <a:lnTo>
                      <a:pt x="6399" y="13796"/>
                    </a:lnTo>
                    <a:lnTo>
                      <a:pt x="6399" y="12977"/>
                    </a:lnTo>
                    <a:close/>
                    <a:moveTo>
                      <a:pt x="7355" y="12977"/>
                    </a:moveTo>
                    <a:lnTo>
                      <a:pt x="7355" y="13796"/>
                    </a:lnTo>
                    <a:lnTo>
                      <a:pt x="6890" y="13796"/>
                    </a:lnTo>
                    <a:lnTo>
                      <a:pt x="6890" y="12977"/>
                    </a:lnTo>
                    <a:close/>
                    <a:moveTo>
                      <a:pt x="7846" y="12977"/>
                    </a:moveTo>
                    <a:lnTo>
                      <a:pt x="7846" y="13796"/>
                    </a:lnTo>
                    <a:lnTo>
                      <a:pt x="7380" y="13796"/>
                    </a:lnTo>
                    <a:lnTo>
                      <a:pt x="7380" y="12977"/>
                    </a:lnTo>
                    <a:close/>
                    <a:moveTo>
                      <a:pt x="8336" y="12977"/>
                    </a:moveTo>
                    <a:lnTo>
                      <a:pt x="8336" y="13796"/>
                    </a:lnTo>
                    <a:lnTo>
                      <a:pt x="7870" y="13796"/>
                    </a:lnTo>
                    <a:lnTo>
                      <a:pt x="7870" y="12977"/>
                    </a:lnTo>
                    <a:close/>
                    <a:moveTo>
                      <a:pt x="8826" y="12977"/>
                    </a:moveTo>
                    <a:lnTo>
                      <a:pt x="8826" y="13796"/>
                    </a:lnTo>
                    <a:lnTo>
                      <a:pt x="8361" y="13796"/>
                    </a:lnTo>
                    <a:lnTo>
                      <a:pt x="8361" y="12977"/>
                    </a:lnTo>
                    <a:close/>
                    <a:moveTo>
                      <a:pt x="9317" y="12977"/>
                    </a:moveTo>
                    <a:lnTo>
                      <a:pt x="9317" y="13796"/>
                    </a:lnTo>
                    <a:lnTo>
                      <a:pt x="8851" y="13796"/>
                    </a:lnTo>
                    <a:lnTo>
                      <a:pt x="8851" y="12977"/>
                    </a:lnTo>
                    <a:close/>
                    <a:moveTo>
                      <a:pt x="9807" y="12977"/>
                    </a:moveTo>
                    <a:lnTo>
                      <a:pt x="9807" y="13796"/>
                    </a:lnTo>
                    <a:lnTo>
                      <a:pt x="9341" y="13796"/>
                    </a:lnTo>
                    <a:lnTo>
                      <a:pt x="9341" y="12977"/>
                    </a:lnTo>
                    <a:close/>
                    <a:moveTo>
                      <a:pt x="10297" y="12977"/>
                    </a:moveTo>
                    <a:lnTo>
                      <a:pt x="10297" y="13796"/>
                    </a:lnTo>
                    <a:lnTo>
                      <a:pt x="9832" y="13796"/>
                    </a:lnTo>
                    <a:lnTo>
                      <a:pt x="9832" y="12977"/>
                    </a:lnTo>
                    <a:close/>
                    <a:moveTo>
                      <a:pt x="10788" y="12977"/>
                    </a:moveTo>
                    <a:lnTo>
                      <a:pt x="10788" y="13796"/>
                    </a:lnTo>
                    <a:lnTo>
                      <a:pt x="10322" y="13796"/>
                    </a:lnTo>
                    <a:lnTo>
                      <a:pt x="10322" y="12977"/>
                    </a:lnTo>
                    <a:close/>
                    <a:moveTo>
                      <a:pt x="11278" y="12977"/>
                    </a:moveTo>
                    <a:lnTo>
                      <a:pt x="11278" y="13796"/>
                    </a:lnTo>
                    <a:lnTo>
                      <a:pt x="10812" y="13796"/>
                    </a:lnTo>
                    <a:lnTo>
                      <a:pt x="10812" y="12977"/>
                    </a:lnTo>
                    <a:close/>
                    <a:moveTo>
                      <a:pt x="11769" y="12977"/>
                    </a:moveTo>
                    <a:lnTo>
                      <a:pt x="11769" y="13796"/>
                    </a:lnTo>
                    <a:lnTo>
                      <a:pt x="11303" y="13796"/>
                    </a:lnTo>
                    <a:lnTo>
                      <a:pt x="11303" y="12977"/>
                    </a:lnTo>
                    <a:close/>
                    <a:moveTo>
                      <a:pt x="12259" y="12977"/>
                    </a:moveTo>
                    <a:lnTo>
                      <a:pt x="12259" y="13796"/>
                    </a:lnTo>
                    <a:lnTo>
                      <a:pt x="11793" y="13796"/>
                    </a:lnTo>
                    <a:lnTo>
                      <a:pt x="11793" y="12977"/>
                    </a:lnTo>
                    <a:close/>
                    <a:moveTo>
                      <a:pt x="12749" y="12977"/>
                    </a:moveTo>
                    <a:lnTo>
                      <a:pt x="12749" y="13796"/>
                    </a:lnTo>
                    <a:lnTo>
                      <a:pt x="12283" y="13796"/>
                    </a:lnTo>
                    <a:lnTo>
                      <a:pt x="12283" y="12977"/>
                    </a:lnTo>
                    <a:close/>
                    <a:moveTo>
                      <a:pt x="13240" y="12977"/>
                    </a:moveTo>
                    <a:lnTo>
                      <a:pt x="13240" y="13796"/>
                    </a:lnTo>
                    <a:lnTo>
                      <a:pt x="12774" y="13796"/>
                    </a:lnTo>
                    <a:lnTo>
                      <a:pt x="12774" y="12977"/>
                    </a:lnTo>
                    <a:close/>
                    <a:moveTo>
                      <a:pt x="13730" y="12977"/>
                    </a:moveTo>
                    <a:lnTo>
                      <a:pt x="13730" y="13796"/>
                    </a:lnTo>
                    <a:lnTo>
                      <a:pt x="13264" y="13796"/>
                    </a:lnTo>
                    <a:lnTo>
                      <a:pt x="13264" y="12977"/>
                    </a:lnTo>
                    <a:close/>
                    <a:moveTo>
                      <a:pt x="14220" y="12977"/>
                    </a:moveTo>
                    <a:lnTo>
                      <a:pt x="14220" y="13796"/>
                    </a:lnTo>
                    <a:lnTo>
                      <a:pt x="13754" y="13796"/>
                    </a:lnTo>
                    <a:lnTo>
                      <a:pt x="13754" y="12977"/>
                    </a:lnTo>
                    <a:close/>
                    <a:moveTo>
                      <a:pt x="14711" y="12977"/>
                    </a:moveTo>
                    <a:lnTo>
                      <a:pt x="14711" y="13796"/>
                    </a:lnTo>
                    <a:lnTo>
                      <a:pt x="14245" y="13796"/>
                    </a:lnTo>
                    <a:lnTo>
                      <a:pt x="14245" y="12977"/>
                    </a:lnTo>
                    <a:close/>
                    <a:moveTo>
                      <a:pt x="15201" y="12977"/>
                    </a:moveTo>
                    <a:lnTo>
                      <a:pt x="15201" y="13796"/>
                    </a:lnTo>
                    <a:lnTo>
                      <a:pt x="14735" y="13796"/>
                    </a:lnTo>
                    <a:lnTo>
                      <a:pt x="14735" y="12977"/>
                    </a:lnTo>
                    <a:close/>
                    <a:moveTo>
                      <a:pt x="15691" y="12977"/>
                    </a:moveTo>
                    <a:lnTo>
                      <a:pt x="15691" y="13796"/>
                    </a:lnTo>
                    <a:lnTo>
                      <a:pt x="15226" y="13796"/>
                    </a:lnTo>
                    <a:lnTo>
                      <a:pt x="15226" y="12977"/>
                    </a:lnTo>
                    <a:close/>
                    <a:moveTo>
                      <a:pt x="16182" y="12977"/>
                    </a:moveTo>
                    <a:lnTo>
                      <a:pt x="16182" y="13796"/>
                    </a:lnTo>
                    <a:lnTo>
                      <a:pt x="15716" y="13796"/>
                    </a:lnTo>
                    <a:lnTo>
                      <a:pt x="15716" y="12977"/>
                    </a:lnTo>
                    <a:close/>
                    <a:moveTo>
                      <a:pt x="16672" y="12977"/>
                    </a:moveTo>
                    <a:lnTo>
                      <a:pt x="16672" y="13796"/>
                    </a:lnTo>
                    <a:lnTo>
                      <a:pt x="16206" y="13796"/>
                    </a:lnTo>
                    <a:lnTo>
                      <a:pt x="16206" y="12977"/>
                    </a:lnTo>
                    <a:close/>
                    <a:moveTo>
                      <a:pt x="17162" y="12977"/>
                    </a:moveTo>
                    <a:lnTo>
                      <a:pt x="17162" y="13796"/>
                    </a:lnTo>
                    <a:lnTo>
                      <a:pt x="16697" y="13796"/>
                    </a:lnTo>
                    <a:lnTo>
                      <a:pt x="16697" y="12977"/>
                    </a:lnTo>
                    <a:close/>
                    <a:moveTo>
                      <a:pt x="17653" y="12977"/>
                    </a:moveTo>
                    <a:lnTo>
                      <a:pt x="17653" y="13796"/>
                    </a:lnTo>
                    <a:lnTo>
                      <a:pt x="17187" y="13796"/>
                    </a:lnTo>
                    <a:lnTo>
                      <a:pt x="17187" y="12977"/>
                    </a:lnTo>
                    <a:close/>
                    <a:moveTo>
                      <a:pt x="18143" y="12977"/>
                    </a:moveTo>
                    <a:lnTo>
                      <a:pt x="18143" y="13796"/>
                    </a:lnTo>
                    <a:lnTo>
                      <a:pt x="17677" y="13796"/>
                    </a:lnTo>
                    <a:lnTo>
                      <a:pt x="17677" y="12977"/>
                    </a:lnTo>
                    <a:close/>
                    <a:moveTo>
                      <a:pt x="18633" y="12977"/>
                    </a:moveTo>
                    <a:lnTo>
                      <a:pt x="18633" y="13796"/>
                    </a:lnTo>
                    <a:lnTo>
                      <a:pt x="18168" y="13796"/>
                    </a:lnTo>
                    <a:lnTo>
                      <a:pt x="18168" y="12977"/>
                    </a:lnTo>
                    <a:close/>
                    <a:moveTo>
                      <a:pt x="19124" y="12977"/>
                    </a:moveTo>
                    <a:lnTo>
                      <a:pt x="19124" y="13796"/>
                    </a:lnTo>
                    <a:lnTo>
                      <a:pt x="18658" y="13796"/>
                    </a:lnTo>
                    <a:lnTo>
                      <a:pt x="18658" y="12977"/>
                    </a:lnTo>
                    <a:close/>
                    <a:moveTo>
                      <a:pt x="19614" y="12977"/>
                    </a:moveTo>
                    <a:lnTo>
                      <a:pt x="19614" y="13796"/>
                    </a:lnTo>
                    <a:lnTo>
                      <a:pt x="19148" y="13796"/>
                    </a:lnTo>
                    <a:lnTo>
                      <a:pt x="19148" y="12977"/>
                    </a:lnTo>
                    <a:close/>
                    <a:moveTo>
                      <a:pt x="20105" y="12977"/>
                    </a:moveTo>
                    <a:lnTo>
                      <a:pt x="20105" y="13796"/>
                    </a:lnTo>
                    <a:lnTo>
                      <a:pt x="19639" y="13796"/>
                    </a:lnTo>
                    <a:lnTo>
                      <a:pt x="19639" y="12977"/>
                    </a:lnTo>
                    <a:close/>
                    <a:moveTo>
                      <a:pt x="20595" y="12977"/>
                    </a:moveTo>
                    <a:lnTo>
                      <a:pt x="20595" y="13796"/>
                    </a:lnTo>
                    <a:lnTo>
                      <a:pt x="20129" y="13796"/>
                    </a:lnTo>
                    <a:lnTo>
                      <a:pt x="20129" y="12977"/>
                    </a:lnTo>
                    <a:close/>
                    <a:moveTo>
                      <a:pt x="21085" y="12977"/>
                    </a:moveTo>
                    <a:lnTo>
                      <a:pt x="21085" y="13796"/>
                    </a:lnTo>
                    <a:lnTo>
                      <a:pt x="20619" y="13796"/>
                    </a:lnTo>
                    <a:lnTo>
                      <a:pt x="20619" y="12977"/>
                    </a:lnTo>
                    <a:close/>
                    <a:moveTo>
                      <a:pt x="21576" y="12977"/>
                    </a:moveTo>
                    <a:lnTo>
                      <a:pt x="21576" y="13796"/>
                    </a:lnTo>
                    <a:lnTo>
                      <a:pt x="21110" y="13796"/>
                    </a:lnTo>
                    <a:lnTo>
                      <a:pt x="21110" y="12977"/>
                    </a:lnTo>
                    <a:close/>
                    <a:moveTo>
                      <a:pt x="491" y="13839"/>
                    </a:moveTo>
                    <a:lnTo>
                      <a:pt x="491" y="14658"/>
                    </a:lnTo>
                    <a:lnTo>
                      <a:pt x="25" y="14658"/>
                    </a:lnTo>
                    <a:lnTo>
                      <a:pt x="25" y="13839"/>
                    </a:lnTo>
                    <a:close/>
                    <a:moveTo>
                      <a:pt x="981" y="13839"/>
                    </a:moveTo>
                    <a:lnTo>
                      <a:pt x="981" y="14658"/>
                    </a:lnTo>
                    <a:lnTo>
                      <a:pt x="515" y="14658"/>
                    </a:lnTo>
                    <a:lnTo>
                      <a:pt x="515" y="13839"/>
                    </a:lnTo>
                    <a:close/>
                    <a:moveTo>
                      <a:pt x="1471" y="13839"/>
                    </a:moveTo>
                    <a:lnTo>
                      <a:pt x="1471" y="14658"/>
                    </a:lnTo>
                    <a:lnTo>
                      <a:pt x="1005" y="14658"/>
                    </a:lnTo>
                    <a:lnTo>
                      <a:pt x="1005" y="13839"/>
                    </a:lnTo>
                    <a:close/>
                    <a:moveTo>
                      <a:pt x="1961" y="13839"/>
                    </a:moveTo>
                    <a:lnTo>
                      <a:pt x="1961" y="14658"/>
                    </a:lnTo>
                    <a:lnTo>
                      <a:pt x="1496" y="14658"/>
                    </a:lnTo>
                    <a:lnTo>
                      <a:pt x="1496" y="13839"/>
                    </a:lnTo>
                    <a:close/>
                    <a:moveTo>
                      <a:pt x="2452" y="13839"/>
                    </a:moveTo>
                    <a:lnTo>
                      <a:pt x="2452" y="14658"/>
                    </a:lnTo>
                    <a:lnTo>
                      <a:pt x="1986" y="14658"/>
                    </a:lnTo>
                    <a:lnTo>
                      <a:pt x="1986" y="13839"/>
                    </a:lnTo>
                    <a:close/>
                    <a:moveTo>
                      <a:pt x="2942" y="13839"/>
                    </a:moveTo>
                    <a:lnTo>
                      <a:pt x="2942" y="14658"/>
                    </a:lnTo>
                    <a:lnTo>
                      <a:pt x="2476" y="14658"/>
                    </a:lnTo>
                    <a:lnTo>
                      <a:pt x="2476" y="13839"/>
                    </a:lnTo>
                    <a:close/>
                    <a:moveTo>
                      <a:pt x="3433" y="13839"/>
                    </a:moveTo>
                    <a:lnTo>
                      <a:pt x="3433" y="14658"/>
                    </a:lnTo>
                    <a:lnTo>
                      <a:pt x="2967" y="14658"/>
                    </a:lnTo>
                    <a:lnTo>
                      <a:pt x="2967" y="13839"/>
                    </a:lnTo>
                    <a:close/>
                    <a:moveTo>
                      <a:pt x="3923" y="13839"/>
                    </a:moveTo>
                    <a:lnTo>
                      <a:pt x="3923" y="14658"/>
                    </a:lnTo>
                    <a:lnTo>
                      <a:pt x="3457" y="14658"/>
                    </a:lnTo>
                    <a:lnTo>
                      <a:pt x="3457" y="13839"/>
                    </a:lnTo>
                    <a:close/>
                    <a:moveTo>
                      <a:pt x="4413" y="13839"/>
                    </a:moveTo>
                    <a:lnTo>
                      <a:pt x="4413" y="14658"/>
                    </a:lnTo>
                    <a:lnTo>
                      <a:pt x="3947" y="14658"/>
                    </a:lnTo>
                    <a:lnTo>
                      <a:pt x="3947" y="13839"/>
                    </a:lnTo>
                    <a:close/>
                    <a:moveTo>
                      <a:pt x="4904" y="13839"/>
                    </a:moveTo>
                    <a:lnTo>
                      <a:pt x="4904" y="14658"/>
                    </a:lnTo>
                    <a:lnTo>
                      <a:pt x="4438" y="14658"/>
                    </a:lnTo>
                    <a:lnTo>
                      <a:pt x="4438" y="13839"/>
                    </a:lnTo>
                    <a:close/>
                    <a:moveTo>
                      <a:pt x="5394" y="13839"/>
                    </a:moveTo>
                    <a:lnTo>
                      <a:pt x="5394" y="14658"/>
                    </a:lnTo>
                    <a:lnTo>
                      <a:pt x="4928" y="14658"/>
                    </a:lnTo>
                    <a:lnTo>
                      <a:pt x="4928" y="13839"/>
                    </a:lnTo>
                    <a:close/>
                    <a:moveTo>
                      <a:pt x="5884" y="13839"/>
                    </a:moveTo>
                    <a:lnTo>
                      <a:pt x="5884" y="14658"/>
                    </a:lnTo>
                    <a:lnTo>
                      <a:pt x="5418" y="14658"/>
                    </a:lnTo>
                    <a:lnTo>
                      <a:pt x="5418" y="13839"/>
                    </a:lnTo>
                    <a:close/>
                    <a:moveTo>
                      <a:pt x="6375" y="13839"/>
                    </a:moveTo>
                    <a:lnTo>
                      <a:pt x="6375" y="14658"/>
                    </a:lnTo>
                    <a:lnTo>
                      <a:pt x="5909" y="14658"/>
                    </a:lnTo>
                    <a:lnTo>
                      <a:pt x="5909" y="13839"/>
                    </a:lnTo>
                    <a:close/>
                    <a:moveTo>
                      <a:pt x="6865" y="13839"/>
                    </a:moveTo>
                    <a:lnTo>
                      <a:pt x="6865" y="14658"/>
                    </a:lnTo>
                    <a:lnTo>
                      <a:pt x="6399" y="14658"/>
                    </a:lnTo>
                    <a:lnTo>
                      <a:pt x="6399" y="13839"/>
                    </a:lnTo>
                    <a:close/>
                    <a:moveTo>
                      <a:pt x="7355" y="13839"/>
                    </a:moveTo>
                    <a:lnTo>
                      <a:pt x="7355" y="14658"/>
                    </a:lnTo>
                    <a:lnTo>
                      <a:pt x="6890" y="14658"/>
                    </a:lnTo>
                    <a:lnTo>
                      <a:pt x="6890" y="13839"/>
                    </a:lnTo>
                    <a:close/>
                    <a:moveTo>
                      <a:pt x="7846" y="13839"/>
                    </a:moveTo>
                    <a:lnTo>
                      <a:pt x="7846" y="14658"/>
                    </a:lnTo>
                    <a:lnTo>
                      <a:pt x="7380" y="14658"/>
                    </a:lnTo>
                    <a:lnTo>
                      <a:pt x="7380" y="13839"/>
                    </a:lnTo>
                    <a:close/>
                    <a:moveTo>
                      <a:pt x="8336" y="13839"/>
                    </a:moveTo>
                    <a:lnTo>
                      <a:pt x="8336" y="14658"/>
                    </a:lnTo>
                    <a:lnTo>
                      <a:pt x="7870" y="14658"/>
                    </a:lnTo>
                    <a:lnTo>
                      <a:pt x="7870" y="13839"/>
                    </a:lnTo>
                    <a:close/>
                    <a:moveTo>
                      <a:pt x="8826" y="13839"/>
                    </a:moveTo>
                    <a:lnTo>
                      <a:pt x="8826" y="14658"/>
                    </a:lnTo>
                    <a:lnTo>
                      <a:pt x="8361" y="14658"/>
                    </a:lnTo>
                    <a:lnTo>
                      <a:pt x="8361" y="13839"/>
                    </a:lnTo>
                    <a:close/>
                    <a:moveTo>
                      <a:pt x="9317" y="13839"/>
                    </a:moveTo>
                    <a:lnTo>
                      <a:pt x="9317" y="14658"/>
                    </a:lnTo>
                    <a:lnTo>
                      <a:pt x="8851" y="14658"/>
                    </a:lnTo>
                    <a:lnTo>
                      <a:pt x="8851" y="13839"/>
                    </a:lnTo>
                    <a:close/>
                    <a:moveTo>
                      <a:pt x="9807" y="13839"/>
                    </a:moveTo>
                    <a:lnTo>
                      <a:pt x="9807" y="14658"/>
                    </a:lnTo>
                    <a:lnTo>
                      <a:pt x="9341" y="14658"/>
                    </a:lnTo>
                    <a:lnTo>
                      <a:pt x="9341" y="13839"/>
                    </a:lnTo>
                    <a:close/>
                    <a:moveTo>
                      <a:pt x="10297" y="13839"/>
                    </a:moveTo>
                    <a:lnTo>
                      <a:pt x="10297" y="14658"/>
                    </a:lnTo>
                    <a:lnTo>
                      <a:pt x="9832" y="14658"/>
                    </a:lnTo>
                    <a:lnTo>
                      <a:pt x="9832" y="13839"/>
                    </a:lnTo>
                    <a:close/>
                    <a:moveTo>
                      <a:pt x="10788" y="13839"/>
                    </a:moveTo>
                    <a:lnTo>
                      <a:pt x="10788" y="14658"/>
                    </a:lnTo>
                    <a:lnTo>
                      <a:pt x="10322" y="14658"/>
                    </a:lnTo>
                    <a:lnTo>
                      <a:pt x="10322" y="13839"/>
                    </a:lnTo>
                    <a:close/>
                    <a:moveTo>
                      <a:pt x="11278" y="13839"/>
                    </a:moveTo>
                    <a:lnTo>
                      <a:pt x="11278" y="14658"/>
                    </a:lnTo>
                    <a:lnTo>
                      <a:pt x="10812" y="14658"/>
                    </a:lnTo>
                    <a:lnTo>
                      <a:pt x="10812" y="13839"/>
                    </a:lnTo>
                    <a:close/>
                    <a:moveTo>
                      <a:pt x="11769" y="13839"/>
                    </a:moveTo>
                    <a:lnTo>
                      <a:pt x="11769" y="14658"/>
                    </a:lnTo>
                    <a:lnTo>
                      <a:pt x="11303" y="14658"/>
                    </a:lnTo>
                    <a:lnTo>
                      <a:pt x="11303" y="13839"/>
                    </a:lnTo>
                    <a:close/>
                    <a:moveTo>
                      <a:pt x="12259" y="13839"/>
                    </a:moveTo>
                    <a:lnTo>
                      <a:pt x="12259" y="14658"/>
                    </a:lnTo>
                    <a:lnTo>
                      <a:pt x="11793" y="14658"/>
                    </a:lnTo>
                    <a:lnTo>
                      <a:pt x="11793" y="13839"/>
                    </a:lnTo>
                    <a:close/>
                    <a:moveTo>
                      <a:pt x="12749" y="13839"/>
                    </a:moveTo>
                    <a:lnTo>
                      <a:pt x="12749" y="14658"/>
                    </a:lnTo>
                    <a:lnTo>
                      <a:pt x="12283" y="14658"/>
                    </a:lnTo>
                    <a:lnTo>
                      <a:pt x="12283" y="13839"/>
                    </a:lnTo>
                    <a:close/>
                    <a:moveTo>
                      <a:pt x="13240" y="13839"/>
                    </a:moveTo>
                    <a:lnTo>
                      <a:pt x="13240" y="14658"/>
                    </a:lnTo>
                    <a:lnTo>
                      <a:pt x="12774" y="14658"/>
                    </a:lnTo>
                    <a:lnTo>
                      <a:pt x="12774" y="13839"/>
                    </a:lnTo>
                    <a:close/>
                    <a:moveTo>
                      <a:pt x="13730" y="13839"/>
                    </a:moveTo>
                    <a:lnTo>
                      <a:pt x="13730" y="14658"/>
                    </a:lnTo>
                    <a:lnTo>
                      <a:pt x="13264" y="14658"/>
                    </a:lnTo>
                    <a:lnTo>
                      <a:pt x="13264" y="13839"/>
                    </a:lnTo>
                    <a:close/>
                    <a:moveTo>
                      <a:pt x="14220" y="13839"/>
                    </a:moveTo>
                    <a:lnTo>
                      <a:pt x="14220" y="14658"/>
                    </a:lnTo>
                    <a:lnTo>
                      <a:pt x="13754" y="14658"/>
                    </a:lnTo>
                    <a:lnTo>
                      <a:pt x="13754" y="13839"/>
                    </a:lnTo>
                    <a:close/>
                    <a:moveTo>
                      <a:pt x="14711" y="13839"/>
                    </a:moveTo>
                    <a:lnTo>
                      <a:pt x="14711" y="14658"/>
                    </a:lnTo>
                    <a:lnTo>
                      <a:pt x="14245" y="14658"/>
                    </a:lnTo>
                    <a:lnTo>
                      <a:pt x="14245" y="13839"/>
                    </a:lnTo>
                    <a:close/>
                    <a:moveTo>
                      <a:pt x="15201" y="13839"/>
                    </a:moveTo>
                    <a:lnTo>
                      <a:pt x="15201" y="14658"/>
                    </a:lnTo>
                    <a:lnTo>
                      <a:pt x="14735" y="14658"/>
                    </a:lnTo>
                    <a:lnTo>
                      <a:pt x="14735" y="13839"/>
                    </a:lnTo>
                    <a:close/>
                    <a:moveTo>
                      <a:pt x="15691" y="13839"/>
                    </a:moveTo>
                    <a:lnTo>
                      <a:pt x="15691" y="14658"/>
                    </a:lnTo>
                    <a:lnTo>
                      <a:pt x="15226" y="14658"/>
                    </a:lnTo>
                    <a:lnTo>
                      <a:pt x="15226" y="13839"/>
                    </a:lnTo>
                    <a:close/>
                    <a:moveTo>
                      <a:pt x="16182" y="13839"/>
                    </a:moveTo>
                    <a:lnTo>
                      <a:pt x="16182" y="14658"/>
                    </a:lnTo>
                    <a:lnTo>
                      <a:pt x="15716" y="14658"/>
                    </a:lnTo>
                    <a:lnTo>
                      <a:pt x="15716" y="13839"/>
                    </a:lnTo>
                    <a:close/>
                    <a:moveTo>
                      <a:pt x="16672" y="13839"/>
                    </a:moveTo>
                    <a:lnTo>
                      <a:pt x="16672" y="14658"/>
                    </a:lnTo>
                    <a:lnTo>
                      <a:pt x="16206" y="14658"/>
                    </a:lnTo>
                    <a:lnTo>
                      <a:pt x="16206" y="13839"/>
                    </a:lnTo>
                    <a:close/>
                    <a:moveTo>
                      <a:pt x="17162" y="13839"/>
                    </a:moveTo>
                    <a:lnTo>
                      <a:pt x="17162" y="14658"/>
                    </a:lnTo>
                    <a:lnTo>
                      <a:pt x="16697" y="14658"/>
                    </a:lnTo>
                    <a:lnTo>
                      <a:pt x="16697" y="13839"/>
                    </a:lnTo>
                    <a:close/>
                    <a:moveTo>
                      <a:pt x="17653" y="13839"/>
                    </a:moveTo>
                    <a:lnTo>
                      <a:pt x="17653" y="14658"/>
                    </a:lnTo>
                    <a:lnTo>
                      <a:pt x="17187" y="14658"/>
                    </a:lnTo>
                    <a:lnTo>
                      <a:pt x="17187" y="13839"/>
                    </a:lnTo>
                    <a:close/>
                    <a:moveTo>
                      <a:pt x="18143" y="13839"/>
                    </a:moveTo>
                    <a:lnTo>
                      <a:pt x="18143" y="14658"/>
                    </a:lnTo>
                    <a:lnTo>
                      <a:pt x="17677" y="14658"/>
                    </a:lnTo>
                    <a:lnTo>
                      <a:pt x="17677" y="13839"/>
                    </a:lnTo>
                    <a:close/>
                    <a:moveTo>
                      <a:pt x="18633" y="13839"/>
                    </a:moveTo>
                    <a:lnTo>
                      <a:pt x="18633" y="14658"/>
                    </a:lnTo>
                    <a:lnTo>
                      <a:pt x="18168" y="14658"/>
                    </a:lnTo>
                    <a:lnTo>
                      <a:pt x="18168" y="13839"/>
                    </a:lnTo>
                    <a:close/>
                    <a:moveTo>
                      <a:pt x="19124" y="13839"/>
                    </a:moveTo>
                    <a:lnTo>
                      <a:pt x="19124" y="14658"/>
                    </a:lnTo>
                    <a:lnTo>
                      <a:pt x="18658" y="14658"/>
                    </a:lnTo>
                    <a:lnTo>
                      <a:pt x="18658" y="13839"/>
                    </a:lnTo>
                    <a:close/>
                    <a:moveTo>
                      <a:pt x="19614" y="13839"/>
                    </a:moveTo>
                    <a:lnTo>
                      <a:pt x="19614" y="14658"/>
                    </a:lnTo>
                    <a:lnTo>
                      <a:pt x="19148" y="14658"/>
                    </a:lnTo>
                    <a:lnTo>
                      <a:pt x="19148" y="13839"/>
                    </a:lnTo>
                    <a:close/>
                    <a:moveTo>
                      <a:pt x="20105" y="13839"/>
                    </a:moveTo>
                    <a:lnTo>
                      <a:pt x="20105" y="14658"/>
                    </a:lnTo>
                    <a:lnTo>
                      <a:pt x="19639" y="14658"/>
                    </a:lnTo>
                    <a:lnTo>
                      <a:pt x="19639" y="13839"/>
                    </a:lnTo>
                    <a:close/>
                    <a:moveTo>
                      <a:pt x="20595" y="13839"/>
                    </a:moveTo>
                    <a:lnTo>
                      <a:pt x="20595" y="14658"/>
                    </a:lnTo>
                    <a:lnTo>
                      <a:pt x="20129" y="14658"/>
                    </a:lnTo>
                    <a:lnTo>
                      <a:pt x="20129" y="13839"/>
                    </a:lnTo>
                    <a:close/>
                    <a:moveTo>
                      <a:pt x="21085" y="13839"/>
                    </a:moveTo>
                    <a:lnTo>
                      <a:pt x="21085" y="14658"/>
                    </a:lnTo>
                    <a:lnTo>
                      <a:pt x="20619" y="14658"/>
                    </a:lnTo>
                    <a:lnTo>
                      <a:pt x="20619" y="13839"/>
                    </a:lnTo>
                    <a:close/>
                    <a:moveTo>
                      <a:pt x="21576" y="13839"/>
                    </a:moveTo>
                    <a:lnTo>
                      <a:pt x="21576" y="14658"/>
                    </a:lnTo>
                    <a:lnTo>
                      <a:pt x="21110" y="14658"/>
                    </a:lnTo>
                    <a:lnTo>
                      <a:pt x="21110" y="13839"/>
                    </a:lnTo>
                    <a:close/>
                    <a:moveTo>
                      <a:pt x="491" y="14701"/>
                    </a:moveTo>
                    <a:lnTo>
                      <a:pt x="491" y="15521"/>
                    </a:lnTo>
                    <a:lnTo>
                      <a:pt x="25" y="15521"/>
                    </a:lnTo>
                    <a:lnTo>
                      <a:pt x="25" y="14701"/>
                    </a:lnTo>
                    <a:close/>
                    <a:moveTo>
                      <a:pt x="981" y="14701"/>
                    </a:moveTo>
                    <a:lnTo>
                      <a:pt x="981" y="15521"/>
                    </a:lnTo>
                    <a:lnTo>
                      <a:pt x="515" y="15521"/>
                    </a:lnTo>
                    <a:lnTo>
                      <a:pt x="515" y="14701"/>
                    </a:lnTo>
                    <a:close/>
                    <a:moveTo>
                      <a:pt x="1471" y="14701"/>
                    </a:moveTo>
                    <a:lnTo>
                      <a:pt x="1471" y="15521"/>
                    </a:lnTo>
                    <a:lnTo>
                      <a:pt x="1005" y="15521"/>
                    </a:lnTo>
                    <a:lnTo>
                      <a:pt x="1005" y="14701"/>
                    </a:lnTo>
                    <a:close/>
                    <a:moveTo>
                      <a:pt x="1961" y="14701"/>
                    </a:moveTo>
                    <a:lnTo>
                      <a:pt x="1961" y="15521"/>
                    </a:lnTo>
                    <a:lnTo>
                      <a:pt x="1496" y="15521"/>
                    </a:lnTo>
                    <a:lnTo>
                      <a:pt x="1496" y="14701"/>
                    </a:lnTo>
                    <a:close/>
                    <a:moveTo>
                      <a:pt x="2452" y="14701"/>
                    </a:moveTo>
                    <a:lnTo>
                      <a:pt x="2452" y="15521"/>
                    </a:lnTo>
                    <a:lnTo>
                      <a:pt x="1986" y="15521"/>
                    </a:lnTo>
                    <a:lnTo>
                      <a:pt x="1986" y="14701"/>
                    </a:lnTo>
                    <a:close/>
                    <a:moveTo>
                      <a:pt x="2942" y="14701"/>
                    </a:moveTo>
                    <a:lnTo>
                      <a:pt x="2942" y="15521"/>
                    </a:lnTo>
                    <a:lnTo>
                      <a:pt x="2476" y="15521"/>
                    </a:lnTo>
                    <a:lnTo>
                      <a:pt x="2476" y="14701"/>
                    </a:lnTo>
                    <a:close/>
                    <a:moveTo>
                      <a:pt x="3433" y="14701"/>
                    </a:moveTo>
                    <a:lnTo>
                      <a:pt x="3433" y="15521"/>
                    </a:lnTo>
                    <a:lnTo>
                      <a:pt x="2967" y="15521"/>
                    </a:lnTo>
                    <a:lnTo>
                      <a:pt x="2967" y="14701"/>
                    </a:lnTo>
                    <a:close/>
                    <a:moveTo>
                      <a:pt x="3923" y="14701"/>
                    </a:moveTo>
                    <a:lnTo>
                      <a:pt x="3923" y="15521"/>
                    </a:lnTo>
                    <a:lnTo>
                      <a:pt x="3457" y="15521"/>
                    </a:lnTo>
                    <a:lnTo>
                      <a:pt x="3457" y="14701"/>
                    </a:lnTo>
                    <a:close/>
                    <a:moveTo>
                      <a:pt x="4413" y="14701"/>
                    </a:moveTo>
                    <a:lnTo>
                      <a:pt x="4413" y="15521"/>
                    </a:lnTo>
                    <a:lnTo>
                      <a:pt x="3947" y="15521"/>
                    </a:lnTo>
                    <a:lnTo>
                      <a:pt x="3947" y="14701"/>
                    </a:lnTo>
                    <a:close/>
                    <a:moveTo>
                      <a:pt x="4904" y="14701"/>
                    </a:moveTo>
                    <a:lnTo>
                      <a:pt x="4904" y="15521"/>
                    </a:lnTo>
                    <a:lnTo>
                      <a:pt x="4438" y="15521"/>
                    </a:lnTo>
                    <a:lnTo>
                      <a:pt x="4438" y="14701"/>
                    </a:lnTo>
                    <a:close/>
                    <a:moveTo>
                      <a:pt x="5394" y="14701"/>
                    </a:moveTo>
                    <a:lnTo>
                      <a:pt x="5394" y="15521"/>
                    </a:lnTo>
                    <a:lnTo>
                      <a:pt x="4928" y="15521"/>
                    </a:lnTo>
                    <a:lnTo>
                      <a:pt x="4928" y="14701"/>
                    </a:lnTo>
                    <a:close/>
                    <a:moveTo>
                      <a:pt x="5884" y="14701"/>
                    </a:moveTo>
                    <a:lnTo>
                      <a:pt x="5884" y="15521"/>
                    </a:lnTo>
                    <a:lnTo>
                      <a:pt x="5418" y="15521"/>
                    </a:lnTo>
                    <a:lnTo>
                      <a:pt x="5418" y="14701"/>
                    </a:lnTo>
                    <a:close/>
                    <a:moveTo>
                      <a:pt x="6375" y="14701"/>
                    </a:moveTo>
                    <a:lnTo>
                      <a:pt x="6375" y="15521"/>
                    </a:lnTo>
                    <a:lnTo>
                      <a:pt x="5909" y="15521"/>
                    </a:lnTo>
                    <a:lnTo>
                      <a:pt x="5909" y="14701"/>
                    </a:lnTo>
                    <a:close/>
                    <a:moveTo>
                      <a:pt x="6865" y="14701"/>
                    </a:moveTo>
                    <a:lnTo>
                      <a:pt x="6865" y="15521"/>
                    </a:lnTo>
                    <a:lnTo>
                      <a:pt x="6399" y="15521"/>
                    </a:lnTo>
                    <a:lnTo>
                      <a:pt x="6399" y="14701"/>
                    </a:lnTo>
                    <a:close/>
                    <a:moveTo>
                      <a:pt x="7355" y="14701"/>
                    </a:moveTo>
                    <a:lnTo>
                      <a:pt x="7355" y="15521"/>
                    </a:lnTo>
                    <a:lnTo>
                      <a:pt x="6890" y="15521"/>
                    </a:lnTo>
                    <a:lnTo>
                      <a:pt x="6890" y="14701"/>
                    </a:lnTo>
                    <a:close/>
                    <a:moveTo>
                      <a:pt x="7846" y="14701"/>
                    </a:moveTo>
                    <a:lnTo>
                      <a:pt x="7846" y="15521"/>
                    </a:lnTo>
                    <a:lnTo>
                      <a:pt x="7380" y="15521"/>
                    </a:lnTo>
                    <a:lnTo>
                      <a:pt x="7380" y="14701"/>
                    </a:lnTo>
                    <a:close/>
                    <a:moveTo>
                      <a:pt x="8336" y="14701"/>
                    </a:moveTo>
                    <a:lnTo>
                      <a:pt x="8336" y="15521"/>
                    </a:lnTo>
                    <a:lnTo>
                      <a:pt x="7870" y="15521"/>
                    </a:lnTo>
                    <a:lnTo>
                      <a:pt x="7870" y="14701"/>
                    </a:lnTo>
                    <a:close/>
                    <a:moveTo>
                      <a:pt x="8826" y="14701"/>
                    </a:moveTo>
                    <a:lnTo>
                      <a:pt x="8826" y="15521"/>
                    </a:lnTo>
                    <a:lnTo>
                      <a:pt x="8361" y="15521"/>
                    </a:lnTo>
                    <a:lnTo>
                      <a:pt x="8361" y="14701"/>
                    </a:lnTo>
                    <a:close/>
                    <a:moveTo>
                      <a:pt x="9317" y="14701"/>
                    </a:moveTo>
                    <a:lnTo>
                      <a:pt x="9317" y="15521"/>
                    </a:lnTo>
                    <a:lnTo>
                      <a:pt x="8851" y="15521"/>
                    </a:lnTo>
                    <a:lnTo>
                      <a:pt x="8851" y="14701"/>
                    </a:lnTo>
                    <a:close/>
                    <a:moveTo>
                      <a:pt x="9807" y="14701"/>
                    </a:moveTo>
                    <a:lnTo>
                      <a:pt x="9807" y="15521"/>
                    </a:lnTo>
                    <a:lnTo>
                      <a:pt x="9341" y="15521"/>
                    </a:lnTo>
                    <a:lnTo>
                      <a:pt x="9341" y="14701"/>
                    </a:lnTo>
                    <a:close/>
                    <a:moveTo>
                      <a:pt x="10297" y="14701"/>
                    </a:moveTo>
                    <a:lnTo>
                      <a:pt x="10297" y="15521"/>
                    </a:lnTo>
                    <a:lnTo>
                      <a:pt x="9832" y="15521"/>
                    </a:lnTo>
                    <a:lnTo>
                      <a:pt x="9832" y="14701"/>
                    </a:lnTo>
                    <a:close/>
                    <a:moveTo>
                      <a:pt x="10788" y="14701"/>
                    </a:moveTo>
                    <a:lnTo>
                      <a:pt x="10788" y="15521"/>
                    </a:lnTo>
                    <a:lnTo>
                      <a:pt x="10322" y="15521"/>
                    </a:lnTo>
                    <a:lnTo>
                      <a:pt x="10322" y="14701"/>
                    </a:lnTo>
                    <a:close/>
                    <a:moveTo>
                      <a:pt x="11278" y="14701"/>
                    </a:moveTo>
                    <a:lnTo>
                      <a:pt x="11278" y="15521"/>
                    </a:lnTo>
                    <a:lnTo>
                      <a:pt x="10812" y="15521"/>
                    </a:lnTo>
                    <a:lnTo>
                      <a:pt x="10812" y="14701"/>
                    </a:lnTo>
                    <a:close/>
                    <a:moveTo>
                      <a:pt x="11769" y="14701"/>
                    </a:moveTo>
                    <a:lnTo>
                      <a:pt x="11769" y="15521"/>
                    </a:lnTo>
                    <a:lnTo>
                      <a:pt x="11303" y="15521"/>
                    </a:lnTo>
                    <a:lnTo>
                      <a:pt x="11303" y="14701"/>
                    </a:lnTo>
                    <a:close/>
                    <a:moveTo>
                      <a:pt x="12259" y="14701"/>
                    </a:moveTo>
                    <a:lnTo>
                      <a:pt x="12259" y="15521"/>
                    </a:lnTo>
                    <a:lnTo>
                      <a:pt x="11793" y="15521"/>
                    </a:lnTo>
                    <a:lnTo>
                      <a:pt x="11793" y="14701"/>
                    </a:lnTo>
                    <a:close/>
                    <a:moveTo>
                      <a:pt x="12749" y="14701"/>
                    </a:moveTo>
                    <a:lnTo>
                      <a:pt x="12749" y="15521"/>
                    </a:lnTo>
                    <a:lnTo>
                      <a:pt x="12283" y="15521"/>
                    </a:lnTo>
                    <a:lnTo>
                      <a:pt x="12283" y="14701"/>
                    </a:lnTo>
                    <a:close/>
                    <a:moveTo>
                      <a:pt x="13240" y="14701"/>
                    </a:moveTo>
                    <a:lnTo>
                      <a:pt x="13240" y="15521"/>
                    </a:lnTo>
                    <a:lnTo>
                      <a:pt x="12774" y="15521"/>
                    </a:lnTo>
                    <a:lnTo>
                      <a:pt x="12774" y="14701"/>
                    </a:lnTo>
                    <a:close/>
                    <a:moveTo>
                      <a:pt x="13730" y="14701"/>
                    </a:moveTo>
                    <a:lnTo>
                      <a:pt x="13730" y="15521"/>
                    </a:lnTo>
                    <a:lnTo>
                      <a:pt x="13264" y="15521"/>
                    </a:lnTo>
                    <a:lnTo>
                      <a:pt x="13264" y="14701"/>
                    </a:lnTo>
                    <a:close/>
                    <a:moveTo>
                      <a:pt x="14220" y="14701"/>
                    </a:moveTo>
                    <a:lnTo>
                      <a:pt x="14220" y="15521"/>
                    </a:lnTo>
                    <a:lnTo>
                      <a:pt x="13754" y="15521"/>
                    </a:lnTo>
                    <a:lnTo>
                      <a:pt x="13754" y="14701"/>
                    </a:lnTo>
                    <a:close/>
                    <a:moveTo>
                      <a:pt x="14711" y="14701"/>
                    </a:moveTo>
                    <a:lnTo>
                      <a:pt x="14711" y="15521"/>
                    </a:lnTo>
                    <a:lnTo>
                      <a:pt x="14245" y="15521"/>
                    </a:lnTo>
                    <a:lnTo>
                      <a:pt x="14245" y="14701"/>
                    </a:lnTo>
                    <a:close/>
                    <a:moveTo>
                      <a:pt x="15201" y="14701"/>
                    </a:moveTo>
                    <a:lnTo>
                      <a:pt x="15201" y="15521"/>
                    </a:lnTo>
                    <a:lnTo>
                      <a:pt x="14735" y="15521"/>
                    </a:lnTo>
                    <a:lnTo>
                      <a:pt x="14735" y="14701"/>
                    </a:lnTo>
                    <a:close/>
                    <a:moveTo>
                      <a:pt x="15691" y="14701"/>
                    </a:moveTo>
                    <a:lnTo>
                      <a:pt x="15691" y="15521"/>
                    </a:lnTo>
                    <a:lnTo>
                      <a:pt x="15226" y="15521"/>
                    </a:lnTo>
                    <a:lnTo>
                      <a:pt x="15226" y="14701"/>
                    </a:lnTo>
                    <a:close/>
                    <a:moveTo>
                      <a:pt x="16182" y="14701"/>
                    </a:moveTo>
                    <a:lnTo>
                      <a:pt x="16182" y="15521"/>
                    </a:lnTo>
                    <a:lnTo>
                      <a:pt x="15716" y="15521"/>
                    </a:lnTo>
                    <a:lnTo>
                      <a:pt x="15716" y="14701"/>
                    </a:lnTo>
                    <a:close/>
                    <a:moveTo>
                      <a:pt x="16672" y="14701"/>
                    </a:moveTo>
                    <a:lnTo>
                      <a:pt x="16672" y="15521"/>
                    </a:lnTo>
                    <a:lnTo>
                      <a:pt x="16206" y="15521"/>
                    </a:lnTo>
                    <a:lnTo>
                      <a:pt x="16206" y="14701"/>
                    </a:lnTo>
                    <a:close/>
                    <a:moveTo>
                      <a:pt x="17162" y="14701"/>
                    </a:moveTo>
                    <a:lnTo>
                      <a:pt x="17162" y="15521"/>
                    </a:lnTo>
                    <a:lnTo>
                      <a:pt x="16697" y="15521"/>
                    </a:lnTo>
                    <a:lnTo>
                      <a:pt x="16697" y="14701"/>
                    </a:lnTo>
                    <a:close/>
                    <a:moveTo>
                      <a:pt x="17653" y="14701"/>
                    </a:moveTo>
                    <a:lnTo>
                      <a:pt x="17653" y="15521"/>
                    </a:lnTo>
                    <a:lnTo>
                      <a:pt x="17187" y="15521"/>
                    </a:lnTo>
                    <a:lnTo>
                      <a:pt x="17187" y="14701"/>
                    </a:lnTo>
                    <a:close/>
                    <a:moveTo>
                      <a:pt x="18143" y="14701"/>
                    </a:moveTo>
                    <a:lnTo>
                      <a:pt x="18143" y="15521"/>
                    </a:lnTo>
                    <a:lnTo>
                      <a:pt x="17677" y="15521"/>
                    </a:lnTo>
                    <a:lnTo>
                      <a:pt x="17677" y="14701"/>
                    </a:lnTo>
                    <a:close/>
                    <a:moveTo>
                      <a:pt x="18633" y="14701"/>
                    </a:moveTo>
                    <a:lnTo>
                      <a:pt x="18633" y="15521"/>
                    </a:lnTo>
                    <a:lnTo>
                      <a:pt x="18168" y="15521"/>
                    </a:lnTo>
                    <a:lnTo>
                      <a:pt x="18168" y="14701"/>
                    </a:lnTo>
                    <a:close/>
                    <a:moveTo>
                      <a:pt x="19124" y="14701"/>
                    </a:moveTo>
                    <a:lnTo>
                      <a:pt x="19124" y="15521"/>
                    </a:lnTo>
                    <a:lnTo>
                      <a:pt x="18658" y="15521"/>
                    </a:lnTo>
                    <a:lnTo>
                      <a:pt x="18658" y="14701"/>
                    </a:lnTo>
                    <a:close/>
                    <a:moveTo>
                      <a:pt x="19614" y="14701"/>
                    </a:moveTo>
                    <a:lnTo>
                      <a:pt x="19614" y="15521"/>
                    </a:lnTo>
                    <a:lnTo>
                      <a:pt x="19148" y="15521"/>
                    </a:lnTo>
                    <a:lnTo>
                      <a:pt x="19148" y="14701"/>
                    </a:lnTo>
                    <a:close/>
                    <a:moveTo>
                      <a:pt x="20105" y="14701"/>
                    </a:moveTo>
                    <a:lnTo>
                      <a:pt x="20105" y="15521"/>
                    </a:lnTo>
                    <a:lnTo>
                      <a:pt x="19639" y="15521"/>
                    </a:lnTo>
                    <a:lnTo>
                      <a:pt x="19639" y="14701"/>
                    </a:lnTo>
                    <a:close/>
                    <a:moveTo>
                      <a:pt x="20595" y="14701"/>
                    </a:moveTo>
                    <a:lnTo>
                      <a:pt x="20595" y="15521"/>
                    </a:lnTo>
                    <a:lnTo>
                      <a:pt x="20129" y="15521"/>
                    </a:lnTo>
                    <a:lnTo>
                      <a:pt x="20129" y="14701"/>
                    </a:lnTo>
                    <a:close/>
                    <a:moveTo>
                      <a:pt x="21085" y="14701"/>
                    </a:moveTo>
                    <a:lnTo>
                      <a:pt x="21085" y="15521"/>
                    </a:lnTo>
                    <a:lnTo>
                      <a:pt x="20619" y="15521"/>
                    </a:lnTo>
                    <a:lnTo>
                      <a:pt x="20619" y="14701"/>
                    </a:lnTo>
                    <a:close/>
                    <a:moveTo>
                      <a:pt x="21576" y="14701"/>
                    </a:moveTo>
                    <a:lnTo>
                      <a:pt x="21576" y="15521"/>
                    </a:lnTo>
                    <a:lnTo>
                      <a:pt x="21110" y="15521"/>
                    </a:lnTo>
                    <a:lnTo>
                      <a:pt x="21110" y="14701"/>
                    </a:lnTo>
                    <a:close/>
                    <a:moveTo>
                      <a:pt x="491" y="15564"/>
                    </a:moveTo>
                    <a:lnTo>
                      <a:pt x="491" y="16383"/>
                    </a:lnTo>
                    <a:lnTo>
                      <a:pt x="25" y="16383"/>
                    </a:lnTo>
                    <a:lnTo>
                      <a:pt x="25" y="15564"/>
                    </a:lnTo>
                    <a:close/>
                    <a:moveTo>
                      <a:pt x="981" y="15564"/>
                    </a:moveTo>
                    <a:lnTo>
                      <a:pt x="981" y="16383"/>
                    </a:lnTo>
                    <a:lnTo>
                      <a:pt x="515" y="16383"/>
                    </a:lnTo>
                    <a:lnTo>
                      <a:pt x="515" y="15564"/>
                    </a:lnTo>
                    <a:close/>
                    <a:moveTo>
                      <a:pt x="1471" y="15564"/>
                    </a:moveTo>
                    <a:lnTo>
                      <a:pt x="1471" y="16383"/>
                    </a:lnTo>
                    <a:lnTo>
                      <a:pt x="1005" y="16383"/>
                    </a:lnTo>
                    <a:lnTo>
                      <a:pt x="1005" y="15564"/>
                    </a:lnTo>
                    <a:close/>
                    <a:moveTo>
                      <a:pt x="1961" y="15564"/>
                    </a:moveTo>
                    <a:lnTo>
                      <a:pt x="1961" y="16383"/>
                    </a:lnTo>
                    <a:lnTo>
                      <a:pt x="1496" y="16383"/>
                    </a:lnTo>
                    <a:lnTo>
                      <a:pt x="1496" y="15564"/>
                    </a:lnTo>
                    <a:close/>
                    <a:moveTo>
                      <a:pt x="2452" y="15564"/>
                    </a:moveTo>
                    <a:lnTo>
                      <a:pt x="2452" y="16383"/>
                    </a:lnTo>
                    <a:lnTo>
                      <a:pt x="1986" y="16383"/>
                    </a:lnTo>
                    <a:lnTo>
                      <a:pt x="1986" y="15564"/>
                    </a:lnTo>
                    <a:close/>
                    <a:moveTo>
                      <a:pt x="2942" y="15564"/>
                    </a:moveTo>
                    <a:lnTo>
                      <a:pt x="2942" y="16383"/>
                    </a:lnTo>
                    <a:lnTo>
                      <a:pt x="2476" y="16383"/>
                    </a:lnTo>
                    <a:lnTo>
                      <a:pt x="2476" y="15564"/>
                    </a:lnTo>
                    <a:close/>
                    <a:moveTo>
                      <a:pt x="3433" y="15564"/>
                    </a:moveTo>
                    <a:lnTo>
                      <a:pt x="3433" y="16383"/>
                    </a:lnTo>
                    <a:lnTo>
                      <a:pt x="2967" y="16383"/>
                    </a:lnTo>
                    <a:lnTo>
                      <a:pt x="2967" y="15564"/>
                    </a:lnTo>
                    <a:close/>
                    <a:moveTo>
                      <a:pt x="3923" y="15564"/>
                    </a:moveTo>
                    <a:lnTo>
                      <a:pt x="3923" y="16383"/>
                    </a:lnTo>
                    <a:lnTo>
                      <a:pt x="3457" y="16383"/>
                    </a:lnTo>
                    <a:lnTo>
                      <a:pt x="3457" y="15564"/>
                    </a:lnTo>
                    <a:close/>
                    <a:moveTo>
                      <a:pt x="4413" y="15564"/>
                    </a:moveTo>
                    <a:lnTo>
                      <a:pt x="4413" y="16383"/>
                    </a:lnTo>
                    <a:lnTo>
                      <a:pt x="3947" y="16383"/>
                    </a:lnTo>
                    <a:lnTo>
                      <a:pt x="3947" y="15564"/>
                    </a:lnTo>
                    <a:close/>
                    <a:moveTo>
                      <a:pt x="4904" y="15564"/>
                    </a:moveTo>
                    <a:lnTo>
                      <a:pt x="4904" y="16383"/>
                    </a:lnTo>
                    <a:lnTo>
                      <a:pt x="4438" y="16383"/>
                    </a:lnTo>
                    <a:lnTo>
                      <a:pt x="4438" y="15564"/>
                    </a:lnTo>
                    <a:close/>
                    <a:moveTo>
                      <a:pt x="5394" y="15564"/>
                    </a:moveTo>
                    <a:lnTo>
                      <a:pt x="5394" y="16383"/>
                    </a:lnTo>
                    <a:lnTo>
                      <a:pt x="4928" y="16383"/>
                    </a:lnTo>
                    <a:lnTo>
                      <a:pt x="4928" y="15564"/>
                    </a:lnTo>
                    <a:close/>
                    <a:moveTo>
                      <a:pt x="5884" y="15564"/>
                    </a:moveTo>
                    <a:lnTo>
                      <a:pt x="5884" y="16383"/>
                    </a:lnTo>
                    <a:lnTo>
                      <a:pt x="5418" y="16383"/>
                    </a:lnTo>
                    <a:lnTo>
                      <a:pt x="5418" y="15564"/>
                    </a:lnTo>
                    <a:close/>
                    <a:moveTo>
                      <a:pt x="6375" y="15564"/>
                    </a:moveTo>
                    <a:lnTo>
                      <a:pt x="6375" y="16383"/>
                    </a:lnTo>
                    <a:lnTo>
                      <a:pt x="5909" y="16383"/>
                    </a:lnTo>
                    <a:lnTo>
                      <a:pt x="5909" y="15564"/>
                    </a:lnTo>
                    <a:close/>
                    <a:moveTo>
                      <a:pt x="6865" y="15564"/>
                    </a:moveTo>
                    <a:lnTo>
                      <a:pt x="6865" y="16383"/>
                    </a:lnTo>
                    <a:lnTo>
                      <a:pt x="6399" y="16383"/>
                    </a:lnTo>
                    <a:lnTo>
                      <a:pt x="6399" y="15564"/>
                    </a:lnTo>
                    <a:close/>
                    <a:moveTo>
                      <a:pt x="7355" y="15564"/>
                    </a:moveTo>
                    <a:lnTo>
                      <a:pt x="7355" y="16383"/>
                    </a:lnTo>
                    <a:lnTo>
                      <a:pt x="6890" y="16383"/>
                    </a:lnTo>
                    <a:lnTo>
                      <a:pt x="6890" y="15564"/>
                    </a:lnTo>
                    <a:close/>
                    <a:moveTo>
                      <a:pt x="7846" y="15564"/>
                    </a:moveTo>
                    <a:lnTo>
                      <a:pt x="7846" y="16383"/>
                    </a:lnTo>
                    <a:lnTo>
                      <a:pt x="7380" y="16383"/>
                    </a:lnTo>
                    <a:lnTo>
                      <a:pt x="7380" y="15564"/>
                    </a:lnTo>
                    <a:close/>
                    <a:moveTo>
                      <a:pt x="8336" y="15564"/>
                    </a:moveTo>
                    <a:lnTo>
                      <a:pt x="8336" y="16383"/>
                    </a:lnTo>
                    <a:lnTo>
                      <a:pt x="7870" y="16383"/>
                    </a:lnTo>
                    <a:lnTo>
                      <a:pt x="7870" y="15564"/>
                    </a:lnTo>
                    <a:close/>
                    <a:moveTo>
                      <a:pt x="8826" y="15564"/>
                    </a:moveTo>
                    <a:lnTo>
                      <a:pt x="8826" y="16383"/>
                    </a:lnTo>
                    <a:lnTo>
                      <a:pt x="8361" y="16383"/>
                    </a:lnTo>
                    <a:lnTo>
                      <a:pt x="8361" y="15564"/>
                    </a:lnTo>
                    <a:close/>
                    <a:moveTo>
                      <a:pt x="9317" y="15564"/>
                    </a:moveTo>
                    <a:lnTo>
                      <a:pt x="9317" y="16383"/>
                    </a:lnTo>
                    <a:lnTo>
                      <a:pt x="8851" y="16383"/>
                    </a:lnTo>
                    <a:lnTo>
                      <a:pt x="8851" y="15564"/>
                    </a:lnTo>
                    <a:close/>
                    <a:moveTo>
                      <a:pt x="9807" y="15564"/>
                    </a:moveTo>
                    <a:lnTo>
                      <a:pt x="9807" y="16383"/>
                    </a:lnTo>
                    <a:lnTo>
                      <a:pt x="9341" y="16383"/>
                    </a:lnTo>
                    <a:lnTo>
                      <a:pt x="9341" y="15564"/>
                    </a:lnTo>
                    <a:close/>
                    <a:moveTo>
                      <a:pt x="10297" y="15564"/>
                    </a:moveTo>
                    <a:lnTo>
                      <a:pt x="10297" y="16383"/>
                    </a:lnTo>
                    <a:lnTo>
                      <a:pt x="9832" y="16383"/>
                    </a:lnTo>
                    <a:lnTo>
                      <a:pt x="9832" y="15564"/>
                    </a:lnTo>
                    <a:close/>
                    <a:moveTo>
                      <a:pt x="10788" y="15564"/>
                    </a:moveTo>
                    <a:lnTo>
                      <a:pt x="10788" y="16383"/>
                    </a:lnTo>
                    <a:lnTo>
                      <a:pt x="10322" y="16383"/>
                    </a:lnTo>
                    <a:lnTo>
                      <a:pt x="10322" y="15564"/>
                    </a:lnTo>
                    <a:close/>
                    <a:moveTo>
                      <a:pt x="11278" y="15564"/>
                    </a:moveTo>
                    <a:lnTo>
                      <a:pt x="11278" y="16383"/>
                    </a:lnTo>
                    <a:lnTo>
                      <a:pt x="10812" y="16383"/>
                    </a:lnTo>
                    <a:lnTo>
                      <a:pt x="10812" y="15564"/>
                    </a:lnTo>
                    <a:close/>
                    <a:moveTo>
                      <a:pt x="11769" y="15564"/>
                    </a:moveTo>
                    <a:lnTo>
                      <a:pt x="11769" y="16383"/>
                    </a:lnTo>
                    <a:lnTo>
                      <a:pt x="11303" y="16383"/>
                    </a:lnTo>
                    <a:lnTo>
                      <a:pt x="11303" y="15564"/>
                    </a:lnTo>
                    <a:close/>
                    <a:moveTo>
                      <a:pt x="12259" y="15564"/>
                    </a:moveTo>
                    <a:lnTo>
                      <a:pt x="12259" y="16383"/>
                    </a:lnTo>
                    <a:lnTo>
                      <a:pt x="11793" y="16383"/>
                    </a:lnTo>
                    <a:lnTo>
                      <a:pt x="11793" y="15564"/>
                    </a:lnTo>
                    <a:close/>
                    <a:moveTo>
                      <a:pt x="12749" y="15564"/>
                    </a:moveTo>
                    <a:lnTo>
                      <a:pt x="12749" y="16383"/>
                    </a:lnTo>
                    <a:lnTo>
                      <a:pt x="12283" y="16383"/>
                    </a:lnTo>
                    <a:lnTo>
                      <a:pt x="12283" y="15564"/>
                    </a:lnTo>
                    <a:close/>
                    <a:moveTo>
                      <a:pt x="13240" y="15564"/>
                    </a:moveTo>
                    <a:lnTo>
                      <a:pt x="13240" y="16383"/>
                    </a:lnTo>
                    <a:lnTo>
                      <a:pt x="12774" y="16383"/>
                    </a:lnTo>
                    <a:lnTo>
                      <a:pt x="12774" y="15564"/>
                    </a:lnTo>
                    <a:close/>
                    <a:moveTo>
                      <a:pt x="13730" y="15564"/>
                    </a:moveTo>
                    <a:lnTo>
                      <a:pt x="13730" y="16383"/>
                    </a:lnTo>
                    <a:lnTo>
                      <a:pt x="13264" y="16383"/>
                    </a:lnTo>
                    <a:lnTo>
                      <a:pt x="13264" y="15564"/>
                    </a:lnTo>
                    <a:close/>
                    <a:moveTo>
                      <a:pt x="14220" y="15564"/>
                    </a:moveTo>
                    <a:lnTo>
                      <a:pt x="14220" y="16383"/>
                    </a:lnTo>
                    <a:lnTo>
                      <a:pt x="13754" y="16383"/>
                    </a:lnTo>
                    <a:lnTo>
                      <a:pt x="13754" y="15564"/>
                    </a:lnTo>
                    <a:close/>
                    <a:moveTo>
                      <a:pt x="14711" y="15564"/>
                    </a:moveTo>
                    <a:lnTo>
                      <a:pt x="14711" y="16383"/>
                    </a:lnTo>
                    <a:lnTo>
                      <a:pt x="14245" y="16383"/>
                    </a:lnTo>
                    <a:lnTo>
                      <a:pt x="14245" y="15564"/>
                    </a:lnTo>
                    <a:close/>
                    <a:moveTo>
                      <a:pt x="15201" y="15564"/>
                    </a:moveTo>
                    <a:lnTo>
                      <a:pt x="15201" y="16383"/>
                    </a:lnTo>
                    <a:lnTo>
                      <a:pt x="14735" y="16383"/>
                    </a:lnTo>
                    <a:lnTo>
                      <a:pt x="14735" y="15564"/>
                    </a:lnTo>
                    <a:close/>
                    <a:moveTo>
                      <a:pt x="15691" y="15564"/>
                    </a:moveTo>
                    <a:lnTo>
                      <a:pt x="15691" y="16383"/>
                    </a:lnTo>
                    <a:lnTo>
                      <a:pt x="15226" y="16383"/>
                    </a:lnTo>
                    <a:lnTo>
                      <a:pt x="15226" y="15564"/>
                    </a:lnTo>
                    <a:close/>
                    <a:moveTo>
                      <a:pt x="16182" y="15564"/>
                    </a:moveTo>
                    <a:lnTo>
                      <a:pt x="16182" y="16383"/>
                    </a:lnTo>
                    <a:lnTo>
                      <a:pt x="15716" y="16383"/>
                    </a:lnTo>
                    <a:lnTo>
                      <a:pt x="15716" y="15564"/>
                    </a:lnTo>
                    <a:close/>
                    <a:moveTo>
                      <a:pt x="16672" y="15564"/>
                    </a:moveTo>
                    <a:lnTo>
                      <a:pt x="16672" y="16383"/>
                    </a:lnTo>
                    <a:lnTo>
                      <a:pt x="16206" y="16383"/>
                    </a:lnTo>
                    <a:lnTo>
                      <a:pt x="16206" y="15564"/>
                    </a:lnTo>
                    <a:close/>
                    <a:moveTo>
                      <a:pt x="17162" y="15564"/>
                    </a:moveTo>
                    <a:lnTo>
                      <a:pt x="17162" y="16383"/>
                    </a:lnTo>
                    <a:lnTo>
                      <a:pt x="16697" y="16383"/>
                    </a:lnTo>
                    <a:lnTo>
                      <a:pt x="16697" y="15564"/>
                    </a:lnTo>
                    <a:close/>
                    <a:moveTo>
                      <a:pt x="17653" y="15564"/>
                    </a:moveTo>
                    <a:lnTo>
                      <a:pt x="17653" y="16383"/>
                    </a:lnTo>
                    <a:lnTo>
                      <a:pt x="17187" y="16383"/>
                    </a:lnTo>
                    <a:lnTo>
                      <a:pt x="17187" y="15564"/>
                    </a:lnTo>
                    <a:close/>
                    <a:moveTo>
                      <a:pt x="18143" y="15564"/>
                    </a:moveTo>
                    <a:lnTo>
                      <a:pt x="18143" y="16383"/>
                    </a:lnTo>
                    <a:lnTo>
                      <a:pt x="17677" y="16383"/>
                    </a:lnTo>
                    <a:lnTo>
                      <a:pt x="17677" y="15564"/>
                    </a:lnTo>
                    <a:close/>
                    <a:moveTo>
                      <a:pt x="18633" y="15564"/>
                    </a:moveTo>
                    <a:lnTo>
                      <a:pt x="18633" y="16383"/>
                    </a:lnTo>
                    <a:lnTo>
                      <a:pt x="18168" y="16383"/>
                    </a:lnTo>
                    <a:lnTo>
                      <a:pt x="18168" y="15564"/>
                    </a:lnTo>
                    <a:close/>
                    <a:moveTo>
                      <a:pt x="19124" y="15564"/>
                    </a:moveTo>
                    <a:lnTo>
                      <a:pt x="19124" y="16383"/>
                    </a:lnTo>
                    <a:lnTo>
                      <a:pt x="18658" y="16383"/>
                    </a:lnTo>
                    <a:lnTo>
                      <a:pt x="18658" y="15564"/>
                    </a:lnTo>
                    <a:close/>
                    <a:moveTo>
                      <a:pt x="19614" y="15564"/>
                    </a:moveTo>
                    <a:lnTo>
                      <a:pt x="19614" y="16383"/>
                    </a:lnTo>
                    <a:lnTo>
                      <a:pt x="19148" y="16383"/>
                    </a:lnTo>
                    <a:lnTo>
                      <a:pt x="19148" y="15564"/>
                    </a:lnTo>
                    <a:close/>
                    <a:moveTo>
                      <a:pt x="20105" y="15564"/>
                    </a:moveTo>
                    <a:lnTo>
                      <a:pt x="20105" y="16383"/>
                    </a:lnTo>
                    <a:lnTo>
                      <a:pt x="19639" y="16383"/>
                    </a:lnTo>
                    <a:lnTo>
                      <a:pt x="19639" y="15564"/>
                    </a:lnTo>
                    <a:close/>
                    <a:moveTo>
                      <a:pt x="20595" y="15564"/>
                    </a:moveTo>
                    <a:lnTo>
                      <a:pt x="20595" y="16383"/>
                    </a:lnTo>
                    <a:lnTo>
                      <a:pt x="20129" y="16383"/>
                    </a:lnTo>
                    <a:lnTo>
                      <a:pt x="20129" y="15564"/>
                    </a:lnTo>
                    <a:close/>
                    <a:moveTo>
                      <a:pt x="21085" y="15564"/>
                    </a:moveTo>
                    <a:lnTo>
                      <a:pt x="21085" y="16383"/>
                    </a:lnTo>
                    <a:lnTo>
                      <a:pt x="20619" y="16383"/>
                    </a:lnTo>
                    <a:lnTo>
                      <a:pt x="20619" y="15564"/>
                    </a:lnTo>
                    <a:close/>
                    <a:moveTo>
                      <a:pt x="21576" y="15564"/>
                    </a:moveTo>
                    <a:lnTo>
                      <a:pt x="21576" y="16383"/>
                    </a:lnTo>
                    <a:lnTo>
                      <a:pt x="21110" y="16383"/>
                    </a:lnTo>
                    <a:lnTo>
                      <a:pt x="21110" y="15564"/>
                    </a:lnTo>
                    <a:close/>
                    <a:moveTo>
                      <a:pt x="491" y="16426"/>
                    </a:moveTo>
                    <a:lnTo>
                      <a:pt x="491" y="17245"/>
                    </a:lnTo>
                    <a:lnTo>
                      <a:pt x="25" y="17245"/>
                    </a:lnTo>
                    <a:lnTo>
                      <a:pt x="25" y="16426"/>
                    </a:lnTo>
                    <a:close/>
                    <a:moveTo>
                      <a:pt x="981" y="16426"/>
                    </a:moveTo>
                    <a:lnTo>
                      <a:pt x="981" y="17245"/>
                    </a:lnTo>
                    <a:lnTo>
                      <a:pt x="515" y="17245"/>
                    </a:lnTo>
                    <a:lnTo>
                      <a:pt x="515" y="16426"/>
                    </a:lnTo>
                    <a:close/>
                    <a:moveTo>
                      <a:pt x="1471" y="16426"/>
                    </a:moveTo>
                    <a:lnTo>
                      <a:pt x="1471" y="17245"/>
                    </a:lnTo>
                    <a:lnTo>
                      <a:pt x="1005" y="17245"/>
                    </a:lnTo>
                    <a:lnTo>
                      <a:pt x="1005" y="16426"/>
                    </a:lnTo>
                    <a:close/>
                    <a:moveTo>
                      <a:pt x="1961" y="16426"/>
                    </a:moveTo>
                    <a:lnTo>
                      <a:pt x="1961" y="17245"/>
                    </a:lnTo>
                    <a:lnTo>
                      <a:pt x="1496" y="17245"/>
                    </a:lnTo>
                    <a:lnTo>
                      <a:pt x="1496" y="16426"/>
                    </a:lnTo>
                    <a:close/>
                    <a:moveTo>
                      <a:pt x="2452" y="16426"/>
                    </a:moveTo>
                    <a:lnTo>
                      <a:pt x="2452" y="17245"/>
                    </a:lnTo>
                    <a:lnTo>
                      <a:pt x="1986" y="17245"/>
                    </a:lnTo>
                    <a:lnTo>
                      <a:pt x="1986" y="16426"/>
                    </a:lnTo>
                    <a:close/>
                    <a:moveTo>
                      <a:pt x="2942" y="16426"/>
                    </a:moveTo>
                    <a:lnTo>
                      <a:pt x="2942" y="17245"/>
                    </a:lnTo>
                    <a:lnTo>
                      <a:pt x="2476" y="17245"/>
                    </a:lnTo>
                    <a:lnTo>
                      <a:pt x="2476" y="16426"/>
                    </a:lnTo>
                    <a:close/>
                    <a:moveTo>
                      <a:pt x="3433" y="16426"/>
                    </a:moveTo>
                    <a:lnTo>
                      <a:pt x="3433" y="17245"/>
                    </a:lnTo>
                    <a:lnTo>
                      <a:pt x="2967" y="17245"/>
                    </a:lnTo>
                    <a:lnTo>
                      <a:pt x="2967" y="16426"/>
                    </a:lnTo>
                    <a:close/>
                    <a:moveTo>
                      <a:pt x="3923" y="16426"/>
                    </a:moveTo>
                    <a:lnTo>
                      <a:pt x="3923" y="17245"/>
                    </a:lnTo>
                    <a:lnTo>
                      <a:pt x="3457" y="17245"/>
                    </a:lnTo>
                    <a:lnTo>
                      <a:pt x="3457" y="16426"/>
                    </a:lnTo>
                    <a:close/>
                    <a:moveTo>
                      <a:pt x="4413" y="16426"/>
                    </a:moveTo>
                    <a:lnTo>
                      <a:pt x="4413" y="17245"/>
                    </a:lnTo>
                    <a:lnTo>
                      <a:pt x="3947" y="17245"/>
                    </a:lnTo>
                    <a:lnTo>
                      <a:pt x="3947" y="16426"/>
                    </a:lnTo>
                    <a:close/>
                    <a:moveTo>
                      <a:pt x="4904" y="16426"/>
                    </a:moveTo>
                    <a:lnTo>
                      <a:pt x="4904" y="17245"/>
                    </a:lnTo>
                    <a:lnTo>
                      <a:pt x="4438" y="17245"/>
                    </a:lnTo>
                    <a:lnTo>
                      <a:pt x="4438" y="16426"/>
                    </a:lnTo>
                    <a:close/>
                    <a:moveTo>
                      <a:pt x="5394" y="16426"/>
                    </a:moveTo>
                    <a:lnTo>
                      <a:pt x="5394" y="17245"/>
                    </a:lnTo>
                    <a:lnTo>
                      <a:pt x="4928" y="17245"/>
                    </a:lnTo>
                    <a:lnTo>
                      <a:pt x="4928" y="16426"/>
                    </a:lnTo>
                    <a:close/>
                    <a:moveTo>
                      <a:pt x="5884" y="16426"/>
                    </a:moveTo>
                    <a:lnTo>
                      <a:pt x="5884" y="17245"/>
                    </a:lnTo>
                    <a:lnTo>
                      <a:pt x="5418" y="17245"/>
                    </a:lnTo>
                    <a:lnTo>
                      <a:pt x="5418" y="16426"/>
                    </a:lnTo>
                    <a:close/>
                    <a:moveTo>
                      <a:pt x="6375" y="16426"/>
                    </a:moveTo>
                    <a:lnTo>
                      <a:pt x="6375" y="17245"/>
                    </a:lnTo>
                    <a:lnTo>
                      <a:pt x="5909" y="17245"/>
                    </a:lnTo>
                    <a:lnTo>
                      <a:pt x="5909" y="16426"/>
                    </a:lnTo>
                    <a:close/>
                    <a:moveTo>
                      <a:pt x="6865" y="16426"/>
                    </a:moveTo>
                    <a:lnTo>
                      <a:pt x="6865" y="17245"/>
                    </a:lnTo>
                    <a:lnTo>
                      <a:pt x="6399" y="17245"/>
                    </a:lnTo>
                    <a:lnTo>
                      <a:pt x="6399" y="16426"/>
                    </a:lnTo>
                    <a:close/>
                    <a:moveTo>
                      <a:pt x="7355" y="16426"/>
                    </a:moveTo>
                    <a:lnTo>
                      <a:pt x="7355" y="17245"/>
                    </a:lnTo>
                    <a:lnTo>
                      <a:pt x="6890" y="17245"/>
                    </a:lnTo>
                    <a:lnTo>
                      <a:pt x="6890" y="16426"/>
                    </a:lnTo>
                    <a:close/>
                    <a:moveTo>
                      <a:pt x="7846" y="16426"/>
                    </a:moveTo>
                    <a:lnTo>
                      <a:pt x="7846" y="17245"/>
                    </a:lnTo>
                    <a:lnTo>
                      <a:pt x="7380" y="17245"/>
                    </a:lnTo>
                    <a:lnTo>
                      <a:pt x="7380" y="16426"/>
                    </a:lnTo>
                    <a:close/>
                    <a:moveTo>
                      <a:pt x="8336" y="16426"/>
                    </a:moveTo>
                    <a:lnTo>
                      <a:pt x="8336" y="17245"/>
                    </a:lnTo>
                    <a:lnTo>
                      <a:pt x="7870" y="17245"/>
                    </a:lnTo>
                    <a:lnTo>
                      <a:pt x="7870" y="16426"/>
                    </a:lnTo>
                    <a:close/>
                    <a:moveTo>
                      <a:pt x="8826" y="16426"/>
                    </a:moveTo>
                    <a:lnTo>
                      <a:pt x="8826" y="17245"/>
                    </a:lnTo>
                    <a:lnTo>
                      <a:pt x="8361" y="17245"/>
                    </a:lnTo>
                    <a:lnTo>
                      <a:pt x="8361" y="16426"/>
                    </a:lnTo>
                    <a:close/>
                    <a:moveTo>
                      <a:pt x="9317" y="16426"/>
                    </a:moveTo>
                    <a:lnTo>
                      <a:pt x="9317" y="17245"/>
                    </a:lnTo>
                    <a:lnTo>
                      <a:pt x="8851" y="17245"/>
                    </a:lnTo>
                    <a:lnTo>
                      <a:pt x="8851" y="16426"/>
                    </a:lnTo>
                    <a:close/>
                    <a:moveTo>
                      <a:pt x="9807" y="16426"/>
                    </a:moveTo>
                    <a:lnTo>
                      <a:pt x="9807" y="17245"/>
                    </a:lnTo>
                    <a:lnTo>
                      <a:pt x="9341" y="17245"/>
                    </a:lnTo>
                    <a:lnTo>
                      <a:pt x="9341" y="16426"/>
                    </a:lnTo>
                    <a:close/>
                    <a:moveTo>
                      <a:pt x="10297" y="16426"/>
                    </a:moveTo>
                    <a:lnTo>
                      <a:pt x="10297" y="17245"/>
                    </a:lnTo>
                    <a:lnTo>
                      <a:pt x="9832" y="17245"/>
                    </a:lnTo>
                    <a:lnTo>
                      <a:pt x="9832" y="16426"/>
                    </a:lnTo>
                    <a:close/>
                    <a:moveTo>
                      <a:pt x="10788" y="16426"/>
                    </a:moveTo>
                    <a:lnTo>
                      <a:pt x="10788" y="17245"/>
                    </a:lnTo>
                    <a:lnTo>
                      <a:pt x="10322" y="17245"/>
                    </a:lnTo>
                    <a:lnTo>
                      <a:pt x="10322" y="16426"/>
                    </a:lnTo>
                    <a:close/>
                    <a:moveTo>
                      <a:pt x="11278" y="16426"/>
                    </a:moveTo>
                    <a:lnTo>
                      <a:pt x="11278" y="17245"/>
                    </a:lnTo>
                    <a:lnTo>
                      <a:pt x="10812" y="17245"/>
                    </a:lnTo>
                    <a:lnTo>
                      <a:pt x="10812" y="16426"/>
                    </a:lnTo>
                    <a:close/>
                    <a:moveTo>
                      <a:pt x="11769" y="16426"/>
                    </a:moveTo>
                    <a:lnTo>
                      <a:pt x="11769" y="17245"/>
                    </a:lnTo>
                    <a:lnTo>
                      <a:pt x="11303" y="17245"/>
                    </a:lnTo>
                    <a:lnTo>
                      <a:pt x="11303" y="16426"/>
                    </a:lnTo>
                    <a:close/>
                    <a:moveTo>
                      <a:pt x="12259" y="16426"/>
                    </a:moveTo>
                    <a:lnTo>
                      <a:pt x="12259" y="17245"/>
                    </a:lnTo>
                    <a:lnTo>
                      <a:pt x="11793" y="17245"/>
                    </a:lnTo>
                    <a:lnTo>
                      <a:pt x="11793" y="16426"/>
                    </a:lnTo>
                    <a:close/>
                    <a:moveTo>
                      <a:pt x="12749" y="16426"/>
                    </a:moveTo>
                    <a:lnTo>
                      <a:pt x="12749" y="17245"/>
                    </a:lnTo>
                    <a:lnTo>
                      <a:pt x="12283" y="17245"/>
                    </a:lnTo>
                    <a:lnTo>
                      <a:pt x="12283" y="16426"/>
                    </a:lnTo>
                    <a:close/>
                    <a:moveTo>
                      <a:pt x="13240" y="16426"/>
                    </a:moveTo>
                    <a:lnTo>
                      <a:pt x="13240" y="17245"/>
                    </a:lnTo>
                    <a:lnTo>
                      <a:pt x="12774" y="17245"/>
                    </a:lnTo>
                    <a:lnTo>
                      <a:pt x="12774" y="16426"/>
                    </a:lnTo>
                    <a:close/>
                    <a:moveTo>
                      <a:pt x="13730" y="16426"/>
                    </a:moveTo>
                    <a:lnTo>
                      <a:pt x="13730" y="17245"/>
                    </a:lnTo>
                    <a:lnTo>
                      <a:pt x="13264" y="17245"/>
                    </a:lnTo>
                    <a:lnTo>
                      <a:pt x="13264" y="16426"/>
                    </a:lnTo>
                    <a:close/>
                    <a:moveTo>
                      <a:pt x="14220" y="16426"/>
                    </a:moveTo>
                    <a:lnTo>
                      <a:pt x="14220" y="17245"/>
                    </a:lnTo>
                    <a:lnTo>
                      <a:pt x="13754" y="17245"/>
                    </a:lnTo>
                    <a:lnTo>
                      <a:pt x="13754" y="16426"/>
                    </a:lnTo>
                    <a:close/>
                    <a:moveTo>
                      <a:pt x="14711" y="16426"/>
                    </a:moveTo>
                    <a:lnTo>
                      <a:pt x="14711" y="17245"/>
                    </a:lnTo>
                    <a:lnTo>
                      <a:pt x="14245" y="17245"/>
                    </a:lnTo>
                    <a:lnTo>
                      <a:pt x="14245" y="16426"/>
                    </a:lnTo>
                    <a:close/>
                    <a:moveTo>
                      <a:pt x="15201" y="16426"/>
                    </a:moveTo>
                    <a:lnTo>
                      <a:pt x="15201" y="17245"/>
                    </a:lnTo>
                    <a:lnTo>
                      <a:pt x="14735" y="17245"/>
                    </a:lnTo>
                    <a:lnTo>
                      <a:pt x="14735" y="16426"/>
                    </a:lnTo>
                    <a:close/>
                    <a:moveTo>
                      <a:pt x="15691" y="16426"/>
                    </a:moveTo>
                    <a:lnTo>
                      <a:pt x="15691" y="17245"/>
                    </a:lnTo>
                    <a:lnTo>
                      <a:pt x="15226" y="17245"/>
                    </a:lnTo>
                    <a:lnTo>
                      <a:pt x="15226" y="16426"/>
                    </a:lnTo>
                    <a:close/>
                    <a:moveTo>
                      <a:pt x="16182" y="16426"/>
                    </a:moveTo>
                    <a:lnTo>
                      <a:pt x="16182" y="17245"/>
                    </a:lnTo>
                    <a:lnTo>
                      <a:pt x="15716" y="17245"/>
                    </a:lnTo>
                    <a:lnTo>
                      <a:pt x="15716" y="16426"/>
                    </a:lnTo>
                    <a:close/>
                    <a:moveTo>
                      <a:pt x="16672" y="16426"/>
                    </a:moveTo>
                    <a:lnTo>
                      <a:pt x="16672" y="17245"/>
                    </a:lnTo>
                    <a:lnTo>
                      <a:pt x="16206" y="17245"/>
                    </a:lnTo>
                    <a:lnTo>
                      <a:pt x="16206" y="16426"/>
                    </a:lnTo>
                    <a:close/>
                    <a:moveTo>
                      <a:pt x="17162" y="16426"/>
                    </a:moveTo>
                    <a:lnTo>
                      <a:pt x="17162" y="17245"/>
                    </a:lnTo>
                    <a:lnTo>
                      <a:pt x="16697" y="17245"/>
                    </a:lnTo>
                    <a:lnTo>
                      <a:pt x="16697" y="16426"/>
                    </a:lnTo>
                    <a:close/>
                    <a:moveTo>
                      <a:pt x="17653" y="16426"/>
                    </a:moveTo>
                    <a:lnTo>
                      <a:pt x="17653" y="17245"/>
                    </a:lnTo>
                    <a:lnTo>
                      <a:pt x="17187" y="17245"/>
                    </a:lnTo>
                    <a:lnTo>
                      <a:pt x="17187" y="16426"/>
                    </a:lnTo>
                    <a:close/>
                    <a:moveTo>
                      <a:pt x="18143" y="16426"/>
                    </a:moveTo>
                    <a:lnTo>
                      <a:pt x="18143" y="17245"/>
                    </a:lnTo>
                    <a:lnTo>
                      <a:pt x="17677" y="17245"/>
                    </a:lnTo>
                    <a:lnTo>
                      <a:pt x="17677" y="16426"/>
                    </a:lnTo>
                    <a:close/>
                    <a:moveTo>
                      <a:pt x="18633" y="16426"/>
                    </a:moveTo>
                    <a:lnTo>
                      <a:pt x="18633" y="17245"/>
                    </a:lnTo>
                    <a:lnTo>
                      <a:pt x="18168" y="17245"/>
                    </a:lnTo>
                    <a:lnTo>
                      <a:pt x="18168" y="16426"/>
                    </a:lnTo>
                    <a:close/>
                    <a:moveTo>
                      <a:pt x="19124" y="16426"/>
                    </a:moveTo>
                    <a:lnTo>
                      <a:pt x="19124" y="17245"/>
                    </a:lnTo>
                    <a:lnTo>
                      <a:pt x="18658" y="17245"/>
                    </a:lnTo>
                    <a:lnTo>
                      <a:pt x="18658" y="16426"/>
                    </a:lnTo>
                    <a:close/>
                    <a:moveTo>
                      <a:pt x="19614" y="16426"/>
                    </a:moveTo>
                    <a:lnTo>
                      <a:pt x="19614" y="17245"/>
                    </a:lnTo>
                    <a:lnTo>
                      <a:pt x="19148" y="17245"/>
                    </a:lnTo>
                    <a:lnTo>
                      <a:pt x="19148" y="16426"/>
                    </a:lnTo>
                    <a:close/>
                    <a:moveTo>
                      <a:pt x="20105" y="16426"/>
                    </a:moveTo>
                    <a:lnTo>
                      <a:pt x="20105" y="17245"/>
                    </a:lnTo>
                    <a:lnTo>
                      <a:pt x="19639" y="17245"/>
                    </a:lnTo>
                    <a:lnTo>
                      <a:pt x="19639" y="16426"/>
                    </a:lnTo>
                    <a:close/>
                    <a:moveTo>
                      <a:pt x="20595" y="16426"/>
                    </a:moveTo>
                    <a:lnTo>
                      <a:pt x="20595" y="17245"/>
                    </a:lnTo>
                    <a:lnTo>
                      <a:pt x="20129" y="17245"/>
                    </a:lnTo>
                    <a:lnTo>
                      <a:pt x="20129" y="16426"/>
                    </a:lnTo>
                    <a:close/>
                    <a:moveTo>
                      <a:pt x="21085" y="16426"/>
                    </a:moveTo>
                    <a:lnTo>
                      <a:pt x="21085" y="17245"/>
                    </a:lnTo>
                    <a:lnTo>
                      <a:pt x="20619" y="17245"/>
                    </a:lnTo>
                    <a:lnTo>
                      <a:pt x="20619" y="16426"/>
                    </a:lnTo>
                    <a:close/>
                    <a:moveTo>
                      <a:pt x="21576" y="16426"/>
                    </a:moveTo>
                    <a:lnTo>
                      <a:pt x="21576" y="17245"/>
                    </a:lnTo>
                    <a:lnTo>
                      <a:pt x="21110" y="17245"/>
                    </a:lnTo>
                    <a:lnTo>
                      <a:pt x="21110" y="16426"/>
                    </a:lnTo>
                    <a:close/>
                    <a:moveTo>
                      <a:pt x="491" y="17288"/>
                    </a:moveTo>
                    <a:lnTo>
                      <a:pt x="491" y="18107"/>
                    </a:lnTo>
                    <a:lnTo>
                      <a:pt x="25" y="18107"/>
                    </a:lnTo>
                    <a:lnTo>
                      <a:pt x="25" y="17288"/>
                    </a:lnTo>
                    <a:close/>
                    <a:moveTo>
                      <a:pt x="981" y="17288"/>
                    </a:moveTo>
                    <a:lnTo>
                      <a:pt x="981" y="18107"/>
                    </a:lnTo>
                    <a:lnTo>
                      <a:pt x="515" y="18107"/>
                    </a:lnTo>
                    <a:lnTo>
                      <a:pt x="515" y="17288"/>
                    </a:lnTo>
                    <a:close/>
                    <a:moveTo>
                      <a:pt x="1471" y="17288"/>
                    </a:moveTo>
                    <a:lnTo>
                      <a:pt x="1471" y="18107"/>
                    </a:lnTo>
                    <a:lnTo>
                      <a:pt x="1005" y="18107"/>
                    </a:lnTo>
                    <a:lnTo>
                      <a:pt x="1005" y="17288"/>
                    </a:lnTo>
                    <a:close/>
                    <a:moveTo>
                      <a:pt x="1961" y="17288"/>
                    </a:moveTo>
                    <a:lnTo>
                      <a:pt x="1961" y="18107"/>
                    </a:lnTo>
                    <a:lnTo>
                      <a:pt x="1496" y="18107"/>
                    </a:lnTo>
                    <a:lnTo>
                      <a:pt x="1496" y="17288"/>
                    </a:lnTo>
                    <a:close/>
                    <a:moveTo>
                      <a:pt x="2452" y="17288"/>
                    </a:moveTo>
                    <a:lnTo>
                      <a:pt x="2452" y="18107"/>
                    </a:lnTo>
                    <a:lnTo>
                      <a:pt x="1986" y="18107"/>
                    </a:lnTo>
                    <a:lnTo>
                      <a:pt x="1986" y="17288"/>
                    </a:lnTo>
                    <a:close/>
                    <a:moveTo>
                      <a:pt x="2942" y="17288"/>
                    </a:moveTo>
                    <a:lnTo>
                      <a:pt x="2942" y="18107"/>
                    </a:lnTo>
                    <a:lnTo>
                      <a:pt x="2476" y="18107"/>
                    </a:lnTo>
                    <a:lnTo>
                      <a:pt x="2476" y="17288"/>
                    </a:lnTo>
                    <a:close/>
                    <a:moveTo>
                      <a:pt x="3433" y="17288"/>
                    </a:moveTo>
                    <a:lnTo>
                      <a:pt x="3433" y="18107"/>
                    </a:lnTo>
                    <a:lnTo>
                      <a:pt x="2967" y="18107"/>
                    </a:lnTo>
                    <a:lnTo>
                      <a:pt x="2967" y="17288"/>
                    </a:lnTo>
                    <a:close/>
                    <a:moveTo>
                      <a:pt x="3923" y="17288"/>
                    </a:moveTo>
                    <a:lnTo>
                      <a:pt x="3923" y="18107"/>
                    </a:lnTo>
                    <a:lnTo>
                      <a:pt x="3457" y="18107"/>
                    </a:lnTo>
                    <a:lnTo>
                      <a:pt x="3457" y="17288"/>
                    </a:lnTo>
                    <a:close/>
                    <a:moveTo>
                      <a:pt x="4413" y="17288"/>
                    </a:moveTo>
                    <a:lnTo>
                      <a:pt x="4413" y="18107"/>
                    </a:lnTo>
                    <a:lnTo>
                      <a:pt x="3947" y="18107"/>
                    </a:lnTo>
                    <a:lnTo>
                      <a:pt x="3947" y="17288"/>
                    </a:lnTo>
                    <a:close/>
                    <a:moveTo>
                      <a:pt x="4904" y="17288"/>
                    </a:moveTo>
                    <a:lnTo>
                      <a:pt x="4904" y="18107"/>
                    </a:lnTo>
                    <a:lnTo>
                      <a:pt x="4438" y="18107"/>
                    </a:lnTo>
                    <a:lnTo>
                      <a:pt x="4438" y="17288"/>
                    </a:lnTo>
                    <a:close/>
                    <a:moveTo>
                      <a:pt x="5394" y="17288"/>
                    </a:moveTo>
                    <a:lnTo>
                      <a:pt x="5394" y="18107"/>
                    </a:lnTo>
                    <a:lnTo>
                      <a:pt x="4928" y="18107"/>
                    </a:lnTo>
                    <a:lnTo>
                      <a:pt x="4928" y="17288"/>
                    </a:lnTo>
                    <a:close/>
                    <a:moveTo>
                      <a:pt x="5884" y="17288"/>
                    </a:moveTo>
                    <a:lnTo>
                      <a:pt x="5884" y="18107"/>
                    </a:lnTo>
                    <a:lnTo>
                      <a:pt x="5418" y="18107"/>
                    </a:lnTo>
                    <a:lnTo>
                      <a:pt x="5418" y="17288"/>
                    </a:lnTo>
                    <a:close/>
                    <a:moveTo>
                      <a:pt x="6375" y="17288"/>
                    </a:moveTo>
                    <a:lnTo>
                      <a:pt x="6375" y="18107"/>
                    </a:lnTo>
                    <a:lnTo>
                      <a:pt x="5909" y="18107"/>
                    </a:lnTo>
                    <a:lnTo>
                      <a:pt x="5909" y="17288"/>
                    </a:lnTo>
                    <a:close/>
                    <a:moveTo>
                      <a:pt x="6865" y="17288"/>
                    </a:moveTo>
                    <a:lnTo>
                      <a:pt x="6865" y="18107"/>
                    </a:lnTo>
                    <a:lnTo>
                      <a:pt x="6399" y="18107"/>
                    </a:lnTo>
                    <a:lnTo>
                      <a:pt x="6399" y="17288"/>
                    </a:lnTo>
                    <a:close/>
                    <a:moveTo>
                      <a:pt x="7355" y="17288"/>
                    </a:moveTo>
                    <a:lnTo>
                      <a:pt x="7355" y="18107"/>
                    </a:lnTo>
                    <a:lnTo>
                      <a:pt x="6890" y="18107"/>
                    </a:lnTo>
                    <a:lnTo>
                      <a:pt x="6890" y="17288"/>
                    </a:lnTo>
                    <a:close/>
                    <a:moveTo>
                      <a:pt x="7846" y="17288"/>
                    </a:moveTo>
                    <a:lnTo>
                      <a:pt x="7846" y="18107"/>
                    </a:lnTo>
                    <a:lnTo>
                      <a:pt x="7380" y="18107"/>
                    </a:lnTo>
                    <a:lnTo>
                      <a:pt x="7380" y="17288"/>
                    </a:lnTo>
                    <a:close/>
                    <a:moveTo>
                      <a:pt x="8336" y="17288"/>
                    </a:moveTo>
                    <a:lnTo>
                      <a:pt x="8336" y="18107"/>
                    </a:lnTo>
                    <a:lnTo>
                      <a:pt x="7870" y="18107"/>
                    </a:lnTo>
                    <a:lnTo>
                      <a:pt x="7870" y="17288"/>
                    </a:lnTo>
                    <a:close/>
                    <a:moveTo>
                      <a:pt x="8826" y="17288"/>
                    </a:moveTo>
                    <a:lnTo>
                      <a:pt x="8826" y="18107"/>
                    </a:lnTo>
                    <a:lnTo>
                      <a:pt x="8361" y="18107"/>
                    </a:lnTo>
                    <a:lnTo>
                      <a:pt x="8361" y="17288"/>
                    </a:lnTo>
                    <a:close/>
                    <a:moveTo>
                      <a:pt x="9317" y="17288"/>
                    </a:moveTo>
                    <a:lnTo>
                      <a:pt x="9317" y="18107"/>
                    </a:lnTo>
                    <a:lnTo>
                      <a:pt x="8851" y="18107"/>
                    </a:lnTo>
                    <a:lnTo>
                      <a:pt x="8851" y="17288"/>
                    </a:lnTo>
                    <a:close/>
                    <a:moveTo>
                      <a:pt x="9807" y="17288"/>
                    </a:moveTo>
                    <a:lnTo>
                      <a:pt x="9807" y="18107"/>
                    </a:lnTo>
                    <a:lnTo>
                      <a:pt x="9341" y="18107"/>
                    </a:lnTo>
                    <a:lnTo>
                      <a:pt x="9341" y="17288"/>
                    </a:lnTo>
                    <a:close/>
                    <a:moveTo>
                      <a:pt x="10297" y="17288"/>
                    </a:moveTo>
                    <a:lnTo>
                      <a:pt x="10297" y="18107"/>
                    </a:lnTo>
                    <a:lnTo>
                      <a:pt x="9832" y="18107"/>
                    </a:lnTo>
                    <a:lnTo>
                      <a:pt x="9832" y="17288"/>
                    </a:lnTo>
                    <a:close/>
                    <a:moveTo>
                      <a:pt x="10788" y="17288"/>
                    </a:moveTo>
                    <a:lnTo>
                      <a:pt x="10788" y="18107"/>
                    </a:lnTo>
                    <a:lnTo>
                      <a:pt x="10322" y="18107"/>
                    </a:lnTo>
                    <a:lnTo>
                      <a:pt x="10322" y="17288"/>
                    </a:lnTo>
                    <a:close/>
                    <a:moveTo>
                      <a:pt x="11278" y="17288"/>
                    </a:moveTo>
                    <a:lnTo>
                      <a:pt x="11278" y="18107"/>
                    </a:lnTo>
                    <a:lnTo>
                      <a:pt x="10812" y="18107"/>
                    </a:lnTo>
                    <a:lnTo>
                      <a:pt x="10812" y="17288"/>
                    </a:lnTo>
                    <a:close/>
                    <a:moveTo>
                      <a:pt x="11769" y="17288"/>
                    </a:moveTo>
                    <a:lnTo>
                      <a:pt x="11769" y="18107"/>
                    </a:lnTo>
                    <a:lnTo>
                      <a:pt x="11303" y="18107"/>
                    </a:lnTo>
                    <a:lnTo>
                      <a:pt x="11303" y="17288"/>
                    </a:lnTo>
                    <a:close/>
                    <a:moveTo>
                      <a:pt x="12259" y="17288"/>
                    </a:moveTo>
                    <a:lnTo>
                      <a:pt x="12259" y="18107"/>
                    </a:lnTo>
                    <a:lnTo>
                      <a:pt x="11793" y="18107"/>
                    </a:lnTo>
                    <a:lnTo>
                      <a:pt x="11793" y="17288"/>
                    </a:lnTo>
                    <a:close/>
                    <a:moveTo>
                      <a:pt x="12749" y="17288"/>
                    </a:moveTo>
                    <a:lnTo>
                      <a:pt x="12749" y="18107"/>
                    </a:lnTo>
                    <a:lnTo>
                      <a:pt x="12283" y="18107"/>
                    </a:lnTo>
                    <a:lnTo>
                      <a:pt x="12283" y="17288"/>
                    </a:lnTo>
                    <a:close/>
                    <a:moveTo>
                      <a:pt x="13240" y="17288"/>
                    </a:moveTo>
                    <a:lnTo>
                      <a:pt x="13240" y="18107"/>
                    </a:lnTo>
                    <a:lnTo>
                      <a:pt x="12774" y="18107"/>
                    </a:lnTo>
                    <a:lnTo>
                      <a:pt x="12774" y="17288"/>
                    </a:lnTo>
                    <a:close/>
                    <a:moveTo>
                      <a:pt x="13730" y="17288"/>
                    </a:moveTo>
                    <a:lnTo>
                      <a:pt x="13730" y="18107"/>
                    </a:lnTo>
                    <a:lnTo>
                      <a:pt x="13264" y="18107"/>
                    </a:lnTo>
                    <a:lnTo>
                      <a:pt x="13264" y="17288"/>
                    </a:lnTo>
                    <a:close/>
                    <a:moveTo>
                      <a:pt x="14220" y="17288"/>
                    </a:moveTo>
                    <a:lnTo>
                      <a:pt x="14220" y="18107"/>
                    </a:lnTo>
                    <a:lnTo>
                      <a:pt x="13754" y="18107"/>
                    </a:lnTo>
                    <a:lnTo>
                      <a:pt x="13754" y="17288"/>
                    </a:lnTo>
                    <a:close/>
                    <a:moveTo>
                      <a:pt x="14711" y="17288"/>
                    </a:moveTo>
                    <a:lnTo>
                      <a:pt x="14711" y="18107"/>
                    </a:lnTo>
                    <a:lnTo>
                      <a:pt x="14245" y="18107"/>
                    </a:lnTo>
                    <a:lnTo>
                      <a:pt x="14245" y="17288"/>
                    </a:lnTo>
                    <a:close/>
                    <a:moveTo>
                      <a:pt x="15201" y="17288"/>
                    </a:moveTo>
                    <a:lnTo>
                      <a:pt x="15201" y="18107"/>
                    </a:lnTo>
                    <a:lnTo>
                      <a:pt x="14735" y="18107"/>
                    </a:lnTo>
                    <a:lnTo>
                      <a:pt x="14735" y="17288"/>
                    </a:lnTo>
                    <a:close/>
                    <a:moveTo>
                      <a:pt x="15691" y="17288"/>
                    </a:moveTo>
                    <a:lnTo>
                      <a:pt x="15691" y="18107"/>
                    </a:lnTo>
                    <a:lnTo>
                      <a:pt x="15226" y="18107"/>
                    </a:lnTo>
                    <a:lnTo>
                      <a:pt x="15226" y="17288"/>
                    </a:lnTo>
                    <a:close/>
                    <a:moveTo>
                      <a:pt x="16182" y="17288"/>
                    </a:moveTo>
                    <a:lnTo>
                      <a:pt x="16182" y="18107"/>
                    </a:lnTo>
                    <a:lnTo>
                      <a:pt x="15716" y="18107"/>
                    </a:lnTo>
                    <a:lnTo>
                      <a:pt x="15716" y="17288"/>
                    </a:lnTo>
                    <a:close/>
                    <a:moveTo>
                      <a:pt x="16672" y="17288"/>
                    </a:moveTo>
                    <a:lnTo>
                      <a:pt x="16672" y="18107"/>
                    </a:lnTo>
                    <a:lnTo>
                      <a:pt x="16206" y="18107"/>
                    </a:lnTo>
                    <a:lnTo>
                      <a:pt x="16206" y="17288"/>
                    </a:lnTo>
                    <a:close/>
                    <a:moveTo>
                      <a:pt x="17162" y="17288"/>
                    </a:moveTo>
                    <a:lnTo>
                      <a:pt x="17162" y="18107"/>
                    </a:lnTo>
                    <a:lnTo>
                      <a:pt x="16697" y="18107"/>
                    </a:lnTo>
                    <a:lnTo>
                      <a:pt x="16697" y="17288"/>
                    </a:lnTo>
                    <a:close/>
                    <a:moveTo>
                      <a:pt x="17653" y="17288"/>
                    </a:moveTo>
                    <a:lnTo>
                      <a:pt x="17653" y="18107"/>
                    </a:lnTo>
                    <a:lnTo>
                      <a:pt x="17187" y="18107"/>
                    </a:lnTo>
                    <a:lnTo>
                      <a:pt x="17187" y="17288"/>
                    </a:lnTo>
                    <a:close/>
                    <a:moveTo>
                      <a:pt x="18143" y="17288"/>
                    </a:moveTo>
                    <a:lnTo>
                      <a:pt x="18143" y="18107"/>
                    </a:lnTo>
                    <a:lnTo>
                      <a:pt x="17677" y="18107"/>
                    </a:lnTo>
                    <a:lnTo>
                      <a:pt x="17677" y="17288"/>
                    </a:lnTo>
                    <a:close/>
                    <a:moveTo>
                      <a:pt x="18633" y="17288"/>
                    </a:moveTo>
                    <a:lnTo>
                      <a:pt x="18633" y="18107"/>
                    </a:lnTo>
                    <a:lnTo>
                      <a:pt x="18168" y="18107"/>
                    </a:lnTo>
                    <a:lnTo>
                      <a:pt x="18168" y="17288"/>
                    </a:lnTo>
                    <a:close/>
                    <a:moveTo>
                      <a:pt x="19124" y="17288"/>
                    </a:moveTo>
                    <a:lnTo>
                      <a:pt x="19124" y="18107"/>
                    </a:lnTo>
                    <a:lnTo>
                      <a:pt x="18658" y="18107"/>
                    </a:lnTo>
                    <a:lnTo>
                      <a:pt x="18658" y="17288"/>
                    </a:lnTo>
                    <a:close/>
                    <a:moveTo>
                      <a:pt x="19614" y="17288"/>
                    </a:moveTo>
                    <a:lnTo>
                      <a:pt x="19614" y="18107"/>
                    </a:lnTo>
                    <a:lnTo>
                      <a:pt x="19148" y="18107"/>
                    </a:lnTo>
                    <a:lnTo>
                      <a:pt x="19148" y="17288"/>
                    </a:lnTo>
                    <a:close/>
                    <a:moveTo>
                      <a:pt x="20105" y="17288"/>
                    </a:moveTo>
                    <a:lnTo>
                      <a:pt x="20105" y="18107"/>
                    </a:lnTo>
                    <a:lnTo>
                      <a:pt x="19639" y="18107"/>
                    </a:lnTo>
                    <a:lnTo>
                      <a:pt x="19639" y="17288"/>
                    </a:lnTo>
                    <a:close/>
                    <a:moveTo>
                      <a:pt x="20595" y="17288"/>
                    </a:moveTo>
                    <a:lnTo>
                      <a:pt x="20595" y="18107"/>
                    </a:lnTo>
                    <a:lnTo>
                      <a:pt x="20129" y="18107"/>
                    </a:lnTo>
                    <a:lnTo>
                      <a:pt x="20129" y="17288"/>
                    </a:lnTo>
                    <a:close/>
                    <a:moveTo>
                      <a:pt x="21085" y="17288"/>
                    </a:moveTo>
                    <a:lnTo>
                      <a:pt x="21085" y="18107"/>
                    </a:lnTo>
                    <a:lnTo>
                      <a:pt x="20619" y="18107"/>
                    </a:lnTo>
                    <a:lnTo>
                      <a:pt x="20619" y="17288"/>
                    </a:lnTo>
                    <a:close/>
                    <a:moveTo>
                      <a:pt x="21576" y="17288"/>
                    </a:moveTo>
                    <a:lnTo>
                      <a:pt x="21576" y="18107"/>
                    </a:lnTo>
                    <a:lnTo>
                      <a:pt x="21110" y="18107"/>
                    </a:lnTo>
                    <a:lnTo>
                      <a:pt x="21110" y="17288"/>
                    </a:lnTo>
                    <a:close/>
                    <a:moveTo>
                      <a:pt x="491" y="18150"/>
                    </a:moveTo>
                    <a:lnTo>
                      <a:pt x="491" y="18970"/>
                    </a:lnTo>
                    <a:lnTo>
                      <a:pt x="25" y="18970"/>
                    </a:lnTo>
                    <a:lnTo>
                      <a:pt x="25" y="18150"/>
                    </a:lnTo>
                    <a:close/>
                    <a:moveTo>
                      <a:pt x="981" y="18150"/>
                    </a:moveTo>
                    <a:lnTo>
                      <a:pt x="981" y="18970"/>
                    </a:lnTo>
                    <a:lnTo>
                      <a:pt x="515" y="18970"/>
                    </a:lnTo>
                    <a:lnTo>
                      <a:pt x="515" y="18150"/>
                    </a:lnTo>
                    <a:close/>
                    <a:moveTo>
                      <a:pt x="1471" y="18150"/>
                    </a:moveTo>
                    <a:lnTo>
                      <a:pt x="1471" y="18970"/>
                    </a:lnTo>
                    <a:lnTo>
                      <a:pt x="1005" y="18970"/>
                    </a:lnTo>
                    <a:lnTo>
                      <a:pt x="1005" y="18150"/>
                    </a:lnTo>
                    <a:close/>
                    <a:moveTo>
                      <a:pt x="1961" y="18150"/>
                    </a:moveTo>
                    <a:lnTo>
                      <a:pt x="1961" y="18970"/>
                    </a:lnTo>
                    <a:lnTo>
                      <a:pt x="1496" y="18970"/>
                    </a:lnTo>
                    <a:lnTo>
                      <a:pt x="1496" y="18150"/>
                    </a:lnTo>
                    <a:close/>
                    <a:moveTo>
                      <a:pt x="2452" y="18150"/>
                    </a:moveTo>
                    <a:lnTo>
                      <a:pt x="2452" y="18970"/>
                    </a:lnTo>
                    <a:lnTo>
                      <a:pt x="1986" y="18970"/>
                    </a:lnTo>
                    <a:lnTo>
                      <a:pt x="1986" y="18150"/>
                    </a:lnTo>
                    <a:close/>
                    <a:moveTo>
                      <a:pt x="2942" y="18150"/>
                    </a:moveTo>
                    <a:lnTo>
                      <a:pt x="2942" y="18970"/>
                    </a:lnTo>
                    <a:lnTo>
                      <a:pt x="2476" y="18970"/>
                    </a:lnTo>
                    <a:lnTo>
                      <a:pt x="2476" y="18150"/>
                    </a:lnTo>
                    <a:close/>
                    <a:moveTo>
                      <a:pt x="3433" y="18150"/>
                    </a:moveTo>
                    <a:lnTo>
                      <a:pt x="3433" y="18970"/>
                    </a:lnTo>
                    <a:lnTo>
                      <a:pt x="2967" y="18970"/>
                    </a:lnTo>
                    <a:lnTo>
                      <a:pt x="2967" y="18150"/>
                    </a:lnTo>
                    <a:close/>
                    <a:moveTo>
                      <a:pt x="3923" y="18150"/>
                    </a:moveTo>
                    <a:lnTo>
                      <a:pt x="3923" y="18970"/>
                    </a:lnTo>
                    <a:lnTo>
                      <a:pt x="3457" y="18970"/>
                    </a:lnTo>
                    <a:lnTo>
                      <a:pt x="3457" y="18150"/>
                    </a:lnTo>
                    <a:close/>
                    <a:moveTo>
                      <a:pt x="4413" y="18150"/>
                    </a:moveTo>
                    <a:lnTo>
                      <a:pt x="4413" y="18970"/>
                    </a:lnTo>
                    <a:lnTo>
                      <a:pt x="3947" y="18970"/>
                    </a:lnTo>
                    <a:lnTo>
                      <a:pt x="3947" y="18150"/>
                    </a:lnTo>
                    <a:close/>
                    <a:moveTo>
                      <a:pt x="4904" y="18150"/>
                    </a:moveTo>
                    <a:lnTo>
                      <a:pt x="4904" y="18970"/>
                    </a:lnTo>
                    <a:lnTo>
                      <a:pt x="4438" y="18970"/>
                    </a:lnTo>
                    <a:lnTo>
                      <a:pt x="4438" y="18150"/>
                    </a:lnTo>
                    <a:close/>
                    <a:moveTo>
                      <a:pt x="5394" y="18150"/>
                    </a:moveTo>
                    <a:lnTo>
                      <a:pt x="5394" y="18970"/>
                    </a:lnTo>
                    <a:lnTo>
                      <a:pt x="4928" y="18970"/>
                    </a:lnTo>
                    <a:lnTo>
                      <a:pt x="4928" y="18150"/>
                    </a:lnTo>
                    <a:close/>
                    <a:moveTo>
                      <a:pt x="5884" y="18150"/>
                    </a:moveTo>
                    <a:lnTo>
                      <a:pt x="5884" y="18970"/>
                    </a:lnTo>
                    <a:lnTo>
                      <a:pt x="5418" y="18970"/>
                    </a:lnTo>
                    <a:lnTo>
                      <a:pt x="5418" y="18150"/>
                    </a:lnTo>
                    <a:close/>
                    <a:moveTo>
                      <a:pt x="6375" y="18150"/>
                    </a:moveTo>
                    <a:lnTo>
                      <a:pt x="6375" y="18970"/>
                    </a:lnTo>
                    <a:lnTo>
                      <a:pt x="5909" y="18970"/>
                    </a:lnTo>
                    <a:lnTo>
                      <a:pt x="5909" y="18150"/>
                    </a:lnTo>
                    <a:close/>
                    <a:moveTo>
                      <a:pt x="6865" y="18150"/>
                    </a:moveTo>
                    <a:lnTo>
                      <a:pt x="6865" y="18970"/>
                    </a:lnTo>
                    <a:lnTo>
                      <a:pt x="6399" y="18970"/>
                    </a:lnTo>
                    <a:lnTo>
                      <a:pt x="6399" y="18150"/>
                    </a:lnTo>
                    <a:close/>
                    <a:moveTo>
                      <a:pt x="7355" y="18150"/>
                    </a:moveTo>
                    <a:lnTo>
                      <a:pt x="7355" y="18970"/>
                    </a:lnTo>
                    <a:lnTo>
                      <a:pt x="6890" y="18970"/>
                    </a:lnTo>
                    <a:lnTo>
                      <a:pt x="6890" y="18150"/>
                    </a:lnTo>
                    <a:close/>
                    <a:moveTo>
                      <a:pt x="7846" y="18150"/>
                    </a:moveTo>
                    <a:lnTo>
                      <a:pt x="7846" y="18970"/>
                    </a:lnTo>
                    <a:lnTo>
                      <a:pt x="7380" y="18970"/>
                    </a:lnTo>
                    <a:lnTo>
                      <a:pt x="7380" y="18150"/>
                    </a:lnTo>
                    <a:close/>
                    <a:moveTo>
                      <a:pt x="8336" y="18150"/>
                    </a:moveTo>
                    <a:lnTo>
                      <a:pt x="8336" y="18970"/>
                    </a:lnTo>
                    <a:lnTo>
                      <a:pt x="7870" y="18970"/>
                    </a:lnTo>
                    <a:lnTo>
                      <a:pt x="7870" y="18150"/>
                    </a:lnTo>
                    <a:close/>
                    <a:moveTo>
                      <a:pt x="8826" y="18150"/>
                    </a:moveTo>
                    <a:lnTo>
                      <a:pt x="8826" y="18970"/>
                    </a:lnTo>
                    <a:lnTo>
                      <a:pt x="8361" y="18970"/>
                    </a:lnTo>
                    <a:lnTo>
                      <a:pt x="8361" y="18150"/>
                    </a:lnTo>
                    <a:close/>
                    <a:moveTo>
                      <a:pt x="9317" y="18150"/>
                    </a:moveTo>
                    <a:lnTo>
                      <a:pt x="9317" y="18970"/>
                    </a:lnTo>
                    <a:lnTo>
                      <a:pt x="8851" y="18970"/>
                    </a:lnTo>
                    <a:lnTo>
                      <a:pt x="8851" y="18150"/>
                    </a:lnTo>
                    <a:close/>
                    <a:moveTo>
                      <a:pt x="9807" y="18150"/>
                    </a:moveTo>
                    <a:lnTo>
                      <a:pt x="9807" y="18970"/>
                    </a:lnTo>
                    <a:lnTo>
                      <a:pt x="9341" y="18970"/>
                    </a:lnTo>
                    <a:lnTo>
                      <a:pt x="9341" y="18150"/>
                    </a:lnTo>
                    <a:close/>
                    <a:moveTo>
                      <a:pt x="10297" y="18150"/>
                    </a:moveTo>
                    <a:lnTo>
                      <a:pt x="10297" y="18970"/>
                    </a:lnTo>
                    <a:lnTo>
                      <a:pt x="9832" y="18970"/>
                    </a:lnTo>
                    <a:lnTo>
                      <a:pt x="9832" y="18150"/>
                    </a:lnTo>
                    <a:close/>
                    <a:moveTo>
                      <a:pt x="10788" y="18150"/>
                    </a:moveTo>
                    <a:lnTo>
                      <a:pt x="10788" y="18970"/>
                    </a:lnTo>
                    <a:lnTo>
                      <a:pt x="10322" y="18970"/>
                    </a:lnTo>
                    <a:lnTo>
                      <a:pt x="10322" y="18150"/>
                    </a:lnTo>
                    <a:close/>
                    <a:moveTo>
                      <a:pt x="11278" y="18150"/>
                    </a:moveTo>
                    <a:lnTo>
                      <a:pt x="11278" y="18970"/>
                    </a:lnTo>
                    <a:lnTo>
                      <a:pt x="10812" y="18970"/>
                    </a:lnTo>
                    <a:lnTo>
                      <a:pt x="10812" y="18150"/>
                    </a:lnTo>
                    <a:close/>
                    <a:moveTo>
                      <a:pt x="11769" y="18150"/>
                    </a:moveTo>
                    <a:lnTo>
                      <a:pt x="11769" y="18970"/>
                    </a:lnTo>
                    <a:lnTo>
                      <a:pt x="11303" y="18970"/>
                    </a:lnTo>
                    <a:lnTo>
                      <a:pt x="11303" y="18150"/>
                    </a:lnTo>
                    <a:close/>
                    <a:moveTo>
                      <a:pt x="12259" y="18150"/>
                    </a:moveTo>
                    <a:lnTo>
                      <a:pt x="12259" y="18970"/>
                    </a:lnTo>
                    <a:lnTo>
                      <a:pt x="11793" y="18970"/>
                    </a:lnTo>
                    <a:lnTo>
                      <a:pt x="11793" y="18150"/>
                    </a:lnTo>
                    <a:close/>
                    <a:moveTo>
                      <a:pt x="12749" y="18150"/>
                    </a:moveTo>
                    <a:lnTo>
                      <a:pt x="12749" y="18970"/>
                    </a:lnTo>
                    <a:lnTo>
                      <a:pt x="12283" y="18970"/>
                    </a:lnTo>
                    <a:lnTo>
                      <a:pt x="12283" y="18150"/>
                    </a:lnTo>
                    <a:close/>
                    <a:moveTo>
                      <a:pt x="13240" y="18150"/>
                    </a:moveTo>
                    <a:lnTo>
                      <a:pt x="13240" y="18970"/>
                    </a:lnTo>
                    <a:lnTo>
                      <a:pt x="12774" y="18970"/>
                    </a:lnTo>
                    <a:lnTo>
                      <a:pt x="12774" y="18150"/>
                    </a:lnTo>
                    <a:close/>
                    <a:moveTo>
                      <a:pt x="13730" y="18150"/>
                    </a:moveTo>
                    <a:lnTo>
                      <a:pt x="13730" y="18970"/>
                    </a:lnTo>
                    <a:lnTo>
                      <a:pt x="13264" y="18970"/>
                    </a:lnTo>
                    <a:lnTo>
                      <a:pt x="13264" y="18150"/>
                    </a:lnTo>
                    <a:close/>
                    <a:moveTo>
                      <a:pt x="14220" y="18150"/>
                    </a:moveTo>
                    <a:lnTo>
                      <a:pt x="14220" y="18970"/>
                    </a:lnTo>
                    <a:lnTo>
                      <a:pt x="13754" y="18970"/>
                    </a:lnTo>
                    <a:lnTo>
                      <a:pt x="13754" y="18150"/>
                    </a:lnTo>
                    <a:close/>
                    <a:moveTo>
                      <a:pt x="14711" y="18150"/>
                    </a:moveTo>
                    <a:lnTo>
                      <a:pt x="14711" y="18970"/>
                    </a:lnTo>
                    <a:lnTo>
                      <a:pt x="14245" y="18970"/>
                    </a:lnTo>
                    <a:lnTo>
                      <a:pt x="14245" y="18150"/>
                    </a:lnTo>
                    <a:close/>
                    <a:moveTo>
                      <a:pt x="15201" y="18150"/>
                    </a:moveTo>
                    <a:lnTo>
                      <a:pt x="15201" y="18970"/>
                    </a:lnTo>
                    <a:lnTo>
                      <a:pt x="14735" y="18970"/>
                    </a:lnTo>
                    <a:lnTo>
                      <a:pt x="14735" y="18150"/>
                    </a:lnTo>
                    <a:close/>
                    <a:moveTo>
                      <a:pt x="15691" y="18150"/>
                    </a:moveTo>
                    <a:lnTo>
                      <a:pt x="15691" y="18970"/>
                    </a:lnTo>
                    <a:lnTo>
                      <a:pt x="15226" y="18970"/>
                    </a:lnTo>
                    <a:lnTo>
                      <a:pt x="15226" y="18150"/>
                    </a:lnTo>
                    <a:close/>
                    <a:moveTo>
                      <a:pt x="16182" y="18150"/>
                    </a:moveTo>
                    <a:lnTo>
                      <a:pt x="16182" y="18970"/>
                    </a:lnTo>
                    <a:lnTo>
                      <a:pt x="15716" y="18970"/>
                    </a:lnTo>
                    <a:lnTo>
                      <a:pt x="15716" y="18150"/>
                    </a:lnTo>
                    <a:close/>
                    <a:moveTo>
                      <a:pt x="16672" y="18150"/>
                    </a:moveTo>
                    <a:lnTo>
                      <a:pt x="16672" y="18970"/>
                    </a:lnTo>
                    <a:lnTo>
                      <a:pt x="16206" y="18970"/>
                    </a:lnTo>
                    <a:lnTo>
                      <a:pt x="16206" y="18150"/>
                    </a:lnTo>
                    <a:close/>
                    <a:moveTo>
                      <a:pt x="17162" y="18150"/>
                    </a:moveTo>
                    <a:lnTo>
                      <a:pt x="17162" y="18970"/>
                    </a:lnTo>
                    <a:lnTo>
                      <a:pt x="16697" y="18970"/>
                    </a:lnTo>
                    <a:lnTo>
                      <a:pt x="16697" y="18150"/>
                    </a:lnTo>
                    <a:close/>
                    <a:moveTo>
                      <a:pt x="17653" y="18150"/>
                    </a:moveTo>
                    <a:lnTo>
                      <a:pt x="17653" y="18970"/>
                    </a:lnTo>
                    <a:lnTo>
                      <a:pt x="17187" y="18970"/>
                    </a:lnTo>
                    <a:lnTo>
                      <a:pt x="17187" y="18150"/>
                    </a:lnTo>
                    <a:close/>
                    <a:moveTo>
                      <a:pt x="18143" y="18150"/>
                    </a:moveTo>
                    <a:lnTo>
                      <a:pt x="18143" y="18970"/>
                    </a:lnTo>
                    <a:lnTo>
                      <a:pt x="17677" y="18970"/>
                    </a:lnTo>
                    <a:lnTo>
                      <a:pt x="17677" y="18150"/>
                    </a:lnTo>
                    <a:close/>
                    <a:moveTo>
                      <a:pt x="18633" y="18150"/>
                    </a:moveTo>
                    <a:lnTo>
                      <a:pt x="18633" y="18970"/>
                    </a:lnTo>
                    <a:lnTo>
                      <a:pt x="18168" y="18970"/>
                    </a:lnTo>
                    <a:lnTo>
                      <a:pt x="18168" y="18150"/>
                    </a:lnTo>
                    <a:close/>
                    <a:moveTo>
                      <a:pt x="19124" y="18150"/>
                    </a:moveTo>
                    <a:lnTo>
                      <a:pt x="19124" y="18970"/>
                    </a:lnTo>
                    <a:lnTo>
                      <a:pt x="18658" y="18970"/>
                    </a:lnTo>
                    <a:lnTo>
                      <a:pt x="18658" y="18150"/>
                    </a:lnTo>
                    <a:close/>
                    <a:moveTo>
                      <a:pt x="19614" y="18150"/>
                    </a:moveTo>
                    <a:lnTo>
                      <a:pt x="19614" y="18970"/>
                    </a:lnTo>
                    <a:lnTo>
                      <a:pt x="19148" y="18970"/>
                    </a:lnTo>
                    <a:lnTo>
                      <a:pt x="19148" y="18150"/>
                    </a:lnTo>
                    <a:close/>
                    <a:moveTo>
                      <a:pt x="20105" y="18150"/>
                    </a:moveTo>
                    <a:lnTo>
                      <a:pt x="20105" y="18970"/>
                    </a:lnTo>
                    <a:lnTo>
                      <a:pt x="19639" y="18970"/>
                    </a:lnTo>
                    <a:lnTo>
                      <a:pt x="19639" y="18150"/>
                    </a:lnTo>
                    <a:close/>
                    <a:moveTo>
                      <a:pt x="20595" y="18150"/>
                    </a:moveTo>
                    <a:lnTo>
                      <a:pt x="20595" y="18970"/>
                    </a:lnTo>
                    <a:lnTo>
                      <a:pt x="20129" y="18970"/>
                    </a:lnTo>
                    <a:lnTo>
                      <a:pt x="20129" y="18150"/>
                    </a:lnTo>
                    <a:close/>
                    <a:moveTo>
                      <a:pt x="21085" y="18150"/>
                    </a:moveTo>
                    <a:lnTo>
                      <a:pt x="21085" y="18970"/>
                    </a:lnTo>
                    <a:lnTo>
                      <a:pt x="20619" y="18970"/>
                    </a:lnTo>
                    <a:lnTo>
                      <a:pt x="20619" y="18150"/>
                    </a:lnTo>
                    <a:close/>
                    <a:moveTo>
                      <a:pt x="21576" y="18150"/>
                    </a:moveTo>
                    <a:lnTo>
                      <a:pt x="21576" y="18970"/>
                    </a:lnTo>
                    <a:lnTo>
                      <a:pt x="21110" y="18970"/>
                    </a:lnTo>
                    <a:lnTo>
                      <a:pt x="21110" y="18150"/>
                    </a:lnTo>
                    <a:close/>
                    <a:moveTo>
                      <a:pt x="491" y="19013"/>
                    </a:moveTo>
                    <a:lnTo>
                      <a:pt x="491" y="19832"/>
                    </a:lnTo>
                    <a:lnTo>
                      <a:pt x="25" y="19832"/>
                    </a:lnTo>
                    <a:lnTo>
                      <a:pt x="25" y="19013"/>
                    </a:lnTo>
                    <a:close/>
                    <a:moveTo>
                      <a:pt x="981" y="19013"/>
                    </a:moveTo>
                    <a:lnTo>
                      <a:pt x="981" y="19832"/>
                    </a:lnTo>
                    <a:lnTo>
                      <a:pt x="515" y="19832"/>
                    </a:lnTo>
                    <a:lnTo>
                      <a:pt x="515" y="19013"/>
                    </a:lnTo>
                    <a:close/>
                    <a:moveTo>
                      <a:pt x="1471" y="19013"/>
                    </a:moveTo>
                    <a:lnTo>
                      <a:pt x="1471" y="19832"/>
                    </a:lnTo>
                    <a:lnTo>
                      <a:pt x="1005" y="19832"/>
                    </a:lnTo>
                    <a:lnTo>
                      <a:pt x="1005" y="19013"/>
                    </a:lnTo>
                    <a:close/>
                    <a:moveTo>
                      <a:pt x="1961" y="19013"/>
                    </a:moveTo>
                    <a:lnTo>
                      <a:pt x="1961" y="19832"/>
                    </a:lnTo>
                    <a:lnTo>
                      <a:pt x="1496" y="19832"/>
                    </a:lnTo>
                    <a:lnTo>
                      <a:pt x="1496" y="19013"/>
                    </a:lnTo>
                    <a:close/>
                    <a:moveTo>
                      <a:pt x="2452" y="19013"/>
                    </a:moveTo>
                    <a:lnTo>
                      <a:pt x="2452" y="19832"/>
                    </a:lnTo>
                    <a:lnTo>
                      <a:pt x="1986" y="19832"/>
                    </a:lnTo>
                    <a:lnTo>
                      <a:pt x="1986" y="19013"/>
                    </a:lnTo>
                    <a:close/>
                    <a:moveTo>
                      <a:pt x="2942" y="19013"/>
                    </a:moveTo>
                    <a:lnTo>
                      <a:pt x="2942" y="19832"/>
                    </a:lnTo>
                    <a:lnTo>
                      <a:pt x="2476" y="19832"/>
                    </a:lnTo>
                    <a:lnTo>
                      <a:pt x="2476" y="19013"/>
                    </a:lnTo>
                    <a:close/>
                    <a:moveTo>
                      <a:pt x="3433" y="19013"/>
                    </a:moveTo>
                    <a:lnTo>
                      <a:pt x="3433" y="19832"/>
                    </a:lnTo>
                    <a:lnTo>
                      <a:pt x="2967" y="19832"/>
                    </a:lnTo>
                    <a:lnTo>
                      <a:pt x="2967" y="19013"/>
                    </a:lnTo>
                    <a:close/>
                    <a:moveTo>
                      <a:pt x="3923" y="19013"/>
                    </a:moveTo>
                    <a:lnTo>
                      <a:pt x="3923" y="19832"/>
                    </a:lnTo>
                    <a:lnTo>
                      <a:pt x="3457" y="19832"/>
                    </a:lnTo>
                    <a:lnTo>
                      <a:pt x="3457" y="19013"/>
                    </a:lnTo>
                    <a:close/>
                    <a:moveTo>
                      <a:pt x="4413" y="19013"/>
                    </a:moveTo>
                    <a:lnTo>
                      <a:pt x="4413" y="19832"/>
                    </a:lnTo>
                    <a:lnTo>
                      <a:pt x="3947" y="19832"/>
                    </a:lnTo>
                    <a:lnTo>
                      <a:pt x="3947" y="19013"/>
                    </a:lnTo>
                    <a:close/>
                    <a:moveTo>
                      <a:pt x="4904" y="19013"/>
                    </a:moveTo>
                    <a:lnTo>
                      <a:pt x="4904" y="19832"/>
                    </a:lnTo>
                    <a:lnTo>
                      <a:pt x="4438" y="19832"/>
                    </a:lnTo>
                    <a:lnTo>
                      <a:pt x="4438" y="19013"/>
                    </a:lnTo>
                    <a:close/>
                    <a:moveTo>
                      <a:pt x="5394" y="19013"/>
                    </a:moveTo>
                    <a:lnTo>
                      <a:pt x="5394" y="19832"/>
                    </a:lnTo>
                    <a:lnTo>
                      <a:pt x="4928" y="19832"/>
                    </a:lnTo>
                    <a:lnTo>
                      <a:pt x="4928" y="19013"/>
                    </a:lnTo>
                    <a:close/>
                    <a:moveTo>
                      <a:pt x="5884" y="19013"/>
                    </a:moveTo>
                    <a:lnTo>
                      <a:pt x="5884" y="19832"/>
                    </a:lnTo>
                    <a:lnTo>
                      <a:pt x="5418" y="19832"/>
                    </a:lnTo>
                    <a:lnTo>
                      <a:pt x="5418" y="19013"/>
                    </a:lnTo>
                    <a:close/>
                    <a:moveTo>
                      <a:pt x="6375" y="19013"/>
                    </a:moveTo>
                    <a:lnTo>
                      <a:pt x="6375" y="19832"/>
                    </a:lnTo>
                    <a:lnTo>
                      <a:pt x="5909" y="19832"/>
                    </a:lnTo>
                    <a:lnTo>
                      <a:pt x="5909" y="19013"/>
                    </a:lnTo>
                    <a:close/>
                    <a:moveTo>
                      <a:pt x="6865" y="19013"/>
                    </a:moveTo>
                    <a:lnTo>
                      <a:pt x="6865" y="19832"/>
                    </a:lnTo>
                    <a:lnTo>
                      <a:pt x="6399" y="19832"/>
                    </a:lnTo>
                    <a:lnTo>
                      <a:pt x="6399" y="19013"/>
                    </a:lnTo>
                    <a:close/>
                    <a:moveTo>
                      <a:pt x="7355" y="19013"/>
                    </a:moveTo>
                    <a:lnTo>
                      <a:pt x="7355" y="19832"/>
                    </a:lnTo>
                    <a:lnTo>
                      <a:pt x="6890" y="19832"/>
                    </a:lnTo>
                    <a:lnTo>
                      <a:pt x="6890" y="19013"/>
                    </a:lnTo>
                    <a:close/>
                    <a:moveTo>
                      <a:pt x="7846" y="19013"/>
                    </a:moveTo>
                    <a:lnTo>
                      <a:pt x="7846" y="19832"/>
                    </a:lnTo>
                    <a:lnTo>
                      <a:pt x="7380" y="19832"/>
                    </a:lnTo>
                    <a:lnTo>
                      <a:pt x="7380" y="19013"/>
                    </a:lnTo>
                    <a:close/>
                    <a:moveTo>
                      <a:pt x="8336" y="19013"/>
                    </a:moveTo>
                    <a:lnTo>
                      <a:pt x="8336" y="19832"/>
                    </a:lnTo>
                    <a:lnTo>
                      <a:pt x="7870" y="19832"/>
                    </a:lnTo>
                    <a:lnTo>
                      <a:pt x="7870" y="19013"/>
                    </a:lnTo>
                    <a:close/>
                    <a:moveTo>
                      <a:pt x="8826" y="19013"/>
                    </a:moveTo>
                    <a:lnTo>
                      <a:pt x="8826" y="19832"/>
                    </a:lnTo>
                    <a:lnTo>
                      <a:pt x="8361" y="19832"/>
                    </a:lnTo>
                    <a:lnTo>
                      <a:pt x="8361" y="19013"/>
                    </a:lnTo>
                    <a:close/>
                    <a:moveTo>
                      <a:pt x="9317" y="19013"/>
                    </a:moveTo>
                    <a:lnTo>
                      <a:pt x="9317" y="19832"/>
                    </a:lnTo>
                    <a:lnTo>
                      <a:pt x="8851" y="19832"/>
                    </a:lnTo>
                    <a:lnTo>
                      <a:pt x="8851" y="19013"/>
                    </a:lnTo>
                    <a:close/>
                    <a:moveTo>
                      <a:pt x="9807" y="19013"/>
                    </a:moveTo>
                    <a:lnTo>
                      <a:pt x="9807" y="19832"/>
                    </a:lnTo>
                    <a:lnTo>
                      <a:pt x="9341" y="19832"/>
                    </a:lnTo>
                    <a:lnTo>
                      <a:pt x="9341" y="19013"/>
                    </a:lnTo>
                    <a:close/>
                    <a:moveTo>
                      <a:pt x="10297" y="19013"/>
                    </a:moveTo>
                    <a:lnTo>
                      <a:pt x="10297" y="19832"/>
                    </a:lnTo>
                    <a:lnTo>
                      <a:pt x="9832" y="19832"/>
                    </a:lnTo>
                    <a:lnTo>
                      <a:pt x="9832" y="19013"/>
                    </a:lnTo>
                    <a:close/>
                    <a:moveTo>
                      <a:pt x="10788" y="19013"/>
                    </a:moveTo>
                    <a:lnTo>
                      <a:pt x="10788" y="19832"/>
                    </a:lnTo>
                    <a:lnTo>
                      <a:pt x="10322" y="19832"/>
                    </a:lnTo>
                    <a:lnTo>
                      <a:pt x="10322" y="19013"/>
                    </a:lnTo>
                    <a:close/>
                    <a:moveTo>
                      <a:pt x="11278" y="19013"/>
                    </a:moveTo>
                    <a:lnTo>
                      <a:pt x="11278" y="19832"/>
                    </a:lnTo>
                    <a:lnTo>
                      <a:pt x="10812" y="19832"/>
                    </a:lnTo>
                    <a:lnTo>
                      <a:pt x="10812" y="19013"/>
                    </a:lnTo>
                    <a:close/>
                    <a:moveTo>
                      <a:pt x="11769" y="19013"/>
                    </a:moveTo>
                    <a:lnTo>
                      <a:pt x="11769" y="19832"/>
                    </a:lnTo>
                    <a:lnTo>
                      <a:pt x="11303" y="19832"/>
                    </a:lnTo>
                    <a:lnTo>
                      <a:pt x="11303" y="19013"/>
                    </a:lnTo>
                    <a:close/>
                    <a:moveTo>
                      <a:pt x="12259" y="19013"/>
                    </a:moveTo>
                    <a:lnTo>
                      <a:pt x="12259" y="19832"/>
                    </a:lnTo>
                    <a:lnTo>
                      <a:pt x="11793" y="19832"/>
                    </a:lnTo>
                    <a:lnTo>
                      <a:pt x="11793" y="19013"/>
                    </a:lnTo>
                    <a:close/>
                    <a:moveTo>
                      <a:pt x="12749" y="19013"/>
                    </a:moveTo>
                    <a:lnTo>
                      <a:pt x="12749" y="19832"/>
                    </a:lnTo>
                    <a:lnTo>
                      <a:pt x="12283" y="19832"/>
                    </a:lnTo>
                    <a:lnTo>
                      <a:pt x="12283" y="19013"/>
                    </a:lnTo>
                    <a:close/>
                    <a:moveTo>
                      <a:pt x="13240" y="19013"/>
                    </a:moveTo>
                    <a:lnTo>
                      <a:pt x="13240" y="19832"/>
                    </a:lnTo>
                    <a:lnTo>
                      <a:pt x="12774" y="19832"/>
                    </a:lnTo>
                    <a:lnTo>
                      <a:pt x="12774" y="19013"/>
                    </a:lnTo>
                    <a:close/>
                    <a:moveTo>
                      <a:pt x="13730" y="19013"/>
                    </a:moveTo>
                    <a:lnTo>
                      <a:pt x="13730" y="19832"/>
                    </a:lnTo>
                    <a:lnTo>
                      <a:pt x="13264" y="19832"/>
                    </a:lnTo>
                    <a:lnTo>
                      <a:pt x="13264" y="19013"/>
                    </a:lnTo>
                    <a:close/>
                    <a:moveTo>
                      <a:pt x="14220" y="19013"/>
                    </a:moveTo>
                    <a:lnTo>
                      <a:pt x="14220" y="19832"/>
                    </a:lnTo>
                    <a:lnTo>
                      <a:pt x="13754" y="19832"/>
                    </a:lnTo>
                    <a:lnTo>
                      <a:pt x="13754" y="19013"/>
                    </a:lnTo>
                    <a:close/>
                    <a:moveTo>
                      <a:pt x="14711" y="19013"/>
                    </a:moveTo>
                    <a:lnTo>
                      <a:pt x="14711" y="19832"/>
                    </a:lnTo>
                    <a:lnTo>
                      <a:pt x="14245" y="19832"/>
                    </a:lnTo>
                    <a:lnTo>
                      <a:pt x="14245" y="19013"/>
                    </a:lnTo>
                    <a:close/>
                    <a:moveTo>
                      <a:pt x="15201" y="19013"/>
                    </a:moveTo>
                    <a:lnTo>
                      <a:pt x="15201" y="19832"/>
                    </a:lnTo>
                    <a:lnTo>
                      <a:pt x="14735" y="19832"/>
                    </a:lnTo>
                    <a:lnTo>
                      <a:pt x="14735" y="19013"/>
                    </a:lnTo>
                    <a:close/>
                    <a:moveTo>
                      <a:pt x="15691" y="19013"/>
                    </a:moveTo>
                    <a:lnTo>
                      <a:pt x="15691" y="19832"/>
                    </a:lnTo>
                    <a:lnTo>
                      <a:pt x="15226" y="19832"/>
                    </a:lnTo>
                    <a:lnTo>
                      <a:pt x="15226" y="19013"/>
                    </a:lnTo>
                    <a:close/>
                    <a:moveTo>
                      <a:pt x="16182" y="19013"/>
                    </a:moveTo>
                    <a:lnTo>
                      <a:pt x="16182" y="19832"/>
                    </a:lnTo>
                    <a:lnTo>
                      <a:pt x="15716" y="19832"/>
                    </a:lnTo>
                    <a:lnTo>
                      <a:pt x="15716" y="19013"/>
                    </a:lnTo>
                    <a:close/>
                    <a:moveTo>
                      <a:pt x="16672" y="19013"/>
                    </a:moveTo>
                    <a:lnTo>
                      <a:pt x="16672" y="19832"/>
                    </a:lnTo>
                    <a:lnTo>
                      <a:pt x="16206" y="19832"/>
                    </a:lnTo>
                    <a:lnTo>
                      <a:pt x="16206" y="19013"/>
                    </a:lnTo>
                    <a:close/>
                    <a:moveTo>
                      <a:pt x="17162" y="19013"/>
                    </a:moveTo>
                    <a:lnTo>
                      <a:pt x="17162" y="19832"/>
                    </a:lnTo>
                    <a:lnTo>
                      <a:pt x="16697" y="19832"/>
                    </a:lnTo>
                    <a:lnTo>
                      <a:pt x="16697" y="19013"/>
                    </a:lnTo>
                    <a:close/>
                    <a:moveTo>
                      <a:pt x="17653" y="19013"/>
                    </a:moveTo>
                    <a:lnTo>
                      <a:pt x="17653" y="19832"/>
                    </a:lnTo>
                    <a:lnTo>
                      <a:pt x="17187" y="19832"/>
                    </a:lnTo>
                    <a:lnTo>
                      <a:pt x="17187" y="19013"/>
                    </a:lnTo>
                    <a:close/>
                    <a:moveTo>
                      <a:pt x="18143" y="19013"/>
                    </a:moveTo>
                    <a:lnTo>
                      <a:pt x="18143" y="19832"/>
                    </a:lnTo>
                    <a:lnTo>
                      <a:pt x="17677" y="19832"/>
                    </a:lnTo>
                    <a:lnTo>
                      <a:pt x="17677" y="19013"/>
                    </a:lnTo>
                    <a:close/>
                    <a:moveTo>
                      <a:pt x="18633" y="19013"/>
                    </a:moveTo>
                    <a:lnTo>
                      <a:pt x="18633" y="19832"/>
                    </a:lnTo>
                    <a:lnTo>
                      <a:pt x="18168" y="19832"/>
                    </a:lnTo>
                    <a:lnTo>
                      <a:pt x="18168" y="19013"/>
                    </a:lnTo>
                    <a:close/>
                    <a:moveTo>
                      <a:pt x="19124" y="19013"/>
                    </a:moveTo>
                    <a:lnTo>
                      <a:pt x="19124" y="19832"/>
                    </a:lnTo>
                    <a:lnTo>
                      <a:pt x="18658" y="19832"/>
                    </a:lnTo>
                    <a:lnTo>
                      <a:pt x="18658" y="19013"/>
                    </a:lnTo>
                    <a:close/>
                    <a:moveTo>
                      <a:pt x="19614" y="19013"/>
                    </a:moveTo>
                    <a:lnTo>
                      <a:pt x="19614" y="19832"/>
                    </a:lnTo>
                    <a:lnTo>
                      <a:pt x="19148" y="19832"/>
                    </a:lnTo>
                    <a:lnTo>
                      <a:pt x="19148" y="19013"/>
                    </a:lnTo>
                    <a:close/>
                    <a:moveTo>
                      <a:pt x="20105" y="19013"/>
                    </a:moveTo>
                    <a:lnTo>
                      <a:pt x="20105" y="19832"/>
                    </a:lnTo>
                    <a:lnTo>
                      <a:pt x="19639" y="19832"/>
                    </a:lnTo>
                    <a:lnTo>
                      <a:pt x="19639" y="19013"/>
                    </a:lnTo>
                    <a:close/>
                    <a:moveTo>
                      <a:pt x="20595" y="19013"/>
                    </a:moveTo>
                    <a:lnTo>
                      <a:pt x="20595" y="19832"/>
                    </a:lnTo>
                    <a:lnTo>
                      <a:pt x="20129" y="19832"/>
                    </a:lnTo>
                    <a:lnTo>
                      <a:pt x="20129" y="19013"/>
                    </a:lnTo>
                    <a:close/>
                    <a:moveTo>
                      <a:pt x="21085" y="19013"/>
                    </a:moveTo>
                    <a:lnTo>
                      <a:pt x="21085" y="19832"/>
                    </a:lnTo>
                    <a:lnTo>
                      <a:pt x="20619" y="19832"/>
                    </a:lnTo>
                    <a:lnTo>
                      <a:pt x="20619" y="19013"/>
                    </a:lnTo>
                    <a:close/>
                    <a:moveTo>
                      <a:pt x="21576" y="19013"/>
                    </a:moveTo>
                    <a:lnTo>
                      <a:pt x="21576" y="19832"/>
                    </a:lnTo>
                    <a:lnTo>
                      <a:pt x="21110" y="19832"/>
                    </a:lnTo>
                    <a:lnTo>
                      <a:pt x="21110" y="19013"/>
                    </a:lnTo>
                    <a:close/>
                    <a:moveTo>
                      <a:pt x="491" y="19875"/>
                    </a:moveTo>
                    <a:lnTo>
                      <a:pt x="491" y="20694"/>
                    </a:lnTo>
                    <a:lnTo>
                      <a:pt x="25" y="20694"/>
                    </a:lnTo>
                    <a:lnTo>
                      <a:pt x="25" y="19875"/>
                    </a:lnTo>
                    <a:close/>
                    <a:moveTo>
                      <a:pt x="981" y="19875"/>
                    </a:moveTo>
                    <a:lnTo>
                      <a:pt x="981" y="20694"/>
                    </a:lnTo>
                    <a:lnTo>
                      <a:pt x="515" y="20694"/>
                    </a:lnTo>
                    <a:lnTo>
                      <a:pt x="515" y="19875"/>
                    </a:lnTo>
                    <a:close/>
                    <a:moveTo>
                      <a:pt x="1471" y="19875"/>
                    </a:moveTo>
                    <a:lnTo>
                      <a:pt x="1471" y="20694"/>
                    </a:lnTo>
                    <a:lnTo>
                      <a:pt x="1005" y="20694"/>
                    </a:lnTo>
                    <a:lnTo>
                      <a:pt x="1005" y="19875"/>
                    </a:lnTo>
                    <a:close/>
                    <a:moveTo>
                      <a:pt x="1961" y="19875"/>
                    </a:moveTo>
                    <a:lnTo>
                      <a:pt x="1961" y="20694"/>
                    </a:lnTo>
                    <a:lnTo>
                      <a:pt x="1496" y="20694"/>
                    </a:lnTo>
                    <a:lnTo>
                      <a:pt x="1496" y="19875"/>
                    </a:lnTo>
                    <a:close/>
                    <a:moveTo>
                      <a:pt x="2452" y="19875"/>
                    </a:moveTo>
                    <a:lnTo>
                      <a:pt x="2452" y="20694"/>
                    </a:lnTo>
                    <a:lnTo>
                      <a:pt x="1986" y="20694"/>
                    </a:lnTo>
                    <a:lnTo>
                      <a:pt x="1986" y="19875"/>
                    </a:lnTo>
                    <a:close/>
                    <a:moveTo>
                      <a:pt x="2942" y="19875"/>
                    </a:moveTo>
                    <a:lnTo>
                      <a:pt x="2942" y="20694"/>
                    </a:lnTo>
                    <a:lnTo>
                      <a:pt x="2476" y="20694"/>
                    </a:lnTo>
                    <a:lnTo>
                      <a:pt x="2476" y="19875"/>
                    </a:lnTo>
                    <a:close/>
                    <a:moveTo>
                      <a:pt x="3433" y="19875"/>
                    </a:moveTo>
                    <a:lnTo>
                      <a:pt x="3433" y="20694"/>
                    </a:lnTo>
                    <a:lnTo>
                      <a:pt x="2967" y="20694"/>
                    </a:lnTo>
                    <a:lnTo>
                      <a:pt x="2967" y="19875"/>
                    </a:lnTo>
                    <a:close/>
                    <a:moveTo>
                      <a:pt x="3923" y="19875"/>
                    </a:moveTo>
                    <a:lnTo>
                      <a:pt x="3923" y="20694"/>
                    </a:lnTo>
                    <a:lnTo>
                      <a:pt x="3457" y="20694"/>
                    </a:lnTo>
                    <a:lnTo>
                      <a:pt x="3457" y="19875"/>
                    </a:lnTo>
                    <a:close/>
                    <a:moveTo>
                      <a:pt x="4413" y="19875"/>
                    </a:moveTo>
                    <a:lnTo>
                      <a:pt x="4413" y="20694"/>
                    </a:lnTo>
                    <a:lnTo>
                      <a:pt x="3947" y="20694"/>
                    </a:lnTo>
                    <a:lnTo>
                      <a:pt x="3947" y="19875"/>
                    </a:lnTo>
                    <a:close/>
                    <a:moveTo>
                      <a:pt x="4904" y="19875"/>
                    </a:moveTo>
                    <a:lnTo>
                      <a:pt x="4904" y="20694"/>
                    </a:lnTo>
                    <a:lnTo>
                      <a:pt x="4438" y="20694"/>
                    </a:lnTo>
                    <a:lnTo>
                      <a:pt x="4438" y="19875"/>
                    </a:lnTo>
                    <a:close/>
                    <a:moveTo>
                      <a:pt x="5394" y="19875"/>
                    </a:moveTo>
                    <a:lnTo>
                      <a:pt x="5394" y="20694"/>
                    </a:lnTo>
                    <a:lnTo>
                      <a:pt x="4928" y="20694"/>
                    </a:lnTo>
                    <a:lnTo>
                      <a:pt x="4928" y="19875"/>
                    </a:lnTo>
                    <a:close/>
                    <a:moveTo>
                      <a:pt x="5884" y="19875"/>
                    </a:moveTo>
                    <a:lnTo>
                      <a:pt x="5884" y="20694"/>
                    </a:lnTo>
                    <a:lnTo>
                      <a:pt x="5418" y="20694"/>
                    </a:lnTo>
                    <a:lnTo>
                      <a:pt x="5418" y="19875"/>
                    </a:lnTo>
                    <a:close/>
                    <a:moveTo>
                      <a:pt x="6375" y="19875"/>
                    </a:moveTo>
                    <a:lnTo>
                      <a:pt x="6375" y="20694"/>
                    </a:lnTo>
                    <a:lnTo>
                      <a:pt x="5909" y="20694"/>
                    </a:lnTo>
                    <a:lnTo>
                      <a:pt x="5909" y="19875"/>
                    </a:lnTo>
                    <a:close/>
                    <a:moveTo>
                      <a:pt x="6865" y="19875"/>
                    </a:moveTo>
                    <a:lnTo>
                      <a:pt x="6865" y="20694"/>
                    </a:lnTo>
                    <a:lnTo>
                      <a:pt x="6399" y="20694"/>
                    </a:lnTo>
                    <a:lnTo>
                      <a:pt x="6399" y="19875"/>
                    </a:lnTo>
                    <a:close/>
                    <a:moveTo>
                      <a:pt x="7355" y="19875"/>
                    </a:moveTo>
                    <a:lnTo>
                      <a:pt x="7355" y="20694"/>
                    </a:lnTo>
                    <a:lnTo>
                      <a:pt x="6890" y="20694"/>
                    </a:lnTo>
                    <a:lnTo>
                      <a:pt x="6890" y="19875"/>
                    </a:lnTo>
                    <a:close/>
                    <a:moveTo>
                      <a:pt x="7846" y="19875"/>
                    </a:moveTo>
                    <a:lnTo>
                      <a:pt x="7846" y="20694"/>
                    </a:lnTo>
                    <a:lnTo>
                      <a:pt x="7380" y="20694"/>
                    </a:lnTo>
                    <a:lnTo>
                      <a:pt x="7380" y="19875"/>
                    </a:lnTo>
                    <a:close/>
                    <a:moveTo>
                      <a:pt x="8336" y="19875"/>
                    </a:moveTo>
                    <a:lnTo>
                      <a:pt x="8336" y="20694"/>
                    </a:lnTo>
                    <a:lnTo>
                      <a:pt x="7870" y="20694"/>
                    </a:lnTo>
                    <a:lnTo>
                      <a:pt x="7870" y="19875"/>
                    </a:lnTo>
                    <a:close/>
                    <a:moveTo>
                      <a:pt x="8826" y="19875"/>
                    </a:moveTo>
                    <a:lnTo>
                      <a:pt x="8826" y="20694"/>
                    </a:lnTo>
                    <a:lnTo>
                      <a:pt x="8361" y="20694"/>
                    </a:lnTo>
                    <a:lnTo>
                      <a:pt x="8361" y="19875"/>
                    </a:lnTo>
                    <a:close/>
                    <a:moveTo>
                      <a:pt x="9317" y="19875"/>
                    </a:moveTo>
                    <a:lnTo>
                      <a:pt x="9317" y="20694"/>
                    </a:lnTo>
                    <a:lnTo>
                      <a:pt x="8851" y="20694"/>
                    </a:lnTo>
                    <a:lnTo>
                      <a:pt x="8851" y="19875"/>
                    </a:lnTo>
                    <a:close/>
                    <a:moveTo>
                      <a:pt x="9807" y="19875"/>
                    </a:moveTo>
                    <a:lnTo>
                      <a:pt x="9807" y="20694"/>
                    </a:lnTo>
                    <a:lnTo>
                      <a:pt x="9341" y="20694"/>
                    </a:lnTo>
                    <a:lnTo>
                      <a:pt x="9341" y="19875"/>
                    </a:lnTo>
                    <a:close/>
                    <a:moveTo>
                      <a:pt x="10297" y="19875"/>
                    </a:moveTo>
                    <a:lnTo>
                      <a:pt x="10297" y="20694"/>
                    </a:lnTo>
                    <a:lnTo>
                      <a:pt x="9832" y="20694"/>
                    </a:lnTo>
                    <a:lnTo>
                      <a:pt x="9832" y="19875"/>
                    </a:lnTo>
                    <a:close/>
                    <a:moveTo>
                      <a:pt x="10788" y="19875"/>
                    </a:moveTo>
                    <a:lnTo>
                      <a:pt x="10788" y="20694"/>
                    </a:lnTo>
                    <a:lnTo>
                      <a:pt x="10322" y="20694"/>
                    </a:lnTo>
                    <a:lnTo>
                      <a:pt x="10322" y="19875"/>
                    </a:lnTo>
                    <a:close/>
                    <a:moveTo>
                      <a:pt x="11278" y="19875"/>
                    </a:moveTo>
                    <a:lnTo>
                      <a:pt x="11278" y="20694"/>
                    </a:lnTo>
                    <a:lnTo>
                      <a:pt x="10812" y="20694"/>
                    </a:lnTo>
                    <a:lnTo>
                      <a:pt x="10812" y="19875"/>
                    </a:lnTo>
                    <a:close/>
                    <a:moveTo>
                      <a:pt x="11769" y="19875"/>
                    </a:moveTo>
                    <a:lnTo>
                      <a:pt x="11769" y="20694"/>
                    </a:lnTo>
                    <a:lnTo>
                      <a:pt x="11303" y="20694"/>
                    </a:lnTo>
                    <a:lnTo>
                      <a:pt x="11303" y="19875"/>
                    </a:lnTo>
                    <a:close/>
                    <a:moveTo>
                      <a:pt x="12259" y="19875"/>
                    </a:moveTo>
                    <a:lnTo>
                      <a:pt x="12259" y="20694"/>
                    </a:lnTo>
                    <a:lnTo>
                      <a:pt x="11793" y="20694"/>
                    </a:lnTo>
                    <a:lnTo>
                      <a:pt x="11793" y="19875"/>
                    </a:lnTo>
                    <a:close/>
                    <a:moveTo>
                      <a:pt x="12749" y="19875"/>
                    </a:moveTo>
                    <a:lnTo>
                      <a:pt x="12749" y="20694"/>
                    </a:lnTo>
                    <a:lnTo>
                      <a:pt x="12283" y="20694"/>
                    </a:lnTo>
                    <a:lnTo>
                      <a:pt x="12283" y="19875"/>
                    </a:lnTo>
                    <a:close/>
                    <a:moveTo>
                      <a:pt x="13240" y="19875"/>
                    </a:moveTo>
                    <a:lnTo>
                      <a:pt x="13240" y="20694"/>
                    </a:lnTo>
                    <a:lnTo>
                      <a:pt x="12774" y="20694"/>
                    </a:lnTo>
                    <a:lnTo>
                      <a:pt x="12774" y="19875"/>
                    </a:lnTo>
                    <a:close/>
                    <a:moveTo>
                      <a:pt x="13730" y="19875"/>
                    </a:moveTo>
                    <a:lnTo>
                      <a:pt x="13730" y="20694"/>
                    </a:lnTo>
                    <a:lnTo>
                      <a:pt x="13264" y="20694"/>
                    </a:lnTo>
                    <a:lnTo>
                      <a:pt x="13264" y="19875"/>
                    </a:lnTo>
                    <a:close/>
                    <a:moveTo>
                      <a:pt x="14220" y="19875"/>
                    </a:moveTo>
                    <a:lnTo>
                      <a:pt x="14220" y="20694"/>
                    </a:lnTo>
                    <a:lnTo>
                      <a:pt x="13754" y="20694"/>
                    </a:lnTo>
                    <a:lnTo>
                      <a:pt x="13754" y="19875"/>
                    </a:lnTo>
                    <a:close/>
                    <a:moveTo>
                      <a:pt x="14711" y="19875"/>
                    </a:moveTo>
                    <a:lnTo>
                      <a:pt x="14711" y="20694"/>
                    </a:lnTo>
                    <a:lnTo>
                      <a:pt x="14245" y="20694"/>
                    </a:lnTo>
                    <a:lnTo>
                      <a:pt x="14245" y="19875"/>
                    </a:lnTo>
                    <a:close/>
                    <a:moveTo>
                      <a:pt x="15201" y="19875"/>
                    </a:moveTo>
                    <a:lnTo>
                      <a:pt x="15201" y="20694"/>
                    </a:lnTo>
                    <a:lnTo>
                      <a:pt x="14735" y="20694"/>
                    </a:lnTo>
                    <a:lnTo>
                      <a:pt x="14735" y="19875"/>
                    </a:lnTo>
                    <a:close/>
                    <a:moveTo>
                      <a:pt x="15691" y="19875"/>
                    </a:moveTo>
                    <a:lnTo>
                      <a:pt x="15691" y="20694"/>
                    </a:lnTo>
                    <a:lnTo>
                      <a:pt x="15226" y="20694"/>
                    </a:lnTo>
                    <a:lnTo>
                      <a:pt x="15226" y="19875"/>
                    </a:lnTo>
                    <a:close/>
                    <a:moveTo>
                      <a:pt x="16182" y="19875"/>
                    </a:moveTo>
                    <a:lnTo>
                      <a:pt x="16182" y="20694"/>
                    </a:lnTo>
                    <a:lnTo>
                      <a:pt x="15716" y="20694"/>
                    </a:lnTo>
                    <a:lnTo>
                      <a:pt x="15716" y="19875"/>
                    </a:lnTo>
                    <a:close/>
                    <a:moveTo>
                      <a:pt x="16672" y="19875"/>
                    </a:moveTo>
                    <a:lnTo>
                      <a:pt x="16672" y="20694"/>
                    </a:lnTo>
                    <a:lnTo>
                      <a:pt x="16206" y="20694"/>
                    </a:lnTo>
                    <a:lnTo>
                      <a:pt x="16206" y="19875"/>
                    </a:lnTo>
                    <a:close/>
                    <a:moveTo>
                      <a:pt x="17162" y="19875"/>
                    </a:moveTo>
                    <a:lnTo>
                      <a:pt x="17162" y="20694"/>
                    </a:lnTo>
                    <a:lnTo>
                      <a:pt x="16697" y="20694"/>
                    </a:lnTo>
                    <a:lnTo>
                      <a:pt x="16697" y="19875"/>
                    </a:lnTo>
                    <a:close/>
                    <a:moveTo>
                      <a:pt x="17653" y="19875"/>
                    </a:moveTo>
                    <a:lnTo>
                      <a:pt x="17653" y="20694"/>
                    </a:lnTo>
                    <a:lnTo>
                      <a:pt x="17187" y="20694"/>
                    </a:lnTo>
                    <a:lnTo>
                      <a:pt x="17187" y="19875"/>
                    </a:lnTo>
                    <a:close/>
                    <a:moveTo>
                      <a:pt x="18143" y="19875"/>
                    </a:moveTo>
                    <a:lnTo>
                      <a:pt x="18143" y="20694"/>
                    </a:lnTo>
                    <a:lnTo>
                      <a:pt x="17677" y="20694"/>
                    </a:lnTo>
                    <a:lnTo>
                      <a:pt x="17677" y="19875"/>
                    </a:lnTo>
                    <a:close/>
                    <a:moveTo>
                      <a:pt x="18633" y="19875"/>
                    </a:moveTo>
                    <a:lnTo>
                      <a:pt x="18633" y="20694"/>
                    </a:lnTo>
                    <a:lnTo>
                      <a:pt x="18168" y="20694"/>
                    </a:lnTo>
                    <a:lnTo>
                      <a:pt x="18168" y="19875"/>
                    </a:lnTo>
                    <a:close/>
                    <a:moveTo>
                      <a:pt x="19124" y="19875"/>
                    </a:moveTo>
                    <a:lnTo>
                      <a:pt x="19124" y="20694"/>
                    </a:lnTo>
                    <a:lnTo>
                      <a:pt x="18658" y="20694"/>
                    </a:lnTo>
                    <a:lnTo>
                      <a:pt x="18658" y="19875"/>
                    </a:lnTo>
                    <a:close/>
                    <a:moveTo>
                      <a:pt x="19614" y="19875"/>
                    </a:moveTo>
                    <a:lnTo>
                      <a:pt x="19614" y="20694"/>
                    </a:lnTo>
                    <a:lnTo>
                      <a:pt x="19148" y="20694"/>
                    </a:lnTo>
                    <a:lnTo>
                      <a:pt x="19148" y="19875"/>
                    </a:lnTo>
                    <a:close/>
                    <a:moveTo>
                      <a:pt x="20105" y="19875"/>
                    </a:moveTo>
                    <a:lnTo>
                      <a:pt x="20105" y="20694"/>
                    </a:lnTo>
                    <a:lnTo>
                      <a:pt x="19639" y="20694"/>
                    </a:lnTo>
                    <a:lnTo>
                      <a:pt x="19639" y="19875"/>
                    </a:lnTo>
                    <a:close/>
                    <a:moveTo>
                      <a:pt x="20595" y="19875"/>
                    </a:moveTo>
                    <a:lnTo>
                      <a:pt x="20595" y="20694"/>
                    </a:lnTo>
                    <a:lnTo>
                      <a:pt x="20129" y="20694"/>
                    </a:lnTo>
                    <a:lnTo>
                      <a:pt x="20129" y="19875"/>
                    </a:lnTo>
                    <a:close/>
                    <a:moveTo>
                      <a:pt x="21085" y="19875"/>
                    </a:moveTo>
                    <a:lnTo>
                      <a:pt x="21085" y="20694"/>
                    </a:lnTo>
                    <a:lnTo>
                      <a:pt x="20619" y="20694"/>
                    </a:lnTo>
                    <a:lnTo>
                      <a:pt x="20619" y="19875"/>
                    </a:lnTo>
                    <a:close/>
                    <a:moveTo>
                      <a:pt x="21576" y="19875"/>
                    </a:moveTo>
                    <a:lnTo>
                      <a:pt x="21576" y="20694"/>
                    </a:lnTo>
                    <a:lnTo>
                      <a:pt x="21110" y="20694"/>
                    </a:lnTo>
                    <a:lnTo>
                      <a:pt x="21110" y="19875"/>
                    </a:lnTo>
                    <a:close/>
                    <a:moveTo>
                      <a:pt x="491" y="20737"/>
                    </a:moveTo>
                    <a:lnTo>
                      <a:pt x="491" y="21556"/>
                    </a:lnTo>
                    <a:lnTo>
                      <a:pt x="25" y="21556"/>
                    </a:lnTo>
                    <a:lnTo>
                      <a:pt x="25" y="20737"/>
                    </a:lnTo>
                    <a:close/>
                    <a:moveTo>
                      <a:pt x="981" y="20737"/>
                    </a:moveTo>
                    <a:lnTo>
                      <a:pt x="981" y="21556"/>
                    </a:lnTo>
                    <a:lnTo>
                      <a:pt x="515" y="21556"/>
                    </a:lnTo>
                    <a:lnTo>
                      <a:pt x="515" y="20737"/>
                    </a:lnTo>
                    <a:close/>
                    <a:moveTo>
                      <a:pt x="1471" y="20737"/>
                    </a:moveTo>
                    <a:lnTo>
                      <a:pt x="1471" y="21556"/>
                    </a:lnTo>
                    <a:lnTo>
                      <a:pt x="1005" y="21556"/>
                    </a:lnTo>
                    <a:lnTo>
                      <a:pt x="1005" y="20737"/>
                    </a:lnTo>
                    <a:close/>
                    <a:moveTo>
                      <a:pt x="1961" y="20737"/>
                    </a:moveTo>
                    <a:lnTo>
                      <a:pt x="1961" y="21556"/>
                    </a:lnTo>
                    <a:lnTo>
                      <a:pt x="1496" y="21556"/>
                    </a:lnTo>
                    <a:lnTo>
                      <a:pt x="1496" y="20737"/>
                    </a:lnTo>
                    <a:close/>
                    <a:moveTo>
                      <a:pt x="2452" y="20737"/>
                    </a:moveTo>
                    <a:lnTo>
                      <a:pt x="2452" y="21556"/>
                    </a:lnTo>
                    <a:lnTo>
                      <a:pt x="1986" y="21556"/>
                    </a:lnTo>
                    <a:lnTo>
                      <a:pt x="1986" y="20737"/>
                    </a:lnTo>
                    <a:close/>
                    <a:moveTo>
                      <a:pt x="2942" y="20737"/>
                    </a:moveTo>
                    <a:lnTo>
                      <a:pt x="2942" y="21556"/>
                    </a:lnTo>
                    <a:lnTo>
                      <a:pt x="2476" y="21556"/>
                    </a:lnTo>
                    <a:lnTo>
                      <a:pt x="2476" y="20737"/>
                    </a:lnTo>
                    <a:close/>
                    <a:moveTo>
                      <a:pt x="3433" y="20737"/>
                    </a:moveTo>
                    <a:lnTo>
                      <a:pt x="3433" y="21556"/>
                    </a:lnTo>
                    <a:lnTo>
                      <a:pt x="2967" y="21556"/>
                    </a:lnTo>
                    <a:lnTo>
                      <a:pt x="2967" y="20737"/>
                    </a:lnTo>
                    <a:close/>
                    <a:moveTo>
                      <a:pt x="3923" y="20737"/>
                    </a:moveTo>
                    <a:lnTo>
                      <a:pt x="3923" y="21556"/>
                    </a:lnTo>
                    <a:lnTo>
                      <a:pt x="3457" y="21556"/>
                    </a:lnTo>
                    <a:lnTo>
                      <a:pt x="3457" y="20737"/>
                    </a:lnTo>
                    <a:close/>
                    <a:moveTo>
                      <a:pt x="4413" y="20737"/>
                    </a:moveTo>
                    <a:lnTo>
                      <a:pt x="4413" y="21556"/>
                    </a:lnTo>
                    <a:lnTo>
                      <a:pt x="3947" y="21556"/>
                    </a:lnTo>
                    <a:lnTo>
                      <a:pt x="3947" y="20737"/>
                    </a:lnTo>
                    <a:close/>
                    <a:moveTo>
                      <a:pt x="4904" y="20737"/>
                    </a:moveTo>
                    <a:lnTo>
                      <a:pt x="4904" y="21556"/>
                    </a:lnTo>
                    <a:lnTo>
                      <a:pt x="4438" y="21556"/>
                    </a:lnTo>
                    <a:lnTo>
                      <a:pt x="4438" y="20737"/>
                    </a:lnTo>
                    <a:close/>
                    <a:moveTo>
                      <a:pt x="5394" y="20737"/>
                    </a:moveTo>
                    <a:lnTo>
                      <a:pt x="5394" y="21556"/>
                    </a:lnTo>
                    <a:lnTo>
                      <a:pt x="4928" y="21556"/>
                    </a:lnTo>
                    <a:lnTo>
                      <a:pt x="4928" y="20737"/>
                    </a:lnTo>
                    <a:close/>
                    <a:moveTo>
                      <a:pt x="5884" y="20737"/>
                    </a:moveTo>
                    <a:lnTo>
                      <a:pt x="5884" y="21556"/>
                    </a:lnTo>
                    <a:lnTo>
                      <a:pt x="5418" y="21556"/>
                    </a:lnTo>
                    <a:lnTo>
                      <a:pt x="5418" y="20737"/>
                    </a:lnTo>
                    <a:close/>
                    <a:moveTo>
                      <a:pt x="6375" y="20737"/>
                    </a:moveTo>
                    <a:lnTo>
                      <a:pt x="6375" y="21556"/>
                    </a:lnTo>
                    <a:lnTo>
                      <a:pt x="5909" y="21556"/>
                    </a:lnTo>
                    <a:lnTo>
                      <a:pt x="5909" y="20737"/>
                    </a:lnTo>
                    <a:close/>
                    <a:moveTo>
                      <a:pt x="6865" y="20737"/>
                    </a:moveTo>
                    <a:lnTo>
                      <a:pt x="6865" y="21556"/>
                    </a:lnTo>
                    <a:lnTo>
                      <a:pt x="6399" y="21556"/>
                    </a:lnTo>
                    <a:lnTo>
                      <a:pt x="6399" y="20737"/>
                    </a:lnTo>
                    <a:close/>
                    <a:moveTo>
                      <a:pt x="7355" y="20737"/>
                    </a:moveTo>
                    <a:lnTo>
                      <a:pt x="7355" y="21556"/>
                    </a:lnTo>
                    <a:lnTo>
                      <a:pt x="6890" y="21556"/>
                    </a:lnTo>
                    <a:lnTo>
                      <a:pt x="6890" y="20737"/>
                    </a:lnTo>
                    <a:close/>
                    <a:moveTo>
                      <a:pt x="7846" y="20737"/>
                    </a:moveTo>
                    <a:lnTo>
                      <a:pt x="7846" y="21556"/>
                    </a:lnTo>
                    <a:lnTo>
                      <a:pt x="7380" y="21556"/>
                    </a:lnTo>
                    <a:lnTo>
                      <a:pt x="7380" y="20737"/>
                    </a:lnTo>
                    <a:close/>
                    <a:moveTo>
                      <a:pt x="8336" y="20737"/>
                    </a:moveTo>
                    <a:lnTo>
                      <a:pt x="8336" y="21556"/>
                    </a:lnTo>
                    <a:lnTo>
                      <a:pt x="7870" y="21556"/>
                    </a:lnTo>
                    <a:lnTo>
                      <a:pt x="7870" y="20737"/>
                    </a:lnTo>
                    <a:close/>
                    <a:moveTo>
                      <a:pt x="8826" y="20737"/>
                    </a:moveTo>
                    <a:lnTo>
                      <a:pt x="8826" y="21556"/>
                    </a:lnTo>
                    <a:lnTo>
                      <a:pt x="8361" y="21556"/>
                    </a:lnTo>
                    <a:lnTo>
                      <a:pt x="8361" y="20737"/>
                    </a:lnTo>
                    <a:close/>
                    <a:moveTo>
                      <a:pt x="9317" y="20737"/>
                    </a:moveTo>
                    <a:lnTo>
                      <a:pt x="9317" y="21556"/>
                    </a:lnTo>
                    <a:lnTo>
                      <a:pt x="8851" y="21556"/>
                    </a:lnTo>
                    <a:lnTo>
                      <a:pt x="8851" y="20737"/>
                    </a:lnTo>
                    <a:close/>
                    <a:moveTo>
                      <a:pt x="9807" y="20737"/>
                    </a:moveTo>
                    <a:lnTo>
                      <a:pt x="9807" y="21556"/>
                    </a:lnTo>
                    <a:lnTo>
                      <a:pt x="9341" y="21556"/>
                    </a:lnTo>
                    <a:lnTo>
                      <a:pt x="9341" y="20737"/>
                    </a:lnTo>
                    <a:close/>
                    <a:moveTo>
                      <a:pt x="10297" y="20737"/>
                    </a:moveTo>
                    <a:lnTo>
                      <a:pt x="10297" y="21556"/>
                    </a:lnTo>
                    <a:lnTo>
                      <a:pt x="9832" y="21556"/>
                    </a:lnTo>
                    <a:lnTo>
                      <a:pt x="9832" y="20737"/>
                    </a:lnTo>
                    <a:close/>
                    <a:moveTo>
                      <a:pt x="10788" y="20737"/>
                    </a:moveTo>
                    <a:lnTo>
                      <a:pt x="10788" y="21556"/>
                    </a:lnTo>
                    <a:lnTo>
                      <a:pt x="10322" y="21556"/>
                    </a:lnTo>
                    <a:lnTo>
                      <a:pt x="10322" y="20737"/>
                    </a:lnTo>
                    <a:close/>
                    <a:moveTo>
                      <a:pt x="11278" y="20737"/>
                    </a:moveTo>
                    <a:lnTo>
                      <a:pt x="11278" y="21556"/>
                    </a:lnTo>
                    <a:lnTo>
                      <a:pt x="10812" y="21556"/>
                    </a:lnTo>
                    <a:lnTo>
                      <a:pt x="10812" y="20737"/>
                    </a:lnTo>
                    <a:close/>
                    <a:moveTo>
                      <a:pt x="11769" y="20737"/>
                    </a:moveTo>
                    <a:lnTo>
                      <a:pt x="11769" y="21556"/>
                    </a:lnTo>
                    <a:lnTo>
                      <a:pt x="11303" y="21556"/>
                    </a:lnTo>
                    <a:lnTo>
                      <a:pt x="11303" y="20737"/>
                    </a:lnTo>
                    <a:close/>
                    <a:moveTo>
                      <a:pt x="12259" y="20737"/>
                    </a:moveTo>
                    <a:lnTo>
                      <a:pt x="12259" y="21556"/>
                    </a:lnTo>
                    <a:lnTo>
                      <a:pt x="11793" y="21556"/>
                    </a:lnTo>
                    <a:lnTo>
                      <a:pt x="11793" y="20737"/>
                    </a:lnTo>
                    <a:close/>
                    <a:moveTo>
                      <a:pt x="12749" y="20737"/>
                    </a:moveTo>
                    <a:lnTo>
                      <a:pt x="12749" y="21556"/>
                    </a:lnTo>
                    <a:lnTo>
                      <a:pt x="12283" y="21556"/>
                    </a:lnTo>
                    <a:lnTo>
                      <a:pt x="12283" y="20737"/>
                    </a:lnTo>
                    <a:close/>
                    <a:moveTo>
                      <a:pt x="13240" y="20737"/>
                    </a:moveTo>
                    <a:lnTo>
                      <a:pt x="13240" y="21556"/>
                    </a:lnTo>
                    <a:lnTo>
                      <a:pt x="12774" y="21556"/>
                    </a:lnTo>
                    <a:lnTo>
                      <a:pt x="12774" y="20737"/>
                    </a:lnTo>
                    <a:close/>
                    <a:moveTo>
                      <a:pt x="13730" y="20737"/>
                    </a:moveTo>
                    <a:lnTo>
                      <a:pt x="13730" y="21556"/>
                    </a:lnTo>
                    <a:lnTo>
                      <a:pt x="13264" y="21556"/>
                    </a:lnTo>
                    <a:lnTo>
                      <a:pt x="13264" y="20737"/>
                    </a:lnTo>
                    <a:close/>
                    <a:moveTo>
                      <a:pt x="14220" y="20737"/>
                    </a:moveTo>
                    <a:lnTo>
                      <a:pt x="14220" y="21556"/>
                    </a:lnTo>
                    <a:lnTo>
                      <a:pt x="13754" y="21556"/>
                    </a:lnTo>
                    <a:lnTo>
                      <a:pt x="13754" y="20737"/>
                    </a:lnTo>
                    <a:close/>
                    <a:moveTo>
                      <a:pt x="14711" y="20737"/>
                    </a:moveTo>
                    <a:lnTo>
                      <a:pt x="14711" y="21556"/>
                    </a:lnTo>
                    <a:lnTo>
                      <a:pt x="14245" y="21556"/>
                    </a:lnTo>
                    <a:lnTo>
                      <a:pt x="14245" y="20737"/>
                    </a:lnTo>
                    <a:close/>
                    <a:moveTo>
                      <a:pt x="15201" y="20737"/>
                    </a:moveTo>
                    <a:lnTo>
                      <a:pt x="15201" y="21556"/>
                    </a:lnTo>
                    <a:lnTo>
                      <a:pt x="14735" y="21556"/>
                    </a:lnTo>
                    <a:lnTo>
                      <a:pt x="14735" y="20737"/>
                    </a:lnTo>
                    <a:close/>
                    <a:moveTo>
                      <a:pt x="15691" y="20737"/>
                    </a:moveTo>
                    <a:lnTo>
                      <a:pt x="15691" y="21556"/>
                    </a:lnTo>
                    <a:lnTo>
                      <a:pt x="15226" y="21556"/>
                    </a:lnTo>
                    <a:lnTo>
                      <a:pt x="15226" y="20737"/>
                    </a:lnTo>
                    <a:close/>
                    <a:moveTo>
                      <a:pt x="16182" y="20737"/>
                    </a:moveTo>
                    <a:lnTo>
                      <a:pt x="16182" y="21556"/>
                    </a:lnTo>
                    <a:lnTo>
                      <a:pt x="15716" y="21556"/>
                    </a:lnTo>
                    <a:lnTo>
                      <a:pt x="15716" y="20737"/>
                    </a:lnTo>
                    <a:close/>
                    <a:moveTo>
                      <a:pt x="16672" y="20737"/>
                    </a:moveTo>
                    <a:lnTo>
                      <a:pt x="16672" y="21556"/>
                    </a:lnTo>
                    <a:lnTo>
                      <a:pt x="16206" y="21556"/>
                    </a:lnTo>
                    <a:lnTo>
                      <a:pt x="16206" y="20737"/>
                    </a:lnTo>
                    <a:close/>
                    <a:moveTo>
                      <a:pt x="17162" y="20737"/>
                    </a:moveTo>
                    <a:lnTo>
                      <a:pt x="17162" y="21556"/>
                    </a:lnTo>
                    <a:lnTo>
                      <a:pt x="16697" y="21556"/>
                    </a:lnTo>
                    <a:lnTo>
                      <a:pt x="16697" y="20737"/>
                    </a:lnTo>
                    <a:close/>
                    <a:moveTo>
                      <a:pt x="17653" y="20737"/>
                    </a:moveTo>
                    <a:lnTo>
                      <a:pt x="17653" y="21556"/>
                    </a:lnTo>
                    <a:lnTo>
                      <a:pt x="17187" y="21556"/>
                    </a:lnTo>
                    <a:lnTo>
                      <a:pt x="17187" y="20737"/>
                    </a:lnTo>
                    <a:close/>
                    <a:moveTo>
                      <a:pt x="18143" y="20737"/>
                    </a:moveTo>
                    <a:lnTo>
                      <a:pt x="18143" y="21556"/>
                    </a:lnTo>
                    <a:lnTo>
                      <a:pt x="17677" y="21556"/>
                    </a:lnTo>
                    <a:lnTo>
                      <a:pt x="17677" y="20737"/>
                    </a:lnTo>
                    <a:close/>
                    <a:moveTo>
                      <a:pt x="18633" y="20737"/>
                    </a:moveTo>
                    <a:lnTo>
                      <a:pt x="18633" y="21556"/>
                    </a:lnTo>
                    <a:lnTo>
                      <a:pt x="18168" y="21556"/>
                    </a:lnTo>
                    <a:lnTo>
                      <a:pt x="18168" y="20737"/>
                    </a:lnTo>
                    <a:close/>
                    <a:moveTo>
                      <a:pt x="19124" y="20737"/>
                    </a:moveTo>
                    <a:lnTo>
                      <a:pt x="19124" y="21556"/>
                    </a:lnTo>
                    <a:lnTo>
                      <a:pt x="18658" y="21556"/>
                    </a:lnTo>
                    <a:lnTo>
                      <a:pt x="18658" y="20737"/>
                    </a:lnTo>
                    <a:close/>
                    <a:moveTo>
                      <a:pt x="19614" y="20737"/>
                    </a:moveTo>
                    <a:lnTo>
                      <a:pt x="19614" y="21556"/>
                    </a:lnTo>
                    <a:lnTo>
                      <a:pt x="19148" y="21556"/>
                    </a:lnTo>
                    <a:lnTo>
                      <a:pt x="19148" y="20737"/>
                    </a:lnTo>
                    <a:close/>
                    <a:moveTo>
                      <a:pt x="20105" y="20737"/>
                    </a:moveTo>
                    <a:lnTo>
                      <a:pt x="20105" y="21556"/>
                    </a:lnTo>
                    <a:lnTo>
                      <a:pt x="19639" y="21556"/>
                    </a:lnTo>
                    <a:lnTo>
                      <a:pt x="19639" y="20737"/>
                    </a:lnTo>
                    <a:close/>
                    <a:moveTo>
                      <a:pt x="20595" y="20737"/>
                    </a:moveTo>
                    <a:lnTo>
                      <a:pt x="20595" y="21556"/>
                    </a:lnTo>
                    <a:lnTo>
                      <a:pt x="20129" y="21556"/>
                    </a:lnTo>
                    <a:lnTo>
                      <a:pt x="20129" y="20737"/>
                    </a:lnTo>
                    <a:close/>
                    <a:moveTo>
                      <a:pt x="21085" y="20737"/>
                    </a:moveTo>
                    <a:lnTo>
                      <a:pt x="21085" y="21556"/>
                    </a:lnTo>
                    <a:lnTo>
                      <a:pt x="20619" y="21556"/>
                    </a:lnTo>
                    <a:lnTo>
                      <a:pt x="20619" y="20737"/>
                    </a:lnTo>
                    <a:close/>
                    <a:moveTo>
                      <a:pt x="21576" y="20737"/>
                    </a:moveTo>
                    <a:lnTo>
                      <a:pt x="21576" y="21556"/>
                    </a:lnTo>
                    <a:lnTo>
                      <a:pt x="21110" y="21556"/>
                    </a:lnTo>
                    <a:lnTo>
                      <a:pt x="21110" y="20737"/>
                    </a:lnTo>
                    <a:close/>
                    <a:moveTo>
                      <a:pt x="12" y="0"/>
                    </a:moveTo>
                    <a:lnTo>
                      <a:pt x="12" y="22"/>
                    </a:lnTo>
                    <a:lnTo>
                      <a:pt x="0" y="22"/>
                    </a:lnTo>
                    <a:lnTo>
                      <a:pt x="0" y="21578"/>
                    </a:lnTo>
                    <a:lnTo>
                      <a:pt x="12" y="21578"/>
                    </a:lnTo>
                    <a:lnTo>
                      <a:pt x="12" y="21600"/>
                    </a:lnTo>
                    <a:lnTo>
                      <a:pt x="21588" y="21600"/>
                    </a:lnTo>
                    <a:lnTo>
                      <a:pt x="21588" y="21578"/>
                    </a:lnTo>
                    <a:lnTo>
                      <a:pt x="21600" y="21578"/>
                    </a:lnTo>
                    <a:lnTo>
                      <a:pt x="21600" y="21"/>
                    </a:lnTo>
                    <a:lnTo>
                      <a:pt x="21588" y="21"/>
                    </a:lnTo>
                    <a:lnTo>
                      <a:pt x="21588" y="0"/>
                    </a:lnTo>
                    <a:close/>
                  </a:path>
                </a:pathLst>
              </a:custGeom>
              <a:solidFill>
                <a:srgbClr val="F999AC">
                  <a:alpha val="2179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90" name="Google Shape;49;p3"/>
            <p:cNvSpPr/>
            <p:nvPr/>
          </p:nvSpPr>
          <p:spPr>
            <a:xfrm flipH="1">
              <a:off x="10606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91" name="Google Shape;50;p3"/>
            <p:cNvSpPr/>
            <p:nvPr/>
          </p:nvSpPr>
          <p:spPr>
            <a:xfrm flipH="1">
              <a:off x="9158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92" name="Google Shape;51;p3"/>
            <p:cNvSpPr/>
            <p:nvPr/>
          </p:nvSpPr>
          <p:spPr>
            <a:xfrm>
              <a:off x="267368" y="28989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" name="Google Shape;52;p3"/>
            <p:cNvSpPr/>
            <p:nvPr/>
          </p:nvSpPr>
          <p:spPr>
            <a:xfrm>
              <a:off x="267368" y="731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" name="Google Shape;53;p3"/>
            <p:cNvSpPr/>
            <p:nvPr/>
          </p:nvSpPr>
          <p:spPr>
            <a:xfrm>
              <a:off x="267368" y="11567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" name="Google Shape;54;p3"/>
            <p:cNvSpPr/>
            <p:nvPr/>
          </p:nvSpPr>
          <p:spPr>
            <a:xfrm>
              <a:off x="267368" y="94005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" name="Google Shape;55;p3"/>
            <p:cNvSpPr/>
            <p:nvPr/>
          </p:nvSpPr>
          <p:spPr>
            <a:xfrm>
              <a:off x="267368" y="72333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" name="Google Shape;56;p3"/>
            <p:cNvSpPr/>
            <p:nvPr/>
          </p:nvSpPr>
          <p:spPr>
            <a:xfrm>
              <a:off x="267368" y="50661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99" name="نص العنوان"/>
          <p:cNvSpPr txBox="1"/>
          <p:nvPr>
            <p:ph type="title"/>
          </p:nvPr>
        </p:nvSpPr>
        <p:spPr>
          <a:xfrm>
            <a:off x="6378399" y="7824599"/>
            <a:ext cx="11627202" cy="2244801"/>
          </a:xfrm>
          <a:prstGeom prst="rect">
            <a:avLst/>
          </a:prstGeom>
        </p:spPr>
        <p:txBody>
          <a:bodyPr anchor="ctr"/>
          <a:lstStyle>
            <a:lvl1pPr algn="ctr">
              <a:defRPr sz="9600">
                <a:solidFill>
                  <a:srgbClr val="323149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400" name="مستوى النص الأول…"/>
          <p:cNvSpPr txBox="1"/>
          <p:nvPr>
            <p:ph type="body" sz="quarter" idx="1"/>
          </p:nvPr>
        </p:nvSpPr>
        <p:spPr>
          <a:xfrm>
            <a:off x="7529332" y="10357799"/>
            <a:ext cx="9325602" cy="1832001"/>
          </a:xfrm>
          <a:prstGeom prst="rect">
            <a:avLst/>
          </a:prstGeom>
        </p:spPr>
        <p:txBody>
          <a:bodyPr/>
          <a:lstStyle>
            <a:lvl1pPr marL="880533" indent="-753533" algn="ctr">
              <a:buClrTx/>
              <a:buSzTx/>
              <a:buNone/>
              <a:defRPr sz="4800">
                <a:solidFill>
                  <a:srgbClr val="323149"/>
                </a:solidFill>
              </a:defRPr>
            </a:lvl1pPr>
            <a:lvl2pPr marL="880533" indent="-296333" algn="ctr">
              <a:buClrTx/>
              <a:buSzTx/>
              <a:buNone/>
              <a:defRPr sz="4800">
                <a:solidFill>
                  <a:srgbClr val="323149"/>
                </a:solidFill>
              </a:defRPr>
            </a:lvl2pPr>
            <a:lvl3pPr marL="880533" indent="160866" algn="ctr">
              <a:buClrTx/>
              <a:buSzTx/>
              <a:buNone/>
              <a:defRPr sz="4800">
                <a:solidFill>
                  <a:srgbClr val="323149"/>
                </a:solidFill>
              </a:defRPr>
            </a:lvl3pPr>
            <a:lvl4pPr marL="880533" indent="618066" algn="ctr">
              <a:buClrTx/>
              <a:buSzTx/>
              <a:buNone/>
              <a:defRPr sz="4800">
                <a:solidFill>
                  <a:srgbClr val="323149"/>
                </a:solidFill>
              </a:defRPr>
            </a:lvl4pPr>
            <a:lvl5pPr marL="880533" indent="1075266" algn="ctr">
              <a:buClrTx/>
              <a:buSzTx/>
              <a:buNone/>
              <a:defRPr sz="4800">
                <a:solidFill>
                  <a:srgbClr val="323149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pic>
        <p:nvPicPr>
          <p:cNvPr id="401" name="phonto 2.png" descr="phonto 2.png"/>
          <p:cNvPicPr>
            <a:picLocks noChangeAspect="1"/>
          </p:cNvPicPr>
          <p:nvPr/>
        </p:nvPicPr>
        <p:blipFill>
          <a:blip r:embed="rId2">
            <a:alphaModFix amt="56164"/>
            <a:extLst/>
          </a:blip>
          <a:srcRect l="35645" t="45924" r="30567" b="37991"/>
          <a:stretch>
            <a:fillRect/>
          </a:stretch>
        </p:blipFill>
        <p:spPr>
          <a:xfrm>
            <a:off x="1596380" y="12199886"/>
            <a:ext cx="2853757" cy="599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IMG_1539.png" descr="IMG_1539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rcRect l="16715" t="22788" r="16715" b="14549"/>
          <a:stretch>
            <a:fillRect/>
          </a:stretch>
        </p:blipFill>
        <p:spPr>
          <a:xfrm>
            <a:off x="1688448" y="697704"/>
            <a:ext cx="2669968" cy="2522747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">
    <p:bg>
      <p:bgPr>
        <a:solidFill>
          <a:srgbClr val="3231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oogle Shape;224;p16"/>
          <p:cNvGrpSpPr/>
          <p:nvPr/>
        </p:nvGrpSpPr>
        <p:grpSpPr>
          <a:xfrm>
            <a:off x="558566" y="509533"/>
            <a:ext cx="23266867" cy="12595601"/>
            <a:chOff x="0" y="0"/>
            <a:chExt cx="23266866" cy="12595600"/>
          </a:xfrm>
        </p:grpSpPr>
        <p:grpSp>
          <p:nvGrpSpPr>
            <p:cNvPr id="412" name="Google Shape;225;p16"/>
            <p:cNvGrpSpPr/>
            <p:nvPr/>
          </p:nvGrpSpPr>
          <p:grpSpPr>
            <a:xfrm>
              <a:off x="0" y="-1"/>
              <a:ext cx="23266868" cy="12588802"/>
              <a:chOff x="0" y="0"/>
              <a:chExt cx="23266866" cy="12588800"/>
            </a:xfrm>
          </p:grpSpPr>
          <p:sp>
            <p:nvSpPr>
              <p:cNvPr id="410" name="Google Shape;226;p16"/>
              <p:cNvSpPr/>
              <p:nvPr/>
            </p:nvSpPr>
            <p:spPr>
              <a:xfrm>
                <a:off x="466" y="-1"/>
                <a:ext cx="23266401" cy="1258880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1" name="Google Shape;227;p16"/>
              <p:cNvSpPr/>
              <p:nvPr/>
            </p:nvSpPr>
            <p:spPr>
              <a:xfrm>
                <a:off x="0" y="133"/>
                <a:ext cx="23266677" cy="12588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1" y="43"/>
                    </a:moveTo>
                    <a:lnTo>
                      <a:pt x="491" y="862"/>
                    </a:lnTo>
                    <a:lnTo>
                      <a:pt x="25" y="862"/>
                    </a:lnTo>
                    <a:lnTo>
                      <a:pt x="25" y="43"/>
                    </a:lnTo>
                    <a:close/>
                    <a:moveTo>
                      <a:pt x="981" y="43"/>
                    </a:moveTo>
                    <a:lnTo>
                      <a:pt x="981" y="862"/>
                    </a:lnTo>
                    <a:lnTo>
                      <a:pt x="515" y="862"/>
                    </a:lnTo>
                    <a:lnTo>
                      <a:pt x="515" y="43"/>
                    </a:lnTo>
                    <a:close/>
                    <a:moveTo>
                      <a:pt x="1471" y="43"/>
                    </a:moveTo>
                    <a:lnTo>
                      <a:pt x="1471" y="862"/>
                    </a:lnTo>
                    <a:lnTo>
                      <a:pt x="1005" y="862"/>
                    </a:lnTo>
                    <a:lnTo>
                      <a:pt x="1005" y="43"/>
                    </a:lnTo>
                    <a:close/>
                    <a:moveTo>
                      <a:pt x="1961" y="43"/>
                    </a:moveTo>
                    <a:lnTo>
                      <a:pt x="1961" y="862"/>
                    </a:lnTo>
                    <a:lnTo>
                      <a:pt x="1496" y="862"/>
                    </a:lnTo>
                    <a:lnTo>
                      <a:pt x="1496" y="43"/>
                    </a:lnTo>
                    <a:close/>
                    <a:moveTo>
                      <a:pt x="2452" y="43"/>
                    </a:moveTo>
                    <a:lnTo>
                      <a:pt x="2452" y="862"/>
                    </a:lnTo>
                    <a:lnTo>
                      <a:pt x="1986" y="862"/>
                    </a:lnTo>
                    <a:lnTo>
                      <a:pt x="1986" y="43"/>
                    </a:lnTo>
                    <a:close/>
                    <a:moveTo>
                      <a:pt x="2942" y="43"/>
                    </a:moveTo>
                    <a:lnTo>
                      <a:pt x="2942" y="862"/>
                    </a:lnTo>
                    <a:lnTo>
                      <a:pt x="2476" y="862"/>
                    </a:lnTo>
                    <a:lnTo>
                      <a:pt x="2476" y="43"/>
                    </a:lnTo>
                    <a:close/>
                    <a:moveTo>
                      <a:pt x="3433" y="43"/>
                    </a:moveTo>
                    <a:lnTo>
                      <a:pt x="3433" y="862"/>
                    </a:lnTo>
                    <a:lnTo>
                      <a:pt x="2967" y="862"/>
                    </a:lnTo>
                    <a:lnTo>
                      <a:pt x="2967" y="43"/>
                    </a:lnTo>
                    <a:close/>
                    <a:moveTo>
                      <a:pt x="3923" y="43"/>
                    </a:moveTo>
                    <a:lnTo>
                      <a:pt x="3923" y="862"/>
                    </a:lnTo>
                    <a:lnTo>
                      <a:pt x="3457" y="862"/>
                    </a:lnTo>
                    <a:lnTo>
                      <a:pt x="3457" y="43"/>
                    </a:lnTo>
                    <a:close/>
                    <a:moveTo>
                      <a:pt x="4413" y="43"/>
                    </a:moveTo>
                    <a:lnTo>
                      <a:pt x="4413" y="862"/>
                    </a:lnTo>
                    <a:lnTo>
                      <a:pt x="3947" y="862"/>
                    </a:lnTo>
                    <a:lnTo>
                      <a:pt x="3947" y="43"/>
                    </a:lnTo>
                    <a:close/>
                    <a:moveTo>
                      <a:pt x="4904" y="43"/>
                    </a:moveTo>
                    <a:lnTo>
                      <a:pt x="4904" y="862"/>
                    </a:lnTo>
                    <a:lnTo>
                      <a:pt x="4438" y="862"/>
                    </a:lnTo>
                    <a:lnTo>
                      <a:pt x="4438" y="43"/>
                    </a:lnTo>
                    <a:close/>
                    <a:moveTo>
                      <a:pt x="5394" y="43"/>
                    </a:moveTo>
                    <a:lnTo>
                      <a:pt x="5394" y="862"/>
                    </a:lnTo>
                    <a:lnTo>
                      <a:pt x="4928" y="862"/>
                    </a:lnTo>
                    <a:lnTo>
                      <a:pt x="4928" y="43"/>
                    </a:lnTo>
                    <a:close/>
                    <a:moveTo>
                      <a:pt x="5884" y="43"/>
                    </a:moveTo>
                    <a:lnTo>
                      <a:pt x="5884" y="862"/>
                    </a:lnTo>
                    <a:lnTo>
                      <a:pt x="5418" y="862"/>
                    </a:lnTo>
                    <a:lnTo>
                      <a:pt x="5418" y="43"/>
                    </a:lnTo>
                    <a:close/>
                    <a:moveTo>
                      <a:pt x="6375" y="43"/>
                    </a:moveTo>
                    <a:lnTo>
                      <a:pt x="6375" y="862"/>
                    </a:lnTo>
                    <a:lnTo>
                      <a:pt x="5909" y="862"/>
                    </a:lnTo>
                    <a:lnTo>
                      <a:pt x="5909" y="43"/>
                    </a:lnTo>
                    <a:close/>
                    <a:moveTo>
                      <a:pt x="6865" y="43"/>
                    </a:moveTo>
                    <a:lnTo>
                      <a:pt x="6865" y="862"/>
                    </a:lnTo>
                    <a:lnTo>
                      <a:pt x="6399" y="862"/>
                    </a:lnTo>
                    <a:lnTo>
                      <a:pt x="6399" y="43"/>
                    </a:lnTo>
                    <a:close/>
                    <a:moveTo>
                      <a:pt x="7356" y="43"/>
                    </a:moveTo>
                    <a:lnTo>
                      <a:pt x="7356" y="862"/>
                    </a:lnTo>
                    <a:lnTo>
                      <a:pt x="6890" y="862"/>
                    </a:lnTo>
                    <a:lnTo>
                      <a:pt x="6890" y="43"/>
                    </a:lnTo>
                    <a:close/>
                    <a:moveTo>
                      <a:pt x="7846" y="43"/>
                    </a:moveTo>
                    <a:lnTo>
                      <a:pt x="7846" y="862"/>
                    </a:lnTo>
                    <a:lnTo>
                      <a:pt x="7380" y="862"/>
                    </a:lnTo>
                    <a:lnTo>
                      <a:pt x="7380" y="43"/>
                    </a:lnTo>
                    <a:close/>
                    <a:moveTo>
                      <a:pt x="8336" y="43"/>
                    </a:moveTo>
                    <a:lnTo>
                      <a:pt x="8336" y="862"/>
                    </a:lnTo>
                    <a:lnTo>
                      <a:pt x="7870" y="862"/>
                    </a:lnTo>
                    <a:lnTo>
                      <a:pt x="7870" y="43"/>
                    </a:lnTo>
                    <a:close/>
                    <a:moveTo>
                      <a:pt x="8826" y="43"/>
                    </a:moveTo>
                    <a:lnTo>
                      <a:pt x="8826" y="862"/>
                    </a:lnTo>
                    <a:lnTo>
                      <a:pt x="8361" y="862"/>
                    </a:lnTo>
                    <a:lnTo>
                      <a:pt x="8361" y="43"/>
                    </a:lnTo>
                    <a:close/>
                    <a:moveTo>
                      <a:pt x="9317" y="43"/>
                    </a:moveTo>
                    <a:lnTo>
                      <a:pt x="9317" y="862"/>
                    </a:lnTo>
                    <a:lnTo>
                      <a:pt x="8851" y="862"/>
                    </a:lnTo>
                    <a:lnTo>
                      <a:pt x="8851" y="43"/>
                    </a:lnTo>
                    <a:close/>
                    <a:moveTo>
                      <a:pt x="9807" y="43"/>
                    </a:moveTo>
                    <a:lnTo>
                      <a:pt x="9807" y="862"/>
                    </a:lnTo>
                    <a:lnTo>
                      <a:pt x="9341" y="862"/>
                    </a:lnTo>
                    <a:lnTo>
                      <a:pt x="9341" y="43"/>
                    </a:lnTo>
                    <a:close/>
                    <a:moveTo>
                      <a:pt x="10297" y="43"/>
                    </a:moveTo>
                    <a:lnTo>
                      <a:pt x="10297" y="862"/>
                    </a:lnTo>
                    <a:lnTo>
                      <a:pt x="9832" y="862"/>
                    </a:lnTo>
                    <a:lnTo>
                      <a:pt x="9832" y="43"/>
                    </a:lnTo>
                    <a:close/>
                    <a:moveTo>
                      <a:pt x="10788" y="43"/>
                    </a:moveTo>
                    <a:lnTo>
                      <a:pt x="10788" y="862"/>
                    </a:lnTo>
                    <a:lnTo>
                      <a:pt x="10322" y="862"/>
                    </a:lnTo>
                    <a:lnTo>
                      <a:pt x="10322" y="43"/>
                    </a:lnTo>
                    <a:close/>
                    <a:moveTo>
                      <a:pt x="11278" y="43"/>
                    </a:moveTo>
                    <a:lnTo>
                      <a:pt x="11278" y="862"/>
                    </a:lnTo>
                    <a:lnTo>
                      <a:pt x="10812" y="862"/>
                    </a:lnTo>
                    <a:lnTo>
                      <a:pt x="10812" y="43"/>
                    </a:lnTo>
                    <a:close/>
                    <a:moveTo>
                      <a:pt x="11769" y="43"/>
                    </a:moveTo>
                    <a:lnTo>
                      <a:pt x="11769" y="862"/>
                    </a:lnTo>
                    <a:lnTo>
                      <a:pt x="11303" y="862"/>
                    </a:lnTo>
                    <a:lnTo>
                      <a:pt x="11303" y="43"/>
                    </a:lnTo>
                    <a:close/>
                    <a:moveTo>
                      <a:pt x="12259" y="43"/>
                    </a:moveTo>
                    <a:lnTo>
                      <a:pt x="12259" y="862"/>
                    </a:lnTo>
                    <a:lnTo>
                      <a:pt x="11793" y="862"/>
                    </a:lnTo>
                    <a:lnTo>
                      <a:pt x="11793" y="43"/>
                    </a:lnTo>
                    <a:close/>
                    <a:moveTo>
                      <a:pt x="12749" y="43"/>
                    </a:moveTo>
                    <a:lnTo>
                      <a:pt x="12749" y="862"/>
                    </a:lnTo>
                    <a:lnTo>
                      <a:pt x="12283" y="862"/>
                    </a:lnTo>
                    <a:lnTo>
                      <a:pt x="12283" y="43"/>
                    </a:lnTo>
                    <a:close/>
                    <a:moveTo>
                      <a:pt x="13240" y="43"/>
                    </a:moveTo>
                    <a:lnTo>
                      <a:pt x="13240" y="862"/>
                    </a:lnTo>
                    <a:lnTo>
                      <a:pt x="12774" y="862"/>
                    </a:lnTo>
                    <a:lnTo>
                      <a:pt x="12774" y="43"/>
                    </a:lnTo>
                    <a:close/>
                    <a:moveTo>
                      <a:pt x="13730" y="43"/>
                    </a:moveTo>
                    <a:lnTo>
                      <a:pt x="13730" y="862"/>
                    </a:lnTo>
                    <a:lnTo>
                      <a:pt x="13264" y="862"/>
                    </a:lnTo>
                    <a:lnTo>
                      <a:pt x="13264" y="43"/>
                    </a:lnTo>
                    <a:close/>
                    <a:moveTo>
                      <a:pt x="14220" y="43"/>
                    </a:moveTo>
                    <a:lnTo>
                      <a:pt x="14220" y="862"/>
                    </a:lnTo>
                    <a:lnTo>
                      <a:pt x="13754" y="862"/>
                    </a:lnTo>
                    <a:lnTo>
                      <a:pt x="13754" y="43"/>
                    </a:lnTo>
                    <a:close/>
                    <a:moveTo>
                      <a:pt x="14711" y="43"/>
                    </a:moveTo>
                    <a:lnTo>
                      <a:pt x="14711" y="862"/>
                    </a:lnTo>
                    <a:lnTo>
                      <a:pt x="14245" y="862"/>
                    </a:lnTo>
                    <a:lnTo>
                      <a:pt x="14245" y="43"/>
                    </a:lnTo>
                    <a:close/>
                    <a:moveTo>
                      <a:pt x="15201" y="43"/>
                    </a:moveTo>
                    <a:lnTo>
                      <a:pt x="15201" y="862"/>
                    </a:lnTo>
                    <a:lnTo>
                      <a:pt x="14735" y="862"/>
                    </a:lnTo>
                    <a:lnTo>
                      <a:pt x="14735" y="43"/>
                    </a:lnTo>
                    <a:close/>
                    <a:moveTo>
                      <a:pt x="15691" y="43"/>
                    </a:moveTo>
                    <a:lnTo>
                      <a:pt x="15691" y="862"/>
                    </a:lnTo>
                    <a:lnTo>
                      <a:pt x="15226" y="862"/>
                    </a:lnTo>
                    <a:lnTo>
                      <a:pt x="15226" y="43"/>
                    </a:lnTo>
                    <a:close/>
                    <a:moveTo>
                      <a:pt x="16182" y="43"/>
                    </a:moveTo>
                    <a:lnTo>
                      <a:pt x="16182" y="862"/>
                    </a:lnTo>
                    <a:lnTo>
                      <a:pt x="15716" y="862"/>
                    </a:lnTo>
                    <a:lnTo>
                      <a:pt x="15716" y="43"/>
                    </a:lnTo>
                    <a:close/>
                    <a:moveTo>
                      <a:pt x="16672" y="43"/>
                    </a:moveTo>
                    <a:lnTo>
                      <a:pt x="16672" y="862"/>
                    </a:lnTo>
                    <a:lnTo>
                      <a:pt x="16206" y="862"/>
                    </a:lnTo>
                    <a:lnTo>
                      <a:pt x="16206" y="43"/>
                    </a:lnTo>
                    <a:close/>
                    <a:moveTo>
                      <a:pt x="17162" y="43"/>
                    </a:moveTo>
                    <a:lnTo>
                      <a:pt x="17162" y="862"/>
                    </a:lnTo>
                    <a:lnTo>
                      <a:pt x="16697" y="862"/>
                    </a:lnTo>
                    <a:lnTo>
                      <a:pt x="16697" y="43"/>
                    </a:lnTo>
                    <a:close/>
                    <a:moveTo>
                      <a:pt x="17653" y="43"/>
                    </a:moveTo>
                    <a:lnTo>
                      <a:pt x="17653" y="862"/>
                    </a:lnTo>
                    <a:lnTo>
                      <a:pt x="17187" y="862"/>
                    </a:lnTo>
                    <a:lnTo>
                      <a:pt x="17187" y="43"/>
                    </a:lnTo>
                    <a:close/>
                    <a:moveTo>
                      <a:pt x="18143" y="43"/>
                    </a:moveTo>
                    <a:lnTo>
                      <a:pt x="18143" y="862"/>
                    </a:lnTo>
                    <a:lnTo>
                      <a:pt x="17677" y="862"/>
                    </a:lnTo>
                    <a:lnTo>
                      <a:pt x="17677" y="43"/>
                    </a:lnTo>
                    <a:close/>
                    <a:moveTo>
                      <a:pt x="18633" y="43"/>
                    </a:moveTo>
                    <a:lnTo>
                      <a:pt x="18633" y="862"/>
                    </a:lnTo>
                    <a:lnTo>
                      <a:pt x="18168" y="862"/>
                    </a:lnTo>
                    <a:lnTo>
                      <a:pt x="18168" y="43"/>
                    </a:lnTo>
                    <a:close/>
                    <a:moveTo>
                      <a:pt x="19124" y="43"/>
                    </a:moveTo>
                    <a:lnTo>
                      <a:pt x="19124" y="862"/>
                    </a:lnTo>
                    <a:lnTo>
                      <a:pt x="18658" y="862"/>
                    </a:lnTo>
                    <a:lnTo>
                      <a:pt x="18658" y="43"/>
                    </a:lnTo>
                    <a:close/>
                    <a:moveTo>
                      <a:pt x="19614" y="43"/>
                    </a:moveTo>
                    <a:lnTo>
                      <a:pt x="19614" y="862"/>
                    </a:lnTo>
                    <a:lnTo>
                      <a:pt x="19148" y="862"/>
                    </a:lnTo>
                    <a:lnTo>
                      <a:pt x="19148" y="43"/>
                    </a:lnTo>
                    <a:close/>
                    <a:moveTo>
                      <a:pt x="20105" y="43"/>
                    </a:moveTo>
                    <a:lnTo>
                      <a:pt x="20105" y="862"/>
                    </a:lnTo>
                    <a:lnTo>
                      <a:pt x="19639" y="862"/>
                    </a:lnTo>
                    <a:lnTo>
                      <a:pt x="19639" y="43"/>
                    </a:lnTo>
                    <a:close/>
                    <a:moveTo>
                      <a:pt x="20595" y="43"/>
                    </a:moveTo>
                    <a:lnTo>
                      <a:pt x="20595" y="862"/>
                    </a:lnTo>
                    <a:lnTo>
                      <a:pt x="20129" y="862"/>
                    </a:lnTo>
                    <a:lnTo>
                      <a:pt x="20129" y="43"/>
                    </a:lnTo>
                    <a:close/>
                    <a:moveTo>
                      <a:pt x="21085" y="43"/>
                    </a:moveTo>
                    <a:lnTo>
                      <a:pt x="21085" y="862"/>
                    </a:lnTo>
                    <a:lnTo>
                      <a:pt x="20619" y="862"/>
                    </a:lnTo>
                    <a:lnTo>
                      <a:pt x="20619" y="43"/>
                    </a:lnTo>
                    <a:close/>
                    <a:moveTo>
                      <a:pt x="21576" y="43"/>
                    </a:moveTo>
                    <a:lnTo>
                      <a:pt x="21576" y="862"/>
                    </a:lnTo>
                    <a:lnTo>
                      <a:pt x="21110" y="862"/>
                    </a:lnTo>
                    <a:lnTo>
                      <a:pt x="21110" y="43"/>
                    </a:lnTo>
                    <a:close/>
                    <a:moveTo>
                      <a:pt x="491" y="905"/>
                    </a:moveTo>
                    <a:lnTo>
                      <a:pt x="491" y="1724"/>
                    </a:lnTo>
                    <a:lnTo>
                      <a:pt x="25" y="1724"/>
                    </a:lnTo>
                    <a:lnTo>
                      <a:pt x="25" y="905"/>
                    </a:lnTo>
                    <a:close/>
                    <a:moveTo>
                      <a:pt x="981" y="905"/>
                    </a:moveTo>
                    <a:lnTo>
                      <a:pt x="981" y="1724"/>
                    </a:lnTo>
                    <a:lnTo>
                      <a:pt x="515" y="1724"/>
                    </a:lnTo>
                    <a:lnTo>
                      <a:pt x="515" y="905"/>
                    </a:lnTo>
                    <a:close/>
                    <a:moveTo>
                      <a:pt x="1471" y="905"/>
                    </a:moveTo>
                    <a:lnTo>
                      <a:pt x="1471" y="1724"/>
                    </a:lnTo>
                    <a:lnTo>
                      <a:pt x="1005" y="1724"/>
                    </a:lnTo>
                    <a:lnTo>
                      <a:pt x="1005" y="905"/>
                    </a:lnTo>
                    <a:close/>
                    <a:moveTo>
                      <a:pt x="1961" y="905"/>
                    </a:moveTo>
                    <a:lnTo>
                      <a:pt x="1961" y="1724"/>
                    </a:lnTo>
                    <a:lnTo>
                      <a:pt x="1496" y="1724"/>
                    </a:lnTo>
                    <a:lnTo>
                      <a:pt x="1496" y="905"/>
                    </a:lnTo>
                    <a:close/>
                    <a:moveTo>
                      <a:pt x="2452" y="905"/>
                    </a:moveTo>
                    <a:lnTo>
                      <a:pt x="2452" y="1724"/>
                    </a:lnTo>
                    <a:lnTo>
                      <a:pt x="1986" y="1724"/>
                    </a:lnTo>
                    <a:lnTo>
                      <a:pt x="1986" y="905"/>
                    </a:lnTo>
                    <a:close/>
                    <a:moveTo>
                      <a:pt x="2942" y="905"/>
                    </a:moveTo>
                    <a:lnTo>
                      <a:pt x="2942" y="1724"/>
                    </a:lnTo>
                    <a:lnTo>
                      <a:pt x="2476" y="1724"/>
                    </a:lnTo>
                    <a:lnTo>
                      <a:pt x="2476" y="905"/>
                    </a:lnTo>
                    <a:close/>
                    <a:moveTo>
                      <a:pt x="3433" y="905"/>
                    </a:moveTo>
                    <a:lnTo>
                      <a:pt x="3433" y="1724"/>
                    </a:lnTo>
                    <a:lnTo>
                      <a:pt x="2967" y="1724"/>
                    </a:lnTo>
                    <a:lnTo>
                      <a:pt x="2967" y="905"/>
                    </a:lnTo>
                    <a:close/>
                    <a:moveTo>
                      <a:pt x="3923" y="905"/>
                    </a:moveTo>
                    <a:lnTo>
                      <a:pt x="3923" y="1724"/>
                    </a:lnTo>
                    <a:lnTo>
                      <a:pt x="3457" y="1724"/>
                    </a:lnTo>
                    <a:lnTo>
                      <a:pt x="3457" y="905"/>
                    </a:lnTo>
                    <a:close/>
                    <a:moveTo>
                      <a:pt x="4413" y="905"/>
                    </a:moveTo>
                    <a:lnTo>
                      <a:pt x="4413" y="1724"/>
                    </a:lnTo>
                    <a:lnTo>
                      <a:pt x="3947" y="1724"/>
                    </a:lnTo>
                    <a:lnTo>
                      <a:pt x="3947" y="905"/>
                    </a:lnTo>
                    <a:close/>
                    <a:moveTo>
                      <a:pt x="4904" y="905"/>
                    </a:moveTo>
                    <a:lnTo>
                      <a:pt x="4904" y="1724"/>
                    </a:lnTo>
                    <a:lnTo>
                      <a:pt x="4438" y="1724"/>
                    </a:lnTo>
                    <a:lnTo>
                      <a:pt x="4438" y="905"/>
                    </a:lnTo>
                    <a:close/>
                    <a:moveTo>
                      <a:pt x="5394" y="905"/>
                    </a:moveTo>
                    <a:lnTo>
                      <a:pt x="5394" y="1724"/>
                    </a:lnTo>
                    <a:lnTo>
                      <a:pt x="4928" y="1724"/>
                    </a:lnTo>
                    <a:lnTo>
                      <a:pt x="4928" y="905"/>
                    </a:lnTo>
                    <a:close/>
                    <a:moveTo>
                      <a:pt x="5884" y="905"/>
                    </a:moveTo>
                    <a:lnTo>
                      <a:pt x="5884" y="1724"/>
                    </a:lnTo>
                    <a:lnTo>
                      <a:pt x="5418" y="1724"/>
                    </a:lnTo>
                    <a:lnTo>
                      <a:pt x="5418" y="905"/>
                    </a:lnTo>
                    <a:close/>
                    <a:moveTo>
                      <a:pt x="6375" y="905"/>
                    </a:moveTo>
                    <a:lnTo>
                      <a:pt x="6375" y="1724"/>
                    </a:lnTo>
                    <a:lnTo>
                      <a:pt x="5909" y="1724"/>
                    </a:lnTo>
                    <a:lnTo>
                      <a:pt x="5909" y="905"/>
                    </a:lnTo>
                    <a:close/>
                    <a:moveTo>
                      <a:pt x="6865" y="905"/>
                    </a:moveTo>
                    <a:lnTo>
                      <a:pt x="6865" y="1724"/>
                    </a:lnTo>
                    <a:lnTo>
                      <a:pt x="6399" y="1724"/>
                    </a:lnTo>
                    <a:lnTo>
                      <a:pt x="6399" y="905"/>
                    </a:lnTo>
                    <a:close/>
                    <a:moveTo>
                      <a:pt x="7356" y="905"/>
                    </a:moveTo>
                    <a:lnTo>
                      <a:pt x="7356" y="1724"/>
                    </a:lnTo>
                    <a:lnTo>
                      <a:pt x="6890" y="1724"/>
                    </a:lnTo>
                    <a:lnTo>
                      <a:pt x="6890" y="905"/>
                    </a:lnTo>
                    <a:close/>
                    <a:moveTo>
                      <a:pt x="7846" y="905"/>
                    </a:moveTo>
                    <a:lnTo>
                      <a:pt x="7846" y="1724"/>
                    </a:lnTo>
                    <a:lnTo>
                      <a:pt x="7380" y="1724"/>
                    </a:lnTo>
                    <a:lnTo>
                      <a:pt x="7380" y="905"/>
                    </a:lnTo>
                    <a:close/>
                    <a:moveTo>
                      <a:pt x="8336" y="905"/>
                    </a:moveTo>
                    <a:lnTo>
                      <a:pt x="8336" y="1724"/>
                    </a:lnTo>
                    <a:lnTo>
                      <a:pt x="7870" y="1724"/>
                    </a:lnTo>
                    <a:lnTo>
                      <a:pt x="7870" y="905"/>
                    </a:lnTo>
                    <a:close/>
                    <a:moveTo>
                      <a:pt x="8826" y="905"/>
                    </a:moveTo>
                    <a:lnTo>
                      <a:pt x="8826" y="1724"/>
                    </a:lnTo>
                    <a:lnTo>
                      <a:pt x="8361" y="1724"/>
                    </a:lnTo>
                    <a:lnTo>
                      <a:pt x="8361" y="905"/>
                    </a:lnTo>
                    <a:close/>
                    <a:moveTo>
                      <a:pt x="9317" y="905"/>
                    </a:moveTo>
                    <a:lnTo>
                      <a:pt x="9317" y="1724"/>
                    </a:lnTo>
                    <a:lnTo>
                      <a:pt x="8851" y="1724"/>
                    </a:lnTo>
                    <a:lnTo>
                      <a:pt x="8851" y="905"/>
                    </a:lnTo>
                    <a:close/>
                    <a:moveTo>
                      <a:pt x="9807" y="905"/>
                    </a:moveTo>
                    <a:lnTo>
                      <a:pt x="9807" y="1724"/>
                    </a:lnTo>
                    <a:lnTo>
                      <a:pt x="9341" y="1724"/>
                    </a:lnTo>
                    <a:lnTo>
                      <a:pt x="9341" y="905"/>
                    </a:lnTo>
                    <a:close/>
                    <a:moveTo>
                      <a:pt x="10297" y="905"/>
                    </a:moveTo>
                    <a:lnTo>
                      <a:pt x="10297" y="1724"/>
                    </a:lnTo>
                    <a:lnTo>
                      <a:pt x="9832" y="1724"/>
                    </a:lnTo>
                    <a:lnTo>
                      <a:pt x="9832" y="905"/>
                    </a:lnTo>
                    <a:close/>
                    <a:moveTo>
                      <a:pt x="10788" y="905"/>
                    </a:moveTo>
                    <a:lnTo>
                      <a:pt x="10788" y="1724"/>
                    </a:lnTo>
                    <a:lnTo>
                      <a:pt x="10322" y="1724"/>
                    </a:lnTo>
                    <a:lnTo>
                      <a:pt x="10322" y="905"/>
                    </a:lnTo>
                    <a:close/>
                    <a:moveTo>
                      <a:pt x="11278" y="905"/>
                    </a:moveTo>
                    <a:lnTo>
                      <a:pt x="11278" y="1724"/>
                    </a:lnTo>
                    <a:lnTo>
                      <a:pt x="10812" y="1724"/>
                    </a:lnTo>
                    <a:lnTo>
                      <a:pt x="10812" y="905"/>
                    </a:lnTo>
                    <a:close/>
                    <a:moveTo>
                      <a:pt x="11769" y="905"/>
                    </a:moveTo>
                    <a:lnTo>
                      <a:pt x="11769" y="1724"/>
                    </a:lnTo>
                    <a:lnTo>
                      <a:pt x="11303" y="1724"/>
                    </a:lnTo>
                    <a:lnTo>
                      <a:pt x="11303" y="905"/>
                    </a:lnTo>
                    <a:close/>
                    <a:moveTo>
                      <a:pt x="12259" y="905"/>
                    </a:moveTo>
                    <a:lnTo>
                      <a:pt x="12259" y="1724"/>
                    </a:lnTo>
                    <a:lnTo>
                      <a:pt x="11793" y="1724"/>
                    </a:lnTo>
                    <a:lnTo>
                      <a:pt x="11793" y="905"/>
                    </a:lnTo>
                    <a:close/>
                    <a:moveTo>
                      <a:pt x="12749" y="905"/>
                    </a:moveTo>
                    <a:lnTo>
                      <a:pt x="12749" y="1724"/>
                    </a:lnTo>
                    <a:lnTo>
                      <a:pt x="12283" y="1724"/>
                    </a:lnTo>
                    <a:lnTo>
                      <a:pt x="12283" y="905"/>
                    </a:lnTo>
                    <a:close/>
                    <a:moveTo>
                      <a:pt x="13240" y="905"/>
                    </a:moveTo>
                    <a:lnTo>
                      <a:pt x="13240" y="1724"/>
                    </a:lnTo>
                    <a:lnTo>
                      <a:pt x="12774" y="1724"/>
                    </a:lnTo>
                    <a:lnTo>
                      <a:pt x="12774" y="905"/>
                    </a:lnTo>
                    <a:close/>
                    <a:moveTo>
                      <a:pt x="13730" y="905"/>
                    </a:moveTo>
                    <a:lnTo>
                      <a:pt x="13730" y="1724"/>
                    </a:lnTo>
                    <a:lnTo>
                      <a:pt x="13264" y="1724"/>
                    </a:lnTo>
                    <a:lnTo>
                      <a:pt x="13264" y="905"/>
                    </a:lnTo>
                    <a:close/>
                    <a:moveTo>
                      <a:pt x="14220" y="905"/>
                    </a:moveTo>
                    <a:lnTo>
                      <a:pt x="14220" y="1724"/>
                    </a:lnTo>
                    <a:lnTo>
                      <a:pt x="13754" y="1724"/>
                    </a:lnTo>
                    <a:lnTo>
                      <a:pt x="13754" y="905"/>
                    </a:lnTo>
                    <a:close/>
                    <a:moveTo>
                      <a:pt x="14711" y="905"/>
                    </a:moveTo>
                    <a:lnTo>
                      <a:pt x="14711" y="1724"/>
                    </a:lnTo>
                    <a:lnTo>
                      <a:pt x="14245" y="1724"/>
                    </a:lnTo>
                    <a:lnTo>
                      <a:pt x="14245" y="905"/>
                    </a:lnTo>
                    <a:close/>
                    <a:moveTo>
                      <a:pt x="15201" y="905"/>
                    </a:moveTo>
                    <a:lnTo>
                      <a:pt x="15201" y="1724"/>
                    </a:lnTo>
                    <a:lnTo>
                      <a:pt x="14735" y="1724"/>
                    </a:lnTo>
                    <a:lnTo>
                      <a:pt x="14735" y="905"/>
                    </a:lnTo>
                    <a:close/>
                    <a:moveTo>
                      <a:pt x="15691" y="905"/>
                    </a:moveTo>
                    <a:lnTo>
                      <a:pt x="15691" y="1724"/>
                    </a:lnTo>
                    <a:lnTo>
                      <a:pt x="15226" y="1724"/>
                    </a:lnTo>
                    <a:lnTo>
                      <a:pt x="15226" y="905"/>
                    </a:lnTo>
                    <a:close/>
                    <a:moveTo>
                      <a:pt x="16182" y="905"/>
                    </a:moveTo>
                    <a:lnTo>
                      <a:pt x="16182" y="1724"/>
                    </a:lnTo>
                    <a:lnTo>
                      <a:pt x="15716" y="1724"/>
                    </a:lnTo>
                    <a:lnTo>
                      <a:pt x="15716" y="905"/>
                    </a:lnTo>
                    <a:close/>
                    <a:moveTo>
                      <a:pt x="16672" y="905"/>
                    </a:moveTo>
                    <a:lnTo>
                      <a:pt x="16672" y="1724"/>
                    </a:lnTo>
                    <a:lnTo>
                      <a:pt x="16206" y="1724"/>
                    </a:lnTo>
                    <a:lnTo>
                      <a:pt x="16206" y="905"/>
                    </a:lnTo>
                    <a:close/>
                    <a:moveTo>
                      <a:pt x="17162" y="905"/>
                    </a:moveTo>
                    <a:lnTo>
                      <a:pt x="17162" y="1724"/>
                    </a:lnTo>
                    <a:lnTo>
                      <a:pt x="16697" y="1724"/>
                    </a:lnTo>
                    <a:lnTo>
                      <a:pt x="16697" y="905"/>
                    </a:lnTo>
                    <a:close/>
                    <a:moveTo>
                      <a:pt x="17653" y="905"/>
                    </a:moveTo>
                    <a:lnTo>
                      <a:pt x="17653" y="1724"/>
                    </a:lnTo>
                    <a:lnTo>
                      <a:pt x="17187" y="1724"/>
                    </a:lnTo>
                    <a:lnTo>
                      <a:pt x="17187" y="905"/>
                    </a:lnTo>
                    <a:close/>
                    <a:moveTo>
                      <a:pt x="18143" y="905"/>
                    </a:moveTo>
                    <a:lnTo>
                      <a:pt x="18143" y="1724"/>
                    </a:lnTo>
                    <a:lnTo>
                      <a:pt x="17677" y="1724"/>
                    </a:lnTo>
                    <a:lnTo>
                      <a:pt x="17677" y="905"/>
                    </a:lnTo>
                    <a:close/>
                    <a:moveTo>
                      <a:pt x="18633" y="905"/>
                    </a:moveTo>
                    <a:lnTo>
                      <a:pt x="18633" y="1724"/>
                    </a:lnTo>
                    <a:lnTo>
                      <a:pt x="18168" y="1724"/>
                    </a:lnTo>
                    <a:lnTo>
                      <a:pt x="18168" y="905"/>
                    </a:lnTo>
                    <a:close/>
                    <a:moveTo>
                      <a:pt x="19124" y="905"/>
                    </a:moveTo>
                    <a:lnTo>
                      <a:pt x="19124" y="1724"/>
                    </a:lnTo>
                    <a:lnTo>
                      <a:pt x="18658" y="1724"/>
                    </a:lnTo>
                    <a:lnTo>
                      <a:pt x="18658" y="905"/>
                    </a:lnTo>
                    <a:close/>
                    <a:moveTo>
                      <a:pt x="19614" y="905"/>
                    </a:moveTo>
                    <a:lnTo>
                      <a:pt x="19614" y="1724"/>
                    </a:lnTo>
                    <a:lnTo>
                      <a:pt x="19148" y="1724"/>
                    </a:lnTo>
                    <a:lnTo>
                      <a:pt x="19148" y="905"/>
                    </a:lnTo>
                    <a:close/>
                    <a:moveTo>
                      <a:pt x="20105" y="905"/>
                    </a:moveTo>
                    <a:lnTo>
                      <a:pt x="20105" y="1724"/>
                    </a:lnTo>
                    <a:lnTo>
                      <a:pt x="19639" y="1724"/>
                    </a:lnTo>
                    <a:lnTo>
                      <a:pt x="19639" y="905"/>
                    </a:lnTo>
                    <a:close/>
                    <a:moveTo>
                      <a:pt x="20595" y="905"/>
                    </a:moveTo>
                    <a:lnTo>
                      <a:pt x="20595" y="1724"/>
                    </a:lnTo>
                    <a:lnTo>
                      <a:pt x="20129" y="1724"/>
                    </a:lnTo>
                    <a:lnTo>
                      <a:pt x="20129" y="905"/>
                    </a:lnTo>
                    <a:close/>
                    <a:moveTo>
                      <a:pt x="21085" y="905"/>
                    </a:moveTo>
                    <a:lnTo>
                      <a:pt x="21085" y="1724"/>
                    </a:lnTo>
                    <a:lnTo>
                      <a:pt x="20619" y="1724"/>
                    </a:lnTo>
                    <a:lnTo>
                      <a:pt x="20619" y="905"/>
                    </a:lnTo>
                    <a:close/>
                    <a:moveTo>
                      <a:pt x="21576" y="905"/>
                    </a:moveTo>
                    <a:lnTo>
                      <a:pt x="21576" y="1724"/>
                    </a:lnTo>
                    <a:lnTo>
                      <a:pt x="21110" y="1724"/>
                    </a:lnTo>
                    <a:lnTo>
                      <a:pt x="21110" y="905"/>
                    </a:lnTo>
                    <a:close/>
                    <a:moveTo>
                      <a:pt x="491" y="1768"/>
                    </a:moveTo>
                    <a:lnTo>
                      <a:pt x="491" y="2587"/>
                    </a:lnTo>
                    <a:lnTo>
                      <a:pt x="25" y="2587"/>
                    </a:lnTo>
                    <a:lnTo>
                      <a:pt x="25" y="1768"/>
                    </a:lnTo>
                    <a:close/>
                    <a:moveTo>
                      <a:pt x="981" y="1768"/>
                    </a:moveTo>
                    <a:lnTo>
                      <a:pt x="981" y="2587"/>
                    </a:lnTo>
                    <a:lnTo>
                      <a:pt x="515" y="2587"/>
                    </a:lnTo>
                    <a:lnTo>
                      <a:pt x="515" y="1768"/>
                    </a:lnTo>
                    <a:close/>
                    <a:moveTo>
                      <a:pt x="1471" y="1768"/>
                    </a:moveTo>
                    <a:lnTo>
                      <a:pt x="1471" y="2587"/>
                    </a:lnTo>
                    <a:lnTo>
                      <a:pt x="1005" y="2587"/>
                    </a:lnTo>
                    <a:lnTo>
                      <a:pt x="1005" y="1768"/>
                    </a:lnTo>
                    <a:close/>
                    <a:moveTo>
                      <a:pt x="1961" y="1768"/>
                    </a:moveTo>
                    <a:lnTo>
                      <a:pt x="1961" y="2587"/>
                    </a:lnTo>
                    <a:lnTo>
                      <a:pt x="1496" y="2587"/>
                    </a:lnTo>
                    <a:lnTo>
                      <a:pt x="1496" y="1768"/>
                    </a:lnTo>
                    <a:close/>
                    <a:moveTo>
                      <a:pt x="2452" y="1768"/>
                    </a:moveTo>
                    <a:lnTo>
                      <a:pt x="2452" y="2587"/>
                    </a:lnTo>
                    <a:lnTo>
                      <a:pt x="1986" y="2587"/>
                    </a:lnTo>
                    <a:lnTo>
                      <a:pt x="1986" y="1768"/>
                    </a:lnTo>
                    <a:close/>
                    <a:moveTo>
                      <a:pt x="2942" y="1768"/>
                    </a:moveTo>
                    <a:lnTo>
                      <a:pt x="2942" y="2587"/>
                    </a:lnTo>
                    <a:lnTo>
                      <a:pt x="2476" y="2587"/>
                    </a:lnTo>
                    <a:lnTo>
                      <a:pt x="2476" y="1768"/>
                    </a:lnTo>
                    <a:close/>
                    <a:moveTo>
                      <a:pt x="3433" y="1768"/>
                    </a:moveTo>
                    <a:lnTo>
                      <a:pt x="3433" y="2587"/>
                    </a:lnTo>
                    <a:lnTo>
                      <a:pt x="2967" y="2587"/>
                    </a:lnTo>
                    <a:lnTo>
                      <a:pt x="2967" y="1768"/>
                    </a:lnTo>
                    <a:close/>
                    <a:moveTo>
                      <a:pt x="3923" y="1768"/>
                    </a:moveTo>
                    <a:lnTo>
                      <a:pt x="3923" y="2587"/>
                    </a:lnTo>
                    <a:lnTo>
                      <a:pt x="3457" y="2587"/>
                    </a:lnTo>
                    <a:lnTo>
                      <a:pt x="3457" y="1768"/>
                    </a:lnTo>
                    <a:close/>
                    <a:moveTo>
                      <a:pt x="4413" y="1768"/>
                    </a:moveTo>
                    <a:lnTo>
                      <a:pt x="4413" y="2587"/>
                    </a:lnTo>
                    <a:lnTo>
                      <a:pt x="3947" y="2587"/>
                    </a:lnTo>
                    <a:lnTo>
                      <a:pt x="3947" y="1768"/>
                    </a:lnTo>
                    <a:close/>
                    <a:moveTo>
                      <a:pt x="4904" y="1768"/>
                    </a:moveTo>
                    <a:lnTo>
                      <a:pt x="4904" y="2587"/>
                    </a:lnTo>
                    <a:lnTo>
                      <a:pt x="4438" y="2587"/>
                    </a:lnTo>
                    <a:lnTo>
                      <a:pt x="4438" y="1768"/>
                    </a:lnTo>
                    <a:close/>
                    <a:moveTo>
                      <a:pt x="5394" y="1768"/>
                    </a:moveTo>
                    <a:lnTo>
                      <a:pt x="5394" y="2587"/>
                    </a:lnTo>
                    <a:lnTo>
                      <a:pt x="4928" y="2587"/>
                    </a:lnTo>
                    <a:lnTo>
                      <a:pt x="4928" y="1768"/>
                    </a:lnTo>
                    <a:close/>
                    <a:moveTo>
                      <a:pt x="5884" y="1768"/>
                    </a:moveTo>
                    <a:lnTo>
                      <a:pt x="5884" y="2587"/>
                    </a:lnTo>
                    <a:lnTo>
                      <a:pt x="5418" y="2587"/>
                    </a:lnTo>
                    <a:lnTo>
                      <a:pt x="5418" y="1768"/>
                    </a:lnTo>
                    <a:close/>
                    <a:moveTo>
                      <a:pt x="6375" y="1768"/>
                    </a:moveTo>
                    <a:lnTo>
                      <a:pt x="6375" y="2587"/>
                    </a:lnTo>
                    <a:lnTo>
                      <a:pt x="5909" y="2587"/>
                    </a:lnTo>
                    <a:lnTo>
                      <a:pt x="5909" y="1768"/>
                    </a:lnTo>
                    <a:close/>
                    <a:moveTo>
                      <a:pt x="6865" y="1768"/>
                    </a:moveTo>
                    <a:lnTo>
                      <a:pt x="6865" y="2587"/>
                    </a:lnTo>
                    <a:lnTo>
                      <a:pt x="6399" y="2587"/>
                    </a:lnTo>
                    <a:lnTo>
                      <a:pt x="6399" y="1768"/>
                    </a:lnTo>
                    <a:close/>
                    <a:moveTo>
                      <a:pt x="7356" y="1768"/>
                    </a:moveTo>
                    <a:lnTo>
                      <a:pt x="7356" y="2587"/>
                    </a:lnTo>
                    <a:lnTo>
                      <a:pt x="6890" y="2587"/>
                    </a:lnTo>
                    <a:lnTo>
                      <a:pt x="6890" y="1768"/>
                    </a:lnTo>
                    <a:close/>
                    <a:moveTo>
                      <a:pt x="7846" y="1768"/>
                    </a:moveTo>
                    <a:lnTo>
                      <a:pt x="7846" y="2587"/>
                    </a:lnTo>
                    <a:lnTo>
                      <a:pt x="7380" y="2587"/>
                    </a:lnTo>
                    <a:lnTo>
                      <a:pt x="7380" y="1768"/>
                    </a:lnTo>
                    <a:close/>
                    <a:moveTo>
                      <a:pt x="8336" y="1768"/>
                    </a:moveTo>
                    <a:lnTo>
                      <a:pt x="8336" y="2587"/>
                    </a:lnTo>
                    <a:lnTo>
                      <a:pt x="7870" y="2587"/>
                    </a:lnTo>
                    <a:lnTo>
                      <a:pt x="7870" y="1768"/>
                    </a:lnTo>
                    <a:close/>
                    <a:moveTo>
                      <a:pt x="8826" y="1768"/>
                    </a:moveTo>
                    <a:lnTo>
                      <a:pt x="8826" y="2587"/>
                    </a:lnTo>
                    <a:lnTo>
                      <a:pt x="8361" y="2587"/>
                    </a:lnTo>
                    <a:lnTo>
                      <a:pt x="8361" y="1768"/>
                    </a:lnTo>
                    <a:close/>
                    <a:moveTo>
                      <a:pt x="9317" y="1768"/>
                    </a:moveTo>
                    <a:lnTo>
                      <a:pt x="9317" y="2587"/>
                    </a:lnTo>
                    <a:lnTo>
                      <a:pt x="8851" y="2587"/>
                    </a:lnTo>
                    <a:lnTo>
                      <a:pt x="8851" y="1768"/>
                    </a:lnTo>
                    <a:close/>
                    <a:moveTo>
                      <a:pt x="9807" y="1768"/>
                    </a:moveTo>
                    <a:lnTo>
                      <a:pt x="9807" y="2587"/>
                    </a:lnTo>
                    <a:lnTo>
                      <a:pt x="9341" y="2587"/>
                    </a:lnTo>
                    <a:lnTo>
                      <a:pt x="9341" y="1768"/>
                    </a:lnTo>
                    <a:close/>
                    <a:moveTo>
                      <a:pt x="10297" y="1768"/>
                    </a:moveTo>
                    <a:lnTo>
                      <a:pt x="10297" y="2587"/>
                    </a:lnTo>
                    <a:lnTo>
                      <a:pt x="9832" y="2587"/>
                    </a:lnTo>
                    <a:lnTo>
                      <a:pt x="9832" y="1768"/>
                    </a:lnTo>
                    <a:close/>
                    <a:moveTo>
                      <a:pt x="10788" y="1768"/>
                    </a:moveTo>
                    <a:lnTo>
                      <a:pt x="10788" y="2587"/>
                    </a:lnTo>
                    <a:lnTo>
                      <a:pt x="10322" y="2587"/>
                    </a:lnTo>
                    <a:lnTo>
                      <a:pt x="10322" y="1768"/>
                    </a:lnTo>
                    <a:close/>
                    <a:moveTo>
                      <a:pt x="11278" y="1768"/>
                    </a:moveTo>
                    <a:lnTo>
                      <a:pt x="11278" y="2587"/>
                    </a:lnTo>
                    <a:lnTo>
                      <a:pt x="10812" y="2587"/>
                    </a:lnTo>
                    <a:lnTo>
                      <a:pt x="10812" y="1768"/>
                    </a:lnTo>
                    <a:close/>
                    <a:moveTo>
                      <a:pt x="11769" y="1768"/>
                    </a:moveTo>
                    <a:lnTo>
                      <a:pt x="11769" y="2587"/>
                    </a:lnTo>
                    <a:lnTo>
                      <a:pt x="11303" y="2587"/>
                    </a:lnTo>
                    <a:lnTo>
                      <a:pt x="11303" y="1768"/>
                    </a:lnTo>
                    <a:close/>
                    <a:moveTo>
                      <a:pt x="12259" y="1768"/>
                    </a:moveTo>
                    <a:lnTo>
                      <a:pt x="12259" y="2587"/>
                    </a:lnTo>
                    <a:lnTo>
                      <a:pt x="11793" y="2587"/>
                    </a:lnTo>
                    <a:lnTo>
                      <a:pt x="11793" y="1768"/>
                    </a:lnTo>
                    <a:close/>
                    <a:moveTo>
                      <a:pt x="12749" y="1768"/>
                    </a:moveTo>
                    <a:lnTo>
                      <a:pt x="12749" y="2587"/>
                    </a:lnTo>
                    <a:lnTo>
                      <a:pt x="12283" y="2587"/>
                    </a:lnTo>
                    <a:lnTo>
                      <a:pt x="12283" y="1768"/>
                    </a:lnTo>
                    <a:close/>
                    <a:moveTo>
                      <a:pt x="13240" y="1768"/>
                    </a:moveTo>
                    <a:lnTo>
                      <a:pt x="13240" y="2587"/>
                    </a:lnTo>
                    <a:lnTo>
                      <a:pt x="12774" y="2587"/>
                    </a:lnTo>
                    <a:lnTo>
                      <a:pt x="12774" y="1768"/>
                    </a:lnTo>
                    <a:close/>
                    <a:moveTo>
                      <a:pt x="13730" y="1768"/>
                    </a:moveTo>
                    <a:lnTo>
                      <a:pt x="13730" y="2587"/>
                    </a:lnTo>
                    <a:lnTo>
                      <a:pt x="13264" y="2587"/>
                    </a:lnTo>
                    <a:lnTo>
                      <a:pt x="13264" y="1768"/>
                    </a:lnTo>
                    <a:close/>
                    <a:moveTo>
                      <a:pt x="14220" y="1768"/>
                    </a:moveTo>
                    <a:lnTo>
                      <a:pt x="14220" y="2587"/>
                    </a:lnTo>
                    <a:lnTo>
                      <a:pt x="13754" y="2587"/>
                    </a:lnTo>
                    <a:lnTo>
                      <a:pt x="13754" y="1768"/>
                    </a:lnTo>
                    <a:close/>
                    <a:moveTo>
                      <a:pt x="14711" y="1768"/>
                    </a:moveTo>
                    <a:lnTo>
                      <a:pt x="14711" y="2587"/>
                    </a:lnTo>
                    <a:lnTo>
                      <a:pt x="14245" y="2587"/>
                    </a:lnTo>
                    <a:lnTo>
                      <a:pt x="14245" y="1768"/>
                    </a:lnTo>
                    <a:close/>
                    <a:moveTo>
                      <a:pt x="15201" y="1768"/>
                    </a:moveTo>
                    <a:lnTo>
                      <a:pt x="15201" y="2587"/>
                    </a:lnTo>
                    <a:lnTo>
                      <a:pt x="14735" y="2587"/>
                    </a:lnTo>
                    <a:lnTo>
                      <a:pt x="14735" y="1768"/>
                    </a:lnTo>
                    <a:close/>
                    <a:moveTo>
                      <a:pt x="15691" y="1768"/>
                    </a:moveTo>
                    <a:lnTo>
                      <a:pt x="15691" y="2587"/>
                    </a:lnTo>
                    <a:lnTo>
                      <a:pt x="15226" y="2587"/>
                    </a:lnTo>
                    <a:lnTo>
                      <a:pt x="15226" y="1768"/>
                    </a:lnTo>
                    <a:close/>
                    <a:moveTo>
                      <a:pt x="16182" y="1768"/>
                    </a:moveTo>
                    <a:lnTo>
                      <a:pt x="16182" y="2587"/>
                    </a:lnTo>
                    <a:lnTo>
                      <a:pt x="15716" y="2587"/>
                    </a:lnTo>
                    <a:lnTo>
                      <a:pt x="15716" y="1768"/>
                    </a:lnTo>
                    <a:close/>
                    <a:moveTo>
                      <a:pt x="16672" y="1768"/>
                    </a:moveTo>
                    <a:lnTo>
                      <a:pt x="16672" y="2587"/>
                    </a:lnTo>
                    <a:lnTo>
                      <a:pt x="16206" y="2587"/>
                    </a:lnTo>
                    <a:lnTo>
                      <a:pt x="16206" y="1768"/>
                    </a:lnTo>
                    <a:close/>
                    <a:moveTo>
                      <a:pt x="17162" y="1768"/>
                    </a:moveTo>
                    <a:lnTo>
                      <a:pt x="17162" y="2587"/>
                    </a:lnTo>
                    <a:lnTo>
                      <a:pt x="16697" y="2587"/>
                    </a:lnTo>
                    <a:lnTo>
                      <a:pt x="16697" y="1768"/>
                    </a:lnTo>
                    <a:close/>
                    <a:moveTo>
                      <a:pt x="17653" y="1768"/>
                    </a:moveTo>
                    <a:lnTo>
                      <a:pt x="17653" y="2587"/>
                    </a:lnTo>
                    <a:lnTo>
                      <a:pt x="17187" y="2587"/>
                    </a:lnTo>
                    <a:lnTo>
                      <a:pt x="17187" y="1768"/>
                    </a:lnTo>
                    <a:close/>
                    <a:moveTo>
                      <a:pt x="18143" y="1768"/>
                    </a:moveTo>
                    <a:lnTo>
                      <a:pt x="18143" y="2587"/>
                    </a:lnTo>
                    <a:lnTo>
                      <a:pt x="17677" y="2587"/>
                    </a:lnTo>
                    <a:lnTo>
                      <a:pt x="17677" y="1768"/>
                    </a:lnTo>
                    <a:close/>
                    <a:moveTo>
                      <a:pt x="18633" y="1768"/>
                    </a:moveTo>
                    <a:lnTo>
                      <a:pt x="18633" y="2587"/>
                    </a:lnTo>
                    <a:lnTo>
                      <a:pt x="18168" y="2587"/>
                    </a:lnTo>
                    <a:lnTo>
                      <a:pt x="18168" y="1768"/>
                    </a:lnTo>
                    <a:close/>
                    <a:moveTo>
                      <a:pt x="19124" y="1768"/>
                    </a:moveTo>
                    <a:lnTo>
                      <a:pt x="19124" y="2587"/>
                    </a:lnTo>
                    <a:lnTo>
                      <a:pt x="18658" y="2587"/>
                    </a:lnTo>
                    <a:lnTo>
                      <a:pt x="18658" y="1768"/>
                    </a:lnTo>
                    <a:close/>
                    <a:moveTo>
                      <a:pt x="19614" y="1768"/>
                    </a:moveTo>
                    <a:lnTo>
                      <a:pt x="19614" y="2587"/>
                    </a:lnTo>
                    <a:lnTo>
                      <a:pt x="19148" y="2587"/>
                    </a:lnTo>
                    <a:lnTo>
                      <a:pt x="19148" y="1768"/>
                    </a:lnTo>
                    <a:close/>
                    <a:moveTo>
                      <a:pt x="20105" y="1768"/>
                    </a:moveTo>
                    <a:lnTo>
                      <a:pt x="20105" y="2587"/>
                    </a:lnTo>
                    <a:lnTo>
                      <a:pt x="19639" y="2587"/>
                    </a:lnTo>
                    <a:lnTo>
                      <a:pt x="19639" y="1768"/>
                    </a:lnTo>
                    <a:close/>
                    <a:moveTo>
                      <a:pt x="20595" y="1768"/>
                    </a:moveTo>
                    <a:lnTo>
                      <a:pt x="20595" y="2587"/>
                    </a:lnTo>
                    <a:lnTo>
                      <a:pt x="20129" y="2587"/>
                    </a:lnTo>
                    <a:lnTo>
                      <a:pt x="20129" y="1768"/>
                    </a:lnTo>
                    <a:close/>
                    <a:moveTo>
                      <a:pt x="21085" y="1768"/>
                    </a:moveTo>
                    <a:lnTo>
                      <a:pt x="21085" y="2587"/>
                    </a:lnTo>
                    <a:lnTo>
                      <a:pt x="20619" y="2587"/>
                    </a:lnTo>
                    <a:lnTo>
                      <a:pt x="20619" y="1768"/>
                    </a:lnTo>
                    <a:close/>
                    <a:moveTo>
                      <a:pt x="21576" y="1768"/>
                    </a:moveTo>
                    <a:lnTo>
                      <a:pt x="21576" y="2587"/>
                    </a:lnTo>
                    <a:lnTo>
                      <a:pt x="21110" y="2587"/>
                    </a:lnTo>
                    <a:lnTo>
                      <a:pt x="21110" y="1768"/>
                    </a:lnTo>
                    <a:close/>
                    <a:moveTo>
                      <a:pt x="491" y="2630"/>
                    </a:moveTo>
                    <a:lnTo>
                      <a:pt x="491" y="3449"/>
                    </a:lnTo>
                    <a:lnTo>
                      <a:pt x="25" y="3449"/>
                    </a:lnTo>
                    <a:lnTo>
                      <a:pt x="25" y="2630"/>
                    </a:lnTo>
                    <a:close/>
                    <a:moveTo>
                      <a:pt x="981" y="2630"/>
                    </a:moveTo>
                    <a:lnTo>
                      <a:pt x="981" y="3449"/>
                    </a:lnTo>
                    <a:lnTo>
                      <a:pt x="515" y="3449"/>
                    </a:lnTo>
                    <a:lnTo>
                      <a:pt x="515" y="2630"/>
                    </a:lnTo>
                    <a:close/>
                    <a:moveTo>
                      <a:pt x="1471" y="2630"/>
                    </a:moveTo>
                    <a:lnTo>
                      <a:pt x="1471" y="3449"/>
                    </a:lnTo>
                    <a:lnTo>
                      <a:pt x="1005" y="3449"/>
                    </a:lnTo>
                    <a:lnTo>
                      <a:pt x="1005" y="2630"/>
                    </a:lnTo>
                    <a:close/>
                    <a:moveTo>
                      <a:pt x="1961" y="2630"/>
                    </a:moveTo>
                    <a:lnTo>
                      <a:pt x="1961" y="3449"/>
                    </a:lnTo>
                    <a:lnTo>
                      <a:pt x="1496" y="3449"/>
                    </a:lnTo>
                    <a:lnTo>
                      <a:pt x="1496" y="2630"/>
                    </a:lnTo>
                    <a:close/>
                    <a:moveTo>
                      <a:pt x="2452" y="2630"/>
                    </a:moveTo>
                    <a:lnTo>
                      <a:pt x="2452" y="3449"/>
                    </a:lnTo>
                    <a:lnTo>
                      <a:pt x="1986" y="3449"/>
                    </a:lnTo>
                    <a:lnTo>
                      <a:pt x="1986" y="2630"/>
                    </a:lnTo>
                    <a:close/>
                    <a:moveTo>
                      <a:pt x="2942" y="2630"/>
                    </a:moveTo>
                    <a:lnTo>
                      <a:pt x="2942" y="3449"/>
                    </a:lnTo>
                    <a:lnTo>
                      <a:pt x="2476" y="3449"/>
                    </a:lnTo>
                    <a:lnTo>
                      <a:pt x="2476" y="2630"/>
                    </a:lnTo>
                    <a:close/>
                    <a:moveTo>
                      <a:pt x="3433" y="2630"/>
                    </a:moveTo>
                    <a:lnTo>
                      <a:pt x="3433" y="3449"/>
                    </a:lnTo>
                    <a:lnTo>
                      <a:pt x="2967" y="3449"/>
                    </a:lnTo>
                    <a:lnTo>
                      <a:pt x="2967" y="2630"/>
                    </a:lnTo>
                    <a:close/>
                    <a:moveTo>
                      <a:pt x="3923" y="2630"/>
                    </a:moveTo>
                    <a:lnTo>
                      <a:pt x="3923" y="3449"/>
                    </a:lnTo>
                    <a:lnTo>
                      <a:pt x="3457" y="3449"/>
                    </a:lnTo>
                    <a:lnTo>
                      <a:pt x="3457" y="2630"/>
                    </a:lnTo>
                    <a:close/>
                    <a:moveTo>
                      <a:pt x="4413" y="2630"/>
                    </a:moveTo>
                    <a:lnTo>
                      <a:pt x="4413" y="3449"/>
                    </a:lnTo>
                    <a:lnTo>
                      <a:pt x="3947" y="3449"/>
                    </a:lnTo>
                    <a:lnTo>
                      <a:pt x="3947" y="2630"/>
                    </a:lnTo>
                    <a:close/>
                    <a:moveTo>
                      <a:pt x="4904" y="2630"/>
                    </a:moveTo>
                    <a:lnTo>
                      <a:pt x="4904" y="3449"/>
                    </a:lnTo>
                    <a:lnTo>
                      <a:pt x="4438" y="3449"/>
                    </a:lnTo>
                    <a:lnTo>
                      <a:pt x="4438" y="2630"/>
                    </a:lnTo>
                    <a:close/>
                    <a:moveTo>
                      <a:pt x="5394" y="2630"/>
                    </a:moveTo>
                    <a:lnTo>
                      <a:pt x="5394" y="3449"/>
                    </a:lnTo>
                    <a:lnTo>
                      <a:pt x="4928" y="3449"/>
                    </a:lnTo>
                    <a:lnTo>
                      <a:pt x="4928" y="2630"/>
                    </a:lnTo>
                    <a:close/>
                    <a:moveTo>
                      <a:pt x="5884" y="2630"/>
                    </a:moveTo>
                    <a:lnTo>
                      <a:pt x="5884" y="3449"/>
                    </a:lnTo>
                    <a:lnTo>
                      <a:pt x="5418" y="3449"/>
                    </a:lnTo>
                    <a:lnTo>
                      <a:pt x="5418" y="2630"/>
                    </a:lnTo>
                    <a:close/>
                    <a:moveTo>
                      <a:pt x="6375" y="2630"/>
                    </a:moveTo>
                    <a:lnTo>
                      <a:pt x="6375" y="3449"/>
                    </a:lnTo>
                    <a:lnTo>
                      <a:pt x="5909" y="3449"/>
                    </a:lnTo>
                    <a:lnTo>
                      <a:pt x="5909" y="2630"/>
                    </a:lnTo>
                    <a:close/>
                    <a:moveTo>
                      <a:pt x="6865" y="2630"/>
                    </a:moveTo>
                    <a:lnTo>
                      <a:pt x="6865" y="3449"/>
                    </a:lnTo>
                    <a:lnTo>
                      <a:pt x="6399" y="3449"/>
                    </a:lnTo>
                    <a:lnTo>
                      <a:pt x="6399" y="2630"/>
                    </a:lnTo>
                    <a:close/>
                    <a:moveTo>
                      <a:pt x="7356" y="2630"/>
                    </a:moveTo>
                    <a:lnTo>
                      <a:pt x="7356" y="3449"/>
                    </a:lnTo>
                    <a:lnTo>
                      <a:pt x="6890" y="3449"/>
                    </a:lnTo>
                    <a:lnTo>
                      <a:pt x="6890" y="2630"/>
                    </a:lnTo>
                    <a:close/>
                    <a:moveTo>
                      <a:pt x="7846" y="2630"/>
                    </a:moveTo>
                    <a:lnTo>
                      <a:pt x="7846" y="3449"/>
                    </a:lnTo>
                    <a:lnTo>
                      <a:pt x="7380" y="3449"/>
                    </a:lnTo>
                    <a:lnTo>
                      <a:pt x="7380" y="2630"/>
                    </a:lnTo>
                    <a:close/>
                    <a:moveTo>
                      <a:pt x="8336" y="2630"/>
                    </a:moveTo>
                    <a:lnTo>
                      <a:pt x="8336" y="3449"/>
                    </a:lnTo>
                    <a:lnTo>
                      <a:pt x="7870" y="3449"/>
                    </a:lnTo>
                    <a:lnTo>
                      <a:pt x="7870" y="2630"/>
                    </a:lnTo>
                    <a:close/>
                    <a:moveTo>
                      <a:pt x="8826" y="2630"/>
                    </a:moveTo>
                    <a:lnTo>
                      <a:pt x="8826" y="3449"/>
                    </a:lnTo>
                    <a:lnTo>
                      <a:pt x="8361" y="3449"/>
                    </a:lnTo>
                    <a:lnTo>
                      <a:pt x="8361" y="2630"/>
                    </a:lnTo>
                    <a:close/>
                    <a:moveTo>
                      <a:pt x="9317" y="2630"/>
                    </a:moveTo>
                    <a:lnTo>
                      <a:pt x="9317" y="3449"/>
                    </a:lnTo>
                    <a:lnTo>
                      <a:pt x="8851" y="3449"/>
                    </a:lnTo>
                    <a:lnTo>
                      <a:pt x="8851" y="2630"/>
                    </a:lnTo>
                    <a:close/>
                    <a:moveTo>
                      <a:pt x="9807" y="2630"/>
                    </a:moveTo>
                    <a:lnTo>
                      <a:pt x="9807" y="3449"/>
                    </a:lnTo>
                    <a:lnTo>
                      <a:pt x="9341" y="3449"/>
                    </a:lnTo>
                    <a:lnTo>
                      <a:pt x="9341" y="2630"/>
                    </a:lnTo>
                    <a:close/>
                    <a:moveTo>
                      <a:pt x="10297" y="2630"/>
                    </a:moveTo>
                    <a:lnTo>
                      <a:pt x="10297" y="3449"/>
                    </a:lnTo>
                    <a:lnTo>
                      <a:pt x="9832" y="3449"/>
                    </a:lnTo>
                    <a:lnTo>
                      <a:pt x="9832" y="2630"/>
                    </a:lnTo>
                    <a:close/>
                    <a:moveTo>
                      <a:pt x="10788" y="2630"/>
                    </a:moveTo>
                    <a:lnTo>
                      <a:pt x="10788" y="3449"/>
                    </a:lnTo>
                    <a:lnTo>
                      <a:pt x="10322" y="3449"/>
                    </a:lnTo>
                    <a:lnTo>
                      <a:pt x="10322" y="2630"/>
                    </a:lnTo>
                    <a:close/>
                    <a:moveTo>
                      <a:pt x="11278" y="2630"/>
                    </a:moveTo>
                    <a:lnTo>
                      <a:pt x="11278" y="3449"/>
                    </a:lnTo>
                    <a:lnTo>
                      <a:pt x="10812" y="3449"/>
                    </a:lnTo>
                    <a:lnTo>
                      <a:pt x="10812" y="2630"/>
                    </a:lnTo>
                    <a:close/>
                    <a:moveTo>
                      <a:pt x="11769" y="2630"/>
                    </a:moveTo>
                    <a:lnTo>
                      <a:pt x="11769" y="3449"/>
                    </a:lnTo>
                    <a:lnTo>
                      <a:pt x="11303" y="3449"/>
                    </a:lnTo>
                    <a:lnTo>
                      <a:pt x="11303" y="2630"/>
                    </a:lnTo>
                    <a:close/>
                    <a:moveTo>
                      <a:pt x="12259" y="2630"/>
                    </a:moveTo>
                    <a:lnTo>
                      <a:pt x="12259" y="3449"/>
                    </a:lnTo>
                    <a:lnTo>
                      <a:pt x="11793" y="3449"/>
                    </a:lnTo>
                    <a:lnTo>
                      <a:pt x="11793" y="2630"/>
                    </a:lnTo>
                    <a:close/>
                    <a:moveTo>
                      <a:pt x="12749" y="2630"/>
                    </a:moveTo>
                    <a:lnTo>
                      <a:pt x="12749" y="3449"/>
                    </a:lnTo>
                    <a:lnTo>
                      <a:pt x="12283" y="3449"/>
                    </a:lnTo>
                    <a:lnTo>
                      <a:pt x="12283" y="2630"/>
                    </a:lnTo>
                    <a:close/>
                    <a:moveTo>
                      <a:pt x="13240" y="2630"/>
                    </a:moveTo>
                    <a:lnTo>
                      <a:pt x="13240" y="3449"/>
                    </a:lnTo>
                    <a:lnTo>
                      <a:pt x="12774" y="3449"/>
                    </a:lnTo>
                    <a:lnTo>
                      <a:pt x="12774" y="2630"/>
                    </a:lnTo>
                    <a:close/>
                    <a:moveTo>
                      <a:pt x="13730" y="2630"/>
                    </a:moveTo>
                    <a:lnTo>
                      <a:pt x="13730" y="3449"/>
                    </a:lnTo>
                    <a:lnTo>
                      <a:pt x="13264" y="3449"/>
                    </a:lnTo>
                    <a:lnTo>
                      <a:pt x="13264" y="2630"/>
                    </a:lnTo>
                    <a:close/>
                    <a:moveTo>
                      <a:pt x="14220" y="2630"/>
                    </a:moveTo>
                    <a:lnTo>
                      <a:pt x="14220" y="3449"/>
                    </a:lnTo>
                    <a:lnTo>
                      <a:pt x="13754" y="3449"/>
                    </a:lnTo>
                    <a:lnTo>
                      <a:pt x="13754" y="2630"/>
                    </a:lnTo>
                    <a:close/>
                    <a:moveTo>
                      <a:pt x="14711" y="2630"/>
                    </a:moveTo>
                    <a:lnTo>
                      <a:pt x="14711" y="3449"/>
                    </a:lnTo>
                    <a:lnTo>
                      <a:pt x="14245" y="3449"/>
                    </a:lnTo>
                    <a:lnTo>
                      <a:pt x="14245" y="2630"/>
                    </a:lnTo>
                    <a:close/>
                    <a:moveTo>
                      <a:pt x="15201" y="2630"/>
                    </a:moveTo>
                    <a:lnTo>
                      <a:pt x="15201" y="3449"/>
                    </a:lnTo>
                    <a:lnTo>
                      <a:pt x="14735" y="3449"/>
                    </a:lnTo>
                    <a:lnTo>
                      <a:pt x="14735" y="2630"/>
                    </a:lnTo>
                    <a:close/>
                    <a:moveTo>
                      <a:pt x="15691" y="2630"/>
                    </a:moveTo>
                    <a:lnTo>
                      <a:pt x="15691" y="3449"/>
                    </a:lnTo>
                    <a:lnTo>
                      <a:pt x="15226" y="3449"/>
                    </a:lnTo>
                    <a:lnTo>
                      <a:pt x="15226" y="2630"/>
                    </a:lnTo>
                    <a:close/>
                    <a:moveTo>
                      <a:pt x="16182" y="2630"/>
                    </a:moveTo>
                    <a:lnTo>
                      <a:pt x="16182" y="3449"/>
                    </a:lnTo>
                    <a:lnTo>
                      <a:pt x="15716" y="3449"/>
                    </a:lnTo>
                    <a:lnTo>
                      <a:pt x="15716" y="2630"/>
                    </a:lnTo>
                    <a:close/>
                    <a:moveTo>
                      <a:pt x="16672" y="2630"/>
                    </a:moveTo>
                    <a:lnTo>
                      <a:pt x="16672" y="3449"/>
                    </a:lnTo>
                    <a:lnTo>
                      <a:pt x="16206" y="3449"/>
                    </a:lnTo>
                    <a:lnTo>
                      <a:pt x="16206" y="2630"/>
                    </a:lnTo>
                    <a:close/>
                    <a:moveTo>
                      <a:pt x="17162" y="2630"/>
                    </a:moveTo>
                    <a:lnTo>
                      <a:pt x="17162" y="3449"/>
                    </a:lnTo>
                    <a:lnTo>
                      <a:pt x="16697" y="3449"/>
                    </a:lnTo>
                    <a:lnTo>
                      <a:pt x="16697" y="2630"/>
                    </a:lnTo>
                    <a:close/>
                    <a:moveTo>
                      <a:pt x="17653" y="2630"/>
                    </a:moveTo>
                    <a:lnTo>
                      <a:pt x="17653" y="3449"/>
                    </a:lnTo>
                    <a:lnTo>
                      <a:pt x="17187" y="3449"/>
                    </a:lnTo>
                    <a:lnTo>
                      <a:pt x="17187" y="2630"/>
                    </a:lnTo>
                    <a:close/>
                    <a:moveTo>
                      <a:pt x="18143" y="2630"/>
                    </a:moveTo>
                    <a:lnTo>
                      <a:pt x="18143" y="3449"/>
                    </a:lnTo>
                    <a:lnTo>
                      <a:pt x="17677" y="3449"/>
                    </a:lnTo>
                    <a:lnTo>
                      <a:pt x="17677" y="2630"/>
                    </a:lnTo>
                    <a:close/>
                    <a:moveTo>
                      <a:pt x="18633" y="2630"/>
                    </a:moveTo>
                    <a:lnTo>
                      <a:pt x="18633" y="3449"/>
                    </a:lnTo>
                    <a:lnTo>
                      <a:pt x="18168" y="3449"/>
                    </a:lnTo>
                    <a:lnTo>
                      <a:pt x="18168" y="2630"/>
                    </a:lnTo>
                    <a:close/>
                    <a:moveTo>
                      <a:pt x="19124" y="2630"/>
                    </a:moveTo>
                    <a:lnTo>
                      <a:pt x="19124" y="3449"/>
                    </a:lnTo>
                    <a:lnTo>
                      <a:pt x="18658" y="3449"/>
                    </a:lnTo>
                    <a:lnTo>
                      <a:pt x="18658" y="2630"/>
                    </a:lnTo>
                    <a:close/>
                    <a:moveTo>
                      <a:pt x="19614" y="2630"/>
                    </a:moveTo>
                    <a:lnTo>
                      <a:pt x="19614" y="3449"/>
                    </a:lnTo>
                    <a:lnTo>
                      <a:pt x="19148" y="3449"/>
                    </a:lnTo>
                    <a:lnTo>
                      <a:pt x="19148" y="2630"/>
                    </a:lnTo>
                    <a:close/>
                    <a:moveTo>
                      <a:pt x="20105" y="2630"/>
                    </a:moveTo>
                    <a:lnTo>
                      <a:pt x="20105" y="3449"/>
                    </a:lnTo>
                    <a:lnTo>
                      <a:pt x="19639" y="3449"/>
                    </a:lnTo>
                    <a:lnTo>
                      <a:pt x="19639" y="2630"/>
                    </a:lnTo>
                    <a:close/>
                    <a:moveTo>
                      <a:pt x="20595" y="2630"/>
                    </a:moveTo>
                    <a:lnTo>
                      <a:pt x="20595" y="3449"/>
                    </a:lnTo>
                    <a:lnTo>
                      <a:pt x="20129" y="3449"/>
                    </a:lnTo>
                    <a:lnTo>
                      <a:pt x="20129" y="2630"/>
                    </a:lnTo>
                    <a:close/>
                    <a:moveTo>
                      <a:pt x="21085" y="2630"/>
                    </a:moveTo>
                    <a:lnTo>
                      <a:pt x="21085" y="3449"/>
                    </a:lnTo>
                    <a:lnTo>
                      <a:pt x="20619" y="3449"/>
                    </a:lnTo>
                    <a:lnTo>
                      <a:pt x="20619" y="2630"/>
                    </a:lnTo>
                    <a:close/>
                    <a:moveTo>
                      <a:pt x="21576" y="2630"/>
                    </a:moveTo>
                    <a:lnTo>
                      <a:pt x="21576" y="3449"/>
                    </a:lnTo>
                    <a:lnTo>
                      <a:pt x="21110" y="3449"/>
                    </a:lnTo>
                    <a:lnTo>
                      <a:pt x="21110" y="2630"/>
                    </a:lnTo>
                    <a:close/>
                    <a:moveTo>
                      <a:pt x="491" y="3492"/>
                    </a:moveTo>
                    <a:lnTo>
                      <a:pt x="491" y="4311"/>
                    </a:lnTo>
                    <a:lnTo>
                      <a:pt x="25" y="4311"/>
                    </a:lnTo>
                    <a:lnTo>
                      <a:pt x="25" y="3492"/>
                    </a:lnTo>
                    <a:close/>
                    <a:moveTo>
                      <a:pt x="981" y="3492"/>
                    </a:moveTo>
                    <a:lnTo>
                      <a:pt x="981" y="4311"/>
                    </a:lnTo>
                    <a:lnTo>
                      <a:pt x="515" y="4311"/>
                    </a:lnTo>
                    <a:lnTo>
                      <a:pt x="515" y="3492"/>
                    </a:lnTo>
                    <a:close/>
                    <a:moveTo>
                      <a:pt x="1471" y="3492"/>
                    </a:moveTo>
                    <a:lnTo>
                      <a:pt x="1471" y="4311"/>
                    </a:lnTo>
                    <a:lnTo>
                      <a:pt x="1005" y="4311"/>
                    </a:lnTo>
                    <a:lnTo>
                      <a:pt x="1005" y="3492"/>
                    </a:lnTo>
                    <a:close/>
                    <a:moveTo>
                      <a:pt x="1961" y="3492"/>
                    </a:moveTo>
                    <a:lnTo>
                      <a:pt x="1961" y="4311"/>
                    </a:lnTo>
                    <a:lnTo>
                      <a:pt x="1496" y="4311"/>
                    </a:lnTo>
                    <a:lnTo>
                      <a:pt x="1496" y="3492"/>
                    </a:lnTo>
                    <a:close/>
                    <a:moveTo>
                      <a:pt x="2452" y="3492"/>
                    </a:moveTo>
                    <a:lnTo>
                      <a:pt x="2452" y="4311"/>
                    </a:lnTo>
                    <a:lnTo>
                      <a:pt x="1986" y="4311"/>
                    </a:lnTo>
                    <a:lnTo>
                      <a:pt x="1986" y="3492"/>
                    </a:lnTo>
                    <a:close/>
                    <a:moveTo>
                      <a:pt x="2942" y="3492"/>
                    </a:moveTo>
                    <a:lnTo>
                      <a:pt x="2942" y="4311"/>
                    </a:lnTo>
                    <a:lnTo>
                      <a:pt x="2476" y="4311"/>
                    </a:lnTo>
                    <a:lnTo>
                      <a:pt x="2476" y="3492"/>
                    </a:lnTo>
                    <a:close/>
                    <a:moveTo>
                      <a:pt x="3433" y="3492"/>
                    </a:moveTo>
                    <a:lnTo>
                      <a:pt x="3433" y="4311"/>
                    </a:lnTo>
                    <a:lnTo>
                      <a:pt x="2967" y="4311"/>
                    </a:lnTo>
                    <a:lnTo>
                      <a:pt x="2967" y="3492"/>
                    </a:lnTo>
                    <a:close/>
                    <a:moveTo>
                      <a:pt x="3923" y="3492"/>
                    </a:moveTo>
                    <a:lnTo>
                      <a:pt x="3923" y="4311"/>
                    </a:lnTo>
                    <a:lnTo>
                      <a:pt x="3457" y="4311"/>
                    </a:lnTo>
                    <a:lnTo>
                      <a:pt x="3457" y="3492"/>
                    </a:lnTo>
                    <a:close/>
                    <a:moveTo>
                      <a:pt x="4413" y="3492"/>
                    </a:moveTo>
                    <a:lnTo>
                      <a:pt x="4413" y="4311"/>
                    </a:lnTo>
                    <a:lnTo>
                      <a:pt x="3947" y="4311"/>
                    </a:lnTo>
                    <a:lnTo>
                      <a:pt x="3947" y="3492"/>
                    </a:lnTo>
                    <a:close/>
                    <a:moveTo>
                      <a:pt x="4904" y="3492"/>
                    </a:moveTo>
                    <a:lnTo>
                      <a:pt x="4904" y="4311"/>
                    </a:lnTo>
                    <a:lnTo>
                      <a:pt x="4438" y="4311"/>
                    </a:lnTo>
                    <a:lnTo>
                      <a:pt x="4438" y="3492"/>
                    </a:lnTo>
                    <a:close/>
                    <a:moveTo>
                      <a:pt x="5394" y="3492"/>
                    </a:moveTo>
                    <a:lnTo>
                      <a:pt x="5394" y="4311"/>
                    </a:lnTo>
                    <a:lnTo>
                      <a:pt x="4928" y="4311"/>
                    </a:lnTo>
                    <a:lnTo>
                      <a:pt x="4928" y="3492"/>
                    </a:lnTo>
                    <a:close/>
                    <a:moveTo>
                      <a:pt x="5884" y="3492"/>
                    </a:moveTo>
                    <a:lnTo>
                      <a:pt x="5884" y="4311"/>
                    </a:lnTo>
                    <a:lnTo>
                      <a:pt x="5418" y="4311"/>
                    </a:lnTo>
                    <a:lnTo>
                      <a:pt x="5418" y="3492"/>
                    </a:lnTo>
                    <a:close/>
                    <a:moveTo>
                      <a:pt x="6375" y="3492"/>
                    </a:moveTo>
                    <a:lnTo>
                      <a:pt x="6375" y="4311"/>
                    </a:lnTo>
                    <a:lnTo>
                      <a:pt x="5909" y="4311"/>
                    </a:lnTo>
                    <a:lnTo>
                      <a:pt x="5909" y="3492"/>
                    </a:lnTo>
                    <a:close/>
                    <a:moveTo>
                      <a:pt x="6865" y="3492"/>
                    </a:moveTo>
                    <a:lnTo>
                      <a:pt x="6865" y="4311"/>
                    </a:lnTo>
                    <a:lnTo>
                      <a:pt x="6399" y="4311"/>
                    </a:lnTo>
                    <a:lnTo>
                      <a:pt x="6399" y="3492"/>
                    </a:lnTo>
                    <a:close/>
                    <a:moveTo>
                      <a:pt x="7356" y="3492"/>
                    </a:moveTo>
                    <a:lnTo>
                      <a:pt x="7356" y="4311"/>
                    </a:lnTo>
                    <a:lnTo>
                      <a:pt x="6890" y="4311"/>
                    </a:lnTo>
                    <a:lnTo>
                      <a:pt x="6890" y="3492"/>
                    </a:lnTo>
                    <a:close/>
                    <a:moveTo>
                      <a:pt x="7846" y="3492"/>
                    </a:moveTo>
                    <a:lnTo>
                      <a:pt x="7846" y="4311"/>
                    </a:lnTo>
                    <a:lnTo>
                      <a:pt x="7380" y="4311"/>
                    </a:lnTo>
                    <a:lnTo>
                      <a:pt x="7380" y="3492"/>
                    </a:lnTo>
                    <a:close/>
                    <a:moveTo>
                      <a:pt x="8336" y="3492"/>
                    </a:moveTo>
                    <a:lnTo>
                      <a:pt x="8336" y="4311"/>
                    </a:lnTo>
                    <a:lnTo>
                      <a:pt x="7870" y="4311"/>
                    </a:lnTo>
                    <a:lnTo>
                      <a:pt x="7870" y="3492"/>
                    </a:lnTo>
                    <a:close/>
                    <a:moveTo>
                      <a:pt x="8826" y="3492"/>
                    </a:moveTo>
                    <a:lnTo>
                      <a:pt x="8826" y="4311"/>
                    </a:lnTo>
                    <a:lnTo>
                      <a:pt x="8361" y="4311"/>
                    </a:lnTo>
                    <a:lnTo>
                      <a:pt x="8361" y="3492"/>
                    </a:lnTo>
                    <a:close/>
                    <a:moveTo>
                      <a:pt x="9317" y="3492"/>
                    </a:moveTo>
                    <a:lnTo>
                      <a:pt x="9317" y="4311"/>
                    </a:lnTo>
                    <a:lnTo>
                      <a:pt x="8851" y="4311"/>
                    </a:lnTo>
                    <a:lnTo>
                      <a:pt x="8851" y="3492"/>
                    </a:lnTo>
                    <a:close/>
                    <a:moveTo>
                      <a:pt x="9807" y="3492"/>
                    </a:moveTo>
                    <a:lnTo>
                      <a:pt x="9807" y="4311"/>
                    </a:lnTo>
                    <a:lnTo>
                      <a:pt x="9341" y="4311"/>
                    </a:lnTo>
                    <a:lnTo>
                      <a:pt x="9341" y="3492"/>
                    </a:lnTo>
                    <a:close/>
                    <a:moveTo>
                      <a:pt x="10297" y="3492"/>
                    </a:moveTo>
                    <a:lnTo>
                      <a:pt x="10297" y="4311"/>
                    </a:lnTo>
                    <a:lnTo>
                      <a:pt x="9832" y="4311"/>
                    </a:lnTo>
                    <a:lnTo>
                      <a:pt x="9832" y="3492"/>
                    </a:lnTo>
                    <a:close/>
                    <a:moveTo>
                      <a:pt x="10788" y="3492"/>
                    </a:moveTo>
                    <a:lnTo>
                      <a:pt x="10788" y="4311"/>
                    </a:lnTo>
                    <a:lnTo>
                      <a:pt x="10322" y="4311"/>
                    </a:lnTo>
                    <a:lnTo>
                      <a:pt x="10322" y="3492"/>
                    </a:lnTo>
                    <a:close/>
                    <a:moveTo>
                      <a:pt x="11278" y="3492"/>
                    </a:moveTo>
                    <a:lnTo>
                      <a:pt x="11278" y="4311"/>
                    </a:lnTo>
                    <a:lnTo>
                      <a:pt x="10812" y="4311"/>
                    </a:lnTo>
                    <a:lnTo>
                      <a:pt x="10812" y="3492"/>
                    </a:lnTo>
                    <a:close/>
                    <a:moveTo>
                      <a:pt x="11769" y="3492"/>
                    </a:moveTo>
                    <a:lnTo>
                      <a:pt x="11769" y="4311"/>
                    </a:lnTo>
                    <a:lnTo>
                      <a:pt x="11303" y="4311"/>
                    </a:lnTo>
                    <a:lnTo>
                      <a:pt x="11303" y="3492"/>
                    </a:lnTo>
                    <a:close/>
                    <a:moveTo>
                      <a:pt x="12259" y="3492"/>
                    </a:moveTo>
                    <a:lnTo>
                      <a:pt x="12259" y="4311"/>
                    </a:lnTo>
                    <a:lnTo>
                      <a:pt x="11793" y="4311"/>
                    </a:lnTo>
                    <a:lnTo>
                      <a:pt x="11793" y="3492"/>
                    </a:lnTo>
                    <a:close/>
                    <a:moveTo>
                      <a:pt x="12749" y="3492"/>
                    </a:moveTo>
                    <a:lnTo>
                      <a:pt x="12749" y="4311"/>
                    </a:lnTo>
                    <a:lnTo>
                      <a:pt x="12283" y="4311"/>
                    </a:lnTo>
                    <a:lnTo>
                      <a:pt x="12283" y="3492"/>
                    </a:lnTo>
                    <a:close/>
                    <a:moveTo>
                      <a:pt x="13240" y="3492"/>
                    </a:moveTo>
                    <a:lnTo>
                      <a:pt x="13240" y="4311"/>
                    </a:lnTo>
                    <a:lnTo>
                      <a:pt x="12774" y="4311"/>
                    </a:lnTo>
                    <a:lnTo>
                      <a:pt x="12774" y="3492"/>
                    </a:lnTo>
                    <a:close/>
                    <a:moveTo>
                      <a:pt x="13730" y="3492"/>
                    </a:moveTo>
                    <a:lnTo>
                      <a:pt x="13730" y="4311"/>
                    </a:lnTo>
                    <a:lnTo>
                      <a:pt x="13264" y="4311"/>
                    </a:lnTo>
                    <a:lnTo>
                      <a:pt x="13264" y="3492"/>
                    </a:lnTo>
                    <a:close/>
                    <a:moveTo>
                      <a:pt x="14220" y="3492"/>
                    </a:moveTo>
                    <a:lnTo>
                      <a:pt x="14220" y="4311"/>
                    </a:lnTo>
                    <a:lnTo>
                      <a:pt x="13754" y="4311"/>
                    </a:lnTo>
                    <a:lnTo>
                      <a:pt x="13754" y="3492"/>
                    </a:lnTo>
                    <a:close/>
                    <a:moveTo>
                      <a:pt x="14711" y="3492"/>
                    </a:moveTo>
                    <a:lnTo>
                      <a:pt x="14711" y="4311"/>
                    </a:lnTo>
                    <a:lnTo>
                      <a:pt x="14245" y="4311"/>
                    </a:lnTo>
                    <a:lnTo>
                      <a:pt x="14245" y="3492"/>
                    </a:lnTo>
                    <a:close/>
                    <a:moveTo>
                      <a:pt x="15201" y="3492"/>
                    </a:moveTo>
                    <a:lnTo>
                      <a:pt x="15201" y="4311"/>
                    </a:lnTo>
                    <a:lnTo>
                      <a:pt x="14735" y="4311"/>
                    </a:lnTo>
                    <a:lnTo>
                      <a:pt x="14735" y="3492"/>
                    </a:lnTo>
                    <a:close/>
                    <a:moveTo>
                      <a:pt x="15691" y="3492"/>
                    </a:moveTo>
                    <a:lnTo>
                      <a:pt x="15691" y="4311"/>
                    </a:lnTo>
                    <a:lnTo>
                      <a:pt x="15226" y="4311"/>
                    </a:lnTo>
                    <a:lnTo>
                      <a:pt x="15226" y="3492"/>
                    </a:lnTo>
                    <a:close/>
                    <a:moveTo>
                      <a:pt x="16182" y="3492"/>
                    </a:moveTo>
                    <a:lnTo>
                      <a:pt x="16182" y="4311"/>
                    </a:lnTo>
                    <a:lnTo>
                      <a:pt x="15716" y="4311"/>
                    </a:lnTo>
                    <a:lnTo>
                      <a:pt x="15716" y="3492"/>
                    </a:lnTo>
                    <a:close/>
                    <a:moveTo>
                      <a:pt x="16672" y="3492"/>
                    </a:moveTo>
                    <a:lnTo>
                      <a:pt x="16672" y="4311"/>
                    </a:lnTo>
                    <a:lnTo>
                      <a:pt x="16206" y="4311"/>
                    </a:lnTo>
                    <a:lnTo>
                      <a:pt x="16206" y="3492"/>
                    </a:lnTo>
                    <a:close/>
                    <a:moveTo>
                      <a:pt x="17162" y="3492"/>
                    </a:moveTo>
                    <a:lnTo>
                      <a:pt x="17162" y="4311"/>
                    </a:lnTo>
                    <a:lnTo>
                      <a:pt x="16697" y="4311"/>
                    </a:lnTo>
                    <a:lnTo>
                      <a:pt x="16697" y="3492"/>
                    </a:lnTo>
                    <a:close/>
                    <a:moveTo>
                      <a:pt x="17653" y="3492"/>
                    </a:moveTo>
                    <a:lnTo>
                      <a:pt x="17653" y="4311"/>
                    </a:lnTo>
                    <a:lnTo>
                      <a:pt x="17187" y="4311"/>
                    </a:lnTo>
                    <a:lnTo>
                      <a:pt x="17187" y="3492"/>
                    </a:lnTo>
                    <a:close/>
                    <a:moveTo>
                      <a:pt x="18143" y="3492"/>
                    </a:moveTo>
                    <a:lnTo>
                      <a:pt x="18143" y="4311"/>
                    </a:lnTo>
                    <a:lnTo>
                      <a:pt x="17677" y="4311"/>
                    </a:lnTo>
                    <a:lnTo>
                      <a:pt x="17677" y="3492"/>
                    </a:lnTo>
                    <a:close/>
                    <a:moveTo>
                      <a:pt x="18633" y="3492"/>
                    </a:moveTo>
                    <a:lnTo>
                      <a:pt x="18633" y="4311"/>
                    </a:lnTo>
                    <a:lnTo>
                      <a:pt x="18168" y="4311"/>
                    </a:lnTo>
                    <a:lnTo>
                      <a:pt x="18168" y="3492"/>
                    </a:lnTo>
                    <a:close/>
                    <a:moveTo>
                      <a:pt x="19124" y="3492"/>
                    </a:moveTo>
                    <a:lnTo>
                      <a:pt x="19124" y="4311"/>
                    </a:lnTo>
                    <a:lnTo>
                      <a:pt x="18658" y="4311"/>
                    </a:lnTo>
                    <a:lnTo>
                      <a:pt x="18658" y="3492"/>
                    </a:lnTo>
                    <a:close/>
                    <a:moveTo>
                      <a:pt x="19614" y="3492"/>
                    </a:moveTo>
                    <a:lnTo>
                      <a:pt x="19614" y="4311"/>
                    </a:lnTo>
                    <a:lnTo>
                      <a:pt x="19148" y="4311"/>
                    </a:lnTo>
                    <a:lnTo>
                      <a:pt x="19148" y="3492"/>
                    </a:lnTo>
                    <a:close/>
                    <a:moveTo>
                      <a:pt x="20105" y="3492"/>
                    </a:moveTo>
                    <a:lnTo>
                      <a:pt x="20105" y="4311"/>
                    </a:lnTo>
                    <a:lnTo>
                      <a:pt x="19639" y="4311"/>
                    </a:lnTo>
                    <a:lnTo>
                      <a:pt x="19639" y="3492"/>
                    </a:lnTo>
                    <a:close/>
                    <a:moveTo>
                      <a:pt x="20595" y="3492"/>
                    </a:moveTo>
                    <a:lnTo>
                      <a:pt x="20595" y="4311"/>
                    </a:lnTo>
                    <a:lnTo>
                      <a:pt x="20129" y="4311"/>
                    </a:lnTo>
                    <a:lnTo>
                      <a:pt x="20129" y="3492"/>
                    </a:lnTo>
                    <a:close/>
                    <a:moveTo>
                      <a:pt x="21085" y="3492"/>
                    </a:moveTo>
                    <a:lnTo>
                      <a:pt x="21085" y="4311"/>
                    </a:lnTo>
                    <a:lnTo>
                      <a:pt x="20619" y="4311"/>
                    </a:lnTo>
                    <a:lnTo>
                      <a:pt x="20619" y="3492"/>
                    </a:lnTo>
                    <a:close/>
                    <a:moveTo>
                      <a:pt x="21576" y="3492"/>
                    </a:moveTo>
                    <a:lnTo>
                      <a:pt x="21576" y="4311"/>
                    </a:lnTo>
                    <a:lnTo>
                      <a:pt x="21110" y="4311"/>
                    </a:lnTo>
                    <a:lnTo>
                      <a:pt x="21110" y="3492"/>
                    </a:lnTo>
                    <a:close/>
                    <a:moveTo>
                      <a:pt x="491" y="4354"/>
                    </a:moveTo>
                    <a:lnTo>
                      <a:pt x="491" y="5173"/>
                    </a:lnTo>
                    <a:lnTo>
                      <a:pt x="25" y="5173"/>
                    </a:lnTo>
                    <a:lnTo>
                      <a:pt x="25" y="4354"/>
                    </a:lnTo>
                    <a:close/>
                    <a:moveTo>
                      <a:pt x="981" y="4354"/>
                    </a:moveTo>
                    <a:lnTo>
                      <a:pt x="981" y="5173"/>
                    </a:lnTo>
                    <a:lnTo>
                      <a:pt x="515" y="5173"/>
                    </a:lnTo>
                    <a:lnTo>
                      <a:pt x="515" y="4354"/>
                    </a:lnTo>
                    <a:close/>
                    <a:moveTo>
                      <a:pt x="1471" y="4354"/>
                    </a:moveTo>
                    <a:lnTo>
                      <a:pt x="1471" y="5173"/>
                    </a:lnTo>
                    <a:lnTo>
                      <a:pt x="1005" y="5173"/>
                    </a:lnTo>
                    <a:lnTo>
                      <a:pt x="1005" y="4354"/>
                    </a:lnTo>
                    <a:close/>
                    <a:moveTo>
                      <a:pt x="1961" y="4354"/>
                    </a:moveTo>
                    <a:lnTo>
                      <a:pt x="1961" y="5173"/>
                    </a:lnTo>
                    <a:lnTo>
                      <a:pt x="1496" y="5173"/>
                    </a:lnTo>
                    <a:lnTo>
                      <a:pt x="1496" y="4354"/>
                    </a:lnTo>
                    <a:close/>
                    <a:moveTo>
                      <a:pt x="2452" y="4354"/>
                    </a:moveTo>
                    <a:lnTo>
                      <a:pt x="2452" y="5173"/>
                    </a:lnTo>
                    <a:lnTo>
                      <a:pt x="1986" y="5173"/>
                    </a:lnTo>
                    <a:lnTo>
                      <a:pt x="1986" y="4354"/>
                    </a:lnTo>
                    <a:close/>
                    <a:moveTo>
                      <a:pt x="12749" y="4354"/>
                    </a:moveTo>
                    <a:lnTo>
                      <a:pt x="12749" y="5173"/>
                    </a:lnTo>
                    <a:lnTo>
                      <a:pt x="12283" y="5173"/>
                    </a:lnTo>
                    <a:lnTo>
                      <a:pt x="12283" y="4354"/>
                    </a:lnTo>
                    <a:close/>
                    <a:moveTo>
                      <a:pt x="13240" y="4354"/>
                    </a:moveTo>
                    <a:lnTo>
                      <a:pt x="13240" y="5173"/>
                    </a:lnTo>
                    <a:lnTo>
                      <a:pt x="12774" y="5173"/>
                    </a:lnTo>
                    <a:lnTo>
                      <a:pt x="12774" y="4354"/>
                    </a:lnTo>
                    <a:close/>
                    <a:moveTo>
                      <a:pt x="13730" y="4354"/>
                    </a:moveTo>
                    <a:lnTo>
                      <a:pt x="13730" y="5173"/>
                    </a:lnTo>
                    <a:lnTo>
                      <a:pt x="13264" y="5173"/>
                    </a:lnTo>
                    <a:lnTo>
                      <a:pt x="13264" y="4354"/>
                    </a:lnTo>
                    <a:close/>
                    <a:moveTo>
                      <a:pt x="14220" y="4354"/>
                    </a:moveTo>
                    <a:lnTo>
                      <a:pt x="14220" y="5173"/>
                    </a:lnTo>
                    <a:lnTo>
                      <a:pt x="13754" y="5173"/>
                    </a:lnTo>
                    <a:lnTo>
                      <a:pt x="13754" y="4354"/>
                    </a:lnTo>
                    <a:close/>
                    <a:moveTo>
                      <a:pt x="14711" y="4354"/>
                    </a:moveTo>
                    <a:lnTo>
                      <a:pt x="14711" y="5173"/>
                    </a:lnTo>
                    <a:lnTo>
                      <a:pt x="14245" y="5173"/>
                    </a:lnTo>
                    <a:lnTo>
                      <a:pt x="14245" y="4354"/>
                    </a:lnTo>
                    <a:close/>
                    <a:moveTo>
                      <a:pt x="2942" y="4355"/>
                    </a:moveTo>
                    <a:lnTo>
                      <a:pt x="2942" y="5174"/>
                    </a:lnTo>
                    <a:lnTo>
                      <a:pt x="2476" y="5174"/>
                    </a:lnTo>
                    <a:lnTo>
                      <a:pt x="2476" y="4355"/>
                    </a:lnTo>
                    <a:close/>
                    <a:moveTo>
                      <a:pt x="3433" y="4355"/>
                    </a:moveTo>
                    <a:lnTo>
                      <a:pt x="3433" y="5174"/>
                    </a:lnTo>
                    <a:lnTo>
                      <a:pt x="2967" y="5174"/>
                    </a:lnTo>
                    <a:lnTo>
                      <a:pt x="2967" y="4355"/>
                    </a:lnTo>
                    <a:close/>
                    <a:moveTo>
                      <a:pt x="3923" y="4355"/>
                    </a:moveTo>
                    <a:lnTo>
                      <a:pt x="3923" y="5174"/>
                    </a:lnTo>
                    <a:lnTo>
                      <a:pt x="3457" y="5174"/>
                    </a:lnTo>
                    <a:lnTo>
                      <a:pt x="3457" y="4355"/>
                    </a:lnTo>
                    <a:close/>
                    <a:moveTo>
                      <a:pt x="4413" y="4355"/>
                    </a:moveTo>
                    <a:lnTo>
                      <a:pt x="4413" y="5174"/>
                    </a:lnTo>
                    <a:lnTo>
                      <a:pt x="3947" y="5174"/>
                    </a:lnTo>
                    <a:lnTo>
                      <a:pt x="3947" y="4355"/>
                    </a:lnTo>
                    <a:close/>
                    <a:moveTo>
                      <a:pt x="4904" y="4355"/>
                    </a:moveTo>
                    <a:lnTo>
                      <a:pt x="4904" y="5174"/>
                    </a:lnTo>
                    <a:lnTo>
                      <a:pt x="4438" y="5174"/>
                    </a:lnTo>
                    <a:lnTo>
                      <a:pt x="4438" y="4355"/>
                    </a:lnTo>
                    <a:close/>
                    <a:moveTo>
                      <a:pt x="5394" y="4355"/>
                    </a:moveTo>
                    <a:lnTo>
                      <a:pt x="5394" y="5174"/>
                    </a:lnTo>
                    <a:lnTo>
                      <a:pt x="4928" y="5174"/>
                    </a:lnTo>
                    <a:lnTo>
                      <a:pt x="4928" y="4355"/>
                    </a:lnTo>
                    <a:close/>
                    <a:moveTo>
                      <a:pt x="5884" y="4355"/>
                    </a:moveTo>
                    <a:lnTo>
                      <a:pt x="5884" y="5174"/>
                    </a:lnTo>
                    <a:lnTo>
                      <a:pt x="5418" y="5174"/>
                    </a:lnTo>
                    <a:lnTo>
                      <a:pt x="5418" y="4355"/>
                    </a:lnTo>
                    <a:close/>
                    <a:moveTo>
                      <a:pt x="6375" y="4355"/>
                    </a:moveTo>
                    <a:lnTo>
                      <a:pt x="6375" y="5174"/>
                    </a:lnTo>
                    <a:lnTo>
                      <a:pt x="5909" y="5174"/>
                    </a:lnTo>
                    <a:lnTo>
                      <a:pt x="5909" y="4355"/>
                    </a:lnTo>
                    <a:close/>
                    <a:moveTo>
                      <a:pt x="6865" y="4355"/>
                    </a:moveTo>
                    <a:lnTo>
                      <a:pt x="6865" y="5174"/>
                    </a:lnTo>
                    <a:lnTo>
                      <a:pt x="6399" y="5174"/>
                    </a:lnTo>
                    <a:lnTo>
                      <a:pt x="6399" y="4355"/>
                    </a:lnTo>
                    <a:close/>
                    <a:moveTo>
                      <a:pt x="7356" y="4355"/>
                    </a:moveTo>
                    <a:lnTo>
                      <a:pt x="7356" y="5174"/>
                    </a:lnTo>
                    <a:lnTo>
                      <a:pt x="6890" y="5174"/>
                    </a:lnTo>
                    <a:lnTo>
                      <a:pt x="6890" y="4355"/>
                    </a:lnTo>
                    <a:close/>
                    <a:moveTo>
                      <a:pt x="7846" y="4355"/>
                    </a:moveTo>
                    <a:lnTo>
                      <a:pt x="7846" y="5174"/>
                    </a:lnTo>
                    <a:lnTo>
                      <a:pt x="7380" y="5174"/>
                    </a:lnTo>
                    <a:lnTo>
                      <a:pt x="7380" y="4355"/>
                    </a:lnTo>
                    <a:close/>
                    <a:moveTo>
                      <a:pt x="8336" y="4355"/>
                    </a:moveTo>
                    <a:lnTo>
                      <a:pt x="8336" y="5174"/>
                    </a:lnTo>
                    <a:lnTo>
                      <a:pt x="7870" y="5174"/>
                    </a:lnTo>
                    <a:lnTo>
                      <a:pt x="7870" y="4355"/>
                    </a:lnTo>
                    <a:close/>
                    <a:moveTo>
                      <a:pt x="8826" y="4355"/>
                    </a:moveTo>
                    <a:lnTo>
                      <a:pt x="8826" y="5174"/>
                    </a:lnTo>
                    <a:lnTo>
                      <a:pt x="8361" y="5174"/>
                    </a:lnTo>
                    <a:lnTo>
                      <a:pt x="8361" y="4355"/>
                    </a:lnTo>
                    <a:close/>
                    <a:moveTo>
                      <a:pt x="9317" y="4355"/>
                    </a:moveTo>
                    <a:lnTo>
                      <a:pt x="9317" y="5174"/>
                    </a:lnTo>
                    <a:lnTo>
                      <a:pt x="8851" y="5174"/>
                    </a:lnTo>
                    <a:lnTo>
                      <a:pt x="8851" y="4355"/>
                    </a:lnTo>
                    <a:close/>
                    <a:moveTo>
                      <a:pt x="9807" y="4355"/>
                    </a:moveTo>
                    <a:lnTo>
                      <a:pt x="9807" y="5174"/>
                    </a:lnTo>
                    <a:lnTo>
                      <a:pt x="9341" y="5174"/>
                    </a:lnTo>
                    <a:lnTo>
                      <a:pt x="9341" y="4355"/>
                    </a:lnTo>
                    <a:close/>
                    <a:moveTo>
                      <a:pt x="10297" y="4355"/>
                    </a:moveTo>
                    <a:lnTo>
                      <a:pt x="10297" y="5174"/>
                    </a:lnTo>
                    <a:lnTo>
                      <a:pt x="9832" y="5174"/>
                    </a:lnTo>
                    <a:lnTo>
                      <a:pt x="9832" y="4355"/>
                    </a:lnTo>
                    <a:close/>
                    <a:moveTo>
                      <a:pt x="10788" y="4355"/>
                    </a:moveTo>
                    <a:lnTo>
                      <a:pt x="10788" y="5174"/>
                    </a:lnTo>
                    <a:lnTo>
                      <a:pt x="10322" y="5174"/>
                    </a:lnTo>
                    <a:lnTo>
                      <a:pt x="10322" y="4355"/>
                    </a:lnTo>
                    <a:close/>
                    <a:moveTo>
                      <a:pt x="11278" y="4355"/>
                    </a:moveTo>
                    <a:lnTo>
                      <a:pt x="11278" y="5174"/>
                    </a:lnTo>
                    <a:lnTo>
                      <a:pt x="10812" y="5174"/>
                    </a:lnTo>
                    <a:lnTo>
                      <a:pt x="10812" y="4355"/>
                    </a:lnTo>
                    <a:close/>
                    <a:moveTo>
                      <a:pt x="11769" y="4355"/>
                    </a:moveTo>
                    <a:lnTo>
                      <a:pt x="11769" y="5174"/>
                    </a:lnTo>
                    <a:lnTo>
                      <a:pt x="11303" y="5174"/>
                    </a:lnTo>
                    <a:lnTo>
                      <a:pt x="11303" y="4355"/>
                    </a:lnTo>
                    <a:close/>
                    <a:moveTo>
                      <a:pt x="12259" y="4355"/>
                    </a:moveTo>
                    <a:lnTo>
                      <a:pt x="12259" y="5174"/>
                    </a:lnTo>
                    <a:lnTo>
                      <a:pt x="11793" y="5174"/>
                    </a:lnTo>
                    <a:lnTo>
                      <a:pt x="11793" y="4355"/>
                    </a:lnTo>
                    <a:close/>
                    <a:moveTo>
                      <a:pt x="15201" y="4355"/>
                    </a:moveTo>
                    <a:lnTo>
                      <a:pt x="15201" y="5174"/>
                    </a:lnTo>
                    <a:lnTo>
                      <a:pt x="14735" y="5174"/>
                    </a:lnTo>
                    <a:lnTo>
                      <a:pt x="14735" y="4355"/>
                    </a:lnTo>
                    <a:close/>
                    <a:moveTo>
                      <a:pt x="15691" y="4355"/>
                    </a:moveTo>
                    <a:lnTo>
                      <a:pt x="15691" y="5174"/>
                    </a:lnTo>
                    <a:lnTo>
                      <a:pt x="15226" y="5174"/>
                    </a:lnTo>
                    <a:lnTo>
                      <a:pt x="15226" y="4355"/>
                    </a:lnTo>
                    <a:close/>
                    <a:moveTo>
                      <a:pt x="16182" y="4355"/>
                    </a:moveTo>
                    <a:lnTo>
                      <a:pt x="16182" y="5174"/>
                    </a:lnTo>
                    <a:lnTo>
                      <a:pt x="15716" y="5174"/>
                    </a:lnTo>
                    <a:lnTo>
                      <a:pt x="15716" y="4355"/>
                    </a:lnTo>
                    <a:close/>
                    <a:moveTo>
                      <a:pt x="16672" y="4355"/>
                    </a:moveTo>
                    <a:lnTo>
                      <a:pt x="16672" y="5174"/>
                    </a:lnTo>
                    <a:lnTo>
                      <a:pt x="16206" y="5174"/>
                    </a:lnTo>
                    <a:lnTo>
                      <a:pt x="16206" y="4355"/>
                    </a:lnTo>
                    <a:close/>
                    <a:moveTo>
                      <a:pt x="17162" y="4355"/>
                    </a:moveTo>
                    <a:lnTo>
                      <a:pt x="17162" y="5174"/>
                    </a:lnTo>
                    <a:lnTo>
                      <a:pt x="16697" y="5174"/>
                    </a:lnTo>
                    <a:lnTo>
                      <a:pt x="16697" y="4355"/>
                    </a:lnTo>
                    <a:close/>
                    <a:moveTo>
                      <a:pt x="17653" y="4355"/>
                    </a:moveTo>
                    <a:lnTo>
                      <a:pt x="17653" y="5174"/>
                    </a:lnTo>
                    <a:lnTo>
                      <a:pt x="17187" y="5174"/>
                    </a:lnTo>
                    <a:lnTo>
                      <a:pt x="17187" y="4355"/>
                    </a:lnTo>
                    <a:close/>
                    <a:moveTo>
                      <a:pt x="18143" y="4355"/>
                    </a:moveTo>
                    <a:lnTo>
                      <a:pt x="18143" y="5174"/>
                    </a:lnTo>
                    <a:lnTo>
                      <a:pt x="17677" y="5174"/>
                    </a:lnTo>
                    <a:lnTo>
                      <a:pt x="17677" y="4355"/>
                    </a:lnTo>
                    <a:close/>
                    <a:moveTo>
                      <a:pt x="18633" y="4355"/>
                    </a:moveTo>
                    <a:lnTo>
                      <a:pt x="18633" y="5174"/>
                    </a:lnTo>
                    <a:lnTo>
                      <a:pt x="18168" y="5174"/>
                    </a:lnTo>
                    <a:lnTo>
                      <a:pt x="18168" y="4355"/>
                    </a:lnTo>
                    <a:close/>
                    <a:moveTo>
                      <a:pt x="19124" y="4355"/>
                    </a:moveTo>
                    <a:lnTo>
                      <a:pt x="19124" y="5174"/>
                    </a:lnTo>
                    <a:lnTo>
                      <a:pt x="18658" y="5174"/>
                    </a:lnTo>
                    <a:lnTo>
                      <a:pt x="18658" y="4355"/>
                    </a:lnTo>
                    <a:close/>
                    <a:moveTo>
                      <a:pt x="19614" y="4355"/>
                    </a:moveTo>
                    <a:lnTo>
                      <a:pt x="19614" y="5174"/>
                    </a:lnTo>
                    <a:lnTo>
                      <a:pt x="19148" y="5174"/>
                    </a:lnTo>
                    <a:lnTo>
                      <a:pt x="19148" y="4355"/>
                    </a:lnTo>
                    <a:close/>
                    <a:moveTo>
                      <a:pt x="20105" y="4355"/>
                    </a:moveTo>
                    <a:lnTo>
                      <a:pt x="20105" y="5174"/>
                    </a:lnTo>
                    <a:lnTo>
                      <a:pt x="19639" y="5174"/>
                    </a:lnTo>
                    <a:lnTo>
                      <a:pt x="19639" y="4355"/>
                    </a:lnTo>
                    <a:close/>
                    <a:moveTo>
                      <a:pt x="20595" y="4355"/>
                    </a:moveTo>
                    <a:lnTo>
                      <a:pt x="20595" y="5174"/>
                    </a:lnTo>
                    <a:lnTo>
                      <a:pt x="20129" y="5174"/>
                    </a:lnTo>
                    <a:lnTo>
                      <a:pt x="20129" y="4355"/>
                    </a:lnTo>
                    <a:close/>
                    <a:moveTo>
                      <a:pt x="21085" y="4355"/>
                    </a:moveTo>
                    <a:lnTo>
                      <a:pt x="21085" y="5174"/>
                    </a:lnTo>
                    <a:lnTo>
                      <a:pt x="20619" y="5174"/>
                    </a:lnTo>
                    <a:lnTo>
                      <a:pt x="20619" y="4355"/>
                    </a:lnTo>
                    <a:close/>
                    <a:moveTo>
                      <a:pt x="21576" y="4355"/>
                    </a:moveTo>
                    <a:lnTo>
                      <a:pt x="21576" y="5174"/>
                    </a:lnTo>
                    <a:lnTo>
                      <a:pt x="21110" y="5174"/>
                    </a:lnTo>
                    <a:lnTo>
                      <a:pt x="21110" y="4355"/>
                    </a:lnTo>
                    <a:close/>
                    <a:moveTo>
                      <a:pt x="491" y="5217"/>
                    </a:moveTo>
                    <a:lnTo>
                      <a:pt x="491" y="6036"/>
                    </a:lnTo>
                    <a:lnTo>
                      <a:pt x="25" y="6036"/>
                    </a:lnTo>
                    <a:lnTo>
                      <a:pt x="25" y="5217"/>
                    </a:lnTo>
                    <a:close/>
                    <a:moveTo>
                      <a:pt x="981" y="5217"/>
                    </a:moveTo>
                    <a:lnTo>
                      <a:pt x="981" y="6036"/>
                    </a:lnTo>
                    <a:lnTo>
                      <a:pt x="515" y="6036"/>
                    </a:lnTo>
                    <a:lnTo>
                      <a:pt x="515" y="5217"/>
                    </a:lnTo>
                    <a:close/>
                    <a:moveTo>
                      <a:pt x="1471" y="5217"/>
                    </a:moveTo>
                    <a:lnTo>
                      <a:pt x="1471" y="6036"/>
                    </a:lnTo>
                    <a:lnTo>
                      <a:pt x="1005" y="6036"/>
                    </a:lnTo>
                    <a:lnTo>
                      <a:pt x="1005" y="5217"/>
                    </a:lnTo>
                    <a:close/>
                    <a:moveTo>
                      <a:pt x="1961" y="5217"/>
                    </a:moveTo>
                    <a:lnTo>
                      <a:pt x="1961" y="6036"/>
                    </a:lnTo>
                    <a:lnTo>
                      <a:pt x="1496" y="6036"/>
                    </a:lnTo>
                    <a:lnTo>
                      <a:pt x="1496" y="5217"/>
                    </a:lnTo>
                    <a:close/>
                    <a:moveTo>
                      <a:pt x="2452" y="5217"/>
                    </a:moveTo>
                    <a:lnTo>
                      <a:pt x="2452" y="6036"/>
                    </a:lnTo>
                    <a:lnTo>
                      <a:pt x="1986" y="6036"/>
                    </a:lnTo>
                    <a:lnTo>
                      <a:pt x="1986" y="5217"/>
                    </a:lnTo>
                    <a:close/>
                    <a:moveTo>
                      <a:pt x="2942" y="5217"/>
                    </a:moveTo>
                    <a:lnTo>
                      <a:pt x="2942" y="6036"/>
                    </a:lnTo>
                    <a:lnTo>
                      <a:pt x="2476" y="6036"/>
                    </a:lnTo>
                    <a:lnTo>
                      <a:pt x="2476" y="5217"/>
                    </a:lnTo>
                    <a:close/>
                    <a:moveTo>
                      <a:pt x="3433" y="5217"/>
                    </a:moveTo>
                    <a:lnTo>
                      <a:pt x="3433" y="6036"/>
                    </a:lnTo>
                    <a:lnTo>
                      <a:pt x="2967" y="6036"/>
                    </a:lnTo>
                    <a:lnTo>
                      <a:pt x="2967" y="5217"/>
                    </a:lnTo>
                    <a:close/>
                    <a:moveTo>
                      <a:pt x="3923" y="5217"/>
                    </a:moveTo>
                    <a:lnTo>
                      <a:pt x="3923" y="6036"/>
                    </a:lnTo>
                    <a:lnTo>
                      <a:pt x="3457" y="6036"/>
                    </a:lnTo>
                    <a:lnTo>
                      <a:pt x="3457" y="5217"/>
                    </a:lnTo>
                    <a:close/>
                    <a:moveTo>
                      <a:pt x="4413" y="5217"/>
                    </a:moveTo>
                    <a:lnTo>
                      <a:pt x="4413" y="6036"/>
                    </a:lnTo>
                    <a:lnTo>
                      <a:pt x="3947" y="6036"/>
                    </a:lnTo>
                    <a:lnTo>
                      <a:pt x="3947" y="5217"/>
                    </a:lnTo>
                    <a:close/>
                    <a:moveTo>
                      <a:pt x="4904" y="5217"/>
                    </a:moveTo>
                    <a:lnTo>
                      <a:pt x="4904" y="6036"/>
                    </a:lnTo>
                    <a:lnTo>
                      <a:pt x="4438" y="6036"/>
                    </a:lnTo>
                    <a:lnTo>
                      <a:pt x="4438" y="5217"/>
                    </a:lnTo>
                    <a:close/>
                    <a:moveTo>
                      <a:pt x="5394" y="5217"/>
                    </a:moveTo>
                    <a:lnTo>
                      <a:pt x="5394" y="6036"/>
                    </a:lnTo>
                    <a:lnTo>
                      <a:pt x="4928" y="6036"/>
                    </a:lnTo>
                    <a:lnTo>
                      <a:pt x="4928" y="5217"/>
                    </a:lnTo>
                    <a:close/>
                    <a:moveTo>
                      <a:pt x="5884" y="5217"/>
                    </a:moveTo>
                    <a:lnTo>
                      <a:pt x="5884" y="6036"/>
                    </a:lnTo>
                    <a:lnTo>
                      <a:pt x="5418" y="6036"/>
                    </a:lnTo>
                    <a:lnTo>
                      <a:pt x="5418" y="5217"/>
                    </a:lnTo>
                    <a:close/>
                    <a:moveTo>
                      <a:pt x="6375" y="5217"/>
                    </a:moveTo>
                    <a:lnTo>
                      <a:pt x="6375" y="6036"/>
                    </a:lnTo>
                    <a:lnTo>
                      <a:pt x="5909" y="6036"/>
                    </a:lnTo>
                    <a:lnTo>
                      <a:pt x="5909" y="5217"/>
                    </a:lnTo>
                    <a:close/>
                    <a:moveTo>
                      <a:pt x="6865" y="5217"/>
                    </a:moveTo>
                    <a:lnTo>
                      <a:pt x="6865" y="6036"/>
                    </a:lnTo>
                    <a:lnTo>
                      <a:pt x="6399" y="6036"/>
                    </a:lnTo>
                    <a:lnTo>
                      <a:pt x="6399" y="5217"/>
                    </a:lnTo>
                    <a:close/>
                    <a:moveTo>
                      <a:pt x="7356" y="5217"/>
                    </a:moveTo>
                    <a:lnTo>
                      <a:pt x="7356" y="6036"/>
                    </a:lnTo>
                    <a:lnTo>
                      <a:pt x="6890" y="6036"/>
                    </a:lnTo>
                    <a:lnTo>
                      <a:pt x="6890" y="5217"/>
                    </a:lnTo>
                    <a:close/>
                    <a:moveTo>
                      <a:pt x="7846" y="5217"/>
                    </a:moveTo>
                    <a:lnTo>
                      <a:pt x="7846" y="6036"/>
                    </a:lnTo>
                    <a:lnTo>
                      <a:pt x="7380" y="6036"/>
                    </a:lnTo>
                    <a:lnTo>
                      <a:pt x="7380" y="5217"/>
                    </a:lnTo>
                    <a:close/>
                    <a:moveTo>
                      <a:pt x="8336" y="5217"/>
                    </a:moveTo>
                    <a:lnTo>
                      <a:pt x="8336" y="6036"/>
                    </a:lnTo>
                    <a:lnTo>
                      <a:pt x="7870" y="6036"/>
                    </a:lnTo>
                    <a:lnTo>
                      <a:pt x="7870" y="5217"/>
                    </a:lnTo>
                    <a:close/>
                    <a:moveTo>
                      <a:pt x="8826" y="5217"/>
                    </a:moveTo>
                    <a:lnTo>
                      <a:pt x="8826" y="6036"/>
                    </a:lnTo>
                    <a:lnTo>
                      <a:pt x="8361" y="6036"/>
                    </a:lnTo>
                    <a:lnTo>
                      <a:pt x="8361" y="5217"/>
                    </a:lnTo>
                    <a:close/>
                    <a:moveTo>
                      <a:pt x="9317" y="5217"/>
                    </a:moveTo>
                    <a:lnTo>
                      <a:pt x="9317" y="6036"/>
                    </a:lnTo>
                    <a:lnTo>
                      <a:pt x="8851" y="6036"/>
                    </a:lnTo>
                    <a:lnTo>
                      <a:pt x="8851" y="5217"/>
                    </a:lnTo>
                    <a:close/>
                    <a:moveTo>
                      <a:pt x="9807" y="5217"/>
                    </a:moveTo>
                    <a:lnTo>
                      <a:pt x="9807" y="6036"/>
                    </a:lnTo>
                    <a:lnTo>
                      <a:pt x="9341" y="6036"/>
                    </a:lnTo>
                    <a:lnTo>
                      <a:pt x="9341" y="5217"/>
                    </a:lnTo>
                    <a:close/>
                    <a:moveTo>
                      <a:pt x="10297" y="5217"/>
                    </a:moveTo>
                    <a:lnTo>
                      <a:pt x="10297" y="6036"/>
                    </a:lnTo>
                    <a:lnTo>
                      <a:pt x="9832" y="6036"/>
                    </a:lnTo>
                    <a:lnTo>
                      <a:pt x="9832" y="5217"/>
                    </a:lnTo>
                    <a:close/>
                    <a:moveTo>
                      <a:pt x="10788" y="5217"/>
                    </a:moveTo>
                    <a:lnTo>
                      <a:pt x="10788" y="6036"/>
                    </a:lnTo>
                    <a:lnTo>
                      <a:pt x="10322" y="6036"/>
                    </a:lnTo>
                    <a:lnTo>
                      <a:pt x="10322" y="5217"/>
                    </a:lnTo>
                    <a:close/>
                    <a:moveTo>
                      <a:pt x="11278" y="5217"/>
                    </a:moveTo>
                    <a:lnTo>
                      <a:pt x="11278" y="6036"/>
                    </a:lnTo>
                    <a:lnTo>
                      <a:pt x="10812" y="6036"/>
                    </a:lnTo>
                    <a:lnTo>
                      <a:pt x="10812" y="5217"/>
                    </a:lnTo>
                    <a:close/>
                    <a:moveTo>
                      <a:pt x="11769" y="5217"/>
                    </a:moveTo>
                    <a:lnTo>
                      <a:pt x="11769" y="6036"/>
                    </a:lnTo>
                    <a:lnTo>
                      <a:pt x="11303" y="6036"/>
                    </a:lnTo>
                    <a:lnTo>
                      <a:pt x="11303" y="5217"/>
                    </a:lnTo>
                    <a:close/>
                    <a:moveTo>
                      <a:pt x="12259" y="5217"/>
                    </a:moveTo>
                    <a:lnTo>
                      <a:pt x="12259" y="6036"/>
                    </a:lnTo>
                    <a:lnTo>
                      <a:pt x="11793" y="6036"/>
                    </a:lnTo>
                    <a:lnTo>
                      <a:pt x="11793" y="5217"/>
                    </a:lnTo>
                    <a:close/>
                    <a:moveTo>
                      <a:pt x="12749" y="5217"/>
                    </a:moveTo>
                    <a:lnTo>
                      <a:pt x="12749" y="6036"/>
                    </a:lnTo>
                    <a:lnTo>
                      <a:pt x="12283" y="6036"/>
                    </a:lnTo>
                    <a:lnTo>
                      <a:pt x="12283" y="5217"/>
                    </a:lnTo>
                    <a:close/>
                    <a:moveTo>
                      <a:pt x="13240" y="5217"/>
                    </a:moveTo>
                    <a:lnTo>
                      <a:pt x="13240" y="6036"/>
                    </a:lnTo>
                    <a:lnTo>
                      <a:pt x="12774" y="6036"/>
                    </a:lnTo>
                    <a:lnTo>
                      <a:pt x="12774" y="5217"/>
                    </a:lnTo>
                    <a:close/>
                    <a:moveTo>
                      <a:pt x="13730" y="5217"/>
                    </a:moveTo>
                    <a:lnTo>
                      <a:pt x="13730" y="6036"/>
                    </a:lnTo>
                    <a:lnTo>
                      <a:pt x="13264" y="6036"/>
                    </a:lnTo>
                    <a:lnTo>
                      <a:pt x="13264" y="5217"/>
                    </a:lnTo>
                    <a:close/>
                    <a:moveTo>
                      <a:pt x="14220" y="5217"/>
                    </a:moveTo>
                    <a:lnTo>
                      <a:pt x="14220" y="6036"/>
                    </a:lnTo>
                    <a:lnTo>
                      <a:pt x="13754" y="6036"/>
                    </a:lnTo>
                    <a:lnTo>
                      <a:pt x="13754" y="5217"/>
                    </a:lnTo>
                    <a:close/>
                    <a:moveTo>
                      <a:pt x="14711" y="5217"/>
                    </a:moveTo>
                    <a:lnTo>
                      <a:pt x="14711" y="6036"/>
                    </a:lnTo>
                    <a:lnTo>
                      <a:pt x="14245" y="6036"/>
                    </a:lnTo>
                    <a:lnTo>
                      <a:pt x="14245" y="5217"/>
                    </a:lnTo>
                    <a:close/>
                    <a:moveTo>
                      <a:pt x="15201" y="5217"/>
                    </a:moveTo>
                    <a:lnTo>
                      <a:pt x="15201" y="6036"/>
                    </a:lnTo>
                    <a:lnTo>
                      <a:pt x="14735" y="6036"/>
                    </a:lnTo>
                    <a:lnTo>
                      <a:pt x="14735" y="5217"/>
                    </a:lnTo>
                    <a:close/>
                    <a:moveTo>
                      <a:pt x="15691" y="5217"/>
                    </a:moveTo>
                    <a:lnTo>
                      <a:pt x="15691" y="6036"/>
                    </a:lnTo>
                    <a:lnTo>
                      <a:pt x="15226" y="6036"/>
                    </a:lnTo>
                    <a:lnTo>
                      <a:pt x="15226" y="5217"/>
                    </a:lnTo>
                    <a:close/>
                    <a:moveTo>
                      <a:pt x="16182" y="5217"/>
                    </a:moveTo>
                    <a:lnTo>
                      <a:pt x="16182" y="6036"/>
                    </a:lnTo>
                    <a:lnTo>
                      <a:pt x="15716" y="6036"/>
                    </a:lnTo>
                    <a:lnTo>
                      <a:pt x="15716" y="5217"/>
                    </a:lnTo>
                    <a:close/>
                    <a:moveTo>
                      <a:pt x="16672" y="5217"/>
                    </a:moveTo>
                    <a:lnTo>
                      <a:pt x="16672" y="6036"/>
                    </a:lnTo>
                    <a:lnTo>
                      <a:pt x="16206" y="6036"/>
                    </a:lnTo>
                    <a:lnTo>
                      <a:pt x="16206" y="5217"/>
                    </a:lnTo>
                    <a:close/>
                    <a:moveTo>
                      <a:pt x="17162" y="5217"/>
                    </a:moveTo>
                    <a:lnTo>
                      <a:pt x="17162" y="6036"/>
                    </a:lnTo>
                    <a:lnTo>
                      <a:pt x="16697" y="6036"/>
                    </a:lnTo>
                    <a:lnTo>
                      <a:pt x="16697" y="5217"/>
                    </a:lnTo>
                    <a:close/>
                    <a:moveTo>
                      <a:pt x="17653" y="5217"/>
                    </a:moveTo>
                    <a:lnTo>
                      <a:pt x="17653" y="6036"/>
                    </a:lnTo>
                    <a:lnTo>
                      <a:pt x="17187" y="6036"/>
                    </a:lnTo>
                    <a:lnTo>
                      <a:pt x="17187" y="5217"/>
                    </a:lnTo>
                    <a:close/>
                    <a:moveTo>
                      <a:pt x="18143" y="5217"/>
                    </a:moveTo>
                    <a:lnTo>
                      <a:pt x="18143" y="6036"/>
                    </a:lnTo>
                    <a:lnTo>
                      <a:pt x="17677" y="6036"/>
                    </a:lnTo>
                    <a:lnTo>
                      <a:pt x="17677" y="5217"/>
                    </a:lnTo>
                    <a:close/>
                    <a:moveTo>
                      <a:pt x="18633" y="5217"/>
                    </a:moveTo>
                    <a:lnTo>
                      <a:pt x="18633" y="6036"/>
                    </a:lnTo>
                    <a:lnTo>
                      <a:pt x="18168" y="6036"/>
                    </a:lnTo>
                    <a:lnTo>
                      <a:pt x="18168" y="5217"/>
                    </a:lnTo>
                    <a:close/>
                    <a:moveTo>
                      <a:pt x="19124" y="5217"/>
                    </a:moveTo>
                    <a:lnTo>
                      <a:pt x="19124" y="6036"/>
                    </a:lnTo>
                    <a:lnTo>
                      <a:pt x="18658" y="6036"/>
                    </a:lnTo>
                    <a:lnTo>
                      <a:pt x="18658" y="5217"/>
                    </a:lnTo>
                    <a:close/>
                    <a:moveTo>
                      <a:pt x="19614" y="5217"/>
                    </a:moveTo>
                    <a:lnTo>
                      <a:pt x="19614" y="6036"/>
                    </a:lnTo>
                    <a:lnTo>
                      <a:pt x="19148" y="6036"/>
                    </a:lnTo>
                    <a:lnTo>
                      <a:pt x="19148" y="5217"/>
                    </a:lnTo>
                    <a:close/>
                    <a:moveTo>
                      <a:pt x="20105" y="5217"/>
                    </a:moveTo>
                    <a:lnTo>
                      <a:pt x="20105" y="6036"/>
                    </a:lnTo>
                    <a:lnTo>
                      <a:pt x="19639" y="6036"/>
                    </a:lnTo>
                    <a:lnTo>
                      <a:pt x="19639" y="5217"/>
                    </a:lnTo>
                    <a:close/>
                    <a:moveTo>
                      <a:pt x="20595" y="5217"/>
                    </a:moveTo>
                    <a:lnTo>
                      <a:pt x="20595" y="6036"/>
                    </a:lnTo>
                    <a:lnTo>
                      <a:pt x="20129" y="6036"/>
                    </a:lnTo>
                    <a:lnTo>
                      <a:pt x="20129" y="5217"/>
                    </a:lnTo>
                    <a:close/>
                    <a:moveTo>
                      <a:pt x="21085" y="5217"/>
                    </a:moveTo>
                    <a:lnTo>
                      <a:pt x="21085" y="6036"/>
                    </a:lnTo>
                    <a:lnTo>
                      <a:pt x="20619" y="6036"/>
                    </a:lnTo>
                    <a:lnTo>
                      <a:pt x="20619" y="5217"/>
                    </a:lnTo>
                    <a:close/>
                    <a:moveTo>
                      <a:pt x="21576" y="5217"/>
                    </a:moveTo>
                    <a:lnTo>
                      <a:pt x="21576" y="6036"/>
                    </a:lnTo>
                    <a:lnTo>
                      <a:pt x="21110" y="6036"/>
                    </a:lnTo>
                    <a:lnTo>
                      <a:pt x="21110" y="5217"/>
                    </a:lnTo>
                    <a:close/>
                    <a:moveTo>
                      <a:pt x="491" y="6079"/>
                    </a:moveTo>
                    <a:lnTo>
                      <a:pt x="491" y="6898"/>
                    </a:lnTo>
                    <a:lnTo>
                      <a:pt x="25" y="6898"/>
                    </a:lnTo>
                    <a:lnTo>
                      <a:pt x="25" y="6079"/>
                    </a:lnTo>
                    <a:close/>
                    <a:moveTo>
                      <a:pt x="981" y="6079"/>
                    </a:moveTo>
                    <a:lnTo>
                      <a:pt x="981" y="6898"/>
                    </a:lnTo>
                    <a:lnTo>
                      <a:pt x="515" y="6898"/>
                    </a:lnTo>
                    <a:lnTo>
                      <a:pt x="515" y="6079"/>
                    </a:lnTo>
                    <a:close/>
                    <a:moveTo>
                      <a:pt x="1471" y="6079"/>
                    </a:moveTo>
                    <a:lnTo>
                      <a:pt x="1471" y="6898"/>
                    </a:lnTo>
                    <a:lnTo>
                      <a:pt x="1005" y="6898"/>
                    </a:lnTo>
                    <a:lnTo>
                      <a:pt x="1005" y="6079"/>
                    </a:lnTo>
                    <a:close/>
                    <a:moveTo>
                      <a:pt x="1961" y="6079"/>
                    </a:moveTo>
                    <a:lnTo>
                      <a:pt x="1961" y="6898"/>
                    </a:lnTo>
                    <a:lnTo>
                      <a:pt x="1496" y="6898"/>
                    </a:lnTo>
                    <a:lnTo>
                      <a:pt x="1496" y="6079"/>
                    </a:lnTo>
                    <a:close/>
                    <a:moveTo>
                      <a:pt x="2452" y="6079"/>
                    </a:moveTo>
                    <a:lnTo>
                      <a:pt x="2452" y="6898"/>
                    </a:lnTo>
                    <a:lnTo>
                      <a:pt x="1986" y="6898"/>
                    </a:lnTo>
                    <a:lnTo>
                      <a:pt x="1986" y="6079"/>
                    </a:lnTo>
                    <a:close/>
                    <a:moveTo>
                      <a:pt x="2942" y="6079"/>
                    </a:moveTo>
                    <a:lnTo>
                      <a:pt x="2942" y="6898"/>
                    </a:lnTo>
                    <a:lnTo>
                      <a:pt x="2476" y="6898"/>
                    </a:lnTo>
                    <a:lnTo>
                      <a:pt x="2476" y="6079"/>
                    </a:lnTo>
                    <a:close/>
                    <a:moveTo>
                      <a:pt x="3433" y="6079"/>
                    </a:moveTo>
                    <a:lnTo>
                      <a:pt x="3433" y="6898"/>
                    </a:lnTo>
                    <a:lnTo>
                      <a:pt x="2967" y="6898"/>
                    </a:lnTo>
                    <a:lnTo>
                      <a:pt x="2967" y="6079"/>
                    </a:lnTo>
                    <a:close/>
                    <a:moveTo>
                      <a:pt x="3923" y="6079"/>
                    </a:moveTo>
                    <a:lnTo>
                      <a:pt x="3923" y="6898"/>
                    </a:lnTo>
                    <a:lnTo>
                      <a:pt x="3457" y="6898"/>
                    </a:lnTo>
                    <a:lnTo>
                      <a:pt x="3457" y="6079"/>
                    </a:lnTo>
                    <a:close/>
                    <a:moveTo>
                      <a:pt x="4413" y="6079"/>
                    </a:moveTo>
                    <a:lnTo>
                      <a:pt x="4413" y="6898"/>
                    </a:lnTo>
                    <a:lnTo>
                      <a:pt x="3947" y="6898"/>
                    </a:lnTo>
                    <a:lnTo>
                      <a:pt x="3947" y="6079"/>
                    </a:lnTo>
                    <a:close/>
                    <a:moveTo>
                      <a:pt x="4904" y="6079"/>
                    </a:moveTo>
                    <a:lnTo>
                      <a:pt x="4904" y="6898"/>
                    </a:lnTo>
                    <a:lnTo>
                      <a:pt x="4438" y="6898"/>
                    </a:lnTo>
                    <a:lnTo>
                      <a:pt x="4438" y="6079"/>
                    </a:lnTo>
                    <a:close/>
                    <a:moveTo>
                      <a:pt x="5394" y="6079"/>
                    </a:moveTo>
                    <a:lnTo>
                      <a:pt x="5394" y="6898"/>
                    </a:lnTo>
                    <a:lnTo>
                      <a:pt x="4928" y="6898"/>
                    </a:lnTo>
                    <a:lnTo>
                      <a:pt x="4928" y="6079"/>
                    </a:lnTo>
                    <a:close/>
                    <a:moveTo>
                      <a:pt x="5884" y="6079"/>
                    </a:moveTo>
                    <a:lnTo>
                      <a:pt x="5884" y="6898"/>
                    </a:lnTo>
                    <a:lnTo>
                      <a:pt x="5418" y="6898"/>
                    </a:lnTo>
                    <a:lnTo>
                      <a:pt x="5418" y="6079"/>
                    </a:lnTo>
                    <a:close/>
                    <a:moveTo>
                      <a:pt x="6375" y="6079"/>
                    </a:moveTo>
                    <a:lnTo>
                      <a:pt x="6375" y="6898"/>
                    </a:lnTo>
                    <a:lnTo>
                      <a:pt x="5909" y="6898"/>
                    </a:lnTo>
                    <a:lnTo>
                      <a:pt x="5909" y="6079"/>
                    </a:lnTo>
                    <a:close/>
                    <a:moveTo>
                      <a:pt x="6865" y="6079"/>
                    </a:moveTo>
                    <a:lnTo>
                      <a:pt x="6865" y="6898"/>
                    </a:lnTo>
                    <a:lnTo>
                      <a:pt x="6399" y="6898"/>
                    </a:lnTo>
                    <a:lnTo>
                      <a:pt x="6399" y="6079"/>
                    </a:lnTo>
                    <a:close/>
                    <a:moveTo>
                      <a:pt x="7356" y="6079"/>
                    </a:moveTo>
                    <a:lnTo>
                      <a:pt x="7356" y="6898"/>
                    </a:lnTo>
                    <a:lnTo>
                      <a:pt x="6890" y="6898"/>
                    </a:lnTo>
                    <a:lnTo>
                      <a:pt x="6890" y="6079"/>
                    </a:lnTo>
                    <a:close/>
                    <a:moveTo>
                      <a:pt x="7846" y="6079"/>
                    </a:moveTo>
                    <a:lnTo>
                      <a:pt x="7846" y="6898"/>
                    </a:lnTo>
                    <a:lnTo>
                      <a:pt x="7380" y="6898"/>
                    </a:lnTo>
                    <a:lnTo>
                      <a:pt x="7380" y="6079"/>
                    </a:lnTo>
                    <a:close/>
                    <a:moveTo>
                      <a:pt x="8336" y="6079"/>
                    </a:moveTo>
                    <a:lnTo>
                      <a:pt x="8336" y="6898"/>
                    </a:lnTo>
                    <a:lnTo>
                      <a:pt x="7870" y="6898"/>
                    </a:lnTo>
                    <a:lnTo>
                      <a:pt x="7870" y="6079"/>
                    </a:lnTo>
                    <a:close/>
                    <a:moveTo>
                      <a:pt x="8826" y="6079"/>
                    </a:moveTo>
                    <a:lnTo>
                      <a:pt x="8826" y="6898"/>
                    </a:lnTo>
                    <a:lnTo>
                      <a:pt x="8361" y="6898"/>
                    </a:lnTo>
                    <a:lnTo>
                      <a:pt x="8361" y="6079"/>
                    </a:lnTo>
                    <a:close/>
                    <a:moveTo>
                      <a:pt x="9317" y="6079"/>
                    </a:moveTo>
                    <a:lnTo>
                      <a:pt x="9317" y="6898"/>
                    </a:lnTo>
                    <a:lnTo>
                      <a:pt x="8851" y="6898"/>
                    </a:lnTo>
                    <a:lnTo>
                      <a:pt x="8851" y="6079"/>
                    </a:lnTo>
                    <a:close/>
                    <a:moveTo>
                      <a:pt x="9807" y="6079"/>
                    </a:moveTo>
                    <a:lnTo>
                      <a:pt x="9807" y="6898"/>
                    </a:lnTo>
                    <a:lnTo>
                      <a:pt x="9341" y="6898"/>
                    </a:lnTo>
                    <a:lnTo>
                      <a:pt x="9341" y="6079"/>
                    </a:lnTo>
                    <a:close/>
                    <a:moveTo>
                      <a:pt x="10297" y="6079"/>
                    </a:moveTo>
                    <a:lnTo>
                      <a:pt x="10297" y="6898"/>
                    </a:lnTo>
                    <a:lnTo>
                      <a:pt x="9832" y="6898"/>
                    </a:lnTo>
                    <a:lnTo>
                      <a:pt x="9832" y="6079"/>
                    </a:lnTo>
                    <a:close/>
                    <a:moveTo>
                      <a:pt x="10788" y="6079"/>
                    </a:moveTo>
                    <a:lnTo>
                      <a:pt x="10788" y="6898"/>
                    </a:lnTo>
                    <a:lnTo>
                      <a:pt x="10322" y="6898"/>
                    </a:lnTo>
                    <a:lnTo>
                      <a:pt x="10322" y="6079"/>
                    </a:lnTo>
                    <a:close/>
                    <a:moveTo>
                      <a:pt x="11278" y="6079"/>
                    </a:moveTo>
                    <a:lnTo>
                      <a:pt x="11278" y="6898"/>
                    </a:lnTo>
                    <a:lnTo>
                      <a:pt x="10812" y="6898"/>
                    </a:lnTo>
                    <a:lnTo>
                      <a:pt x="10812" y="6079"/>
                    </a:lnTo>
                    <a:close/>
                    <a:moveTo>
                      <a:pt x="11769" y="6079"/>
                    </a:moveTo>
                    <a:lnTo>
                      <a:pt x="11769" y="6898"/>
                    </a:lnTo>
                    <a:lnTo>
                      <a:pt x="11303" y="6898"/>
                    </a:lnTo>
                    <a:lnTo>
                      <a:pt x="11303" y="6079"/>
                    </a:lnTo>
                    <a:close/>
                    <a:moveTo>
                      <a:pt x="12259" y="6079"/>
                    </a:moveTo>
                    <a:lnTo>
                      <a:pt x="12259" y="6898"/>
                    </a:lnTo>
                    <a:lnTo>
                      <a:pt x="11793" y="6898"/>
                    </a:lnTo>
                    <a:lnTo>
                      <a:pt x="11793" y="6079"/>
                    </a:lnTo>
                    <a:close/>
                    <a:moveTo>
                      <a:pt x="12749" y="6079"/>
                    </a:moveTo>
                    <a:lnTo>
                      <a:pt x="12749" y="6898"/>
                    </a:lnTo>
                    <a:lnTo>
                      <a:pt x="12283" y="6898"/>
                    </a:lnTo>
                    <a:lnTo>
                      <a:pt x="12283" y="6079"/>
                    </a:lnTo>
                    <a:close/>
                    <a:moveTo>
                      <a:pt x="13240" y="6079"/>
                    </a:moveTo>
                    <a:lnTo>
                      <a:pt x="13240" y="6898"/>
                    </a:lnTo>
                    <a:lnTo>
                      <a:pt x="12774" y="6898"/>
                    </a:lnTo>
                    <a:lnTo>
                      <a:pt x="12774" y="6079"/>
                    </a:lnTo>
                    <a:close/>
                    <a:moveTo>
                      <a:pt x="13730" y="6079"/>
                    </a:moveTo>
                    <a:lnTo>
                      <a:pt x="13730" y="6898"/>
                    </a:lnTo>
                    <a:lnTo>
                      <a:pt x="13264" y="6898"/>
                    </a:lnTo>
                    <a:lnTo>
                      <a:pt x="13264" y="6079"/>
                    </a:lnTo>
                    <a:close/>
                    <a:moveTo>
                      <a:pt x="14220" y="6079"/>
                    </a:moveTo>
                    <a:lnTo>
                      <a:pt x="14220" y="6898"/>
                    </a:lnTo>
                    <a:lnTo>
                      <a:pt x="13754" y="6898"/>
                    </a:lnTo>
                    <a:lnTo>
                      <a:pt x="13754" y="6079"/>
                    </a:lnTo>
                    <a:close/>
                    <a:moveTo>
                      <a:pt x="14711" y="6079"/>
                    </a:moveTo>
                    <a:lnTo>
                      <a:pt x="14711" y="6898"/>
                    </a:lnTo>
                    <a:lnTo>
                      <a:pt x="14245" y="6898"/>
                    </a:lnTo>
                    <a:lnTo>
                      <a:pt x="14245" y="6079"/>
                    </a:lnTo>
                    <a:close/>
                    <a:moveTo>
                      <a:pt x="15201" y="6079"/>
                    </a:moveTo>
                    <a:lnTo>
                      <a:pt x="15201" y="6898"/>
                    </a:lnTo>
                    <a:lnTo>
                      <a:pt x="14735" y="6898"/>
                    </a:lnTo>
                    <a:lnTo>
                      <a:pt x="14735" y="6079"/>
                    </a:lnTo>
                    <a:close/>
                    <a:moveTo>
                      <a:pt x="15691" y="6079"/>
                    </a:moveTo>
                    <a:lnTo>
                      <a:pt x="15691" y="6898"/>
                    </a:lnTo>
                    <a:lnTo>
                      <a:pt x="15226" y="6898"/>
                    </a:lnTo>
                    <a:lnTo>
                      <a:pt x="15226" y="6079"/>
                    </a:lnTo>
                    <a:close/>
                    <a:moveTo>
                      <a:pt x="16182" y="6079"/>
                    </a:moveTo>
                    <a:lnTo>
                      <a:pt x="16182" y="6898"/>
                    </a:lnTo>
                    <a:lnTo>
                      <a:pt x="15716" y="6898"/>
                    </a:lnTo>
                    <a:lnTo>
                      <a:pt x="15716" y="6079"/>
                    </a:lnTo>
                    <a:close/>
                    <a:moveTo>
                      <a:pt x="16672" y="6079"/>
                    </a:moveTo>
                    <a:lnTo>
                      <a:pt x="16672" y="6898"/>
                    </a:lnTo>
                    <a:lnTo>
                      <a:pt x="16206" y="6898"/>
                    </a:lnTo>
                    <a:lnTo>
                      <a:pt x="16206" y="6079"/>
                    </a:lnTo>
                    <a:close/>
                    <a:moveTo>
                      <a:pt x="17162" y="6079"/>
                    </a:moveTo>
                    <a:lnTo>
                      <a:pt x="17162" y="6898"/>
                    </a:lnTo>
                    <a:lnTo>
                      <a:pt x="16697" y="6898"/>
                    </a:lnTo>
                    <a:lnTo>
                      <a:pt x="16697" y="6079"/>
                    </a:lnTo>
                    <a:close/>
                    <a:moveTo>
                      <a:pt x="17653" y="6079"/>
                    </a:moveTo>
                    <a:lnTo>
                      <a:pt x="17653" y="6898"/>
                    </a:lnTo>
                    <a:lnTo>
                      <a:pt x="17187" y="6898"/>
                    </a:lnTo>
                    <a:lnTo>
                      <a:pt x="17187" y="6079"/>
                    </a:lnTo>
                    <a:close/>
                    <a:moveTo>
                      <a:pt x="18143" y="6079"/>
                    </a:moveTo>
                    <a:lnTo>
                      <a:pt x="18143" y="6898"/>
                    </a:lnTo>
                    <a:lnTo>
                      <a:pt x="17677" y="6898"/>
                    </a:lnTo>
                    <a:lnTo>
                      <a:pt x="17677" y="6079"/>
                    </a:lnTo>
                    <a:close/>
                    <a:moveTo>
                      <a:pt x="18633" y="6079"/>
                    </a:moveTo>
                    <a:lnTo>
                      <a:pt x="18633" y="6898"/>
                    </a:lnTo>
                    <a:lnTo>
                      <a:pt x="18168" y="6898"/>
                    </a:lnTo>
                    <a:lnTo>
                      <a:pt x="18168" y="6079"/>
                    </a:lnTo>
                    <a:close/>
                    <a:moveTo>
                      <a:pt x="19124" y="6079"/>
                    </a:moveTo>
                    <a:lnTo>
                      <a:pt x="19124" y="6898"/>
                    </a:lnTo>
                    <a:lnTo>
                      <a:pt x="18658" y="6898"/>
                    </a:lnTo>
                    <a:lnTo>
                      <a:pt x="18658" y="6079"/>
                    </a:lnTo>
                    <a:close/>
                    <a:moveTo>
                      <a:pt x="19614" y="6079"/>
                    </a:moveTo>
                    <a:lnTo>
                      <a:pt x="19614" y="6898"/>
                    </a:lnTo>
                    <a:lnTo>
                      <a:pt x="19148" y="6898"/>
                    </a:lnTo>
                    <a:lnTo>
                      <a:pt x="19148" y="6079"/>
                    </a:lnTo>
                    <a:close/>
                    <a:moveTo>
                      <a:pt x="20105" y="6079"/>
                    </a:moveTo>
                    <a:lnTo>
                      <a:pt x="20105" y="6898"/>
                    </a:lnTo>
                    <a:lnTo>
                      <a:pt x="19639" y="6898"/>
                    </a:lnTo>
                    <a:lnTo>
                      <a:pt x="19639" y="6079"/>
                    </a:lnTo>
                    <a:close/>
                    <a:moveTo>
                      <a:pt x="20595" y="6079"/>
                    </a:moveTo>
                    <a:lnTo>
                      <a:pt x="20595" y="6898"/>
                    </a:lnTo>
                    <a:lnTo>
                      <a:pt x="20129" y="6898"/>
                    </a:lnTo>
                    <a:lnTo>
                      <a:pt x="20129" y="6079"/>
                    </a:lnTo>
                    <a:close/>
                    <a:moveTo>
                      <a:pt x="21085" y="6079"/>
                    </a:moveTo>
                    <a:lnTo>
                      <a:pt x="21085" y="6898"/>
                    </a:lnTo>
                    <a:lnTo>
                      <a:pt x="20619" y="6898"/>
                    </a:lnTo>
                    <a:lnTo>
                      <a:pt x="20619" y="6079"/>
                    </a:lnTo>
                    <a:close/>
                    <a:moveTo>
                      <a:pt x="21576" y="6079"/>
                    </a:moveTo>
                    <a:lnTo>
                      <a:pt x="21576" y="6898"/>
                    </a:lnTo>
                    <a:lnTo>
                      <a:pt x="21110" y="6898"/>
                    </a:lnTo>
                    <a:lnTo>
                      <a:pt x="21110" y="6079"/>
                    </a:lnTo>
                    <a:close/>
                    <a:moveTo>
                      <a:pt x="491" y="6941"/>
                    </a:moveTo>
                    <a:lnTo>
                      <a:pt x="491" y="7760"/>
                    </a:lnTo>
                    <a:lnTo>
                      <a:pt x="25" y="7760"/>
                    </a:lnTo>
                    <a:lnTo>
                      <a:pt x="25" y="6941"/>
                    </a:lnTo>
                    <a:close/>
                    <a:moveTo>
                      <a:pt x="981" y="6941"/>
                    </a:moveTo>
                    <a:lnTo>
                      <a:pt x="981" y="7760"/>
                    </a:lnTo>
                    <a:lnTo>
                      <a:pt x="515" y="7760"/>
                    </a:lnTo>
                    <a:lnTo>
                      <a:pt x="515" y="6941"/>
                    </a:lnTo>
                    <a:close/>
                    <a:moveTo>
                      <a:pt x="1471" y="6941"/>
                    </a:moveTo>
                    <a:lnTo>
                      <a:pt x="1471" y="7760"/>
                    </a:lnTo>
                    <a:lnTo>
                      <a:pt x="1005" y="7760"/>
                    </a:lnTo>
                    <a:lnTo>
                      <a:pt x="1005" y="6941"/>
                    </a:lnTo>
                    <a:close/>
                    <a:moveTo>
                      <a:pt x="1961" y="6941"/>
                    </a:moveTo>
                    <a:lnTo>
                      <a:pt x="1961" y="7760"/>
                    </a:lnTo>
                    <a:lnTo>
                      <a:pt x="1496" y="7760"/>
                    </a:lnTo>
                    <a:lnTo>
                      <a:pt x="1496" y="6941"/>
                    </a:lnTo>
                    <a:close/>
                    <a:moveTo>
                      <a:pt x="2452" y="6941"/>
                    </a:moveTo>
                    <a:lnTo>
                      <a:pt x="2452" y="7760"/>
                    </a:lnTo>
                    <a:lnTo>
                      <a:pt x="1986" y="7760"/>
                    </a:lnTo>
                    <a:lnTo>
                      <a:pt x="1986" y="6941"/>
                    </a:lnTo>
                    <a:close/>
                    <a:moveTo>
                      <a:pt x="2942" y="6941"/>
                    </a:moveTo>
                    <a:lnTo>
                      <a:pt x="2942" y="7760"/>
                    </a:lnTo>
                    <a:lnTo>
                      <a:pt x="2476" y="7760"/>
                    </a:lnTo>
                    <a:lnTo>
                      <a:pt x="2476" y="6941"/>
                    </a:lnTo>
                    <a:close/>
                    <a:moveTo>
                      <a:pt x="3433" y="6941"/>
                    </a:moveTo>
                    <a:lnTo>
                      <a:pt x="3433" y="7760"/>
                    </a:lnTo>
                    <a:lnTo>
                      <a:pt x="2967" y="7760"/>
                    </a:lnTo>
                    <a:lnTo>
                      <a:pt x="2967" y="6941"/>
                    </a:lnTo>
                    <a:close/>
                    <a:moveTo>
                      <a:pt x="3923" y="6941"/>
                    </a:moveTo>
                    <a:lnTo>
                      <a:pt x="3923" y="7760"/>
                    </a:lnTo>
                    <a:lnTo>
                      <a:pt x="3457" y="7760"/>
                    </a:lnTo>
                    <a:lnTo>
                      <a:pt x="3457" y="6941"/>
                    </a:lnTo>
                    <a:close/>
                    <a:moveTo>
                      <a:pt x="4413" y="6941"/>
                    </a:moveTo>
                    <a:lnTo>
                      <a:pt x="4413" y="7760"/>
                    </a:lnTo>
                    <a:lnTo>
                      <a:pt x="3947" y="7760"/>
                    </a:lnTo>
                    <a:lnTo>
                      <a:pt x="3947" y="6941"/>
                    </a:lnTo>
                    <a:close/>
                    <a:moveTo>
                      <a:pt x="4904" y="6941"/>
                    </a:moveTo>
                    <a:lnTo>
                      <a:pt x="4904" y="7760"/>
                    </a:lnTo>
                    <a:lnTo>
                      <a:pt x="4438" y="7760"/>
                    </a:lnTo>
                    <a:lnTo>
                      <a:pt x="4438" y="6941"/>
                    </a:lnTo>
                    <a:close/>
                    <a:moveTo>
                      <a:pt x="5394" y="6941"/>
                    </a:moveTo>
                    <a:lnTo>
                      <a:pt x="5394" y="7760"/>
                    </a:lnTo>
                    <a:lnTo>
                      <a:pt x="4928" y="7760"/>
                    </a:lnTo>
                    <a:lnTo>
                      <a:pt x="4928" y="6941"/>
                    </a:lnTo>
                    <a:close/>
                    <a:moveTo>
                      <a:pt x="5884" y="6941"/>
                    </a:moveTo>
                    <a:lnTo>
                      <a:pt x="5884" y="7760"/>
                    </a:lnTo>
                    <a:lnTo>
                      <a:pt x="5418" y="7760"/>
                    </a:lnTo>
                    <a:lnTo>
                      <a:pt x="5418" y="6941"/>
                    </a:lnTo>
                    <a:close/>
                    <a:moveTo>
                      <a:pt x="6375" y="6941"/>
                    </a:moveTo>
                    <a:lnTo>
                      <a:pt x="6375" y="7760"/>
                    </a:lnTo>
                    <a:lnTo>
                      <a:pt x="5909" y="7760"/>
                    </a:lnTo>
                    <a:lnTo>
                      <a:pt x="5909" y="6941"/>
                    </a:lnTo>
                    <a:close/>
                    <a:moveTo>
                      <a:pt x="6865" y="6941"/>
                    </a:moveTo>
                    <a:lnTo>
                      <a:pt x="6865" y="7760"/>
                    </a:lnTo>
                    <a:lnTo>
                      <a:pt x="6399" y="7760"/>
                    </a:lnTo>
                    <a:lnTo>
                      <a:pt x="6399" y="6941"/>
                    </a:lnTo>
                    <a:close/>
                    <a:moveTo>
                      <a:pt x="7356" y="6941"/>
                    </a:moveTo>
                    <a:lnTo>
                      <a:pt x="7356" y="7760"/>
                    </a:lnTo>
                    <a:lnTo>
                      <a:pt x="6890" y="7760"/>
                    </a:lnTo>
                    <a:lnTo>
                      <a:pt x="6890" y="6941"/>
                    </a:lnTo>
                    <a:close/>
                    <a:moveTo>
                      <a:pt x="7846" y="6941"/>
                    </a:moveTo>
                    <a:lnTo>
                      <a:pt x="7846" y="7760"/>
                    </a:lnTo>
                    <a:lnTo>
                      <a:pt x="7380" y="7760"/>
                    </a:lnTo>
                    <a:lnTo>
                      <a:pt x="7380" y="6941"/>
                    </a:lnTo>
                    <a:close/>
                    <a:moveTo>
                      <a:pt x="8336" y="6941"/>
                    </a:moveTo>
                    <a:lnTo>
                      <a:pt x="8336" y="7760"/>
                    </a:lnTo>
                    <a:lnTo>
                      <a:pt x="7870" y="7760"/>
                    </a:lnTo>
                    <a:lnTo>
                      <a:pt x="7870" y="6941"/>
                    </a:lnTo>
                    <a:close/>
                    <a:moveTo>
                      <a:pt x="8826" y="6941"/>
                    </a:moveTo>
                    <a:lnTo>
                      <a:pt x="8826" y="7760"/>
                    </a:lnTo>
                    <a:lnTo>
                      <a:pt x="8361" y="7760"/>
                    </a:lnTo>
                    <a:lnTo>
                      <a:pt x="8361" y="6941"/>
                    </a:lnTo>
                    <a:close/>
                    <a:moveTo>
                      <a:pt x="9317" y="6941"/>
                    </a:moveTo>
                    <a:lnTo>
                      <a:pt x="9317" y="7760"/>
                    </a:lnTo>
                    <a:lnTo>
                      <a:pt x="8851" y="7760"/>
                    </a:lnTo>
                    <a:lnTo>
                      <a:pt x="8851" y="6941"/>
                    </a:lnTo>
                    <a:close/>
                    <a:moveTo>
                      <a:pt x="9807" y="6941"/>
                    </a:moveTo>
                    <a:lnTo>
                      <a:pt x="9807" y="7760"/>
                    </a:lnTo>
                    <a:lnTo>
                      <a:pt x="9341" y="7760"/>
                    </a:lnTo>
                    <a:lnTo>
                      <a:pt x="9341" y="6941"/>
                    </a:lnTo>
                    <a:close/>
                    <a:moveTo>
                      <a:pt x="10297" y="6941"/>
                    </a:moveTo>
                    <a:lnTo>
                      <a:pt x="10297" y="7760"/>
                    </a:lnTo>
                    <a:lnTo>
                      <a:pt x="9832" y="7760"/>
                    </a:lnTo>
                    <a:lnTo>
                      <a:pt x="9832" y="6941"/>
                    </a:lnTo>
                    <a:close/>
                    <a:moveTo>
                      <a:pt x="10788" y="6941"/>
                    </a:moveTo>
                    <a:lnTo>
                      <a:pt x="10788" y="7760"/>
                    </a:lnTo>
                    <a:lnTo>
                      <a:pt x="10322" y="7760"/>
                    </a:lnTo>
                    <a:lnTo>
                      <a:pt x="10322" y="6941"/>
                    </a:lnTo>
                    <a:close/>
                    <a:moveTo>
                      <a:pt x="11278" y="6941"/>
                    </a:moveTo>
                    <a:lnTo>
                      <a:pt x="11278" y="7760"/>
                    </a:lnTo>
                    <a:lnTo>
                      <a:pt x="10812" y="7760"/>
                    </a:lnTo>
                    <a:lnTo>
                      <a:pt x="10812" y="6941"/>
                    </a:lnTo>
                    <a:close/>
                    <a:moveTo>
                      <a:pt x="11769" y="6941"/>
                    </a:moveTo>
                    <a:lnTo>
                      <a:pt x="11769" y="7760"/>
                    </a:lnTo>
                    <a:lnTo>
                      <a:pt x="11303" y="7760"/>
                    </a:lnTo>
                    <a:lnTo>
                      <a:pt x="11303" y="6941"/>
                    </a:lnTo>
                    <a:close/>
                    <a:moveTo>
                      <a:pt x="12259" y="6941"/>
                    </a:moveTo>
                    <a:lnTo>
                      <a:pt x="12259" y="7760"/>
                    </a:lnTo>
                    <a:lnTo>
                      <a:pt x="11793" y="7760"/>
                    </a:lnTo>
                    <a:lnTo>
                      <a:pt x="11793" y="6941"/>
                    </a:lnTo>
                    <a:close/>
                    <a:moveTo>
                      <a:pt x="12749" y="6941"/>
                    </a:moveTo>
                    <a:lnTo>
                      <a:pt x="12749" y="7760"/>
                    </a:lnTo>
                    <a:lnTo>
                      <a:pt x="12283" y="7760"/>
                    </a:lnTo>
                    <a:lnTo>
                      <a:pt x="12283" y="6941"/>
                    </a:lnTo>
                    <a:close/>
                    <a:moveTo>
                      <a:pt x="13240" y="6941"/>
                    </a:moveTo>
                    <a:lnTo>
                      <a:pt x="13240" y="7760"/>
                    </a:lnTo>
                    <a:lnTo>
                      <a:pt x="12774" y="7760"/>
                    </a:lnTo>
                    <a:lnTo>
                      <a:pt x="12774" y="6941"/>
                    </a:lnTo>
                    <a:close/>
                    <a:moveTo>
                      <a:pt x="13730" y="6941"/>
                    </a:moveTo>
                    <a:lnTo>
                      <a:pt x="13730" y="7760"/>
                    </a:lnTo>
                    <a:lnTo>
                      <a:pt x="13264" y="7760"/>
                    </a:lnTo>
                    <a:lnTo>
                      <a:pt x="13264" y="6941"/>
                    </a:lnTo>
                    <a:close/>
                    <a:moveTo>
                      <a:pt x="14220" y="6941"/>
                    </a:moveTo>
                    <a:lnTo>
                      <a:pt x="14220" y="7760"/>
                    </a:lnTo>
                    <a:lnTo>
                      <a:pt x="13754" y="7760"/>
                    </a:lnTo>
                    <a:lnTo>
                      <a:pt x="13754" y="6941"/>
                    </a:lnTo>
                    <a:close/>
                    <a:moveTo>
                      <a:pt x="14711" y="6941"/>
                    </a:moveTo>
                    <a:lnTo>
                      <a:pt x="14711" y="7760"/>
                    </a:lnTo>
                    <a:lnTo>
                      <a:pt x="14245" y="7760"/>
                    </a:lnTo>
                    <a:lnTo>
                      <a:pt x="14245" y="6941"/>
                    </a:lnTo>
                    <a:close/>
                    <a:moveTo>
                      <a:pt x="15201" y="6941"/>
                    </a:moveTo>
                    <a:lnTo>
                      <a:pt x="15201" y="7760"/>
                    </a:lnTo>
                    <a:lnTo>
                      <a:pt x="14735" y="7760"/>
                    </a:lnTo>
                    <a:lnTo>
                      <a:pt x="14735" y="6941"/>
                    </a:lnTo>
                    <a:close/>
                    <a:moveTo>
                      <a:pt x="15691" y="6941"/>
                    </a:moveTo>
                    <a:lnTo>
                      <a:pt x="15691" y="7760"/>
                    </a:lnTo>
                    <a:lnTo>
                      <a:pt x="15226" y="7760"/>
                    </a:lnTo>
                    <a:lnTo>
                      <a:pt x="15226" y="6941"/>
                    </a:lnTo>
                    <a:close/>
                    <a:moveTo>
                      <a:pt x="16182" y="6941"/>
                    </a:moveTo>
                    <a:lnTo>
                      <a:pt x="16182" y="7760"/>
                    </a:lnTo>
                    <a:lnTo>
                      <a:pt x="15716" y="7760"/>
                    </a:lnTo>
                    <a:lnTo>
                      <a:pt x="15716" y="6941"/>
                    </a:lnTo>
                    <a:close/>
                    <a:moveTo>
                      <a:pt x="16672" y="6941"/>
                    </a:moveTo>
                    <a:lnTo>
                      <a:pt x="16672" y="7760"/>
                    </a:lnTo>
                    <a:lnTo>
                      <a:pt x="16206" y="7760"/>
                    </a:lnTo>
                    <a:lnTo>
                      <a:pt x="16206" y="6941"/>
                    </a:lnTo>
                    <a:close/>
                    <a:moveTo>
                      <a:pt x="17162" y="6941"/>
                    </a:moveTo>
                    <a:lnTo>
                      <a:pt x="17162" y="7760"/>
                    </a:lnTo>
                    <a:lnTo>
                      <a:pt x="16697" y="7760"/>
                    </a:lnTo>
                    <a:lnTo>
                      <a:pt x="16697" y="6941"/>
                    </a:lnTo>
                    <a:close/>
                    <a:moveTo>
                      <a:pt x="17653" y="6941"/>
                    </a:moveTo>
                    <a:lnTo>
                      <a:pt x="17653" y="7760"/>
                    </a:lnTo>
                    <a:lnTo>
                      <a:pt x="17187" y="7760"/>
                    </a:lnTo>
                    <a:lnTo>
                      <a:pt x="17187" y="6941"/>
                    </a:lnTo>
                    <a:close/>
                    <a:moveTo>
                      <a:pt x="18143" y="6941"/>
                    </a:moveTo>
                    <a:lnTo>
                      <a:pt x="18143" y="7760"/>
                    </a:lnTo>
                    <a:lnTo>
                      <a:pt x="17677" y="7760"/>
                    </a:lnTo>
                    <a:lnTo>
                      <a:pt x="17677" y="6941"/>
                    </a:lnTo>
                    <a:close/>
                    <a:moveTo>
                      <a:pt x="18633" y="6941"/>
                    </a:moveTo>
                    <a:lnTo>
                      <a:pt x="18633" y="7760"/>
                    </a:lnTo>
                    <a:lnTo>
                      <a:pt x="18168" y="7760"/>
                    </a:lnTo>
                    <a:lnTo>
                      <a:pt x="18168" y="6941"/>
                    </a:lnTo>
                    <a:close/>
                    <a:moveTo>
                      <a:pt x="19124" y="6941"/>
                    </a:moveTo>
                    <a:lnTo>
                      <a:pt x="19124" y="7760"/>
                    </a:lnTo>
                    <a:lnTo>
                      <a:pt x="18658" y="7760"/>
                    </a:lnTo>
                    <a:lnTo>
                      <a:pt x="18658" y="6941"/>
                    </a:lnTo>
                    <a:close/>
                    <a:moveTo>
                      <a:pt x="19614" y="6941"/>
                    </a:moveTo>
                    <a:lnTo>
                      <a:pt x="19614" y="7760"/>
                    </a:lnTo>
                    <a:lnTo>
                      <a:pt x="19148" y="7760"/>
                    </a:lnTo>
                    <a:lnTo>
                      <a:pt x="19148" y="6941"/>
                    </a:lnTo>
                    <a:close/>
                    <a:moveTo>
                      <a:pt x="20105" y="6941"/>
                    </a:moveTo>
                    <a:lnTo>
                      <a:pt x="20105" y="7760"/>
                    </a:lnTo>
                    <a:lnTo>
                      <a:pt x="19639" y="7760"/>
                    </a:lnTo>
                    <a:lnTo>
                      <a:pt x="19639" y="6941"/>
                    </a:lnTo>
                    <a:close/>
                    <a:moveTo>
                      <a:pt x="20595" y="6941"/>
                    </a:moveTo>
                    <a:lnTo>
                      <a:pt x="20595" y="7760"/>
                    </a:lnTo>
                    <a:lnTo>
                      <a:pt x="20129" y="7760"/>
                    </a:lnTo>
                    <a:lnTo>
                      <a:pt x="20129" y="6941"/>
                    </a:lnTo>
                    <a:close/>
                    <a:moveTo>
                      <a:pt x="21085" y="6941"/>
                    </a:moveTo>
                    <a:lnTo>
                      <a:pt x="21085" y="7760"/>
                    </a:lnTo>
                    <a:lnTo>
                      <a:pt x="20619" y="7760"/>
                    </a:lnTo>
                    <a:lnTo>
                      <a:pt x="20619" y="6941"/>
                    </a:lnTo>
                    <a:close/>
                    <a:moveTo>
                      <a:pt x="21576" y="6941"/>
                    </a:moveTo>
                    <a:lnTo>
                      <a:pt x="21576" y="7760"/>
                    </a:lnTo>
                    <a:lnTo>
                      <a:pt x="21110" y="7760"/>
                    </a:lnTo>
                    <a:lnTo>
                      <a:pt x="21110" y="6941"/>
                    </a:lnTo>
                    <a:close/>
                    <a:moveTo>
                      <a:pt x="491" y="7803"/>
                    </a:moveTo>
                    <a:lnTo>
                      <a:pt x="491" y="8622"/>
                    </a:lnTo>
                    <a:lnTo>
                      <a:pt x="25" y="8622"/>
                    </a:lnTo>
                    <a:lnTo>
                      <a:pt x="25" y="7803"/>
                    </a:lnTo>
                    <a:close/>
                    <a:moveTo>
                      <a:pt x="981" y="7803"/>
                    </a:moveTo>
                    <a:lnTo>
                      <a:pt x="981" y="8622"/>
                    </a:lnTo>
                    <a:lnTo>
                      <a:pt x="515" y="8622"/>
                    </a:lnTo>
                    <a:lnTo>
                      <a:pt x="515" y="7803"/>
                    </a:lnTo>
                    <a:close/>
                    <a:moveTo>
                      <a:pt x="1471" y="7803"/>
                    </a:moveTo>
                    <a:lnTo>
                      <a:pt x="1471" y="8622"/>
                    </a:lnTo>
                    <a:lnTo>
                      <a:pt x="1005" y="8622"/>
                    </a:lnTo>
                    <a:lnTo>
                      <a:pt x="1005" y="7803"/>
                    </a:lnTo>
                    <a:close/>
                    <a:moveTo>
                      <a:pt x="1961" y="7803"/>
                    </a:moveTo>
                    <a:lnTo>
                      <a:pt x="1961" y="8622"/>
                    </a:lnTo>
                    <a:lnTo>
                      <a:pt x="1496" y="8622"/>
                    </a:lnTo>
                    <a:lnTo>
                      <a:pt x="1496" y="7803"/>
                    </a:lnTo>
                    <a:close/>
                    <a:moveTo>
                      <a:pt x="2452" y="7803"/>
                    </a:moveTo>
                    <a:lnTo>
                      <a:pt x="2452" y="8622"/>
                    </a:lnTo>
                    <a:lnTo>
                      <a:pt x="1986" y="8622"/>
                    </a:lnTo>
                    <a:lnTo>
                      <a:pt x="1986" y="7803"/>
                    </a:lnTo>
                    <a:close/>
                    <a:moveTo>
                      <a:pt x="2942" y="7803"/>
                    </a:moveTo>
                    <a:lnTo>
                      <a:pt x="2942" y="8622"/>
                    </a:lnTo>
                    <a:lnTo>
                      <a:pt x="2476" y="8622"/>
                    </a:lnTo>
                    <a:lnTo>
                      <a:pt x="2476" y="7803"/>
                    </a:lnTo>
                    <a:close/>
                    <a:moveTo>
                      <a:pt x="3433" y="7803"/>
                    </a:moveTo>
                    <a:lnTo>
                      <a:pt x="3433" y="8622"/>
                    </a:lnTo>
                    <a:lnTo>
                      <a:pt x="2967" y="8622"/>
                    </a:lnTo>
                    <a:lnTo>
                      <a:pt x="2967" y="7803"/>
                    </a:lnTo>
                    <a:close/>
                    <a:moveTo>
                      <a:pt x="3923" y="7803"/>
                    </a:moveTo>
                    <a:lnTo>
                      <a:pt x="3923" y="8622"/>
                    </a:lnTo>
                    <a:lnTo>
                      <a:pt x="3457" y="8622"/>
                    </a:lnTo>
                    <a:lnTo>
                      <a:pt x="3457" y="7803"/>
                    </a:lnTo>
                    <a:close/>
                    <a:moveTo>
                      <a:pt x="4413" y="7803"/>
                    </a:moveTo>
                    <a:lnTo>
                      <a:pt x="4413" y="8622"/>
                    </a:lnTo>
                    <a:lnTo>
                      <a:pt x="3947" y="8622"/>
                    </a:lnTo>
                    <a:lnTo>
                      <a:pt x="3947" y="7803"/>
                    </a:lnTo>
                    <a:close/>
                    <a:moveTo>
                      <a:pt x="4904" y="7803"/>
                    </a:moveTo>
                    <a:lnTo>
                      <a:pt x="4904" y="8622"/>
                    </a:lnTo>
                    <a:lnTo>
                      <a:pt x="4438" y="8622"/>
                    </a:lnTo>
                    <a:lnTo>
                      <a:pt x="4438" y="7803"/>
                    </a:lnTo>
                    <a:close/>
                    <a:moveTo>
                      <a:pt x="5394" y="7803"/>
                    </a:moveTo>
                    <a:lnTo>
                      <a:pt x="5394" y="8622"/>
                    </a:lnTo>
                    <a:lnTo>
                      <a:pt x="4928" y="8622"/>
                    </a:lnTo>
                    <a:lnTo>
                      <a:pt x="4928" y="7803"/>
                    </a:lnTo>
                    <a:close/>
                    <a:moveTo>
                      <a:pt x="5884" y="7803"/>
                    </a:moveTo>
                    <a:lnTo>
                      <a:pt x="5884" y="8622"/>
                    </a:lnTo>
                    <a:lnTo>
                      <a:pt x="5418" y="8622"/>
                    </a:lnTo>
                    <a:lnTo>
                      <a:pt x="5418" y="7803"/>
                    </a:lnTo>
                    <a:close/>
                    <a:moveTo>
                      <a:pt x="6375" y="7803"/>
                    </a:moveTo>
                    <a:lnTo>
                      <a:pt x="6375" y="8622"/>
                    </a:lnTo>
                    <a:lnTo>
                      <a:pt x="5909" y="8622"/>
                    </a:lnTo>
                    <a:lnTo>
                      <a:pt x="5909" y="7803"/>
                    </a:lnTo>
                    <a:close/>
                    <a:moveTo>
                      <a:pt x="6865" y="7803"/>
                    </a:moveTo>
                    <a:lnTo>
                      <a:pt x="6865" y="8622"/>
                    </a:lnTo>
                    <a:lnTo>
                      <a:pt x="6399" y="8622"/>
                    </a:lnTo>
                    <a:lnTo>
                      <a:pt x="6399" y="7803"/>
                    </a:lnTo>
                    <a:close/>
                    <a:moveTo>
                      <a:pt x="7355" y="7803"/>
                    </a:moveTo>
                    <a:lnTo>
                      <a:pt x="7355" y="8622"/>
                    </a:lnTo>
                    <a:lnTo>
                      <a:pt x="6890" y="8622"/>
                    </a:lnTo>
                    <a:lnTo>
                      <a:pt x="6890" y="7803"/>
                    </a:lnTo>
                    <a:close/>
                    <a:moveTo>
                      <a:pt x="7846" y="7803"/>
                    </a:moveTo>
                    <a:lnTo>
                      <a:pt x="7846" y="8622"/>
                    </a:lnTo>
                    <a:lnTo>
                      <a:pt x="7380" y="8622"/>
                    </a:lnTo>
                    <a:lnTo>
                      <a:pt x="7380" y="7803"/>
                    </a:lnTo>
                    <a:close/>
                    <a:moveTo>
                      <a:pt x="8336" y="7803"/>
                    </a:moveTo>
                    <a:lnTo>
                      <a:pt x="8336" y="8622"/>
                    </a:lnTo>
                    <a:lnTo>
                      <a:pt x="7870" y="8622"/>
                    </a:lnTo>
                    <a:lnTo>
                      <a:pt x="7870" y="7803"/>
                    </a:lnTo>
                    <a:close/>
                    <a:moveTo>
                      <a:pt x="8826" y="7803"/>
                    </a:moveTo>
                    <a:lnTo>
                      <a:pt x="8826" y="8622"/>
                    </a:lnTo>
                    <a:lnTo>
                      <a:pt x="8361" y="8622"/>
                    </a:lnTo>
                    <a:lnTo>
                      <a:pt x="8361" y="7803"/>
                    </a:lnTo>
                    <a:close/>
                    <a:moveTo>
                      <a:pt x="9317" y="7803"/>
                    </a:moveTo>
                    <a:lnTo>
                      <a:pt x="9317" y="8622"/>
                    </a:lnTo>
                    <a:lnTo>
                      <a:pt x="8851" y="8622"/>
                    </a:lnTo>
                    <a:lnTo>
                      <a:pt x="8851" y="7803"/>
                    </a:lnTo>
                    <a:close/>
                    <a:moveTo>
                      <a:pt x="9807" y="7803"/>
                    </a:moveTo>
                    <a:lnTo>
                      <a:pt x="9807" y="8622"/>
                    </a:lnTo>
                    <a:lnTo>
                      <a:pt x="9341" y="8622"/>
                    </a:lnTo>
                    <a:lnTo>
                      <a:pt x="9341" y="7803"/>
                    </a:lnTo>
                    <a:close/>
                    <a:moveTo>
                      <a:pt x="10297" y="7803"/>
                    </a:moveTo>
                    <a:lnTo>
                      <a:pt x="10297" y="8622"/>
                    </a:lnTo>
                    <a:lnTo>
                      <a:pt x="9832" y="8622"/>
                    </a:lnTo>
                    <a:lnTo>
                      <a:pt x="9832" y="7803"/>
                    </a:lnTo>
                    <a:close/>
                    <a:moveTo>
                      <a:pt x="10788" y="7803"/>
                    </a:moveTo>
                    <a:lnTo>
                      <a:pt x="10788" y="8622"/>
                    </a:lnTo>
                    <a:lnTo>
                      <a:pt x="10322" y="8622"/>
                    </a:lnTo>
                    <a:lnTo>
                      <a:pt x="10322" y="7803"/>
                    </a:lnTo>
                    <a:close/>
                    <a:moveTo>
                      <a:pt x="11278" y="7803"/>
                    </a:moveTo>
                    <a:lnTo>
                      <a:pt x="11278" y="8622"/>
                    </a:lnTo>
                    <a:lnTo>
                      <a:pt x="10812" y="8622"/>
                    </a:lnTo>
                    <a:lnTo>
                      <a:pt x="10812" y="7803"/>
                    </a:lnTo>
                    <a:close/>
                    <a:moveTo>
                      <a:pt x="11769" y="7803"/>
                    </a:moveTo>
                    <a:lnTo>
                      <a:pt x="11769" y="8622"/>
                    </a:lnTo>
                    <a:lnTo>
                      <a:pt x="11303" y="8622"/>
                    </a:lnTo>
                    <a:lnTo>
                      <a:pt x="11303" y="7803"/>
                    </a:lnTo>
                    <a:close/>
                    <a:moveTo>
                      <a:pt x="12259" y="7803"/>
                    </a:moveTo>
                    <a:lnTo>
                      <a:pt x="12259" y="8622"/>
                    </a:lnTo>
                    <a:lnTo>
                      <a:pt x="11793" y="8622"/>
                    </a:lnTo>
                    <a:lnTo>
                      <a:pt x="11793" y="7803"/>
                    </a:lnTo>
                    <a:close/>
                    <a:moveTo>
                      <a:pt x="12749" y="7803"/>
                    </a:moveTo>
                    <a:lnTo>
                      <a:pt x="12749" y="8622"/>
                    </a:lnTo>
                    <a:lnTo>
                      <a:pt x="12283" y="8622"/>
                    </a:lnTo>
                    <a:lnTo>
                      <a:pt x="12283" y="7803"/>
                    </a:lnTo>
                    <a:close/>
                    <a:moveTo>
                      <a:pt x="13240" y="7803"/>
                    </a:moveTo>
                    <a:lnTo>
                      <a:pt x="13240" y="8622"/>
                    </a:lnTo>
                    <a:lnTo>
                      <a:pt x="12774" y="8622"/>
                    </a:lnTo>
                    <a:lnTo>
                      <a:pt x="12774" y="7803"/>
                    </a:lnTo>
                    <a:close/>
                    <a:moveTo>
                      <a:pt x="13730" y="7803"/>
                    </a:moveTo>
                    <a:lnTo>
                      <a:pt x="13730" y="8622"/>
                    </a:lnTo>
                    <a:lnTo>
                      <a:pt x="13264" y="8622"/>
                    </a:lnTo>
                    <a:lnTo>
                      <a:pt x="13264" y="7803"/>
                    </a:lnTo>
                    <a:close/>
                    <a:moveTo>
                      <a:pt x="14220" y="7803"/>
                    </a:moveTo>
                    <a:lnTo>
                      <a:pt x="14220" y="8622"/>
                    </a:lnTo>
                    <a:lnTo>
                      <a:pt x="13754" y="8622"/>
                    </a:lnTo>
                    <a:lnTo>
                      <a:pt x="13754" y="7803"/>
                    </a:lnTo>
                    <a:close/>
                    <a:moveTo>
                      <a:pt x="14711" y="7803"/>
                    </a:moveTo>
                    <a:lnTo>
                      <a:pt x="14711" y="8622"/>
                    </a:lnTo>
                    <a:lnTo>
                      <a:pt x="14245" y="8622"/>
                    </a:lnTo>
                    <a:lnTo>
                      <a:pt x="14245" y="7803"/>
                    </a:lnTo>
                    <a:close/>
                    <a:moveTo>
                      <a:pt x="15201" y="7803"/>
                    </a:moveTo>
                    <a:lnTo>
                      <a:pt x="15201" y="8622"/>
                    </a:lnTo>
                    <a:lnTo>
                      <a:pt x="14735" y="8622"/>
                    </a:lnTo>
                    <a:lnTo>
                      <a:pt x="14735" y="7803"/>
                    </a:lnTo>
                    <a:close/>
                    <a:moveTo>
                      <a:pt x="15691" y="7803"/>
                    </a:moveTo>
                    <a:lnTo>
                      <a:pt x="15691" y="8622"/>
                    </a:lnTo>
                    <a:lnTo>
                      <a:pt x="15226" y="8622"/>
                    </a:lnTo>
                    <a:lnTo>
                      <a:pt x="15226" y="7803"/>
                    </a:lnTo>
                    <a:close/>
                    <a:moveTo>
                      <a:pt x="16182" y="7803"/>
                    </a:moveTo>
                    <a:lnTo>
                      <a:pt x="16182" y="8622"/>
                    </a:lnTo>
                    <a:lnTo>
                      <a:pt x="15716" y="8622"/>
                    </a:lnTo>
                    <a:lnTo>
                      <a:pt x="15716" y="7803"/>
                    </a:lnTo>
                    <a:close/>
                    <a:moveTo>
                      <a:pt x="16672" y="7803"/>
                    </a:moveTo>
                    <a:lnTo>
                      <a:pt x="16672" y="8622"/>
                    </a:lnTo>
                    <a:lnTo>
                      <a:pt x="16206" y="8622"/>
                    </a:lnTo>
                    <a:lnTo>
                      <a:pt x="16206" y="7803"/>
                    </a:lnTo>
                    <a:close/>
                    <a:moveTo>
                      <a:pt x="17162" y="7803"/>
                    </a:moveTo>
                    <a:lnTo>
                      <a:pt x="17162" y="8622"/>
                    </a:lnTo>
                    <a:lnTo>
                      <a:pt x="16697" y="8622"/>
                    </a:lnTo>
                    <a:lnTo>
                      <a:pt x="16697" y="7803"/>
                    </a:lnTo>
                    <a:close/>
                    <a:moveTo>
                      <a:pt x="17653" y="7803"/>
                    </a:moveTo>
                    <a:lnTo>
                      <a:pt x="17653" y="8622"/>
                    </a:lnTo>
                    <a:lnTo>
                      <a:pt x="17187" y="8622"/>
                    </a:lnTo>
                    <a:lnTo>
                      <a:pt x="17187" y="7803"/>
                    </a:lnTo>
                    <a:close/>
                    <a:moveTo>
                      <a:pt x="18143" y="7803"/>
                    </a:moveTo>
                    <a:lnTo>
                      <a:pt x="18143" y="8622"/>
                    </a:lnTo>
                    <a:lnTo>
                      <a:pt x="17677" y="8622"/>
                    </a:lnTo>
                    <a:lnTo>
                      <a:pt x="17677" y="7803"/>
                    </a:lnTo>
                    <a:close/>
                    <a:moveTo>
                      <a:pt x="18633" y="7803"/>
                    </a:moveTo>
                    <a:lnTo>
                      <a:pt x="18633" y="8622"/>
                    </a:lnTo>
                    <a:lnTo>
                      <a:pt x="18168" y="8622"/>
                    </a:lnTo>
                    <a:lnTo>
                      <a:pt x="18168" y="7803"/>
                    </a:lnTo>
                    <a:close/>
                    <a:moveTo>
                      <a:pt x="19124" y="7803"/>
                    </a:moveTo>
                    <a:lnTo>
                      <a:pt x="19124" y="8622"/>
                    </a:lnTo>
                    <a:lnTo>
                      <a:pt x="18658" y="8622"/>
                    </a:lnTo>
                    <a:lnTo>
                      <a:pt x="18658" y="7803"/>
                    </a:lnTo>
                    <a:close/>
                    <a:moveTo>
                      <a:pt x="19614" y="7803"/>
                    </a:moveTo>
                    <a:lnTo>
                      <a:pt x="19614" y="8622"/>
                    </a:lnTo>
                    <a:lnTo>
                      <a:pt x="19148" y="8622"/>
                    </a:lnTo>
                    <a:lnTo>
                      <a:pt x="19148" y="7803"/>
                    </a:lnTo>
                    <a:close/>
                    <a:moveTo>
                      <a:pt x="20105" y="7803"/>
                    </a:moveTo>
                    <a:lnTo>
                      <a:pt x="20105" y="8622"/>
                    </a:lnTo>
                    <a:lnTo>
                      <a:pt x="19639" y="8622"/>
                    </a:lnTo>
                    <a:lnTo>
                      <a:pt x="19639" y="7803"/>
                    </a:lnTo>
                    <a:close/>
                    <a:moveTo>
                      <a:pt x="20595" y="7803"/>
                    </a:moveTo>
                    <a:lnTo>
                      <a:pt x="20595" y="8622"/>
                    </a:lnTo>
                    <a:lnTo>
                      <a:pt x="20129" y="8622"/>
                    </a:lnTo>
                    <a:lnTo>
                      <a:pt x="20129" y="7803"/>
                    </a:lnTo>
                    <a:close/>
                    <a:moveTo>
                      <a:pt x="21085" y="7803"/>
                    </a:moveTo>
                    <a:lnTo>
                      <a:pt x="21085" y="8622"/>
                    </a:lnTo>
                    <a:lnTo>
                      <a:pt x="20619" y="8622"/>
                    </a:lnTo>
                    <a:lnTo>
                      <a:pt x="20619" y="7803"/>
                    </a:lnTo>
                    <a:close/>
                    <a:moveTo>
                      <a:pt x="21576" y="7803"/>
                    </a:moveTo>
                    <a:lnTo>
                      <a:pt x="21576" y="8622"/>
                    </a:lnTo>
                    <a:lnTo>
                      <a:pt x="21110" y="8622"/>
                    </a:lnTo>
                    <a:lnTo>
                      <a:pt x="21110" y="7803"/>
                    </a:lnTo>
                    <a:close/>
                    <a:moveTo>
                      <a:pt x="491" y="8666"/>
                    </a:moveTo>
                    <a:lnTo>
                      <a:pt x="491" y="9485"/>
                    </a:lnTo>
                    <a:lnTo>
                      <a:pt x="25" y="9485"/>
                    </a:lnTo>
                    <a:lnTo>
                      <a:pt x="25" y="8666"/>
                    </a:lnTo>
                    <a:close/>
                    <a:moveTo>
                      <a:pt x="981" y="8666"/>
                    </a:moveTo>
                    <a:lnTo>
                      <a:pt x="981" y="9485"/>
                    </a:lnTo>
                    <a:lnTo>
                      <a:pt x="515" y="9485"/>
                    </a:lnTo>
                    <a:lnTo>
                      <a:pt x="515" y="8666"/>
                    </a:lnTo>
                    <a:close/>
                    <a:moveTo>
                      <a:pt x="1471" y="8666"/>
                    </a:moveTo>
                    <a:lnTo>
                      <a:pt x="1471" y="9485"/>
                    </a:lnTo>
                    <a:lnTo>
                      <a:pt x="1005" y="9485"/>
                    </a:lnTo>
                    <a:lnTo>
                      <a:pt x="1005" y="8666"/>
                    </a:lnTo>
                    <a:close/>
                    <a:moveTo>
                      <a:pt x="1961" y="8666"/>
                    </a:moveTo>
                    <a:lnTo>
                      <a:pt x="1961" y="9485"/>
                    </a:lnTo>
                    <a:lnTo>
                      <a:pt x="1496" y="9485"/>
                    </a:lnTo>
                    <a:lnTo>
                      <a:pt x="1496" y="8666"/>
                    </a:lnTo>
                    <a:close/>
                    <a:moveTo>
                      <a:pt x="2452" y="8666"/>
                    </a:moveTo>
                    <a:lnTo>
                      <a:pt x="2452" y="9485"/>
                    </a:lnTo>
                    <a:lnTo>
                      <a:pt x="1986" y="9485"/>
                    </a:lnTo>
                    <a:lnTo>
                      <a:pt x="1986" y="8666"/>
                    </a:lnTo>
                    <a:close/>
                    <a:moveTo>
                      <a:pt x="2942" y="8666"/>
                    </a:moveTo>
                    <a:lnTo>
                      <a:pt x="2942" y="9485"/>
                    </a:lnTo>
                    <a:lnTo>
                      <a:pt x="2476" y="9485"/>
                    </a:lnTo>
                    <a:lnTo>
                      <a:pt x="2476" y="8666"/>
                    </a:lnTo>
                    <a:close/>
                    <a:moveTo>
                      <a:pt x="3433" y="8666"/>
                    </a:moveTo>
                    <a:lnTo>
                      <a:pt x="3433" y="9485"/>
                    </a:lnTo>
                    <a:lnTo>
                      <a:pt x="2967" y="9485"/>
                    </a:lnTo>
                    <a:lnTo>
                      <a:pt x="2967" y="8666"/>
                    </a:lnTo>
                    <a:close/>
                    <a:moveTo>
                      <a:pt x="3923" y="8666"/>
                    </a:moveTo>
                    <a:lnTo>
                      <a:pt x="3923" y="9485"/>
                    </a:lnTo>
                    <a:lnTo>
                      <a:pt x="3457" y="9485"/>
                    </a:lnTo>
                    <a:lnTo>
                      <a:pt x="3457" y="8666"/>
                    </a:lnTo>
                    <a:close/>
                    <a:moveTo>
                      <a:pt x="4413" y="8666"/>
                    </a:moveTo>
                    <a:lnTo>
                      <a:pt x="4413" y="9485"/>
                    </a:lnTo>
                    <a:lnTo>
                      <a:pt x="3947" y="9485"/>
                    </a:lnTo>
                    <a:lnTo>
                      <a:pt x="3947" y="8666"/>
                    </a:lnTo>
                    <a:close/>
                    <a:moveTo>
                      <a:pt x="4904" y="8666"/>
                    </a:moveTo>
                    <a:lnTo>
                      <a:pt x="4904" y="9485"/>
                    </a:lnTo>
                    <a:lnTo>
                      <a:pt x="4438" y="9485"/>
                    </a:lnTo>
                    <a:lnTo>
                      <a:pt x="4438" y="8666"/>
                    </a:lnTo>
                    <a:close/>
                    <a:moveTo>
                      <a:pt x="5394" y="8666"/>
                    </a:moveTo>
                    <a:lnTo>
                      <a:pt x="5394" y="9485"/>
                    </a:lnTo>
                    <a:lnTo>
                      <a:pt x="4928" y="9485"/>
                    </a:lnTo>
                    <a:lnTo>
                      <a:pt x="4928" y="8666"/>
                    </a:lnTo>
                    <a:close/>
                    <a:moveTo>
                      <a:pt x="5884" y="8666"/>
                    </a:moveTo>
                    <a:lnTo>
                      <a:pt x="5884" y="9485"/>
                    </a:lnTo>
                    <a:lnTo>
                      <a:pt x="5418" y="9485"/>
                    </a:lnTo>
                    <a:lnTo>
                      <a:pt x="5418" y="8666"/>
                    </a:lnTo>
                    <a:close/>
                    <a:moveTo>
                      <a:pt x="6375" y="8666"/>
                    </a:moveTo>
                    <a:lnTo>
                      <a:pt x="6375" y="9485"/>
                    </a:lnTo>
                    <a:lnTo>
                      <a:pt x="5909" y="9485"/>
                    </a:lnTo>
                    <a:lnTo>
                      <a:pt x="5909" y="8666"/>
                    </a:lnTo>
                    <a:close/>
                    <a:moveTo>
                      <a:pt x="6865" y="8666"/>
                    </a:moveTo>
                    <a:lnTo>
                      <a:pt x="6865" y="9485"/>
                    </a:lnTo>
                    <a:lnTo>
                      <a:pt x="6399" y="9485"/>
                    </a:lnTo>
                    <a:lnTo>
                      <a:pt x="6399" y="8666"/>
                    </a:lnTo>
                    <a:close/>
                    <a:moveTo>
                      <a:pt x="7355" y="8666"/>
                    </a:moveTo>
                    <a:lnTo>
                      <a:pt x="7355" y="9485"/>
                    </a:lnTo>
                    <a:lnTo>
                      <a:pt x="6890" y="9485"/>
                    </a:lnTo>
                    <a:lnTo>
                      <a:pt x="6890" y="8666"/>
                    </a:lnTo>
                    <a:close/>
                    <a:moveTo>
                      <a:pt x="7846" y="8666"/>
                    </a:moveTo>
                    <a:lnTo>
                      <a:pt x="7846" y="9485"/>
                    </a:lnTo>
                    <a:lnTo>
                      <a:pt x="7380" y="9485"/>
                    </a:lnTo>
                    <a:lnTo>
                      <a:pt x="7380" y="8666"/>
                    </a:lnTo>
                    <a:close/>
                    <a:moveTo>
                      <a:pt x="8336" y="8666"/>
                    </a:moveTo>
                    <a:lnTo>
                      <a:pt x="8336" y="9485"/>
                    </a:lnTo>
                    <a:lnTo>
                      <a:pt x="7870" y="9485"/>
                    </a:lnTo>
                    <a:lnTo>
                      <a:pt x="7870" y="8666"/>
                    </a:lnTo>
                    <a:close/>
                    <a:moveTo>
                      <a:pt x="8826" y="8666"/>
                    </a:moveTo>
                    <a:lnTo>
                      <a:pt x="8826" y="9485"/>
                    </a:lnTo>
                    <a:lnTo>
                      <a:pt x="8361" y="9485"/>
                    </a:lnTo>
                    <a:lnTo>
                      <a:pt x="8361" y="8666"/>
                    </a:lnTo>
                    <a:close/>
                    <a:moveTo>
                      <a:pt x="9317" y="8666"/>
                    </a:moveTo>
                    <a:lnTo>
                      <a:pt x="9317" y="9485"/>
                    </a:lnTo>
                    <a:lnTo>
                      <a:pt x="8851" y="9485"/>
                    </a:lnTo>
                    <a:lnTo>
                      <a:pt x="8851" y="8666"/>
                    </a:lnTo>
                    <a:close/>
                    <a:moveTo>
                      <a:pt x="9807" y="8666"/>
                    </a:moveTo>
                    <a:lnTo>
                      <a:pt x="9807" y="9485"/>
                    </a:lnTo>
                    <a:lnTo>
                      <a:pt x="9341" y="9485"/>
                    </a:lnTo>
                    <a:lnTo>
                      <a:pt x="9341" y="8666"/>
                    </a:lnTo>
                    <a:close/>
                    <a:moveTo>
                      <a:pt x="10297" y="8666"/>
                    </a:moveTo>
                    <a:lnTo>
                      <a:pt x="10297" y="9485"/>
                    </a:lnTo>
                    <a:lnTo>
                      <a:pt x="9832" y="9485"/>
                    </a:lnTo>
                    <a:lnTo>
                      <a:pt x="9832" y="8666"/>
                    </a:lnTo>
                    <a:close/>
                    <a:moveTo>
                      <a:pt x="10788" y="8666"/>
                    </a:moveTo>
                    <a:lnTo>
                      <a:pt x="10788" y="9485"/>
                    </a:lnTo>
                    <a:lnTo>
                      <a:pt x="10322" y="9485"/>
                    </a:lnTo>
                    <a:lnTo>
                      <a:pt x="10322" y="8666"/>
                    </a:lnTo>
                    <a:close/>
                    <a:moveTo>
                      <a:pt x="11278" y="8666"/>
                    </a:moveTo>
                    <a:lnTo>
                      <a:pt x="11278" y="9485"/>
                    </a:lnTo>
                    <a:lnTo>
                      <a:pt x="10812" y="9485"/>
                    </a:lnTo>
                    <a:lnTo>
                      <a:pt x="10812" y="8666"/>
                    </a:lnTo>
                    <a:close/>
                    <a:moveTo>
                      <a:pt x="11769" y="8666"/>
                    </a:moveTo>
                    <a:lnTo>
                      <a:pt x="11769" y="9485"/>
                    </a:lnTo>
                    <a:lnTo>
                      <a:pt x="11303" y="9485"/>
                    </a:lnTo>
                    <a:lnTo>
                      <a:pt x="11303" y="8666"/>
                    </a:lnTo>
                    <a:close/>
                    <a:moveTo>
                      <a:pt x="12259" y="8666"/>
                    </a:moveTo>
                    <a:lnTo>
                      <a:pt x="12259" y="9485"/>
                    </a:lnTo>
                    <a:lnTo>
                      <a:pt x="11793" y="9485"/>
                    </a:lnTo>
                    <a:lnTo>
                      <a:pt x="11793" y="8666"/>
                    </a:lnTo>
                    <a:close/>
                    <a:moveTo>
                      <a:pt x="12749" y="8666"/>
                    </a:moveTo>
                    <a:lnTo>
                      <a:pt x="12749" y="9485"/>
                    </a:lnTo>
                    <a:lnTo>
                      <a:pt x="12283" y="9485"/>
                    </a:lnTo>
                    <a:lnTo>
                      <a:pt x="12283" y="8666"/>
                    </a:lnTo>
                    <a:close/>
                    <a:moveTo>
                      <a:pt x="13240" y="8666"/>
                    </a:moveTo>
                    <a:lnTo>
                      <a:pt x="13240" y="9485"/>
                    </a:lnTo>
                    <a:lnTo>
                      <a:pt x="12774" y="9485"/>
                    </a:lnTo>
                    <a:lnTo>
                      <a:pt x="12774" y="8666"/>
                    </a:lnTo>
                    <a:close/>
                    <a:moveTo>
                      <a:pt x="13730" y="8666"/>
                    </a:moveTo>
                    <a:lnTo>
                      <a:pt x="13730" y="9485"/>
                    </a:lnTo>
                    <a:lnTo>
                      <a:pt x="13264" y="9485"/>
                    </a:lnTo>
                    <a:lnTo>
                      <a:pt x="13264" y="8666"/>
                    </a:lnTo>
                    <a:close/>
                    <a:moveTo>
                      <a:pt x="14220" y="8666"/>
                    </a:moveTo>
                    <a:lnTo>
                      <a:pt x="14220" y="9485"/>
                    </a:lnTo>
                    <a:lnTo>
                      <a:pt x="13754" y="9485"/>
                    </a:lnTo>
                    <a:lnTo>
                      <a:pt x="13754" y="8666"/>
                    </a:lnTo>
                    <a:close/>
                    <a:moveTo>
                      <a:pt x="14711" y="8666"/>
                    </a:moveTo>
                    <a:lnTo>
                      <a:pt x="14711" y="9485"/>
                    </a:lnTo>
                    <a:lnTo>
                      <a:pt x="14245" y="9485"/>
                    </a:lnTo>
                    <a:lnTo>
                      <a:pt x="14245" y="8666"/>
                    </a:lnTo>
                    <a:close/>
                    <a:moveTo>
                      <a:pt x="15201" y="8666"/>
                    </a:moveTo>
                    <a:lnTo>
                      <a:pt x="15201" y="9485"/>
                    </a:lnTo>
                    <a:lnTo>
                      <a:pt x="14735" y="9485"/>
                    </a:lnTo>
                    <a:lnTo>
                      <a:pt x="14735" y="8666"/>
                    </a:lnTo>
                    <a:close/>
                    <a:moveTo>
                      <a:pt x="15691" y="8666"/>
                    </a:moveTo>
                    <a:lnTo>
                      <a:pt x="15691" y="9485"/>
                    </a:lnTo>
                    <a:lnTo>
                      <a:pt x="15226" y="9485"/>
                    </a:lnTo>
                    <a:lnTo>
                      <a:pt x="15226" y="8666"/>
                    </a:lnTo>
                    <a:close/>
                    <a:moveTo>
                      <a:pt x="16182" y="8666"/>
                    </a:moveTo>
                    <a:lnTo>
                      <a:pt x="16182" y="9485"/>
                    </a:lnTo>
                    <a:lnTo>
                      <a:pt x="15716" y="9485"/>
                    </a:lnTo>
                    <a:lnTo>
                      <a:pt x="15716" y="8666"/>
                    </a:lnTo>
                    <a:close/>
                    <a:moveTo>
                      <a:pt x="16672" y="8666"/>
                    </a:moveTo>
                    <a:lnTo>
                      <a:pt x="16672" y="9485"/>
                    </a:lnTo>
                    <a:lnTo>
                      <a:pt x="16206" y="9485"/>
                    </a:lnTo>
                    <a:lnTo>
                      <a:pt x="16206" y="8666"/>
                    </a:lnTo>
                    <a:close/>
                    <a:moveTo>
                      <a:pt x="17162" y="8666"/>
                    </a:moveTo>
                    <a:lnTo>
                      <a:pt x="17162" y="9485"/>
                    </a:lnTo>
                    <a:lnTo>
                      <a:pt x="16697" y="9485"/>
                    </a:lnTo>
                    <a:lnTo>
                      <a:pt x="16697" y="8666"/>
                    </a:lnTo>
                    <a:close/>
                    <a:moveTo>
                      <a:pt x="17653" y="8666"/>
                    </a:moveTo>
                    <a:lnTo>
                      <a:pt x="17653" y="9485"/>
                    </a:lnTo>
                    <a:lnTo>
                      <a:pt x="17187" y="9485"/>
                    </a:lnTo>
                    <a:lnTo>
                      <a:pt x="17187" y="8666"/>
                    </a:lnTo>
                    <a:close/>
                    <a:moveTo>
                      <a:pt x="18143" y="8666"/>
                    </a:moveTo>
                    <a:lnTo>
                      <a:pt x="18143" y="9485"/>
                    </a:lnTo>
                    <a:lnTo>
                      <a:pt x="17677" y="9485"/>
                    </a:lnTo>
                    <a:lnTo>
                      <a:pt x="17677" y="8666"/>
                    </a:lnTo>
                    <a:close/>
                    <a:moveTo>
                      <a:pt x="18633" y="8666"/>
                    </a:moveTo>
                    <a:lnTo>
                      <a:pt x="18633" y="9485"/>
                    </a:lnTo>
                    <a:lnTo>
                      <a:pt x="18168" y="9485"/>
                    </a:lnTo>
                    <a:lnTo>
                      <a:pt x="18168" y="8666"/>
                    </a:lnTo>
                    <a:close/>
                    <a:moveTo>
                      <a:pt x="19124" y="8666"/>
                    </a:moveTo>
                    <a:lnTo>
                      <a:pt x="19124" y="9485"/>
                    </a:lnTo>
                    <a:lnTo>
                      <a:pt x="18658" y="9485"/>
                    </a:lnTo>
                    <a:lnTo>
                      <a:pt x="18658" y="8666"/>
                    </a:lnTo>
                    <a:close/>
                    <a:moveTo>
                      <a:pt x="19614" y="8666"/>
                    </a:moveTo>
                    <a:lnTo>
                      <a:pt x="19614" y="9485"/>
                    </a:lnTo>
                    <a:lnTo>
                      <a:pt x="19148" y="9485"/>
                    </a:lnTo>
                    <a:lnTo>
                      <a:pt x="19148" y="8666"/>
                    </a:lnTo>
                    <a:close/>
                    <a:moveTo>
                      <a:pt x="20105" y="8666"/>
                    </a:moveTo>
                    <a:lnTo>
                      <a:pt x="20105" y="9485"/>
                    </a:lnTo>
                    <a:lnTo>
                      <a:pt x="19639" y="9485"/>
                    </a:lnTo>
                    <a:lnTo>
                      <a:pt x="19639" y="8666"/>
                    </a:lnTo>
                    <a:close/>
                    <a:moveTo>
                      <a:pt x="20595" y="8666"/>
                    </a:moveTo>
                    <a:lnTo>
                      <a:pt x="20595" y="9485"/>
                    </a:lnTo>
                    <a:lnTo>
                      <a:pt x="20129" y="9485"/>
                    </a:lnTo>
                    <a:lnTo>
                      <a:pt x="20129" y="8666"/>
                    </a:lnTo>
                    <a:close/>
                    <a:moveTo>
                      <a:pt x="21085" y="8666"/>
                    </a:moveTo>
                    <a:lnTo>
                      <a:pt x="21085" y="9485"/>
                    </a:lnTo>
                    <a:lnTo>
                      <a:pt x="20619" y="9485"/>
                    </a:lnTo>
                    <a:lnTo>
                      <a:pt x="20619" y="8666"/>
                    </a:lnTo>
                    <a:close/>
                    <a:moveTo>
                      <a:pt x="21576" y="8666"/>
                    </a:moveTo>
                    <a:lnTo>
                      <a:pt x="21576" y="9485"/>
                    </a:lnTo>
                    <a:lnTo>
                      <a:pt x="21110" y="9485"/>
                    </a:lnTo>
                    <a:lnTo>
                      <a:pt x="21110" y="8666"/>
                    </a:lnTo>
                    <a:close/>
                    <a:moveTo>
                      <a:pt x="491" y="9528"/>
                    </a:moveTo>
                    <a:lnTo>
                      <a:pt x="491" y="10347"/>
                    </a:lnTo>
                    <a:lnTo>
                      <a:pt x="25" y="10347"/>
                    </a:lnTo>
                    <a:lnTo>
                      <a:pt x="25" y="9528"/>
                    </a:lnTo>
                    <a:close/>
                    <a:moveTo>
                      <a:pt x="981" y="9528"/>
                    </a:moveTo>
                    <a:lnTo>
                      <a:pt x="981" y="10347"/>
                    </a:lnTo>
                    <a:lnTo>
                      <a:pt x="515" y="10347"/>
                    </a:lnTo>
                    <a:lnTo>
                      <a:pt x="515" y="9528"/>
                    </a:lnTo>
                    <a:close/>
                    <a:moveTo>
                      <a:pt x="1471" y="9528"/>
                    </a:moveTo>
                    <a:lnTo>
                      <a:pt x="1471" y="10347"/>
                    </a:lnTo>
                    <a:lnTo>
                      <a:pt x="1005" y="10347"/>
                    </a:lnTo>
                    <a:lnTo>
                      <a:pt x="1005" y="9528"/>
                    </a:lnTo>
                    <a:close/>
                    <a:moveTo>
                      <a:pt x="1961" y="9528"/>
                    </a:moveTo>
                    <a:lnTo>
                      <a:pt x="1961" y="10347"/>
                    </a:lnTo>
                    <a:lnTo>
                      <a:pt x="1496" y="10347"/>
                    </a:lnTo>
                    <a:lnTo>
                      <a:pt x="1496" y="9528"/>
                    </a:lnTo>
                    <a:close/>
                    <a:moveTo>
                      <a:pt x="2452" y="9528"/>
                    </a:moveTo>
                    <a:lnTo>
                      <a:pt x="2452" y="10347"/>
                    </a:lnTo>
                    <a:lnTo>
                      <a:pt x="1986" y="10347"/>
                    </a:lnTo>
                    <a:lnTo>
                      <a:pt x="1986" y="9528"/>
                    </a:lnTo>
                    <a:close/>
                    <a:moveTo>
                      <a:pt x="2942" y="9528"/>
                    </a:moveTo>
                    <a:lnTo>
                      <a:pt x="2942" y="10347"/>
                    </a:lnTo>
                    <a:lnTo>
                      <a:pt x="2476" y="10347"/>
                    </a:lnTo>
                    <a:lnTo>
                      <a:pt x="2476" y="9528"/>
                    </a:lnTo>
                    <a:close/>
                    <a:moveTo>
                      <a:pt x="3433" y="9528"/>
                    </a:moveTo>
                    <a:lnTo>
                      <a:pt x="3433" y="10347"/>
                    </a:lnTo>
                    <a:lnTo>
                      <a:pt x="2967" y="10347"/>
                    </a:lnTo>
                    <a:lnTo>
                      <a:pt x="2967" y="9528"/>
                    </a:lnTo>
                    <a:close/>
                    <a:moveTo>
                      <a:pt x="3923" y="9528"/>
                    </a:moveTo>
                    <a:lnTo>
                      <a:pt x="3923" y="10347"/>
                    </a:lnTo>
                    <a:lnTo>
                      <a:pt x="3457" y="10347"/>
                    </a:lnTo>
                    <a:lnTo>
                      <a:pt x="3457" y="9528"/>
                    </a:lnTo>
                    <a:close/>
                    <a:moveTo>
                      <a:pt x="4413" y="9528"/>
                    </a:moveTo>
                    <a:lnTo>
                      <a:pt x="4413" y="10347"/>
                    </a:lnTo>
                    <a:lnTo>
                      <a:pt x="3947" y="10347"/>
                    </a:lnTo>
                    <a:lnTo>
                      <a:pt x="3947" y="9528"/>
                    </a:lnTo>
                    <a:close/>
                    <a:moveTo>
                      <a:pt x="4904" y="9528"/>
                    </a:moveTo>
                    <a:lnTo>
                      <a:pt x="4904" y="10347"/>
                    </a:lnTo>
                    <a:lnTo>
                      <a:pt x="4438" y="10347"/>
                    </a:lnTo>
                    <a:lnTo>
                      <a:pt x="4438" y="9528"/>
                    </a:lnTo>
                    <a:close/>
                    <a:moveTo>
                      <a:pt x="5394" y="9528"/>
                    </a:moveTo>
                    <a:lnTo>
                      <a:pt x="5394" y="10347"/>
                    </a:lnTo>
                    <a:lnTo>
                      <a:pt x="4928" y="10347"/>
                    </a:lnTo>
                    <a:lnTo>
                      <a:pt x="4928" y="9528"/>
                    </a:lnTo>
                    <a:close/>
                    <a:moveTo>
                      <a:pt x="5884" y="9528"/>
                    </a:moveTo>
                    <a:lnTo>
                      <a:pt x="5884" y="10347"/>
                    </a:lnTo>
                    <a:lnTo>
                      <a:pt x="5418" y="10347"/>
                    </a:lnTo>
                    <a:lnTo>
                      <a:pt x="5418" y="9528"/>
                    </a:lnTo>
                    <a:close/>
                    <a:moveTo>
                      <a:pt x="6375" y="9528"/>
                    </a:moveTo>
                    <a:lnTo>
                      <a:pt x="6375" y="10347"/>
                    </a:lnTo>
                    <a:lnTo>
                      <a:pt x="5909" y="10347"/>
                    </a:lnTo>
                    <a:lnTo>
                      <a:pt x="5909" y="9528"/>
                    </a:lnTo>
                    <a:close/>
                    <a:moveTo>
                      <a:pt x="6865" y="9528"/>
                    </a:moveTo>
                    <a:lnTo>
                      <a:pt x="6865" y="10347"/>
                    </a:lnTo>
                    <a:lnTo>
                      <a:pt x="6399" y="10347"/>
                    </a:lnTo>
                    <a:lnTo>
                      <a:pt x="6399" y="9528"/>
                    </a:lnTo>
                    <a:close/>
                    <a:moveTo>
                      <a:pt x="7355" y="9528"/>
                    </a:moveTo>
                    <a:lnTo>
                      <a:pt x="7355" y="10347"/>
                    </a:lnTo>
                    <a:lnTo>
                      <a:pt x="6890" y="10347"/>
                    </a:lnTo>
                    <a:lnTo>
                      <a:pt x="6890" y="9528"/>
                    </a:lnTo>
                    <a:close/>
                    <a:moveTo>
                      <a:pt x="7846" y="9528"/>
                    </a:moveTo>
                    <a:lnTo>
                      <a:pt x="7846" y="10347"/>
                    </a:lnTo>
                    <a:lnTo>
                      <a:pt x="7380" y="10347"/>
                    </a:lnTo>
                    <a:lnTo>
                      <a:pt x="7380" y="9528"/>
                    </a:lnTo>
                    <a:close/>
                    <a:moveTo>
                      <a:pt x="8336" y="9528"/>
                    </a:moveTo>
                    <a:lnTo>
                      <a:pt x="8336" y="10347"/>
                    </a:lnTo>
                    <a:lnTo>
                      <a:pt x="7870" y="10347"/>
                    </a:lnTo>
                    <a:lnTo>
                      <a:pt x="7870" y="9528"/>
                    </a:lnTo>
                    <a:close/>
                    <a:moveTo>
                      <a:pt x="8826" y="9528"/>
                    </a:moveTo>
                    <a:lnTo>
                      <a:pt x="8826" y="10347"/>
                    </a:lnTo>
                    <a:lnTo>
                      <a:pt x="8361" y="10347"/>
                    </a:lnTo>
                    <a:lnTo>
                      <a:pt x="8361" y="9528"/>
                    </a:lnTo>
                    <a:close/>
                    <a:moveTo>
                      <a:pt x="9317" y="9528"/>
                    </a:moveTo>
                    <a:lnTo>
                      <a:pt x="9317" y="10347"/>
                    </a:lnTo>
                    <a:lnTo>
                      <a:pt x="8851" y="10347"/>
                    </a:lnTo>
                    <a:lnTo>
                      <a:pt x="8851" y="9528"/>
                    </a:lnTo>
                    <a:close/>
                    <a:moveTo>
                      <a:pt x="9807" y="9528"/>
                    </a:moveTo>
                    <a:lnTo>
                      <a:pt x="9807" y="10347"/>
                    </a:lnTo>
                    <a:lnTo>
                      <a:pt x="9341" y="10347"/>
                    </a:lnTo>
                    <a:lnTo>
                      <a:pt x="9341" y="9528"/>
                    </a:lnTo>
                    <a:close/>
                    <a:moveTo>
                      <a:pt x="10297" y="9528"/>
                    </a:moveTo>
                    <a:lnTo>
                      <a:pt x="10297" y="10347"/>
                    </a:lnTo>
                    <a:lnTo>
                      <a:pt x="9832" y="10347"/>
                    </a:lnTo>
                    <a:lnTo>
                      <a:pt x="9832" y="9528"/>
                    </a:lnTo>
                    <a:close/>
                    <a:moveTo>
                      <a:pt x="10788" y="9528"/>
                    </a:moveTo>
                    <a:lnTo>
                      <a:pt x="10788" y="10347"/>
                    </a:lnTo>
                    <a:lnTo>
                      <a:pt x="10322" y="10347"/>
                    </a:lnTo>
                    <a:lnTo>
                      <a:pt x="10322" y="9528"/>
                    </a:lnTo>
                    <a:close/>
                    <a:moveTo>
                      <a:pt x="11278" y="9528"/>
                    </a:moveTo>
                    <a:lnTo>
                      <a:pt x="11278" y="10347"/>
                    </a:lnTo>
                    <a:lnTo>
                      <a:pt x="10812" y="10347"/>
                    </a:lnTo>
                    <a:lnTo>
                      <a:pt x="10812" y="9528"/>
                    </a:lnTo>
                    <a:close/>
                    <a:moveTo>
                      <a:pt x="11769" y="9528"/>
                    </a:moveTo>
                    <a:lnTo>
                      <a:pt x="11769" y="10347"/>
                    </a:lnTo>
                    <a:lnTo>
                      <a:pt x="11303" y="10347"/>
                    </a:lnTo>
                    <a:lnTo>
                      <a:pt x="11303" y="9528"/>
                    </a:lnTo>
                    <a:close/>
                    <a:moveTo>
                      <a:pt x="12259" y="9528"/>
                    </a:moveTo>
                    <a:lnTo>
                      <a:pt x="12259" y="10347"/>
                    </a:lnTo>
                    <a:lnTo>
                      <a:pt x="11793" y="10347"/>
                    </a:lnTo>
                    <a:lnTo>
                      <a:pt x="11793" y="9528"/>
                    </a:lnTo>
                    <a:close/>
                    <a:moveTo>
                      <a:pt x="12749" y="9528"/>
                    </a:moveTo>
                    <a:lnTo>
                      <a:pt x="12749" y="10347"/>
                    </a:lnTo>
                    <a:lnTo>
                      <a:pt x="12283" y="10347"/>
                    </a:lnTo>
                    <a:lnTo>
                      <a:pt x="12283" y="9528"/>
                    </a:lnTo>
                    <a:close/>
                    <a:moveTo>
                      <a:pt x="13240" y="9528"/>
                    </a:moveTo>
                    <a:lnTo>
                      <a:pt x="13240" y="10347"/>
                    </a:lnTo>
                    <a:lnTo>
                      <a:pt x="12774" y="10347"/>
                    </a:lnTo>
                    <a:lnTo>
                      <a:pt x="12774" y="9528"/>
                    </a:lnTo>
                    <a:close/>
                    <a:moveTo>
                      <a:pt x="13730" y="9528"/>
                    </a:moveTo>
                    <a:lnTo>
                      <a:pt x="13730" y="10347"/>
                    </a:lnTo>
                    <a:lnTo>
                      <a:pt x="13264" y="10347"/>
                    </a:lnTo>
                    <a:lnTo>
                      <a:pt x="13264" y="9528"/>
                    </a:lnTo>
                    <a:close/>
                    <a:moveTo>
                      <a:pt x="14220" y="9528"/>
                    </a:moveTo>
                    <a:lnTo>
                      <a:pt x="14220" y="10347"/>
                    </a:lnTo>
                    <a:lnTo>
                      <a:pt x="13754" y="10347"/>
                    </a:lnTo>
                    <a:lnTo>
                      <a:pt x="13754" y="9528"/>
                    </a:lnTo>
                    <a:close/>
                    <a:moveTo>
                      <a:pt x="14711" y="9528"/>
                    </a:moveTo>
                    <a:lnTo>
                      <a:pt x="14711" y="10347"/>
                    </a:lnTo>
                    <a:lnTo>
                      <a:pt x="14245" y="10347"/>
                    </a:lnTo>
                    <a:lnTo>
                      <a:pt x="14245" y="9528"/>
                    </a:lnTo>
                    <a:close/>
                    <a:moveTo>
                      <a:pt x="15201" y="9528"/>
                    </a:moveTo>
                    <a:lnTo>
                      <a:pt x="15201" y="10347"/>
                    </a:lnTo>
                    <a:lnTo>
                      <a:pt x="14735" y="10347"/>
                    </a:lnTo>
                    <a:lnTo>
                      <a:pt x="14735" y="9528"/>
                    </a:lnTo>
                    <a:close/>
                    <a:moveTo>
                      <a:pt x="15691" y="9528"/>
                    </a:moveTo>
                    <a:lnTo>
                      <a:pt x="15691" y="10347"/>
                    </a:lnTo>
                    <a:lnTo>
                      <a:pt x="15226" y="10347"/>
                    </a:lnTo>
                    <a:lnTo>
                      <a:pt x="15226" y="9528"/>
                    </a:lnTo>
                    <a:close/>
                    <a:moveTo>
                      <a:pt x="16182" y="9528"/>
                    </a:moveTo>
                    <a:lnTo>
                      <a:pt x="16182" y="10347"/>
                    </a:lnTo>
                    <a:lnTo>
                      <a:pt x="15716" y="10347"/>
                    </a:lnTo>
                    <a:lnTo>
                      <a:pt x="15716" y="9528"/>
                    </a:lnTo>
                    <a:close/>
                    <a:moveTo>
                      <a:pt x="16672" y="9528"/>
                    </a:moveTo>
                    <a:lnTo>
                      <a:pt x="16672" y="10347"/>
                    </a:lnTo>
                    <a:lnTo>
                      <a:pt x="16206" y="10347"/>
                    </a:lnTo>
                    <a:lnTo>
                      <a:pt x="16206" y="9528"/>
                    </a:lnTo>
                    <a:close/>
                    <a:moveTo>
                      <a:pt x="17162" y="9528"/>
                    </a:moveTo>
                    <a:lnTo>
                      <a:pt x="17162" y="10347"/>
                    </a:lnTo>
                    <a:lnTo>
                      <a:pt x="16697" y="10347"/>
                    </a:lnTo>
                    <a:lnTo>
                      <a:pt x="16697" y="9528"/>
                    </a:lnTo>
                    <a:close/>
                    <a:moveTo>
                      <a:pt x="17653" y="9528"/>
                    </a:moveTo>
                    <a:lnTo>
                      <a:pt x="17653" y="10347"/>
                    </a:lnTo>
                    <a:lnTo>
                      <a:pt x="17187" y="10347"/>
                    </a:lnTo>
                    <a:lnTo>
                      <a:pt x="17187" y="9528"/>
                    </a:lnTo>
                    <a:close/>
                    <a:moveTo>
                      <a:pt x="18143" y="9528"/>
                    </a:moveTo>
                    <a:lnTo>
                      <a:pt x="18143" y="10347"/>
                    </a:lnTo>
                    <a:lnTo>
                      <a:pt x="17677" y="10347"/>
                    </a:lnTo>
                    <a:lnTo>
                      <a:pt x="17677" y="9528"/>
                    </a:lnTo>
                    <a:close/>
                    <a:moveTo>
                      <a:pt x="18633" y="9528"/>
                    </a:moveTo>
                    <a:lnTo>
                      <a:pt x="18633" y="10347"/>
                    </a:lnTo>
                    <a:lnTo>
                      <a:pt x="18168" y="10347"/>
                    </a:lnTo>
                    <a:lnTo>
                      <a:pt x="18168" y="9528"/>
                    </a:lnTo>
                    <a:close/>
                    <a:moveTo>
                      <a:pt x="19124" y="9528"/>
                    </a:moveTo>
                    <a:lnTo>
                      <a:pt x="19124" y="10347"/>
                    </a:lnTo>
                    <a:lnTo>
                      <a:pt x="18658" y="10347"/>
                    </a:lnTo>
                    <a:lnTo>
                      <a:pt x="18658" y="9528"/>
                    </a:lnTo>
                    <a:close/>
                    <a:moveTo>
                      <a:pt x="19614" y="9528"/>
                    </a:moveTo>
                    <a:lnTo>
                      <a:pt x="19614" y="10347"/>
                    </a:lnTo>
                    <a:lnTo>
                      <a:pt x="19148" y="10347"/>
                    </a:lnTo>
                    <a:lnTo>
                      <a:pt x="19148" y="9528"/>
                    </a:lnTo>
                    <a:close/>
                    <a:moveTo>
                      <a:pt x="20105" y="9528"/>
                    </a:moveTo>
                    <a:lnTo>
                      <a:pt x="20105" y="10347"/>
                    </a:lnTo>
                    <a:lnTo>
                      <a:pt x="19639" y="10347"/>
                    </a:lnTo>
                    <a:lnTo>
                      <a:pt x="19639" y="9528"/>
                    </a:lnTo>
                    <a:close/>
                    <a:moveTo>
                      <a:pt x="20595" y="9528"/>
                    </a:moveTo>
                    <a:lnTo>
                      <a:pt x="20595" y="10347"/>
                    </a:lnTo>
                    <a:lnTo>
                      <a:pt x="20129" y="10347"/>
                    </a:lnTo>
                    <a:lnTo>
                      <a:pt x="20129" y="9528"/>
                    </a:lnTo>
                    <a:close/>
                    <a:moveTo>
                      <a:pt x="21085" y="9528"/>
                    </a:moveTo>
                    <a:lnTo>
                      <a:pt x="21085" y="10347"/>
                    </a:lnTo>
                    <a:lnTo>
                      <a:pt x="20619" y="10347"/>
                    </a:lnTo>
                    <a:lnTo>
                      <a:pt x="20619" y="9528"/>
                    </a:lnTo>
                    <a:close/>
                    <a:moveTo>
                      <a:pt x="21576" y="9528"/>
                    </a:moveTo>
                    <a:lnTo>
                      <a:pt x="21576" y="10347"/>
                    </a:lnTo>
                    <a:lnTo>
                      <a:pt x="21110" y="10347"/>
                    </a:lnTo>
                    <a:lnTo>
                      <a:pt x="21110" y="9528"/>
                    </a:lnTo>
                    <a:close/>
                    <a:moveTo>
                      <a:pt x="491" y="10390"/>
                    </a:moveTo>
                    <a:lnTo>
                      <a:pt x="491" y="11209"/>
                    </a:lnTo>
                    <a:lnTo>
                      <a:pt x="25" y="11209"/>
                    </a:lnTo>
                    <a:lnTo>
                      <a:pt x="25" y="10390"/>
                    </a:lnTo>
                    <a:close/>
                    <a:moveTo>
                      <a:pt x="981" y="10390"/>
                    </a:moveTo>
                    <a:lnTo>
                      <a:pt x="981" y="11209"/>
                    </a:lnTo>
                    <a:lnTo>
                      <a:pt x="515" y="11209"/>
                    </a:lnTo>
                    <a:lnTo>
                      <a:pt x="515" y="10390"/>
                    </a:lnTo>
                    <a:close/>
                    <a:moveTo>
                      <a:pt x="1471" y="10390"/>
                    </a:moveTo>
                    <a:lnTo>
                      <a:pt x="1471" y="11209"/>
                    </a:lnTo>
                    <a:lnTo>
                      <a:pt x="1005" y="11209"/>
                    </a:lnTo>
                    <a:lnTo>
                      <a:pt x="1005" y="10390"/>
                    </a:lnTo>
                    <a:close/>
                    <a:moveTo>
                      <a:pt x="1961" y="10390"/>
                    </a:moveTo>
                    <a:lnTo>
                      <a:pt x="1961" y="11209"/>
                    </a:lnTo>
                    <a:lnTo>
                      <a:pt x="1496" y="11209"/>
                    </a:lnTo>
                    <a:lnTo>
                      <a:pt x="1496" y="10390"/>
                    </a:lnTo>
                    <a:close/>
                    <a:moveTo>
                      <a:pt x="2452" y="10390"/>
                    </a:moveTo>
                    <a:lnTo>
                      <a:pt x="2452" y="11209"/>
                    </a:lnTo>
                    <a:lnTo>
                      <a:pt x="1986" y="11209"/>
                    </a:lnTo>
                    <a:lnTo>
                      <a:pt x="1986" y="10390"/>
                    </a:lnTo>
                    <a:close/>
                    <a:moveTo>
                      <a:pt x="2942" y="10390"/>
                    </a:moveTo>
                    <a:lnTo>
                      <a:pt x="2942" y="11209"/>
                    </a:lnTo>
                    <a:lnTo>
                      <a:pt x="2476" y="11209"/>
                    </a:lnTo>
                    <a:lnTo>
                      <a:pt x="2476" y="10390"/>
                    </a:lnTo>
                    <a:close/>
                    <a:moveTo>
                      <a:pt x="3433" y="10390"/>
                    </a:moveTo>
                    <a:lnTo>
                      <a:pt x="3433" y="11209"/>
                    </a:lnTo>
                    <a:lnTo>
                      <a:pt x="2967" y="11209"/>
                    </a:lnTo>
                    <a:lnTo>
                      <a:pt x="2967" y="10390"/>
                    </a:lnTo>
                    <a:close/>
                    <a:moveTo>
                      <a:pt x="3923" y="10390"/>
                    </a:moveTo>
                    <a:lnTo>
                      <a:pt x="3923" y="11209"/>
                    </a:lnTo>
                    <a:lnTo>
                      <a:pt x="3457" y="11209"/>
                    </a:lnTo>
                    <a:lnTo>
                      <a:pt x="3457" y="10390"/>
                    </a:lnTo>
                    <a:close/>
                    <a:moveTo>
                      <a:pt x="4413" y="10390"/>
                    </a:moveTo>
                    <a:lnTo>
                      <a:pt x="4413" y="11209"/>
                    </a:lnTo>
                    <a:lnTo>
                      <a:pt x="3947" y="11209"/>
                    </a:lnTo>
                    <a:lnTo>
                      <a:pt x="3947" y="10390"/>
                    </a:lnTo>
                    <a:close/>
                    <a:moveTo>
                      <a:pt x="4904" y="10390"/>
                    </a:moveTo>
                    <a:lnTo>
                      <a:pt x="4904" y="11209"/>
                    </a:lnTo>
                    <a:lnTo>
                      <a:pt x="4438" y="11209"/>
                    </a:lnTo>
                    <a:lnTo>
                      <a:pt x="4438" y="10390"/>
                    </a:lnTo>
                    <a:close/>
                    <a:moveTo>
                      <a:pt x="5394" y="10390"/>
                    </a:moveTo>
                    <a:lnTo>
                      <a:pt x="5394" y="11209"/>
                    </a:lnTo>
                    <a:lnTo>
                      <a:pt x="4928" y="11209"/>
                    </a:lnTo>
                    <a:lnTo>
                      <a:pt x="4928" y="10390"/>
                    </a:lnTo>
                    <a:close/>
                    <a:moveTo>
                      <a:pt x="5884" y="10390"/>
                    </a:moveTo>
                    <a:lnTo>
                      <a:pt x="5884" y="11209"/>
                    </a:lnTo>
                    <a:lnTo>
                      <a:pt x="5418" y="11209"/>
                    </a:lnTo>
                    <a:lnTo>
                      <a:pt x="5418" y="10390"/>
                    </a:lnTo>
                    <a:close/>
                    <a:moveTo>
                      <a:pt x="6375" y="10390"/>
                    </a:moveTo>
                    <a:lnTo>
                      <a:pt x="6375" y="11209"/>
                    </a:lnTo>
                    <a:lnTo>
                      <a:pt x="5909" y="11209"/>
                    </a:lnTo>
                    <a:lnTo>
                      <a:pt x="5909" y="10390"/>
                    </a:lnTo>
                    <a:close/>
                    <a:moveTo>
                      <a:pt x="6865" y="10390"/>
                    </a:moveTo>
                    <a:lnTo>
                      <a:pt x="6865" y="11209"/>
                    </a:lnTo>
                    <a:lnTo>
                      <a:pt x="6399" y="11209"/>
                    </a:lnTo>
                    <a:lnTo>
                      <a:pt x="6399" y="10390"/>
                    </a:lnTo>
                    <a:close/>
                    <a:moveTo>
                      <a:pt x="7355" y="10390"/>
                    </a:moveTo>
                    <a:lnTo>
                      <a:pt x="7355" y="11209"/>
                    </a:lnTo>
                    <a:lnTo>
                      <a:pt x="6890" y="11209"/>
                    </a:lnTo>
                    <a:lnTo>
                      <a:pt x="6890" y="10390"/>
                    </a:lnTo>
                    <a:close/>
                    <a:moveTo>
                      <a:pt x="7846" y="10390"/>
                    </a:moveTo>
                    <a:lnTo>
                      <a:pt x="7846" y="11209"/>
                    </a:lnTo>
                    <a:lnTo>
                      <a:pt x="7380" y="11209"/>
                    </a:lnTo>
                    <a:lnTo>
                      <a:pt x="7380" y="10390"/>
                    </a:lnTo>
                    <a:close/>
                    <a:moveTo>
                      <a:pt x="8336" y="10390"/>
                    </a:moveTo>
                    <a:lnTo>
                      <a:pt x="8336" y="11209"/>
                    </a:lnTo>
                    <a:lnTo>
                      <a:pt x="7870" y="11209"/>
                    </a:lnTo>
                    <a:lnTo>
                      <a:pt x="7870" y="10390"/>
                    </a:lnTo>
                    <a:close/>
                    <a:moveTo>
                      <a:pt x="8826" y="10390"/>
                    </a:moveTo>
                    <a:lnTo>
                      <a:pt x="8826" y="11209"/>
                    </a:lnTo>
                    <a:lnTo>
                      <a:pt x="8361" y="11209"/>
                    </a:lnTo>
                    <a:lnTo>
                      <a:pt x="8361" y="10390"/>
                    </a:lnTo>
                    <a:close/>
                    <a:moveTo>
                      <a:pt x="9317" y="10390"/>
                    </a:moveTo>
                    <a:lnTo>
                      <a:pt x="9317" y="11209"/>
                    </a:lnTo>
                    <a:lnTo>
                      <a:pt x="8851" y="11209"/>
                    </a:lnTo>
                    <a:lnTo>
                      <a:pt x="8851" y="10390"/>
                    </a:lnTo>
                    <a:close/>
                    <a:moveTo>
                      <a:pt x="9807" y="10390"/>
                    </a:moveTo>
                    <a:lnTo>
                      <a:pt x="9807" y="11209"/>
                    </a:lnTo>
                    <a:lnTo>
                      <a:pt x="9341" y="11209"/>
                    </a:lnTo>
                    <a:lnTo>
                      <a:pt x="9341" y="10390"/>
                    </a:lnTo>
                    <a:close/>
                    <a:moveTo>
                      <a:pt x="10297" y="10390"/>
                    </a:moveTo>
                    <a:lnTo>
                      <a:pt x="10297" y="11209"/>
                    </a:lnTo>
                    <a:lnTo>
                      <a:pt x="9832" y="11209"/>
                    </a:lnTo>
                    <a:lnTo>
                      <a:pt x="9832" y="10390"/>
                    </a:lnTo>
                    <a:close/>
                    <a:moveTo>
                      <a:pt x="10788" y="10390"/>
                    </a:moveTo>
                    <a:lnTo>
                      <a:pt x="10788" y="11209"/>
                    </a:lnTo>
                    <a:lnTo>
                      <a:pt x="10322" y="11209"/>
                    </a:lnTo>
                    <a:lnTo>
                      <a:pt x="10322" y="10390"/>
                    </a:lnTo>
                    <a:close/>
                    <a:moveTo>
                      <a:pt x="11278" y="10390"/>
                    </a:moveTo>
                    <a:lnTo>
                      <a:pt x="11278" y="11209"/>
                    </a:lnTo>
                    <a:lnTo>
                      <a:pt x="10812" y="11209"/>
                    </a:lnTo>
                    <a:lnTo>
                      <a:pt x="10812" y="10390"/>
                    </a:lnTo>
                    <a:close/>
                    <a:moveTo>
                      <a:pt x="11769" y="10390"/>
                    </a:moveTo>
                    <a:lnTo>
                      <a:pt x="11769" y="11209"/>
                    </a:lnTo>
                    <a:lnTo>
                      <a:pt x="11303" y="11209"/>
                    </a:lnTo>
                    <a:lnTo>
                      <a:pt x="11303" y="10390"/>
                    </a:lnTo>
                    <a:close/>
                    <a:moveTo>
                      <a:pt x="12259" y="10390"/>
                    </a:moveTo>
                    <a:lnTo>
                      <a:pt x="12259" y="11209"/>
                    </a:lnTo>
                    <a:lnTo>
                      <a:pt x="11793" y="11209"/>
                    </a:lnTo>
                    <a:lnTo>
                      <a:pt x="11793" y="10390"/>
                    </a:lnTo>
                    <a:close/>
                    <a:moveTo>
                      <a:pt x="12749" y="10390"/>
                    </a:moveTo>
                    <a:lnTo>
                      <a:pt x="12749" y="11209"/>
                    </a:lnTo>
                    <a:lnTo>
                      <a:pt x="12283" y="11209"/>
                    </a:lnTo>
                    <a:lnTo>
                      <a:pt x="12283" y="10390"/>
                    </a:lnTo>
                    <a:close/>
                    <a:moveTo>
                      <a:pt x="13240" y="10390"/>
                    </a:moveTo>
                    <a:lnTo>
                      <a:pt x="13240" y="11209"/>
                    </a:lnTo>
                    <a:lnTo>
                      <a:pt x="12774" y="11209"/>
                    </a:lnTo>
                    <a:lnTo>
                      <a:pt x="12774" y="10390"/>
                    </a:lnTo>
                    <a:close/>
                    <a:moveTo>
                      <a:pt x="13730" y="10390"/>
                    </a:moveTo>
                    <a:lnTo>
                      <a:pt x="13730" y="11209"/>
                    </a:lnTo>
                    <a:lnTo>
                      <a:pt x="13264" y="11209"/>
                    </a:lnTo>
                    <a:lnTo>
                      <a:pt x="13264" y="10390"/>
                    </a:lnTo>
                    <a:close/>
                    <a:moveTo>
                      <a:pt x="14220" y="10390"/>
                    </a:moveTo>
                    <a:lnTo>
                      <a:pt x="14220" y="11209"/>
                    </a:lnTo>
                    <a:lnTo>
                      <a:pt x="13754" y="11209"/>
                    </a:lnTo>
                    <a:lnTo>
                      <a:pt x="13754" y="10390"/>
                    </a:lnTo>
                    <a:close/>
                    <a:moveTo>
                      <a:pt x="14711" y="10390"/>
                    </a:moveTo>
                    <a:lnTo>
                      <a:pt x="14711" y="11209"/>
                    </a:lnTo>
                    <a:lnTo>
                      <a:pt x="14245" y="11209"/>
                    </a:lnTo>
                    <a:lnTo>
                      <a:pt x="14245" y="10390"/>
                    </a:lnTo>
                    <a:close/>
                    <a:moveTo>
                      <a:pt x="15201" y="10390"/>
                    </a:moveTo>
                    <a:lnTo>
                      <a:pt x="15201" y="11209"/>
                    </a:lnTo>
                    <a:lnTo>
                      <a:pt x="14735" y="11209"/>
                    </a:lnTo>
                    <a:lnTo>
                      <a:pt x="14735" y="10390"/>
                    </a:lnTo>
                    <a:close/>
                    <a:moveTo>
                      <a:pt x="15691" y="10390"/>
                    </a:moveTo>
                    <a:lnTo>
                      <a:pt x="15691" y="11209"/>
                    </a:lnTo>
                    <a:lnTo>
                      <a:pt x="15226" y="11209"/>
                    </a:lnTo>
                    <a:lnTo>
                      <a:pt x="15226" y="10390"/>
                    </a:lnTo>
                    <a:close/>
                    <a:moveTo>
                      <a:pt x="16182" y="10390"/>
                    </a:moveTo>
                    <a:lnTo>
                      <a:pt x="16182" y="11209"/>
                    </a:lnTo>
                    <a:lnTo>
                      <a:pt x="15716" y="11209"/>
                    </a:lnTo>
                    <a:lnTo>
                      <a:pt x="15716" y="10390"/>
                    </a:lnTo>
                    <a:close/>
                    <a:moveTo>
                      <a:pt x="16672" y="10390"/>
                    </a:moveTo>
                    <a:lnTo>
                      <a:pt x="16672" y="11209"/>
                    </a:lnTo>
                    <a:lnTo>
                      <a:pt x="16206" y="11209"/>
                    </a:lnTo>
                    <a:lnTo>
                      <a:pt x="16206" y="10390"/>
                    </a:lnTo>
                    <a:close/>
                    <a:moveTo>
                      <a:pt x="17162" y="10390"/>
                    </a:moveTo>
                    <a:lnTo>
                      <a:pt x="17162" y="11209"/>
                    </a:lnTo>
                    <a:lnTo>
                      <a:pt x="16697" y="11209"/>
                    </a:lnTo>
                    <a:lnTo>
                      <a:pt x="16697" y="10390"/>
                    </a:lnTo>
                    <a:close/>
                    <a:moveTo>
                      <a:pt x="17653" y="10390"/>
                    </a:moveTo>
                    <a:lnTo>
                      <a:pt x="17653" y="11209"/>
                    </a:lnTo>
                    <a:lnTo>
                      <a:pt x="17187" y="11209"/>
                    </a:lnTo>
                    <a:lnTo>
                      <a:pt x="17187" y="10390"/>
                    </a:lnTo>
                    <a:close/>
                    <a:moveTo>
                      <a:pt x="18143" y="10390"/>
                    </a:moveTo>
                    <a:lnTo>
                      <a:pt x="18143" y="11209"/>
                    </a:lnTo>
                    <a:lnTo>
                      <a:pt x="17677" y="11209"/>
                    </a:lnTo>
                    <a:lnTo>
                      <a:pt x="17677" y="10390"/>
                    </a:lnTo>
                    <a:close/>
                    <a:moveTo>
                      <a:pt x="18633" y="10390"/>
                    </a:moveTo>
                    <a:lnTo>
                      <a:pt x="18633" y="11209"/>
                    </a:lnTo>
                    <a:lnTo>
                      <a:pt x="18168" y="11209"/>
                    </a:lnTo>
                    <a:lnTo>
                      <a:pt x="18168" y="10390"/>
                    </a:lnTo>
                    <a:close/>
                    <a:moveTo>
                      <a:pt x="19124" y="10390"/>
                    </a:moveTo>
                    <a:lnTo>
                      <a:pt x="19124" y="11209"/>
                    </a:lnTo>
                    <a:lnTo>
                      <a:pt x="18658" y="11209"/>
                    </a:lnTo>
                    <a:lnTo>
                      <a:pt x="18658" y="10390"/>
                    </a:lnTo>
                    <a:close/>
                    <a:moveTo>
                      <a:pt x="19614" y="10390"/>
                    </a:moveTo>
                    <a:lnTo>
                      <a:pt x="19614" y="11209"/>
                    </a:lnTo>
                    <a:lnTo>
                      <a:pt x="19148" y="11209"/>
                    </a:lnTo>
                    <a:lnTo>
                      <a:pt x="19148" y="10390"/>
                    </a:lnTo>
                    <a:close/>
                    <a:moveTo>
                      <a:pt x="20105" y="10390"/>
                    </a:moveTo>
                    <a:lnTo>
                      <a:pt x="20105" y="11209"/>
                    </a:lnTo>
                    <a:lnTo>
                      <a:pt x="19639" y="11209"/>
                    </a:lnTo>
                    <a:lnTo>
                      <a:pt x="19639" y="10390"/>
                    </a:lnTo>
                    <a:close/>
                    <a:moveTo>
                      <a:pt x="20595" y="10390"/>
                    </a:moveTo>
                    <a:lnTo>
                      <a:pt x="20595" y="11209"/>
                    </a:lnTo>
                    <a:lnTo>
                      <a:pt x="20129" y="11209"/>
                    </a:lnTo>
                    <a:lnTo>
                      <a:pt x="20129" y="10390"/>
                    </a:lnTo>
                    <a:close/>
                    <a:moveTo>
                      <a:pt x="21085" y="10390"/>
                    </a:moveTo>
                    <a:lnTo>
                      <a:pt x="21085" y="11209"/>
                    </a:lnTo>
                    <a:lnTo>
                      <a:pt x="20619" y="11209"/>
                    </a:lnTo>
                    <a:lnTo>
                      <a:pt x="20619" y="10390"/>
                    </a:lnTo>
                    <a:close/>
                    <a:moveTo>
                      <a:pt x="21576" y="10390"/>
                    </a:moveTo>
                    <a:lnTo>
                      <a:pt x="21576" y="11209"/>
                    </a:lnTo>
                    <a:lnTo>
                      <a:pt x="21110" y="11209"/>
                    </a:lnTo>
                    <a:lnTo>
                      <a:pt x="21110" y="10390"/>
                    </a:lnTo>
                    <a:close/>
                    <a:moveTo>
                      <a:pt x="491" y="11252"/>
                    </a:moveTo>
                    <a:lnTo>
                      <a:pt x="491" y="12071"/>
                    </a:lnTo>
                    <a:lnTo>
                      <a:pt x="25" y="12071"/>
                    </a:lnTo>
                    <a:lnTo>
                      <a:pt x="25" y="11252"/>
                    </a:lnTo>
                    <a:close/>
                    <a:moveTo>
                      <a:pt x="981" y="11252"/>
                    </a:moveTo>
                    <a:lnTo>
                      <a:pt x="981" y="12071"/>
                    </a:lnTo>
                    <a:lnTo>
                      <a:pt x="515" y="12071"/>
                    </a:lnTo>
                    <a:lnTo>
                      <a:pt x="515" y="11252"/>
                    </a:lnTo>
                    <a:close/>
                    <a:moveTo>
                      <a:pt x="1471" y="11252"/>
                    </a:moveTo>
                    <a:lnTo>
                      <a:pt x="1471" y="12071"/>
                    </a:lnTo>
                    <a:lnTo>
                      <a:pt x="1005" y="12071"/>
                    </a:lnTo>
                    <a:lnTo>
                      <a:pt x="1005" y="11252"/>
                    </a:lnTo>
                    <a:close/>
                    <a:moveTo>
                      <a:pt x="1961" y="11252"/>
                    </a:moveTo>
                    <a:lnTo>
                      <a:pt x="1961" y="12071"/>
                    </a:lnTo>
                    <a:lnTo>
                      <a:pt x="1496" y="12071"/>
                    </a:lnTo>
                    <a:lnTo>
                      <a:pt x="1496" y="11252"/>
                    </a:lnTo>
                    <a:close/>
                    <a:moveTo>
                      <a:pt x="2452" y="11252"/>
                    </a:moveTo>
                    <a:lnTo>
                      <a:pt x="2452" y="12071"/>
                    </a:lnTo>
                    <a:lnTo>
                      <a:pt x="1986" y="12071"/>
                    </a:lnTo>
                    <a:lnTo>
                      <a:pt x="1986" y="11252"/>
                    </a:lnTo>
                    <a:close/>
                    <a:moveTo>
                      <a:pt x="2942" y="11252"/>
                    </a:moveTo>
                    <a:lnTo>
                      <a:pt x="2942" y="12071"/>
                    </a:lnTo>
                    <a:lnTo>
                      <a:pt x="2476" y="12071"/>
                    </a:lnTo>
                    <a:lnTo>
                      <a:pt x="2476" y="11252"/>
                    </a:lnTo>
                    <a:close/>
                    <a:moveTo>
                      <a:pt x="3433" y="11252"/>
                    </a:moveTo>
                    <a:lnTo>
                      <a:pt x="3433" y="12071"/>
                    </a:lnTo>
                    <a:lnTo>
                      <a:pt x="2967" y="12071"/>
                    </a:lnTo>
                    <a:lnTo>
                      <a:pt x="2967" y="11252"/>
                    </a:lnTo>
                    <a:close/>
                    <a:moveTo>
                      <a:pt x="3923" y="11252"/>
                    </a:moveTo>
                    <a:lnTo>
                      <a:pt x="3923" y="12071"/>
                    </a:lnTo>
                    <a:lnTo>
                      <a:pt x="3457" y="12071"/>
                    </a:lnTo>
                    <a:lnTo>
                      <a:pt x="3457" y="11252"/>
                    </a:lnTo>
                    <a:close/>
                    <a:moveTo>
                      <a:pt x="4413" y="11252"/>
                    </a:moveTo>
                    <a:lnTo>
                      <a:pt x="4413" y="12071"/>
                    </a:lnTo>
                    <a:lnTo>
                      <a:pt x="3947" y="12071"/>
                    </a:lnTo>
                    <a:lnTo>
                      <a:pt x="3947" y="11252"/>
                    </a:lnTo>
                    <a:close/>
                    <a:moveTo>
                      <a:pt x="4904" y="11252"/>
                    </a:moveTo>
                    <a:lnTo>
                      <a:pt x="4904" y="12071"/>
                    </a:lnTo>
                    <a:lnTo>
                      <a:pt x="4438" y="12071"/>
                    </a:lnTo>
                    <a:lnTo>
                      <a:pt x="4438" y="11252"/>
                    </a:lnTo>
                    <a:close/>
                    <a:moveTo>
                      <a:pt x="5394" y="11252"/>
                    </a:moveTo>
                    <a:lnTo>
                      <a:pt x="5394" y="12071"/>
                    </a:lnTo>
                    <a:lnTo>
                      <a:pt x="4928" y="12071"/>
                    </a:lnTo>
                    <a:lnTo>
                      <a:pt x="4928" y="11252"/>
                    </a:lnTo>
                    <a:close/>
                    <a:moveTo>
                      <a:pt x="5884" y="11252"/>
                    </a:moveTo>
                    <a:lnTo>
                      <a:pt x="5884" y="12071"/>
                    </a:lnTo>
                    <a:lnTo>
                      <a:pt x="5418" y="12071"/>
                    </a:lnTo>
                    <a:lnTo>
                      <a:pt x="5418" y="11252"/>
                    </a:lnTo>
                    <a:close/>
                    <a:moveTo>
                      <a:pt x="6375" y="11252"/>
                    </a:moveTo>
                    <a:lnTo>
                      <a:pt x="6375" y="12071"/>
                    </a:lnTo>
                    <a:lnTo>
                      <a:pt x="5909" y="12071"/>
                    </a:lnTo>
                    <a:lnTo>
                      <a:pt x="5909" y="11252"/>
                    </a:lnTo>
                    <a:close/>
                    <a:moveTo>
                      <a:pt x="6865" y="11252"/>
                    </a:moveTo>
                    <a:lnTo>
                      <a:pt x="6865" y="12071"/>
                    </a:lnTo>
                    <a:lnTo>
                      <a:pt x="6399" y="12071"/>
                    </a:lnTo>
                    <a:lnTo>
                      <a:pt x="6399" y="11252"/>
                    </a:lnTo>
                    <a:close/>
                    <a:moveTo>
                      <a:pt x="7355" y="11252"/>
                    </a:moveTo>
                    <a:lnTo>
                      <a:pt x="7355" y="12071"/>
                    </a:lnTo>
                    <a:lnTo>
                      <a:pt x="6890" y="12071"/>
                    </a:lnTo>
                    <a:lnTo>
                      <a:pt x="6890" y="11252"/>
                    </a:lnTo>
                    <a:close/>
                    <a:moveTo>
                      <a:pt x="7846" y="11252"/>
                    </a:moveTo>
                    <a:lnTo>
                      <a:pt x="7846" y="12071"/>
                    </a:lnTo>
                    <a:lnTo>
                      <a:pt x="7380" y="12071"/>
                    </a:lnTo>
                    <a:lnTo>
                      <a:pt x="7380" y="11252"/>
                    </a:lnTo>
                    <a:close/>
                    <a:moveTo>
                      <a:pt x="8336" y="11252"/>
                    </a:moveTo>
                    <a:lnTo>
                      <a:pt x="8336" y="12071"/>
                    </a:lnTo>
                    <a:lnTo>
                      <a:pt x="7870" y="12071"/>
                    </a:lnTo>
                    <a:lnTo>
                      <a:pt x="7870" y="11252"/>
                    </a:lnTo>
                    <a:close/>
                    <a:moveTo>
                      <a:pt x="8826" y="11252"/>
                    </a:moveTo>
                    <a:lnTo>
                      <a:pt x="8826" y="12071"/>
                    </a:lnTo>
                    <a:lnTo>
                      <a:pt x="8361" y="12071"/>
                    </a:lnTo>
                    <a:lnTo>
                      <a:pt x="8361" y="11252"/>
                    </a:lnTo>
                    <a:close/>
                    <a:moveTo>
                      <a:pt x="9317" y="11252"/>
                    </a:moveTo>
                    <a:lnTo>
                      <a:pt x="9317" y="12071"/>
                    </a:lnTo>
                    <a:lnTo>
                      <a:pt x="8851" y="12071"/>
                    </a:lnTo>
                    <a:lnTo>
                      <a:pt x="8851" y="11252"/>
                    </a:lnTo>
                    <a:close/>
                    <a:moveTo>
                      <a:pt x="9807" y="11252"/>
                    </a:moveTo>
                    <a:lnTo>
                      <a:pt x="9807" y="12071"/>
                    </a:lnTo>
                    <a:lnTo>
                      <a:pt x="9341" y="12071"/>
                    </a:lnTo>
                    <a:lnTo>
                      <a:pt x="9341" y="11252"/>
                    </a:lnTo>
                    <a:close/>
                    <a:moveTo>
                      <a:pt x="10297" y="11252"/>
                    </a:moveTo>
                    <a:lnTo>
                      <a:pt x="10297" y="12071"/>
                    </a:lnTo>
                    <a:lnTo>
                      <a:pt x="9832" y="12071"/>
                    </a:lnTo>
                    <a:lnTo>
                      <a:pt x="9832" y="11252"/>
                    </a:lnTo>
                    <a:close/>
                    <a:moveTo>
                      <a:pt x="10788" y="11252"/>
                    </a:moveTo>
                    <a:lnTo>
                      <a:pt x="10788" y="12071"/>
                    </a:lnTo>
                    <a:lnTo>
                      <a:pt x="10322" y="12071"/>
                    </a:lnTo>
                    <a:lnTo>
                      <a:pt x="10322" y="11252"/>
                    </a:lnTo>
                    <a:close/>
                    <a:moveTo>
                      <a:pt x="11278" y="11252"/>
                    </a:moveTo>
                    <a:lnTo>
                      <a:pt x="11278" y="12071"/>
                    </a:lnTo>
                    <a:lnTo>
                      <a:pt x="10812" y="12071"/>
                    </a:lnTo>
                    <a:lnTo>
                      <a:pt x="10812" y="11252"/>
                    </a:lnTo>
                    <a:close/>
                    <a:moveTo>
                      <a:pt x="11769" y="11252"/>
                    </a:moveTo>
                    <a:lnTo>
                      <a:pt x="11769" y="12071"/>
                    </a:lnTo>
                    <a:lnTo>
                      <a:pt x="11303" y="12071"/>
                    </a:lnTo>
                    <a:lnTo>
                      <a:pt x="11303" y="11252"/>
                    </a:lnTo>
                    <a:close/>
                    <a:moveTo>
                      <a:pt x="12259" y="11252"/>
                    </a:moveTo>
                    <a:lnTo>
                      <a:pt x="12259" y="12071"/>
                    </a:lnTo>
                    <a:lnTo>
                      <a:pt x="11793" y="12071"/>
                    </a:lnTo>
                    <a:lnTo>
                      <a:pt x="11793" y="11252"/>
                    </a:lnTo>
                    <a:close/>
                    <a:moveTo>
                      <a:pt x="12749" y="11252"/>
                    </a:moveTo>
                    <a:lnTo>
                      <a:pt x="12749" y="12071"/>
                    </a:lnTo>
                    <a:lnTo>
                      <a:pt x="12283" y="12071"/>
                    </a:lnTo>
                    <a:lnTo>
                      <a:pt x="12283" y="11252"/>
                    </a:lnTo>
                    <a:close/>
                    <a:moveTo>
                      <a:pt x="13240" y="11252"/>
                    </a:moveTo>
                    <a:lnTo>
                      <a:pt x="13240" y="12071"/>
                    </a:lnTo>
                    <a:lnTo>
                      <a:pt x="12774" y="12071"/>
                    </a:lnTo>
                    <a:lnTo>
                      <a:pt x="12774" y="11252"/>
                    </a:lnTo>
                    <a:close/>
                    <a:moveTo>
                      <a:pt x="13730" y="11252"/>
                    </a:moveTo>
                    <a:lnTo>
                      <a:pt x="13730" y="12071"/>
                    </a:lnTo>
                    <a:lnTo>
                      <a:pt x="13264" y="12071"/>
                    </a:lnTo>
                    <a:lnTo>
                      <a:pt x="13264" y="11252"/>
                    </a:lnTo>
                    <a:close/>
                    <a:moveTo>
                      <a:pt x="14220" y="11252"/>
                    </a:moveTo>
                    <a:lnTo>
                      <a:pt x="14220" y="12071"/>
                    </a:lnTo>
                    <a:lnTo>
                      <a:pt x="13754" y="12071"/>
                    </a:lnTo>
                    <a:lnTo>
                      <a:pt x="13754" y="11252"/>
                    </a:lnTo>
                    <a:close/>
                    <a:moveTo>
                      <a:pt x="14711" y="11252"/>
                    </a:moveTo>
                    <a:lnTo>
                      <a:pt x="14711" y="12071"/>
                    </a:lnTo>
                    <a:lnTo>
                      <a:pt x="14245" y="12071"/>
                    </a:lnTo>
                    <a:lnTo>
                      <a:pt x="14245" y="11252"/>
                    </a:lnTo>
                    <a:close/>
                    <a:moveTo>
                      <a:pt x="15201" y="11252"/>
                    </a:moveTo>
                    <a:lnTo>
                      <a:pt x="15201" y="12071"/>
                    </a:lnTo>
                    <a:lnTo>
                      <a:pt x="14735" y="12071"/>
                    </a:lnTo>
                    <a:lnTo>
                      <a:pt x="14735" y="11252"/>
                    </a:lnTo>
                    <a:close/>
                    <a:moveTo>
                      <a:pt x="15691" y="11252"/>
                    </a:moveTo>
                    <a:lnTo>
                      <a:pt x="15691" y="12071"/>
                    </a:lnTo>
                    <a:lnTo>
                      <a:pt x="15226" y="12071"/>
                    </a:lnTo>
                    <a:lnTo>
                      <a:pt x="15226" y="11252"/>
                    </a:lnTo>
                    <a:close/>
                    <a:moveTo>
                      <a:pt x="16182" y="11252"/>
                    </a:moveTo>
                    <a:lnTo>
                      <a:pt x="16182" y="12071"/>
                    </a:lnTo>
                    <a:lnTo>
                      <a:pt x="15716" y="12071"/>
                    </a:lnTo>
                    <a:lnTo>
                      <a:pt x="15716" y="11252"/>
                    </a:lnTo>
                    <a:close/>
                    <a:moveTo>
                      <a:pt x="16672" y="11252"/>
                    </a:moveTo>
                    <a:lnTo>
                      <a:pt x="16672" y="12071"/>
                    </a:lnTo>
                    <a:lnTo>
                      <a:pt x="16206" y="12071"/>
                    </a:lnTo>
                    <a:lnTo>
                      <a:pt x="16206" y="11252"/>
                    </a:lnTo>
                    <a:close/>
                    <a:moveTo>
                      <a:pt x="17162" y="11252"/>
                    </a:moveTo>
                    <a:lnTo>
                      <a:pt x="17162" y="12071"/>
                    </a:lnTo>
                    <a:lnTo>
                      <a:pt x="16697" y="12071"/>
                    </a:lnTo>
                    <a:lnTo>
                      <a:pt x="16697" y="11252"/>
                    </a:lnTo>
                    <a:close/>
                    <a:moveTo>
                      <a:pt x="17653" y="11252"/>
                    </a:moveTo>
                    <a:lnTo>
                      <a:pt x="17653" y="12071"/>
                    </a:lnTo>
                    <a:lnTo>
                      <a:pt x="17187" y="12071"/>
                    </a:lnTo>
                    <a:lnTo>
                      <a:pt x="17187" y="11252"/>
                    </a:lnTo>
                    <a:close/>
                    <a:moveTo>
                      <a:pt x="18143" y="11252"/>
                    </a:moveTo>
                    <a:lnTo>
                      <a:pt x="18143" y="12071"/>
                    </a:lnTo>
                    <a:lnTo>
                      <a:pt x="17677" y="12071"/>
                    </a:lnTo>
                    <a:lnTo>
                      <a:pt x="17677" y="11252"/>
                    </a:lnTo>
                    <a:close/>
                    <a:moveTo>
                      <a:pt x="18633" y="11252"/>
                    </a:moveTo>
                    <a:lnTo>
                      <a:pt x="18633" y="12071"/>
                    </a:lnTo>
                    <a:lnTo>
                      <a:pt x="18168" y="12071"/>
                    </a:lnTo>
                    <a:lnTo>
                      <a:pt x="18168" y="11252"/>
                    </a:lnTo>
                    <a:close/>
                    <a:moveTo>
                      <a:pt x="19124" y="11252"/>
                    </a:moveTo>
                    <a:lnTo>
                      <a:pt x="19124" y="12071"/>
                    </a:lnTo>
                    <a:lnTo>
                      <a:pt x="18658" y="12071"/>
                    </a:lnTo>
                    <a:lnTo>
                      <a:pt x="18658" y="11252"/>
                    </a:lnTo>
                    <a:close/>
                    <a:moveTo>
                      <a:pt x="19614" y="11252"/>
                    </a:moveTo>
                    <a:lnTo>
                      <a:pt x="19614" y="12071"/>
                    </a:lnTo>
                    <a:lnTo>
                      <a:pt x="19148" y="12071"/>
                    </a:lnTo>
                    <a:lnTo>
                      <a:pt x="19148" y="11252"/>
                    </a:lnTo>
                    <a:close/>
                    <a:moveTo>
                      <a:pt x="20105" y="11252"/>
                    </a:moveTo>
                    <a:lnTo>
                      <a:pt x="20105" y="12071"/>
                    </a:lnTo>
                    <a:lnTo>
                      <a:pt x="19639" y="12071"/>
                    </a:lnTo>
                    <a:lnTo>
                      <a:pt x="19639" y="11252"/>
                    </a:lnTo>
                    <a:close/>
                    <a:moveTo>
                      <a:pt x="20595" y="11252"/>
                    </a:moveTo>
                    <a:lnTo>
                      <a:pt x="20595" y="12071"/>
                    </a:lnTo>
                    <a:lnTo>
                      <a:pt x="20129" y="12071"/>
                    </a:lnTo>
                    <a:lnTo>
                      <a:pt x="20129" y="11252"/>
                    </a:lnTo>
                    <a:close/>
                    <a:moveTo>
                      <a:pt x="21085" y="11252"/>
                    </a:moveTo>
                    <a:lnTo>
                      <a:pt x="21085" y="12071"/>
                    </a:lnTo>
                    <a:lnTo>
                      <a:pt x="20619" y="12071"/>
                    </a:lnTo>
                    <a:lnTo>
                      <a:pt x="20619" y="11252"/>
                    </a:lnTo>
                    <a:close/>
                    <a:moveTo>
                      <a:pt x="21576" y="11252"/>
                    </a:moveTo>
                    <a:lnTo>
                      <a:pt x="21576" y="12071"/>
                    </a:lnTo>
                    <a:lnTo>
                      <a:pt x="21110" y="12071"/>
                    </a:lnTo>
                    <a:lnTo>
                      <a:pt x="21110" y="11252"/>
                    </a:lnTo>
                    <a:close/>
                    <a:moveTo>
                      <a:pt x="491" y="12115"/>
                    </a:moveTo>
                    <a:lnTo>
                      <a:pt x="491" y="12934"/>
                    </a:lnTo>
                    <a:lnTo>
                      <a:pt x="25" y="12934"/>
                    </a:lnTo>
                    <a:lnTo>
                      <a:pt x="25" y="12115"/>
                    </a:lnTo>
                    <a:close/>
                    <a:moveTo>
                      <a:pt x="981" y="12115"/>
                    </a:moveTo>
                    <a:lnTo>
                      <a:pt x="981" y="12934"/>
                    </a:lnTo>
                    <a:lnTo>
                      <a:pt x="515" y="12934"/>
                    </a:lnTo>
                    <a:lnTo>
                      <a:pt x="515" y="12115"/>
                    </a:lnTo>
                    <a:close/>
                    <a:moveTo>
                      <a:pt x="1471" y="12115"/>
                    </a:moveTo>
                    <a:lnTo>
                      <a:pt x="1471" y="12934"/>
                    </a:lnTo>
                    <a:lnTo>
                      <a:pt x="1005" y="12934"/>
                    </a:lnTo>
                    <a:lnTo>
                      <a:pt x="1005" y="12115"/>
                    </a:lnTo>
                    <a:close/>
                    <a:moveTo>
                      <a:pt x="1961" y="12115"/>
                    </a:moveTo>
                    <a:lnTo>
                      <a:pt x="1961" y="12934"/>
                    </a:lnTo>
                    <a:lnTo>
                      <a:pt x="1496" y="12934"/>
                    </a:lnTo>
                    <a:lnTo>
                      <a:pt x="1496" y="12115"/>
                    </a:lnTo>
                    <a:close/>
                    <a:moveTo>
                      <a:pt x="2452" y="12115"/>
                    </a:moveTo>
                    <a:lnTo>
                      <a:pt x="2452" y="12934"/>
                    </a:lnTo>
                    <a:lnTo>
                      <a:pt x="1986" y="12934"/>
                    </a:lnTo>
                    <a:lnTo>
                      <a:pt x="1986" y="12115"/>
                    </a:lnTo>
                    <a:close/>
                    <a:moveTo>
                      <a:pt x="2942" y="12115"/>
                    </a:moveTo>
                    <a:lnTo>
                      <a:pt x="2942" y="12934"/>
                    </a:lnTo>
                    <a:lnTo>
                      <a:pt x="2476" y="12934"/>
                    </a:lnTo>
                    <a:lnTo>
                      <a:pt x="2476" y="12115"/>
                    </a:lnTo>
                    <a:close/>
                    <a:moveTo>
                      <a:pt x="3433" y="12115"/>
                    </a:moveTo>
                    <a:lnTo>
                      <a:pt x="3433" y="12934"/>
                    </a:lnTo>
                    <a:lnTo>
                      <a:pt x="2967" y="12934"/>
                    </a:lnTo>
                    <a:lnTo>
                      <a:pt x="2967" y="12115"/>
                    </a:lnTo>
                    <a:close/>
                    <a:moveTo>
                      <a:pt x="3923" y="12115"/>
                    </a:moveTo>
                    <a:lnTo>
                      <a:pt x="3923" y="12934"/>
                    </a:lnTo>
                    <a:lnTo>
                      <a:pt x="3457" y="12934"/>
                    </a:lnTo>
                    <a:lnTo>
                      <a:pt x="3457" y="12115"/>
                    </a:lnTo>
                    <a:close/>
                    <a:moveTo>
                      <a:pt x="4413" y="12115"/>
                    </a:moveTo>
                    <a:lnTo>
                      <a:pt x="4413" y="12934"/>
                    </a:lnTo>
                    <a:lnTo>
                      <a:pt x="3947" y="12934"/>
                    </a:lnTo>
                    <a:lnTo>
                      <a:pt x="3947" y="12115"/>
                    </a:lnTo>
                    <a:close/>
                    <a:moveTo>
                      <a:pt x="4904" y="12115"/>
                    </a:moveTo>
                    <a:lnTo>
                      <a:pt x="4904" y="12934"/>
                    </a:lnTo>
                    <a:lnTo>
                      <a:pt x="4438" y="12934"/>
                    </a:lnTo>
                    <a:lnTo>
                      <a:pt x="4438" y="12115"/>
                    </a:lnTo>
                    <a:close/>
                    <a:moveTo>
                      <a:pt x="5394" y="12115"/>
                    </a:moveTo>
                    <a:lnTo>
                      <a:pt x="5394" y="12934"/>
                    </a:lnTo>
                    <a:lnTo>
                      <a:pt x="4928" y="12934"/>
                    </a:lnTo>
                    <a:lnTo>
                      <a:pt x="4928" y="12115"/>
                    </a:lnTo>
                    <a:close/>
                    <a:moveTo>
                      <a:pt x="5884" y="12115"/>
                    </a:moveTo>
                    <a:lnTo>
                      <a:pt x="5884" y="12934"/>
                    </a:lnTo>
                    <a:lnTo>
                      <a:pt x="5418" y="12934"/>
                    </a:lnTo>
                    <a:lnTo>
                      <a:pt x="5418" y="12115"/>
                    </a:lnTo>
                    <a:close/>
                    <a:moveTo>
                      <a:pt x="6375" y="12115"/>
                    </a:moveTo>
                    <a:lnTo>
                      <a:pt x="6375" y="12934"/>
                    </a:lnTo>
                    <a:lnTo>
                      <a:pt x="5909" y="12934"/>
                    </a:lnTo>
                    <a:lnTo>
                      <a:pt x="5909" y="12115"/>
                    </a:lnTo>
                    <a:close/>
                    <a:moveTo>
                      <a:pt x="6865" y="12115"/>
                    </a:moveTo>
                    <a:lnTo>
                      <a:pt x="6865" y="12934"/>
                    </a:lnTo>
                    <a:lnTo>
                      <a:pt x="6399" y="12934"/>
                    </a:lnTo>
                    <a:lnTo>
                      <a:pt x="6399" y="12115"/>
                    </a:lnTo>
                    <a:close/>
                    <a:moveTo>
                      <a:pt x="7355" y="12115"/>
                    </a:moveTo>
                    <a:lnTo>
                      <a:pt x="7355" y="12934"/>
                    </a:lnTo>
                    <a:lnTo>
                      <a:pt x="6890" y="12934"/>
                    </a:lnTo>
                    <a:lnTo>
                      <a:pt x="6890" y="12115"/>
                    </a:lnTo>
                    <a:close/>
                    <a:moveTo>
                      <a:pt x="12749" y="12115"/>
                    </a:moveTo>
                    <a:lnTo>
                      <a:pt x="12749" y="12934"/>
                    </a:lnTo>
                    <a:lnTo>
                      <a:pt x="12283" y="12934"/>
                    </a:lnTo>
                    <a:lnTo>
                      <a:pt x="12283" y="12115"/>
                    </a:lnTo>
                    <a:close/>
                    <a:moveTo>
                      <a:pt x="13240" y="12115"/>
                    </a:moveTo>
                    <a:lnTo>
                      <a:pt x="13240" y="12934"/>
                    </a:lnTo>
                    <a:lnTo>
                      <a:pt x="12774" y="12934"/>
                    </a:lnTo>
                    <a:lnTo>
                      <a:pt x="12774" y="12115"/>
                    </a:lnTo>
                    <a:close/>
                    <a:moveTo>
                      <a:pt x="13730" y="12115"/>
                    </a:moveTo>
                    <a:lnTo>
                      <a:pt x="13730" y="12934"/>
                    </a:lnTo>
                    <a:lnTo>
                      <a:pt x="13264" y="12934"/>
                    </a:lnTo>
                    <a:lnTo>
                      <a:pt x="13264" y="12115"/>
                    </a:lnTo>
                    <a:close/>
                    <a:moveTo>
                      <a:pt x="14220" y="12115"/>
                    </a:moveTo>
                    <a:lnTo>
                      <a:pt x="14220" y="12934"/>
                    </a:lnTo>
                    <a:lnTo>
                      <a:pt x="13754" y="12934"/>
                    </a:lnTo>
                    <a:lnTo>
                      <a:pt x="13754" y="12115"/>
                    </a:lnTo>
                    <a:close/>
                    <a:moveTo>
                      <a:pt x="14711" y="12115"/>
                    </a:moveTo>
                    <a:lnTo>
                      <a:pt x="14711" y="12934"/>
                    </a:lnTo>
                    <a:lnTo>
                      <a:pt x="14245" y="12934"/>
                    </a:lnTo>
                    <a:lnTo>
                      <a:pt x="14245" y="12115"/>
                    </a:lnTo>
                    <a:close/>
                    <a:moveTo>
                      <a:pt x="15201" y="12115"/>
                    </a:moveTo>
                    <a:lnTo>
                      <a:pt x="15201" y="12934"/>
                    </a:lnTo>
                    <a:lnTo>
                      <a:pt x="14735" y="12934"/>
                    </a:lnTo>
                    <a:lnTo>
                      <a:pt x="14735" y="12115"/>
                    </a:lnTo>
                    <a:close/>
                    <a:moveTo>
                      <a:pt x="15691" y="12115"/>
                    </a:moveTo>
                    <a:lnTo>
                      <a:pt x="15691" y="12934"/>
                    </a:lnTo>
                    <a:lnTo>
                      <a:pt x="15226" y="12934"/>
                    </a:lnTo>
                    <a:lnTo>
                      <a:pt x="15226" y="12115"/>
                    </a:lnTo>
                    <a:close/>
                    <a:moveTo>
                      <a:pt x="16182" y="12115"/>
                    </a:moveTo>
                    <a:lnTo>
                      <a:pt x="16182" y="12934"/>
                    </a:lnTo>
                    <a:lnTo>
                      <a:pt x="15716" y="12934"/>
                    </a:lnTo>
                    <a:lnTo>
                      <a:pt x="15716" y="12115"/>
                    </a:lnTo>
                    <a:close/>
                    <a:moveTo>
                      <a:pt x="16672" y="12115"/>
                    </a:moveTo>
                    <a:lnTo>
                      <a:pt x="16672" y="12934"/>
                    </a:lnTo>
                    <a:lnTo>
                      <a:pt x="16206" y="12934"/>
                    </a:lnTo>
                    <a:lnTo>
                      <a:pt x="16206" y="12115"/>
                    </a:lnTo>
                    <a:close/>
                    <a:moveTo>
                      <a:pt x="7846" y="12115"/>
                    </a:moveTo>
                    <a:lnTo>
                      <a:pt x="7846" y="12934"/>
                    </a:lnTo>
                    <a:lnTo>
                      <a:pt x="7380" y="12934"/>
                    </a:lnTo>
                    <a:lnTo>
                      <a:pt x="7380" y="12115"/>
                    </a:lnTo>
                    <a:close/>
                    <a:moveTo>
                      <a:pt x="8336" y="12115"/>
                    </a:moveTo>
                    <a:lnTo>
                      <a:pt x="8336" y="12934"/>
                    </a:lnTo>
                    <a:lnTo>
                      <a:pt x="7870" y="12934"/>
                    </a:lnTo>
                    <a:lnTo>
                      <a:pt x="7870" y="12115"/>
                    </a:lnTo>
                    <a:close/>
                    <a:moveTo>
                      <a:pt x="8826" y="12115"/>
                    </a:moveTo>
                    <a:lnTo>
                      <a:pt x="8826" y="12934"/>
                    </a:lnTo>
                    <a:lnTo>
                      <a:pt x="8361" y="12934"/>
                    </a:lnTo>
                    <a:lnTo>
                      <a:pt x="8361" y="12115"/>
                    </a:lnTo>
                    <a:close/>
                    <a:moveTo>
                      <a:pt x="9317" y="12115"/>
                    </a:moveTo>
                    <a:lnTo>
                      <a:pt x="9317" y="12934"/>
                    </a:lnTo>
                    <a:lnTo>
                      <a:pt x="8851" y="12934"/>
                    </a:lnTo>
                    <a:lnTo>
                      <a:pt x="8851" y="12115"/>
                    </a:lnTo>
                    <a:close/>
                    <a:moveTo>
                      <a:pt x="9807" y="12115"/>
                    </a:moveTo>
                    <a:lnTo>
                      <a:pt x="9807" y="12934"/>
                    </a:lnTo>
                    <a:lnTo>
                      <a:pt x="9341" y="12934"/>
                    </a:lnTo>
                    <a:lnTo>
                      <a:pt x="9341" y="12115"/>
                    </a:lnTo>
                    <a:close/>
                    <a:moveTo>
                      <a:pt x="10297" y="12115"/>
                    </a:moveTo>
                    <a:lnTo>
                      <a:pt x="10297" y="12934"/>
                    </a:lnTo>
                    <a:lnTo>
                      <a:pt x="9832" y="12934"/>
                    </a:lnTo>
                    <a:lnTo>
                      <a:pt x="9832" y="12115"/>
                    </a:lnTo>
                    <a:close/>
                    <a:moveTo>
                      <a:pt x="10788" y="12115"/>
                    </a:moveTo>
                    <a:lnTo>
                      <a:pt x="10788" y="12934"/>
                    </a:lnTo>
                    <a:lnTo>
                      <a:pt x="10322" y="12934"/>
                    </a:lnTo>
                    <a:lnTo>
                      <a:pt x="10322" y="12115"/>
                    </a:lnTo>
                    <a:close/>
                    <a:moveTo>
                      <a:pt x="11278" y="12115"/>
                    </a:moveTo>
                    <a:lnTo>
                      <a:pt x="11278" y="12934"/>
                    </a:lnTo>
                    <a:lnTo>
                      <a:pt x="10812" y="12934"/>
                    </a:lnTo>
                    <a:lnTo>
                      <a:pt x="10812" y="12115"/>
                    </a:lnTo>
                    <a:close/>
                    <a:moveTo>
                      <a:pt x="11769" y="12115"/>
                    </a:moveTo>
                    <a:lnTo>
                      <a:pt x="11769" y="12934"/>
                    </a:lnTo>
                    <a:lnTo>
                      <a:pt x="11303" y="12934"/>
                    </a:lnTo>
                    <a:lnTo>
                      <a:pt x="11303" y="12115"/>
                    </a:lnTo>
                    <a:close/>
                    <a:moveTo>
                      <a:pt x="12259" y="12115"/>
                    </a:moveTo>
                    <a:lnTo>
                      <a:pt x="12259" y="12934"/>
                    </a:lnTo>
                    <a:lnTo>
                      <a:pt x="11793" y="12934"/>
                    </a:lnTo>
                    <a:lnTo>
                      <a:pt x="11793" y="12115"/>
                    </a:lnTo>
                    <a:close/>
                    <a:moveTo>
                      <a:pt x="17162" y="12115"/>
                    </a:moveTo>
                    <a:lnTo>
                      <a:pt x="17162" y="12934"/>
                    </a:lnTo>
                    <a:lnTo>
                      <a:pt x="16697" y="12934"/>
                    </a:lnTo>
                    <a:lnTo>
                      <a:pt x="16697" y="12115"/>
                    </a:lnTo>
                    <a:close/>
                    <a:moveTo>
                      <a:pt x="17653" y="12115"/>
                    </a:moveTo>
                    <a:lnTo>
                      <a:pt x="17653" y="12934"/>
                    </a:lnTo>
                    <a:lnTo>
                      <a:pt x="17187" y="12934"/>
                    </a:lnTo>
                    <a:lnTo>
                      <a:pt x="17187" y="12115"/>
                    </a:lnTo>
                    <a:close/>
                    <a:moveTo>
                      <a:pt x="18143" y="12115"/>
                    </a:moveTo>
                    <a:lnTo>
                      <a:pt x="18143" y="12934"/>
                    </a:lnTo>
                    <a:lnTo>
                      <a:pt x="17677" y="12934"/>
                    </a:lnTo>
                    <a:lnTo>
                      <a:pt x="17677" y="12115"/>
                    </a:lnTo>
                    <a:close/>
                    <a:moveTo>
                      <a:pt x="18633" y="12115"/>
                    </a:moveTo>
                    <a:lnTo>
                      <a:pt x="18633" y="12934"/>
                    </a:lnTo>
                    <a:lnTo>
                      <a:pt x="18168" y="12934"/>
                    </a:lnTo>
                    <a:lnTo>
                      <a:pt x="18168" y="12115"/>
                    </a:lnTo>
                    <a:close/>
                    <a:moveTo>
                      <a:pt x="19124" y="12115"/>
                    </a:moveTo>
                    <a:lnTo>
                      <a:pt x="19124" y="12934"/>
                    </a:lnTo>
                    <a:lnTo>
                      <a:pt x="18658" y="12934"/>
                    </a:lnTo>
                    <a:lnTo>
                      <a:pt x="18658" y="12115"/>
                    </a:lnTo>
                    <a:close/>
                    <a:moveTo>
                      <a:pt x="19614" y="12115"/>
                    </a:moveTo>
                    <a:lnTo>
                      <a:pt x="19614" y="12934"/>
                    </a:lnTo>
                    <a:lnTo>
                      <a:pt x="19148" y="12934"/>
                    </a:lnTo>
                    <a:lnTo>
                      <a:pt x="19148" y="12115"/>
                    </a:lnTo>
                    <a:close/>
                    <a:moveTo>
                      <a:pt x="20105" y="12115"/>
                    </a:moveTo>
                    <a:lnTo>
                      <a:pt x="20105" y="12934"/>
                    </a:lnTo>
                    <a:lnTo>
                      <a:pt x="19639" y="12934"/>
                    </a:lnTo>
                    <a:lnTo>
                      <a:pt x="19639" y="12115"/>
                    </a:lnTo>
                    <a:close/>
                    <a:moveTo>
                      <a:pt x="20595" y="12115"/>
                    </a:moveTo>
                    <a:lnTo>
                      <a:pt x="20595" y="12934"/>
                    </a:lnTo>
                    <a:lnTo>
                      <a:pt x="20129" y="12934"/>
                    </a:lnTo>
                    <a:lnTo>
                      <a:pt x="20129" y="12115"/>
                    </a:lnTo>
                    <a:close/>
                    <a:moveTo>
                      <a:pt x="21085" y="12115"/>
                    </a:moveTo>
                    <a:lnTo>
                      <a:pt x="21085" y="12934"/>
                    </a:lnTo>
                    <a:lnTo>
                      <a:pt x="20619" y="12934"/>
                    </a:lnTo>
                    <a:lnTo>
                      <a:pt x="20619" y="12115"/>
                    </a:lnTo>
                    <a:close/>
                    <a:moveTo>
                      <a:pt x="21576" y="12115"/>
                    </a:moveTo>
                    <a:lnTo>
                      <a:pt x="21576" y="12934"/>
                    </a:lnTo>
                    <a:lnTo>
                      <a:pt x="21110" y="12934"/>
                    </a:lnTo>
                    <a:lnTo>
                      <a:pt x="21110" y="12115"/>
                    </a:lnTo>
                    <a:close/>
                    <a:moveTo>
                      <a:pt x="491" y="12977"/>
                    </a:moveTo>
                    <a:lnTo>
                      <a:pt x="491" y="13796"/>
                    </a:lnTo>
                    <a:lnTo>
                      <a:pt x="25" y="13796"/>
                    </a:lnTo>
                    <a:lnTo>
                      <a:pt x="25" y="12977"/>
                    </a:lnTo>
                    <a:close/>
                    <a:moveTo>
                      <a:pt x="981" y="12977"/>
                    </a:moveTo>
                    <a:lnTo>
                      <a:pt x="981" y="13796"/>
                    </a:lnTo>
                    <a:lnTo>
                      <a:pt x="515" y="13796"/>
                    </a:lnTo>
                    <a:lnTo>
                      <a:pt x="515" y="12977"/>
                    </a:lnTo>
                    <a:close/>
                    <a:moveTo>
                      <a:pt x="1471" y="12977"/>
                    </a:moveTo>
                    <a:lnTo>
                      <a:pt x="1471" y="13796"/>
                    </a:lnTo>
                    <a:lnTo>
                      <a:pt x="1005" y="13796"/>
                    </a:lnTo>
                    <a:lnTo>
                      <a:pt x="1005" y="12977"/>
                    </a:lnTo>
                    <a:close/>
                    <a:moveTo>
                      <a:pt x="1961" y="12977"/>
                    </a:moveTo>
                    <a:lnTo>
                      <a:pt x="1961" y="13796"/>
                    </a:lnTo>
                    <a:lnTo>
                      <a:pt x="1496" y="13796"/>
                    </a:lnTo>
                    <a:lnTo>
                      <a:pt x="1496" y="12977"/>
                    </a:lnTo>
                    <a:close/>
                    <a:moveTo>
                      <a:pt x="2452" y="12977"/>
                    </a:moveTo>
                    <a:lnTo>
                      <a:pt x="2452" y="13796"/>
                    </a:lnTo>
                    <a:lnTo>
                      <a:pt x="1986" y="13796"/>
                    </a:lnTo>
                    <a:lnTo>
                      <a:pt x="1986" y="12977"/>
                    </a:lnTo>
                    <a:close/>
                    <a:moveTo>
                      <a:pt x="2942" y="12977"/>
                    </a:moveTo>
                    <a:lnTo>
                      <a:pt x="2942" y="13796"/>
                    </a:lnTo>
                    <a:lnTo>
                      <a:pt x="2476" y="13796"/>
                    </a:lnTo>
                    <a:lnTo>
                      <a:pt x="2476" y="12977"/>
                    </a:lnTo>
                    <a:close/>
                    <a:moveTo>
                      <a:pt x="3433" y="12977"/>
                    </a:moveTo>
                    <a:lnTo>
                      <a:pt x="3433" y="13796"/>
                    </a:lnTo>
                    <a:lnTo>
                      <a:pt x="2967" y="13796"/>
                    </a:lnTo>
                    <a:lnTo>
                      <a:pt x="2967" y="12977"/>
                    </a:lnTo>
                    <a:close/>
                    <a:moveTo>
                      <a:pt x="3923" y="12977"/>
                    </a:moveTo>
                    <a:lnTo>
                      <a:pt x="3923" y="13796"/>
                    </a:lnTo>
                    <a:lnTo>
                      <a:pt x="3457" y="13796"/>
                    </a:lnTo>
                    <a:lnTo>
                      <a:pt x="3457" y="12977"/>
                    </a:lnTo>
                    <a:close/>
                    <a:moveTo>
                      <a:pt x="4413" y="12977"/>
                    </a:moveTo>
                    <a:lnTo>
                      <a:pt x="4413" y="13796"/>
                    </a:lnTo>
                    <a:lnTo>
                      <a:pt x="3947" y="13796"/>
                    </a:lnTo>
                    <a:lnTo>
                      <a:pt x="3947" y="12977"/>
                    </a:lnTo>
                    <a:close/>
                    <a:moveTo>
                      <a:pt x="4904" y="12977"/>
                    </a:moveTo>
                    <a:lnTo>
                      <a:pt x="4904" y="13796"/>
                    </a:lnTo>
                    <a:lnTo>
                      <a:pt x="4438" y="13796"/>
                    </a:lnTo>
                    <a:lnTo>
                      <a:pt x="4438" y="12977"/>
                    </a:lnTo>
                    <a:close/>
                    <a:moveTo>
                      <a:pt x="5394" y="12977"/>
                    </a:moveTo>
                    <a:lnTo>
                      <a:pt x="5394" y="13796"/>
                    </a:lnTo>
                    <a:lnTo>
                      <a:pt x="4928" y="13796"/>
                    </a:lnTo>
                    <a:lnTo>
                      <a:pt x="4928" y="12977"/>
                    </a:lnTo>
                    <a:close/>
                    <a:moveTo>
                      <a:pt x="5884" y="12977"/>
                    </a:moveTo>
                    <a:lnTo>
                      <a:pt x="5884" y="13796"/>
                    </a:lnTo>
                    <a:lnTo>
                      <a:pt x="5418" y="13796"/>
                    </a:lnTo>
                    <a:lnTo>
                      <a:pt x="5418" y="12977"/>
                    </a:lnTo>
                    <a:close/>
                    <a:moveTo>
                      <a:pt x="6375" y="12977"/>
                    </a:moveTo>
                    <a:lnTo>
                      <a:pt x="6375" y="13796"/>
                    </a:lnTo>
                    <a:lnTo>
                      <a:pt x="5909" y="13796"/>
                    </a:lnTo>
                    <a:lnTo>
                      <a:pt x="5909" y="12977"/>
                    </a:lnTo>
                    <a:close/>
                    <a:moveTo>
                      <a:pt x="6865" y="12977"/>
                    </a:moveTo>
                    <a:lnTo>
                      <a:pt x="6865" y="13796"/>
                    </a:lnTo>
                    <a:lnTo>
                      <a:pt x="6399" y="13796"/>
                    </a:lnTo>
                    <a:lnTo>
                      <a:pt x="6399" y="12977"/>
                    </a:lnTo>
                    <a:close/>
                    <a:moveTo>
                      <a:pt x="7355" y="12977"/>
                    </a:moveTo>
                    <a:lnTo>
                      <a:pt x="7355" y="13796"/>
                    </a:lnTo>
                    <a:lnTo>
                      <a:pt x="6890" y="13796"/>
                    </a:lnTo>
                    <a:lnTo>
                      <a:pt x="6890" y="12977"/>
                    </a:lnTo>
                    <a:close/>
                    <a:moveTo>
                      <a:pt x="7846" y="12977"/>
                    </a:moveTo>
                    <a:lnTo>
                      <a:pt x="7846" y="13796"/>
                    </a:lnTo>
                    <a:lnTo>
                      <a:pt x="7380" y="13796"/>
                    </a:lnTo>
                    <a:lnTo>
                      <a:pt x="7380" y="12977"/>
                    </a:lnTo>
                    <a:close/>
                    <a:moveTo>
                      <a:pt x="8336" y="12977"/>
                    </a:moveTo>
                    <a:lnTo>
                      <a:pt x="8336" y="13796"/>
                    </a:lnTo>
                    <a:lnTo>
                      <a:pt x="7870" y="13796"/>
                    </a:lnTo>
                    <a:lnTo>
                      <a:pt x="7870" y="12977"/>
                    </a:lnTo>
                    <a:close/>
                    <a:moveTo>
                      <a:pt x="8826" y="12977"/>
                    </a:moveTo>
                    <a:lnTo>
                      <a:pt x="8826" y="13796"/>
                    </a:lnTo>
                    <a:lnTo>
                      <a:pt x="8361" y="13796"/>
                    </a:lnTo>
                    <a:lnTo>
                      <a:pt x="8361" y="12977"/>
                    </a:lnTo>
                    <a:close/>
                    <a:moveTo>
                      <a:pt x="9317" y="12977"/>
                    </a:moveTo>
                    <a:lnTo>
                      <a:pt x="9317" y="13796"/>
                    </a:lnTo>
                    <a:lnTo>
                      <a:pt x="8851" y="13796"/>
                    </a:lnTo>
                    <a:lnTo>
                      <a:pt x="8851" y="12977"/>
                    </a:lnTo>
                    <a:close/>
                    <a:moveTo>
                      <a:pt x="9807" y="12977"/>
                    </a:moveTo>
                    <a:lnTo>
                      <a:pt x="9807" y="13796"/>
                    </a:lnTo>
                    <a:lnTo>
                      <a:pt x="9341" y="13796"/>
                    </a:lnTo>
                    <a:lnTo>
                      <a:pt x="9341" y="12977"/>
                    </a:lnTo>
                    <a:close/>
                    <a:moveTo>
                      <a:pt x="10297" y="12977"/>
                    </a:moveTo>
                    <a:lnTo>
                      <a:pt x="10297" y="13796"/>
                    </a:lnTo>
                    <a:lnTo>
                      <a:pt x="9832" y="13796"/>
                    </a:lnTo>
                    <a:lnTo>
                      <a:pt x="9832" y="12977"/>
                    </a:lnTo>
                    <a:close/>
                    <a:moveTo>
                      <a:pt x="10788" y="12977"/>
                    </a:moveTo>
                    <a:lnTo>
                      <a:pt x="10788" y="13796"/>
                    </a:lnTo>
                    <a:lnTo>
                      <a:pt x="10322" y="13796"/>
                    </a:lnTo>
                    <a:lnTo>
                      <a:pt x="10322" y="12977"/>
                    </a:lnTo>
                    <a:close/>
                    <a:moveTo>
                      <a:pt x="11278" y="12977"/>
                    </a:moveTo>
                    <a:lnTo>
                      <a:pt x="11278" y="13796"/>
                    </a:lnTo>
                    <a:lnTo>
                      <a:pt x="10812" y="13796"/>
                    </a:lnTo>
                    <a:lnTo>
                      <a:pt x="10812" y="12977"/>
                    </a:lnTo>
                    <a:close/>
                    <a:moveTo>
                      <a:pt x="11769" y="12977"/>
                    </a:moveTo>
                    <a:lnTo>
                      <a:pt x="11769" y="13796"/>
                    </a:lnTo>
                    <a:lnTo>
                      <a:pt x="11303" y="13796"/>
                    </a:lnTo>
                    <a:lnTo>
                      <a:pt x="11303" y="12977"/>
                    </a:lnTo>
                    <a:close/>
                    <a:moveTo>
                      <a:pt x="12259" y="12977"/>
                    </a:moveTo>
                    <a:lnTo>
                      <a:pt x="12259" y="13796"/>
                    </a:lnTo>
                    <a:lnTo>
                      <a:pt x="11793" y="13796"/>
                    </a:lnTo>
                    <a:lnTo>
                      <a:pt x="11793" y="12977"/>
                    </a:lnTo>
                    <a:close/>
                    <a:moveTo>
                      <a:pt x="12749" y="12977"/>
                    </a:moveTo>
                    <a:lnTo>
                      <a:pt x="12749" y="13796"/>
                    </a:lnTo>
                    <a:lnTo>
                      <a:pt x="12283" y="13796"/>
                    </a:lnTo>
                    <a:lnTo>
                      <a:pt x="12283" y="12977"/>
                    </a:lnTo>
                    <a:close/>
                    <a:moveTo>
                      <a:pt x="13240" y="12977"/>
                    </a:moveTo>
                    <a:lnTo>
                      <a:pt x="13240" y="13796"/>
                    </a:lnTo>
                    <a:lnTo>
                      <a:pt x="12774" y="13796"/>
                    </a:lnTo>
                    <a:lnTo>
                      <a:pt x="12774" y="12977"/>
                    </a:lnTo>
                    <a:close/>
                    <a:moveTo>
                      <a:pt x="13730" y="12977"/>
                    </a:moveTo>
                    <a:lnTo>
                      <a:pt x="13730" y="13796"/>
                    </a:lnTo>
                    <a:lnTo>
                      <a:pt x="13264" y="13796"/>
                    </a:lnTo>
                    <a:lnTo>
                      <a:pt x="13264" y="12977"/>
                    </a:lnTo>
                    <a:close/>
                    <a:moveTo>
                      <a:pt x="14220" y="12977"/>
                    </a:moveTo>
                    <a:lnTo>
                      <a:pt x="14220" y="13796"/>
                    </a:lnTo>
                    <a:lnTo>
                      <a:pt x="13754" y="13796"/>
                    </a:lnTo>
                    <a:lnTo>
                      <a:pt x="13754" y="12977"/>
                    </a:lnTo>
                    <a:close/>
                    <a:moveTo>
                      <a:pt x="14711" y="12977"/>
                    </a:moveTo>
                    <a:lnTo>
                      <a:pt x="14711" y="13796"/>
                    </a:lnTo>
                    <a:lnTo>
                      <a:pt x="14245" y="13796"/>
                    </a:lnTo>
                    <a:lnTo>
                      <a:pt x="14245" y="12977"/>
                    </a:lnTo>
                    <a:close/>
                    <a:moveTo>
                      <a:pt x="15201" y="12977"/>
                    </a:moveTo>
                    <a:lnTo>
                      <a:pt x="15201" y="13796"/>
                    </a:lnTo>
                    <a:lnTo>
                      <a:pt x="14735" y="13796"/>
                    </a:lnTo>
                    <a:lnTo>
                      <a:pt x="14735" y="12977"/>
                    </a:lnTo>
                    <a:close/>
                    <a:moveTo>
                      <a:pt x="15691" y="12977"/>
                    </a:moveTo>
                    <a:lnTo>
                      <a:pt x="15691" y="13796"/>
                    </a:lnTo>
                    <a:lnTo>
                      <a:pt x="15226" y="13796"/>
                    </a:lnTo>
                    <a:lnTo>
                      <a:pt x="15226" y="12977"/>
                    </a:lnTo>
                    <a:close/>
                    <a:moveTo>
                      <a:pt x="16182" y="12977"/>
                    </a:moveTo>
                    <a:lnTo>
                      <a:pt x="16182" y="13796"/>
                    </a:lnTo>
                    <a:lnTo>
                      <a:pt x="15716" y="13796"/>
                    </a:lnTo>
                    <a:lnTo>
                      <a:pt x="15716" y="12977"/>
                    </a:lnTo>
                    <a:close/>
                    <a:moveTo>
                      <a:pt x="16672" y="12977"/>
                    </a:moveTo>
                    <a:lnTo>
                      <a:pt x="16672" y="13796"/>
                    </a:lnTo>
                    <a:lnTo>
                      <a:pt x="16206" y="13796"/>
                    </a:lnTo>
                    <a:lnTo>
                      <a:pt x="16206" y="12977"/>
                    </a:lnTo>
                    <a:close/>
                    <a:moveTo>
                      <a:pt x="17162" y="12977"/>
                    </a:moveTo>
                    <a:lnTo>
                      <a:pt x="17162" y="13796"/>
                    </a:lnTo>
                    <a:lnTo>
                      <a:pt x="16697" y="13796"/>
                    </a:lnTo>
                    <a:lnTo>
                      <a:pt x="16697" y="12977"/>
                    </a:lnTo>
                    <a:close/>
                    <a:moveTo>
                      <a:pt x="17653" y="12977"/>
                    </a:moveTo>
                    <a:lnTo>
                      <a:pt x="17653" y="13796"/>
                    </a:lnTo>
                    <a:lnTo>
                      <a:pt x="17187" y="13796"/>
                    </a:lnTo>
                    <a:lnTo>
                      <a:pt x="17187" y="12977"/>
                    </a:lnTo>
                    <a:close/>
                    <a:moveTo>
                      <a:pt x="18143" y="12977"/>
                    </a:moveTo>
                    <a:lnTo>
                      <a:pt x="18143" y="13796"/>
                    </a:lnTo>
                    <a:lnTo>
                      <a:pt x="17677" y="13796"/>
                    </a:lnTo>
                    <a:lnTo>
                      <a:pt x="17677" y="12977"/>
                    </a:lnTo>
                    <a:close/>
                    <a:moveTo>
                      <a:pt x="18633" y="12977"/>
                    </a:moveTo>
                    <a:lnTo>
                      <a:pt x="18633" y="13796"/>
                    </a:lnTo>
                    <a:lnTo>
                      <a:pt x="18168" y="13796"/>
                    </a:lnTo>
                    <a:lnTo>
                      <a:pt x="18168" y="12977"/>
                    </a:lnTo>
                    <a:close/>
                    <a:moveTo>
                      <a:pt x="19124" y="12977"/>
                    </a:moveTo>
                    <a:lnTo>
                      <a:pt x="19124" y="13796"/>
                    </a:lnTo>
                    <a:lnTo>
                      <a:pt x="18658" y="13796"/>
                    </a:lnTo>
                    <a:lnTo>
                      <a:pt x="18658" y="12977"/>
                    </a:lnTo>
                    <a:close/>
                    <a:moveTo>
                      <a:pt x="19614" y="12977"/>
                    </a:moveTo>
                    <a:lnTo>
                      <a:pt x="19614" y="13796"/>
                    </a:lnTo>
                    <a:lnTo>
                      <a:pt x="19148" y="13796"/>
                    </a:lnTo>
                    <a:lnTo>
                      <a:pt x="19148" y="12977"/>
                    </a:lnTo>
                    <a:close/>
                    <a:moveTo>
                      <a:pt x="20105" y="12977"/>
                    </a:moveTo>
                    <a:lnTo>
                      <a:pt x="20105" y="13796"/>
                    </a:lnTo>
                    <a:lnTo>
                      <a:pt x="19639" y="13796"/>
                    </a:lnTo>
                    <a:lnTo>
                      <a:pt x="19639" y="12977"/>
                    </a:lnTo>
                    <a:close/>
                    <a:moveTo>
                      <a:pt x="20595" y="12977"/>
                    </a:moveTo>
                    <a:lnTo>
                      <a:pt x="20595" y="13796"/>
                    </a:lnTo>
                    <a:lnTo>
                      <a:pt x="20129" y="13796"/>
                    </a:lnTo>
                    <a:lnTo>
                      <a:pt x="20129" y="12977"/>
                    </a:lnTo>
                    <a:close/>
                    <a:moveTo>
                      <a:pt x="21085" y="12977"/>
                    </a:moveTo>
                    <a:lnTo>
                      <a:pt x="21085" y="13796"/>
                    </a:lnTo>
                    <a:lnTo>
                      <a:pt x="20619" y="13796"/>
                    </a:lnTo>
                    <a:lnTo>
                      <a:pt x="20619" y="12977"/>
                    </a:lnTo>
                    <a:close/>
                    <a:moveTo>
                      <a:pt x="21576" y="12977"/>
                    </a:moveTo>
                    <a:lnTo>
                      <a:pt x="21576" y="13796"/>
                    </a:lnTo>
                    <a:lnTo>
                      <a:pt x="21110" y="13796"/>
                    </a:lnTo>
                    <a:lnTo>
                      <a:pt x="21110" y="12977"/>
                    </a:lnTo>
                    <a:close/>
                    <a:moveTo>
                      <a:pt x="491" y="13839"/>
                    </a:moveTo>
                    <a:lnTo>
                      <a:pt x="491" y="14658"/>
                    </a:lnTo>
                    <a:lnTo>
                      <a:pt x="25" y="14658"/>
                    </a:lnTo>
                    <a:lnTo>
                      <a:pt x="25" y="13839"/>
                    </a:lnTo>
                    <a:close/>
                    <a:moveTo>
                      <a:pt x="981" y="13839"/>
                    </a:moveTo>
                    <a:lnTo>
                      <a:pt x="981" y="14658"/>
                    </a:lnTo>
                    <a:lnTo>
                      <a:pt x="515" y="14658"/>
                    </a:lnTo>
                    <a:lnTo>
                      <a:pt x="515" y="13839"/>
                    </a:lnTo>
                    <a:close/>
                    <a:moveTo>
                      <a:pt x="1471" y="13839"/>
                    </a:moveTo>
                    <a:lnTo>
                      <a:pt x="1471" y="14658"/>
                    </a:lnTo>
                    <a:lnTo>
                      <a:pt x="1005" y="14658"/>
                    </a:lnTo>
                    <a:lnTo>
                      <a:pt x="1005" y="13839"/>
                    </a:lnTo>
                    <a:close/>
                    <a:moveTo>
                      <a:pt x="1961" y="13839"/>
                    </a:moveTo>
                    <a:lnTo>
                      <a:pt x="1961" y="14658"/>
                    </a:lnTo>
                    <a:lnTo>
                      <a:pt x="1496" y="14658"/>
                    </a:lnTo>
                    <a:lnTo>
                      <a:pt x="1496" y="13839"/>
                    </a:lnTo>
                    <a:close/>
                    <a:moveTo>
                      <a:pt x="2452" y="13839"/>
                    </a:moveTo>
                    <a:lnTo>
                      <a:pt x="2452" y="14658"/>
                    </a:lnTo>
                    <a:lnTo>
                      <a:pt x="1986" y="14658"/>
                    </a:lnTo>
                    <a:lnTo>
                      <a:pt x="1986" y="13839"/>
                    </a:lnTo>
                    <a:close/>
                    <a:moveTo>
                      <a:pt x="2942" y="13839"/>
                    </a:moveTo>
                    <a:lnTo>
                      <a:pt x="2942" y="14658"/>
                    </a:lnTo>
                    <a:lnTo>
                      <a:pt x="2476" y="14658"/>
                    </a:lnTo>
                    <a:lnTo>
                      <a:pt x="2476" y="13839"/>
                    </a:lnTo>
                    <a:close/>
                    <a:moveTo>
                      <a:pt x="3433" y="13839"/>
                    </a:moveTo>
                    <a:lnTo>
                      <a:pt x="3433" y="14658"/>
                    </a:lnTo>
                    <a:lnTo>
                      <a:pt x="2967" y="14658"/>
                    </a:lnTo>
                    <a:lnTo>
                      <a:pt x="2967" y="13839"/>
                    </a:lnTo>
                    <a:close/>
                    <a:moveTo>
                      <a:pt x="3923" y="13839"/>
                    </a:moveTo>
                    <a:lnTo>
                      <a:pt x="3923" y="14658"/>
                    </a:lnTo>
                    <a:lnTo>
                      <a:pt x="3457" y="14658"/>
                    </a:lnTo>
                    <a:lnTo>
                      <a:pt x="3457" y="13839"/>
                    </a:lnTo>
                    <a:close/>
                    <a:moveTo>
                      <a:pt x="4413" y="13839"/>
                    </a:moveTo>
                    <a:lnTo>
                      <a:pt x="4413" y="14658"/>
                    </a:lnTo>
                    <a:lnTo>
                      <a:pt x="3947" y="14658"/>
                    </a:lnTo>
                    <a:lnTo>
                      <a:pt x="3947" y="13839"/>
                    </a:lnTo>
                    <a:close/>
                    <a:moveTo>
                      <a:pt x="4904" y="13839"/>
                    </a:moveTo>
                    <a:lnTo>
                      <a:pt x="4904" y="14658"/>
                    </a:lnTo>
                    <a:lnTo>
                      <a:pt x="4438" y="14658"/>
                    </a:lnTo>
                    <a:lnTo>
                      <a:pt x="4438" y="13839"/>
                    </a:lnTo>
                    <a:close/>
                    <a:moveTo>
                      <a:pt x="5394" y="13839"/>
                    </a:moveTo>
                    <a:lnTo>
                      <a:pt x="5394" y="14658"/>
                    </a:lnTo>
                    <a:lnTo>
                      <a:pt x="4928" y="14658"/>
                    </a:lnTo>
                    <a:lnTo>
                      <a:pt x="4928" y="13839"/>
                    </a:lnTo>
                    <a:close/>
                    <a:moveTo>
                      <a:pt x="5884" y="13839"/>
                    </a:moveTo>
                    <a:lnTo>
                      <a:pt x="5884" y="14658"/>
                    </a:lnTo>
                    <a:lnTo>
                      <a:pt x="5418" y="14658"/>
                    </a:lnTo>
                    <a:lnTo>
                      <a:pt x="5418" y="13839"/>
                    </a:lnTo>
                    <a:close/>
                    <a:moveTo>
                      <a:pt x="6375" y="13839"/>
                    </a:moveTo>
                    <a:lnTo>
                      <a:pt x="6375" y="14658"/>
                    </a:lnTo>
                    <a:lnTo>
                      <a:pt x="5909" y="14658"/>
                    </a:lnTo>
                    <a:lnTo>
                      <a:pt x="5909" y="13839"/>
                    </a:lnTo>
                    <a:close/>
                    <a:moveTo>
                      <a:pt x="6865" y="13839"/>
                    </a:moveTo>
                    <a:lnTo>
                      <a:pt x="6865" y="14658"/>
                    </a:lnTo>
                    <a:lnTo>
                      <a:pt x="6399" y="14658"/>
                    </a:lnTo>
                    <a:lnTo>
                      <a:pt x="6399" y="13839"/>
                    </a:lnTo>
                    <a:close/>
                    <a:moveTo>
                      <a:pt x="7355" y="13839"/>
                    </a:moveTo>
                    <a:lnTo>
                      <a:pt x="7355" y="14658"/>
                    </a:lnTo>
                    <a:lnTo>
                      <a:pt x="6890" y="14658"/>
                    </a:lnTo>
                    <a:lnTo>
                      <a:pt x="6890" y="13839"/>
                    </a:lnTo>
                    <a:close/>
                    <a:moveTo>
                      <a:pt x="7846" y="13839"/>
                    </a:moveTo>
                    <a:lnTo>
                      <a:pt x="7846" y="14658"/>
                    </a:lnTo>
                    <a:lnTo>
                      <a:pt x="7380" y="14658"/>
                    </a:lnTo>
                    <a:lnTo>
                      <a:pt x="7380" y="13839"/>
                    </a:lnTo>
                    <a:close/>
                    <a:moveTo>
                      <a:pt x="8336" y="13839"/>
                    </a:moveTo>
                    <a:lnTo>
                      <a:pt x="8336" y="14658"/>
                    </a:lnTo>
                    <a:lnTo>
                      <a:pt x="7870" y="14658"/>
                    </a:lnTo>
                    <a:lnTo>
                      <a:pt x="7870" y="13839"/>
                    </a:lnTo>
                    <a:close/>
                    <a:moveTo>
                      <a:pt x="8826" y="13839"/>
                    </a:moveTo>
                    <a:lnTo>
                      <a:pt x="8826" y="14658"/>
                    </a:lnTo>
                    <a:lnTo>
                      <a:pt x="8361" y="14658"/>
                    </a:lnTo>
                    <a:lnTo>
                      <a:pt x="8361" y="13839"/>
                    </a:lnTo>
                    <a:close/>
                    <a:moveTo>
                      <a:pt x="9317" y="13839"/>
                    </a:moveTo>
                    <a:lnTo>
                      <a:pt x="9317" y="14658"/>
                    </a:lnTo>
                    <a:lnTo>
                      <a:pt x="8851" y="14658"/>
                    </a:lnTo>
                    <a:lnTo>
                      <a:pt x="8851" y="13839"/>
                    </a:lnTo>
                    <a:close/>
                    <a:moveTo>
                      <a:pt x="9807" y="13839"/>
                    </a:moveTo>
                    <a:lnTo>
                      <a:pt x="9807" y="14658"/>
                    </a:lnTo>
                    <a:lnTo>
                      <a:pt x="9341" y="14658"/>
                    </a:lnTo>
                    <a:lnTo>
                      <a:pt x="9341" y="13839"/>
                    </a:lnTo>
                    <a:close/>
                    <a:moveTo>
                      <a:pt x="10297" y="13839"/>
                    </a:moveTo>
                    <a:lnTo>
                      <a:pt x="10297" y="14658"/>
                    </a:lnTo>
                    <a:lnTo>
                      <a:pt x="9832" y="14658"/>
                    </a:lnTo>
                    <a:lnTo>
                      <a:pt x="9832" y="13839"/>
                    </a:lnTo>
                    <a:close/>
                    <a:moveTo>
                      <a:pt x="10788" y="13839"/>
                    </a:moveTo>
                    <a:lnTo>
                      <a:pt x="10788" y="14658"/>
                    </a:lnTo>
                    <a:lnTo>
                      <a:pt x="10322" y="14658"/>
                    </a:lnTo>
                    <a:lnTo>
                      <a:pt x="10322" y="13839"/>
                    </a:lnTo>
                    <a:close/>
                    <a:moveTo>
                      <a:pt x="11278" y="13839"/>
                    </a:moveTo>
                    <a:lnTo>
                      <a:pt x="11278" y="14658"/>
                    </a:lnTo>
                    <a:lnTo>
                      <a:pt x="10812" y="14658"/>
                    </a:lnTo>
                    <a:lnTo>
                      <a:pt x="10812" y="13839"/>
                    </a:lnTo>
                    <a:close/>
                    <a:moveTo>
                      <a:pt x="11769" y="13839"/>
                    </a:moveTo>
                    <a:lnTo>
                      <a:pt x="11769" y="14658"/>
                    </a:lnTo>
                    <a:lnTo>
                      <a:pt x="11303" y="14658"/>
                    </a:lnTo>
                    <a:lnTo>
                      <a:pt x="11303" y="13839"/>
                    </a:lnTo>
                    <a:close/>
                    <a:moveTo>
                      <a:pt x="12259" y="13839"/>
                    </a:moveTo>
                    <a:lnTo>
                      <a:pt x="12259" y="14658"/>
                    </a:lnTo>
                    <a:lnTo>
                      <a:pt x="11793" y="14658"/>
                    </a:lnTo>
                    <a:lnTo>
                      <a:pt x="11793" y="13839"/>
                    </a:lnTo>
                    <a:close/>
                    <a:moveTo>
                      <a:pt x="12749" y="13839"/>
                    </a:moveTo>
                    <a:lnTo>
                      <a:pt x="12749" y="14658"/>
                    </a:lnTo>
                    <a:lnTo>
                      <a:pt x="12283" y="14658"/>
                    </a:lnTo>
                    <a:lnTo>
                      <a:pt x="12283" y="13839"/>
                    </a:lnTo>
                    <a:close/>
                    <a:moveTo>
                      <a:pt x="13240" y="13839"/>
                    </a:moveTo>
                    <a:lnTo>
                      <a:pt x="13240" y="14658"/>
                    </a:lnTo>
                    <a:lnTo>
                      <a:pt x="12774" y="14658"/>
                    </a:lnTo>
                    <a:lnTo>
                      <a:pt x="12774" y="13839"/>
                    </a:lnTo>
                    <a:close/>
                    <a:moveTo>
                      <a:pt x="13730" y="13839"/>
                    </a:moveTo>
                    <a:lnTo>
                      <a:pt x="13730" y="14658"/>
                    </a:lnTo>
                    <a:lnTo>
                      <a:pt x="13264" y="14658"/>
                    </a:lnTo>
                    <a:lnTo>
                      <a:pt x="13264" y="13839"/>
                    </a:lnTo>
                    <a:close/>
                    <a:moveTo>
                      <a:pt x="14220" y="13839"/>
                    </a:moveTo>
                    <a:lnTo>
                      <a:pt x="14220" y="14658"/>
                    </a:lnTo>
                    <a:lnTo>
                      <a:pt x="13754" y="14658"/>
                    </a:lnTo>
                    <a:lnTo>
                      <a:pt x="13754" y="13839"/>
                    </a:lnTo>
                    <a:close/>
                    <a:moveTo>
                      <a:pt x="14711" y="13839"/>
                    </a:moveTo>
                    <a:lnTo>
                      <a:pt x="14711" y="14658"/>
                    </a:lnTo>
                    <a:lnTo>
                      <a:pt x="14245" y="14658"/>
                    </a:lnTo>
                    <a:lnTo>
                      <a:pt x="14245" y="13839"/>
                    </a:lnTo>
                    <a:close/>
                    <a:moveTo>
                      <a:pt x="15201" y="13839"/>
                    </a:moveTo>
                    <a:lnTo>
                      <a:pt x="15201" y="14658"/>
                    </a:lnTo>
                    <a:lnTo>
                      <a:pt x="14735" y="14658"/>
                    </a:lnTo>
                    <a:lnTo>
                      <a:pt x="14735" y="13839"/>
                    </a:lnTo>
                    <a:close/>
                    <a:moveTo>
                      <a:pt x="15691" y="13839"/>
                    </a:moveTo>
                    <a:lnTo>
                      <a:pt x="15691" y="14658"/>
                    </a:lnTo>
                    <a:lnTo>
                      <a:pt x="15226" y="14658"/>
                    </a:lnTo>
                    <a:lnTo>
                      <a:pt x="15226" y="13839"/>
                    </a:lnTo>
                    <a:close/>
                    <a:moveTo>
                      <a:pt x="16182" y="13839"/>
                    </a:moveTo>
                    <a:lnTo>
                      <a:pt x="16182" y="14658"/>
                    </a:lnTo>
                    <a:lnTo>
                      <a:pt x="15716" y="14658"/>
                    </a:lnTo>
                    <a:lnTo>
                      <a:pt x="15716" y="13839"/>
                    </a:lnTo>
                    <a:close/>
                    <a:moveTo>
                      <a:pt x="16672" y="13839"/>
                    </a:moveTo>
                    <a:lnTo>
                      <a:pt x="16672" y="14658"/>
                    </a:lnTo>
                    <a:lnTo>
                      <a:pt x="16206" y="14658"/>
                    </a:lnTo>
                    <a:lnTo>
                      <a:pt x="16206" y="13839"/>
                    </a:lnTo>
                    <a:close/>
                    <a:moveTo>
                      <a:pt x="17162" y="13839"/>
                    </a:moveTo>
                    <a:lnTo>
                      <a:pt x="17162" y="14658"/>
                    </a:lnTo>
                    <a:lnTo>
                      <a:pt x="16697" y="14658"/>
                    </a:lnTo>
                    <a:lnTo>
                      <a:pt x="16697" y="13839"/>
                    </a:lnTo>
                    <a:close/>
                    <a:moveTo>
                      <a:pt x="17653" y="13839"/>
                    </a:moveTo>
                    <a:lnTo>
                      <a:pt x="17653" y="14658"/>
                    </a:lnTo>
                    <a:lnTo>
                      <a:pt x="17187" y="14658"/>
                    </a:lnTo>
                    <a:lnTo>
                      <a:pt x="17187" y="13839"/>
                    </a:lnTo>
                    <a:close/>
                    <a:moveTo>
                      <a:pt x="18143" y="13839"/>
                    </a:moveTo>
                    <a:lnTo>
                      <a:pt x="18143" y="14658"/>
                    </a:lnTo>
                    <a:lnTo>
                      <a:pt x="17677" y="14658"/>
                    </a:lnTo>
                    <a:lnTo>
                      <a:pt x="17677" y="13839"/>
                    </a:lnTo>
                    <a:close/>
                    <a:moveTo>
                      <a:pt x="18633" y="13839"/>
                    </a:moveTo>
                    <a:lnTo>
                      <a:pt x="18633" y="14658"/>
                    </a:lnTo>
                    <a:lnTo>
                      <a:pt x="18168" y="14658"/>
                    </a:lnTo>
                    <a:lnTo>
                      <a:pt x="18168" y="13839"/>
                    </a:lnTo>
                    <a:close/>
                    <a:moveTo>
                      <a:pt x="19124" y="13839"/>
                    </a:moveTo>
                    <a:lnTo>
                      <a:pt x="19124" y="14658"/>
                    </a:lnTo>
                    <a:lnTo>
                      <a:pt x="18658" y="14658"/>
                    </a:lnTo>
                    <a:lnTo>
                      <a:pt x="18658" y="13839"/>
                    </a:lnTo>
                    <a:close/>
                    <a:moveTo>
                      <a:pt x="19614" y="13839"/>
                    </a:moveTo>
                    <a:lnTo>
                      <a:pt x="19614" y="14658"/>
                    </a:lnTo>
                    <a:lnTo>
                      <a:pt x="19148" y="14658"/>
                    </a:lnTo>
                    <a:lnTo>
                      <a:pt x="19148" y="13839"/>
                    </a:lnTo>
                    <a:close/>
                    <a:moveTo>
                      <a:pt x="20105" y="13839"/>
                    </a:moveTo>
                    <a:lnTo>
                      <a:pt x="20105" y="14658"/>
                    </a:lnTo>
                    <a:lnTo>
                      <a:pt x="19639" y="14658"/>
                    </a:lnTo>
                    <a:lnTo>
                      <a:pt x="19639" y="13839"/>
                    </a:lnTo>
                    <a:close/>
                    <a:moveTo>
                      <a:pt x="20595" y="13839"/>
                    </a:moveTo>
                    <a:lnTo>
                      <a:pt x="20595" y="14658"/>
                    </a:lnTo>
                    <a:lnTo>
                      <a:pt x="20129" y="14658"/>
                    </a:lnTo>
                    <a:lnTo>
                      <a:pt x="20129" y="13839"/>
                    </a:lnTo>
                    <a:close/>
                    <a:moveTo>
                      <a:pt x="21085" y="13839"/>
                    </a:moveTo>
                    <a:lnTo>
                      <a:pt x="21085" y="14658"/>
                    </a:lnTo>
                    <a:lnTo>
                      <a:pt x="20619" y="14658"/>
                    </a:lnTo>
                    <a:lnTo>
                      <a:pt x="20619" y="13839"/>
                    </a:lnTo>
                    <a:close/>
                    <a:moveTo>
                      <a:pt x="21576" y="13839"/>
                    </a:moveTo>
                    <a:lnTo>
                      <a:pt x="21576" y="14658"/>
                    </a:lnTo>
                    <a:lnTo>
                      <a:pt x="21110" y="14658"/>
                    </a:lnTo>
                    <a:lnTo>
                      <a:pt x="21110" y="13839"/>
                    </a:lnTo>
                    <a:close/>
                    <a:moveTo>
                      <a:pt x="491" y="14701"/>
                    </a:moveTo>
                    <a:lnTo>
                      <a:pt x="491" y="15521"/>
                    </a:lnTo>
                    <a:lnTo>
                      <a:pt x="25" y="15521"/>
                    </a:lnTo>
                    <a:lnTo>
                      <a:pt x="25" y="14701"/>
                    </a:lnTo>
                    <a:close/>
                    <a:moveTo>
                      <a:pt x="981" y="14701"/>
                    </a:moveTo>
                    <a:lnTo>
                      <a:pt x="981" y="15521"/>
                    </a:lnTo>
                    <a:lnTo>
                      <a:pt x="515" y="15521"/>
                    </a:lnTo>
                    <a:lnTo>
                      <a:pt x="515" y="14701"/>
                    </a:lnTo>
                    <a:close/>
                    <a:moveTo>
                      <a:pt x="1471" y="14701"/>
                    </a:moveTo>
                    <a:lnTo>
                      <a:pt x="1471" y="15521"/>
                    </a:lnTo>
                    <a:lnTo>
                      <a:pt x="1005" y="15521"/>
                    </a:lnTo>
                    <a:lnTo>
                      <a:pt x="1005" y="14701"/>
                    </a:lnTo>
                    <a:close/>
                    <a:moveTo>
                      <a:pt x="1961" y="14701"/>
                    </a:moveTo>
                    <a:lnTo>
                      <a:pt x="1961" y="15521"/>
                    </a:lnTo>
                    <a:lnTo>
                      <a:pt x="1496" y="15521"/>
                    </a:lnTo>
                    <a:lnTo>
                      <a:pt x="1496" y="14701"/>
                    </a:lnTo>
                    <a:close/>
                    <a:moveTo>
                      <a:pt x="2452" y="14701"/>
                    </a:moveTo>
                    <a:lnTo>
                      <a:pt x="2452" y="15521"/>
                    </a:lnTo>
                    <a:lnTo>
                      <a:pt x="1986" y="15521"/>
                    </a:lnTo>
                    <a:lnTo>
                      <a:pt x="1986" y="14701"/>
                    </a:lnTo>
                    <a:close/>
                    <a:moveTo>
                      <a:pt x="2942" y="14701"/>
                    </a:moveTo>
                    <a:lnTo>
                      <a:pt x="2942" y="15521"/>
                    </a:lnTo>
                    <a:lnTo>
                      <a:pt x="2476" y="15521"/>
                    </a:lnTo>
                    <a:lnTo>
                      <a:pt x="2476" y="14701"/>
                    </a:lnTo>
                    <a:close/>
                    <a:moveTo>
                      <a:pt x="3433" y="14701"/>
                    </a:moveTo>
                    <a:lnTo>
                      <a:pt x="3433" y="15521"/>
                    </a:lnTo>
                    <a:lnTo>
                      <a:pt x="2967" y="15521"/>
                    </a:lnTo>
                    <a:lnTo>
                      <a:pt x="2967" y="14701"/>
                    </a:lnTo>
                    <a:close/>
                    <a:moveTo>
                      <a:pt x="3923" y="14701"/>
                    </a:moveTo>
                    <a:lnTo>
                      <a:pt x="3923" y="15521"/>
                    </a:lnTo>
                    <a:lnTo>
                      <a:pt x="3457" y="15521"/>
                    </a:lnTo>
                    <a:lnTo>
                      <a:pt x="3457" y="14701"/>
                    </a:lnTo>
                    <a:close/>
                    <a:moveTo>
                      <a:pt x="4413" y="14701"/>
                    </a:moveTo>
                    <a:lnTo>
                      <a:pt x="4413" y="15521"/>
                    </a:lnTo>
                    <a:lnTo>
                      <a:pt x="3947" y="15521"/>
                    </a:lnTo>
                    <a:lnTo>
                      <a:pt x="3947" y="14701"/>
                    </a:lnTo>
                    <a:close/>
                    <a:moveTo>
                      <a:pt x="4904" y="14701"/>
                    </a:moveTo>
                    <a:lnTo>
                      <a:pt x="4904" y="15521"/>
                    </a:lnTo>
                    <a:lnTo>
                      <a:pt x="4438" y="15521"/>
                    </a:lnTo>
                    <a:lnTo>
                      <a:pt x="4438" y="14701"/>
                    </a:lnTo>
                    <a:close/>
                    <a:moveTo>
                      <a:pt x="5394" y="14701"/>
                    </a:moveTo>
                    <a:lnTo>
                      <a:pt x="5394" y="15521"/>
                    </a:lnTo>
                    <a:lnTo>
                      <a:pt x="4928" y="15521"/>
                    </a:lnTo>
                    <a:lnTo>
                      <a:pt x="4928" y="14701"/>
                    </a:lnTo>
                    <a:close/>
                    <a:moveTo>
                      <a:pt x="5884" y="14701"/>
                    </a:moveTo>
                    <a:lnTo>
                      <a:pt x="5884" y="15521"/>
                    </a:lnTo>
                    <a:lnTo>
                      <a:pt x="5418" y="15521"/>
                    </a:lnTo>
                    <a:lnTo>
                      <a:pt x="5418" y="14701"/>
                    </a:lnTo>
                    <a:close/>
                    <a:moveTo>
                      <a:pt x="6375" y="14701"/>
                    </a:moveTo>
                    <a:lnTo>
                      <a:pt x="6375" y="15521"/>
                    </a:lnTo>
                    <a:lnTo>
                      <a:pt x="5909" y="15521"/>
                    </a:lnTo>
                    <a:lnTo>
                      <a:pt x="5909" y="14701"/>
                    </a:lnTo>
                    <a:close/>
                    <a:moveTo>
                      <a:pt x="6865" y="14701"/>
                    </a:moveTo>
                    <a:lnTo>
                      <a:pt x="6865" y="15521"/>
                    </a:lnTo>
                    <a:lnTo>
                      <a:pt x="6399" y="15521"/>
                    </a:lnTo>
                    <a:lnTo>
                      <a:pt x="6399" y="14701"/>
                    </a:lnTo>
                    <a:close/>
                    <a:moveTo>
                      <a:pt x="7355" y="14701"/>
                    </a:moveTo>
                    <a:lnTo>
                      <a:pt x="7355" y="15521"/>
                    </a:lnTo>
                    <a:lnTo>
                      <a:pt x="6890" y="15521"/>
                    </a:lnTo>
                    <a:lnTo>
                      <a:pt x="6890" y="14701"/>
                    </a:lnTo>
                    <a:close/>
                    <a:moveTo>
                      <a:pt x="7846" y="14701"/>
                    </a:moveTo>
                    <a:lnTo>
                      <a:pt x="7846" y="15521"/>
                    </a:lnTo>
                    <a:lnTo>
                      <a:pt x="7380" y="15521"/>
                    </a:lnTo>
                    <a:lnTo>
                      <a:pt x="7380" y="14701"/>
                    </a:lnTo>
                    <a:close/>
                    <a:moveTo>
                      <a:pt x="8336" y="14701"/>
                    </a:moveTo>
                    <a:lnTo>
                      <a:pt x="8336" y="15521"/>
                    </a:lnTo>
                    <a:lnTo>
                      <a:pt x="7870" y="15521"/>
                    </a:lnTo>
                    <a:lnTo>
                      <a:pt x="7870" y="14701"/>
                    </a:lnTo>
                    <a:close/>
                    <a:moveTo>
                      <a:pt x="8826" y="14701"/>
                    </a:moveTo>
                    <a:lnTo>
                      <a:pt x="8826" y="15521"/>
                    </a:lnTo>
                    <a:lnTo>
                      <a:pt x="8361" y="15521"/>
                    </a:lnTo>
                    <a:lnTo>
                      <a:pt x="8361" y="14701"/>
                    </a:lnTo>
                    <a:close/>
                    <a:moveTo>
                      <a:pt x="9317" y="14701"/>
                    </a:moveTo>
                    <a:lnTo>
                      <a:pt x="9317" y="15521"/>
                    </a:lnTo>
                    <a:lnTo>
                      <a:pt x="8851" y="15521"/>
                    </a:lnTo>
                    <a:lnTo>
                      <a:pt x="8851" y="14701"/>
                    </a:lnTo>
                    <a:close/>
                    <a:moveTo>
                      <a:pt x="9807" y="14701"/>
                    </a:moveTo>
                    <a:lnTo>
                      <a:pt x="9807" y="15521"/>
                    </a:lnTo>
                    <a:lnTo>
                      <a:pt x="9341" y="15521"/>
                    </a:lnTo>
                    <a:lnTo>
                      <a:pt x="9341" y="14701"/>
                    </a:lnTo>
                    <a:close/>
                    <a:moveTo>
                      <a:pt x="10297" y="14701"/>
                    </a:moveTo>
                    <a:lnTo>
                      <a:pt x="10297" y="15521"/>
                    </a:lnTo>
                    <a:lnTo>
                      <a:pt x="9832" y="15521"/>
                    </a:lnTo>
                    <a:lnTo>
                      <a:pt x="9832" y="14701"/>
                    </a:lnTo>
                    <a:close/>
                    <a:moveTo>
                      <a:pt x="10788" y="14701"/>
                    </a:moveTo>
                    <a:lnTo>
                      <a:pt x="10788" y="15521"/>
                    </a:lnTo>
                    <a:lnTo>
                      <a:pt x="10322" y="15521"/>
                    </a:lnTo>
                    <a:lnTo>
                      <a:pt x="10322" y="14701"/>
                    </a:lnTo>
                    <a:close/>
                    <a:moveTo>
                      <a:pt x="11278" y="14701"/>
                    </a:moveTo>
                    <a:lnTo>
                      <a:pt x="11278" y="15521"/>
                    </a:lnTo>
                    <a:lnTo>
                      <a:pt x="10812" y="15521"/>
                    </a:lnTo>
                    <a:lnTo>
                      <a:pt x="10812" y="14701"/>
                    </a:lnTo>
                    <a:close/>
                    <a:moveTo>
                      <a:pt x="11769" y="14701"/>
                    </a:moveTo>
                    <a:lnTo>
                      <a:pt x="11769" y="15521"/>
                    </a:lnTo>
                    <a:lnTo>
                      <a:pt x="11303" y="15521"/>
                    </a:lnTo>
                    <a:lnTo>
                      <a:pt x="11303" y="14701"/>
                    </a:lnTo>
                    <a:close/>
                    <a:moveTo>
                      <a:pt x="12259" y="14701"/>
                    </a:moveTo>
                    <a:lnTo>
                      <a:pt x="12259" y="15521"/>
                    </a:lnTo>
                    <a:lnTo>
                      <a:pt x="11793" y="15521"/>
                    </a:lnTo>
                    <a:lnTo>
                      <a:pt x="11793" y="14701"/>
                    </a:lnTo>
                    <a:close/>
                    <a:moveTo>
                      <a:pt x="12749" y="14701"/>
                    </a:moveTo>
                    <a:lnTo>
                      <a:pt x="12749" y="15521"/>
                    </a:lnTo>
                    <a:lnTo>
                      <a:pt x="12283" y="15521"/>
                    </a:lnTo>
                    <a:lnTo>
                      <a:pt x="12283" y="14701"/>
                    </a:lnTo>
                    <a:close/>
                    <a:moveTo>
                      <a:pt x="13240" y="14701"/>
                    </a:moveTo>
                    <a:lnTo>
                      <a:pt x="13240" y="15521"/>
                    </a:lnTo>
                    <a:lnTo>
                      <a:pt x="12774" y="15521"/>
                    </a:lnTo>
                    <a:lnTo>
                      <a:pt x="12774" y="14701"/>
                    </a:lnTo>
                    <a:close/>
                    <a:moveTo>
                      <a:pt x="13730" y="14701"/>
                    </a:moveTo>
                    <a:lnTo>
                      <a:pt x="13730" y="15521"/>
                    </a:lnTo>
                    <a:lnTo>
                      <a:pt x="13264" y="15521"/>
                    </a:lnTo>
                    <a:lnTo>
                      <a:pt x="13264" y="14701"/>
                    </a:lnTo>
                    <a:close/>
                    <a:moveTo>
                      <a:pt x="14220" y="14701"/>
                    </a:moveTo>
                    <a:lnTo>
                      <a:pt x="14220" y="15521"/>
                    </a:lnTo>
                    <a:lnTo>
                      <a:pt x="13754" y="15521"/>
                    </a:lnTo>
                    <a:lnTo>
                      <a:pt x="13754" y="14701"/>
                    </a:lnTo>
                    <a:close/>
                    <a:moveTo>
                      <a:pt x="14711" y="14701"/>
                    </a:moveTo>
                    <a:lnTo>
                      <a:pt x="14711" y="15521"/>
                    </a:lnTo>
                    <a:lnTo>
                      <a:pt x="14245" y="15521"/>
                    </a:lnTo>
                    <a:lnTo>
                      <a:pt x="14245" y="14701"/>
                    </a:lnTo>
                    <a:close/>
                    <a:moveTo>
                      <a:pt x="15201" y="14701"/>
                    </a:moveTo>
                    <a:lnTo>
                      <a:pt x="15201" y="15521"/>
                    </a:lnTo>
                    <a:lnTo>
                      <a:pt x="14735" y="15521"/>
                    </a:lnTo>
                    <a:lnTo>
                      <a:pt x="14735" y="14701"/>
                    </a:lnTo>
                    <a:close/>
                    <a:moveTo>
                      <a:pt x="15691" y="14701"/>
                    </a:moveTo>
                    <a:lnTo>
                      <a:pt x="15691" y="15521"/>
                    </a:lnTo>
                    <a:lnTo>
                      <a:pt x="15226" y="15521"/>
                    </a:lnTo>
                    <a:lnTo>
                      <a:pt x="15226" y="14701"/>
                    </a:lnTo>
                    <a:close/>
                    <a:moveTo>
                      <a:pt x="16182" y="14701"/>
                    </a:moveTo>
                    <a:lnTo>
                      <a:pt x="16182" y="15521"/>
                    </a:lnTo>
                    <a:lnTo>
                      <a:pt x="15716" y="15521"/>
                    </a:lnTo>
                    <a:lnTo>
                      <a:pt x="15716" y="14701"/>
                    </a:lnTo>
                    <a:close/>
                    <a:moveTo>
                      <a:pt x="16672" y="14701"/>
                    </a:moveTo>
                    <a:lnTo>
                      <a:pt x="16672" y="15521"/>
                    </a:lnTo>
                    <a:lnTo>
                      <a:pt x="16206" y="15521"/>
                    </a:lnTo>
                    <a:lnTo>
                      <a:pt x="16206" y="14701"/>
                    </a:lnTo>
                    <a:close/>
                    <a:moveTo>
                      <a:pt x="17162" y="14701"/>
                    </a:moveTo>
                    <a:lnTo>
                      <a:pt x="17162" y="15521"/>
                    </a:lnTo>
                    <a:lnTo>
                      <a:pt x="16697" y="15521"/>
                    </a:lnTo>
                    <a:lnTo>
                      <a:pt x="16697" y="14701"/>
                    </a:lnTo>
                    <a:close/>
                    <a:moveTo>
                      <a:pt x="17653" y="14701"/>
                    </a:moveTo>
                    <a:lnTo>
                      <a:pt x="17653" y="15521"/>
                    </a:lnTo>
                    <a:lnTo>
                      <a:pt x="17187" y="15521"/>
                    </a:lnTo>
                    <a:lnTo>
                      <a:pt x="17187" y="14701"/>
                    </a:lnTo>
                    <a:close/>
                    <a:moveTo>
                      <a:pt x="18143" y="14701"/>
                    </a:moveTo>
                    <a:lnTo>
                      <a:pt x="18143" y="15521"/>
                    </a:lnTo>
                    <a:lnTo>
                      <a:pt x="17677" y="15521"/>
                    </a:lnTo>
                    <a:lnTo>
                      <a:pt x="17677" y="14701"/>
                    </a:lnTo>
                    <a:close/>
                    <a:moveTo>
                      <a:pt x="18633" y="14701"/>
                    </a:moveTo>
                    <a:lnTo>
                      <a:pt x="18633" y="15521"/>
                    </a:lnTo>
                    <a:lnTo>
                      <a:pt x="18168" y="15521"/>
                    </a:lnTo>
                    <a:lnTo>
                      <a:pt x="18168" y="14701"/>
                    </a:lnTo>
                    <a:close/>
                    <a:moveTo>
                      <a:pt x="19124" y="14701"/>
                    </a:moveTo>
                    <a:lnTo>
                      <a:pt x="19124" y="15521"/>
                    </a:lnTo>
                    <a:lnTo>
                      <a:pt x="18658" y="15521"/>
                    </a:lnTo>
                    <a:lnTo>
                      <a:pt x="18658" y="14701"/>
                    </a:lnTo>
                    <a:close/>
                    <a:moveTo>
                      <a:pt x="19614" y="14701"/>
                    </a:moveTo>
                    <a:lnTo>
                      <a:pt x="19614" y="15521"/>
                    </a:lnTo>
                    <a:lnTo>
                      <a:pt x="19148" y="15521"/>
                    </a:lnTo>
                    <a:lnTo>
                      <a:pt x="19148" y="14701"/>
                    </a:lnTo>
                    <a:close/>
                    <a:moveTo>
                      <a:pt x="20105" y="14701"/>
                    </a:moveTo>
                    <a:lnTo>
                      <a:pt x="20105" y="15521"/>
                    </a:lnTo>
                    <a:lnTo>
                      <a:pt x="19639" y="15521"/>
                    </a:lnTo>
                    <a:lnTo>
                      <a:pt x="19639" y="14701"/>
                    </a:lnTo>
                    <a:close/>
                    <a:moveTo>
                      <a:pt x="20595" y="14701"/>
                    </a:moveTo>
                    <a:lnTo>
                      <a:pt x="20595" y="15521"/>
                    </a:lnTo>
                    <a:lnTo>
                      <a:pt x="20129" y="15521"/>
                    </a:lnTo>
                    <a:lnTo>
                      <a:pt x="20129" y="14701"/>
                    </a:lnTo>
                    <a:close/>
                    <a:moveTo>
                      <a:pt x="21085" y="14701"/>
                    </a:moveTo>
                    <a:lnTo>
                      <a:pt x="21085" y="15521"/>
                    </a:lnTo>
                    <a:lnTo>
                      <a:pt x="20619" y="15521"/>
                    </a:lnTo>
                    <a:lnTo>
                      <a:pt x="20619" y="14701"/>
                    </a:lnTo>
                    <a:close/>
                    <a:moveTo>
                      <a:pt x="21576" y="14701"/>
                    </a:moveTo>
                    <a:lnTo>
                      <a:pt x="21576" y="15521"/>
                    </a:lnTo>
                    <a:lnTo>
                      <a:pt x="21110" y="15521"/>
                    </a:lnTo>
                    <a:lnTo>
                      <a:pt x="21110" y="14701"/>
                    </a:lnTo>
                    <a:close/>
                    <a:moveTo>
                      <a:pt x="491" y="15564"/>
                    </a:moveTo>
                    <a:lnTo>
                      <a:pt x="491" y="16383"/>
                    </a:lnTo>
                    <a:lnTo>
                      <a:pt x="25" y="16383"/>
                    </a:lnTo>
                    <a:lnTo>
                      <a:pt x="25" y="15564"/>
                    </a:lnTo>
                    <a:close/>
                    <a:moveTo>
                      <a:pt x="981" y="15564"/>
                    </a:moveTo>
                    <a:lnTo>
                      <a:pt x="981" y="16383"/>
                    </a:lnTo>
                    <a:lnTo>
                      <a:pt x="515" y="16383"/>
                    </a:lnTo>
                    <a:lnTo>
                      <a:pt x="515" y="15564"/>
                    </a:lnTo>
                    <a:close/>
                    <a:moveTo>
                      <a:pt x="1471" y="15564"/>
                    </a:moveTo>
                    <a:lnTo>
                      <a:pt x="1471" y="16383"/>
                    </a:lnTo>
                    <a:lnTo>
                      <a:pt x="1005" y="16383"/>
                    </a:lnTo>
                    <a:lnTo>
                      <a:pt x="1005" y="15564"/>
                    </a:lnTo>
                    <a:close/>
                    <a:moveTo>
                      <a:pt x="1961" y="15564"/>
                    </a:moveTo>
                    <a:lnTo>
                      <a:pt x="1961" y="16383"/>
                    </a:lnTo>
                    <a:lnTo>
                      <a:pt x="1496" y="16383"/>
                    </a:lnTo>
                    <a:lnTo>
                      <a:pt x="1496" y="15564"/>
                    </a:lnTo>
                    <a:close/>
                    <a:moveTo>
                      <a:pt x="2452" y="15564"/>
                    </a:moveTo>
                    <a:lnTo>
                      <a:pt x="2452" y="16383"/>
                    </a:lnTo>
                    <a:lnTo>
                      <a:pt x="1986" y="16383"/>
                    </a:lnTo>
                    <a:lnTo>
                      <a:pt x="1986" y="15564"/>
                    </a:lnTo>
                    <a:close/>
                    <a:moveTo>
                      <a:pt x="2942" y="15564"/>
                    </a:moveTo>
                    <a:lnTo>
                      <a:pt x="2942" y="16383"/>
                    </a:lnTo>
                    <a:lnTo>
                      <a:pt x="2476" y="16383"/>
                    </a:lnTo>
                    <a:lnTo>
                      <a:pt x="2476" y="15564"/>
                    </a:lnTo>
                    <a:close/>
                    <a:moveTo>
                      <a:pt x="3433" y="15564"/>
                    </a:moveTo>
                    <a:lnTo>
                      <a:pt x="3433" y="16383"/>
                    </a:lnTo>
                    <a:lnTo>
                      <a:pt x="2967" y="16383"/>
                    </a:lnTo>
                    <a:lnTo>
                      <a:pt x="2967" y="15564"/>
                    </a:lnTo>
                    <a:close/>
                    <a:moveTo>
                      <a:pt x="3923" y="15564"/>
                    </a:moveTo>
                    <a:lnTo>
                      <a:pt x="3923" y="16383"/>
                    </a:lnTo>
                    <a:lnTo>
                      <a:pt x="3457" y="16383"/>
                    </a:lnTo>
                    <a:lnTo>
                      <a:pt x="3457" y="15564"/>
                    </a:lnTo>
                    <a:close/>
                    <a:moveTo>
                      <a:pt x="4413" y="15564"/>
                    </a:moveTo>
                    <a:lnTo>
                      <a:pt x="4413" y="16383"/>
                    </a:lnTo>
                    <a:lnTo>
                      <a:pt x="3947" y="16383"/>
                    </a:lnTo>
                    <a:lnTo>
                      <a:pt x="3947" y="15564"/>
                    </a:lnTo>
                    <a:close/>
                    <a:moveTo>
                      <a:pt x="4904" y="15564"/>
                    </a:moveTo>
                    <a:lnTo>
                      <a:pt x="4904" y="16383"/>
                    </a:lnTo>
                    <a:lnTo>
                      <a:pt x="4438" y="16383"/>
                    </a:lnTo>
                    <a:lnTo>
                      <a:pt x="4438" y="15564"/>
                    </a:lnTo>
                    <a:close/>
                    <a:moveTo>
                      <a:pt x="5394" y="15564"/>
                    </a:moveTo>
                    <a:lnTo>
                      <a:pt x="5394" y="16383"/>
                    </a:lnTo>
                    <a:lnTo>
                      <a:pt x="4928" y="16383"/>
                    </a:lnTo>
                    <a:lnTo>
                      <a:pt x="4928" y="15564"/>
                    </a:lnTo>
                    <a:close/>
                    <a:moveTo>
                      <a:pt x="5884" y="15564"/>
                    </a:moveTo>
                    <a:lnTo>
                      <a:pt x="5884" y="16383"/>
                    </a:lnTo>
                    <a:lnTo>
                      <a:pt x="5418" y="16383"/>
                    </a:lnTo>
                    <a:lnTo>
                      <a:pt x="5418" y="15564"/>
                    </a:lnTo>
                    <a:close/>
                    <a:moveTo>
                      <a:pt x="6375" y="15564"/>
                    </a:moveTo>
                    <a:lnTo>
                      <a:pt x="6375" y="16383"/>
                    </a:lnTo>
                    <a:lnTo>
                      <a:pt x="5909" y="16383"/>
                    </a:lnTo>
                    <a:lnTo>
                      <a:pt x="5909" y="15564"/>
                    </a:lnTo>
                    <a:close/>
                    <a:moveTo>
                      <a:pt x="6865" y="15564"/>
                    </a:moveTo>
                    <a:lnTo>
                      <a:pt x="6865" y="16383"/>
                    </a:lnTo>
                    <a:lnTo>
                      <a:pt x="6399" y="16383"/>
                    </a:lnTo>
                    <a:lnTo>
                      <a:pt x="6399" y="15564"/>
                    </a:lnTo>
                    <a:close/>
                    <a:moveTo>
                      <a:pt x="7355" y="15564"/>
                    </a:moveTo>
                    <a:lnTo>
                      <a:pt x="7355" y="16383"/>
                    </a:lnTo>
                    <a:lnTo>
                      <a:pt x="6890" y="16383"/>
                    </a:lnTo>
                    <a:lnTo>
                      <a:pt x="6890" y="15564"/>
                    </a:lnTo>
                    <a:close/>
                    <a:moveTo>
                      <a:pt x="7846" y="15564"/>
                    </a:moveTo>
                    <a:lnTo>
                      <a:pt x="7846" y="16383"/>
                    </a:lnTo>
                    <a:lnTo>
                      <a:pt x="7380" y="16383"/>
                    </a:lnTo>
                    <a:lnTo>
                      <a:pt x="7380" y="15564"/>
                    </a:lnTo>
                    <a:close/>
                    <a:moveTo>
                      <a:pt x="8336" y="15564"/>
                    </a:moveTo>
                    <a:lnTo>
                      <a:pt x="8336" y="16383"/>
                    </a:lnTo>
                    <a:lnTo>
                      <a:pt x="7870" y="16383"/>
                    </a:lnTo>
                    <a:lnTo>
                      <a:pt x="7870" y="15564"/>
                    </a:lnTo>
                    <a:close/>
                    <a:moveTo>
                      <a:pt x="8826" y="15564"/>
                    </a:moveTo>
                    <a:lnTo>
                      <a:pt x="8826" y="16383"/>
                    </a:lnTo>
                    <a:lnTo>
                      <a:pt x="8361" y="16383"/>
                    </a:lnTo>
                    <a:lnTo>
                      <a:pt x="8361" y="15564"/>
                    </a:lnTo>
                    <a:close/>
                    <a:moveTo>
                      <a:pt x="9317" y="15564"/>
                    </a:moveTo>
                    <a:lnTo>
                      <a:pt x="9317" y="16383"/>
                    </a:lnTo>
                    <a:lnTo>
                      <a:pt x="8851" y="16383"/>
                    </a:lnTo>
                    <a:lnTo>
                      <a:pt x="8851" y="15564"/>
                    </a:lnTo>
                    <a:close/>
                    <a:moveTo>
                      <a:pt x="9807" y="15564"/>
                    </a:moveTo>
                    <a:lnTo>
                      <a:pt x="9807" y="16383"/>
                    </a:lnTo>
                    <a:lnTo>
                      <a:pt x="9341" y="16383"/>
                    </a:lnTo>
                    <a:lnTo>
                      <a:pt x="9341" y="15564"/>
                    </a:lnTo>
                    <a:close/>
                    <a:moveTo>
                      <a:pt x="10297" y="15564"/>
                    </a:moveTo>
                    <a:lnTo>
                      <a:pt x="10297" y="16383"/>
                    </a:lnTo>
                    <a:lnTo>
                      <a:pt x="9832" y="16383"/>
                    </a:lnTo>
                    <a:lnTo>
                      <a:pt x="9832" y="15564"/>
                    </a:lnTo>
                    <a:close/>
                    <a:moveTo>
                      <a:pt x="10788" y="15564"/>
                    </a:moveTo>
                    <a:lnTo>
                      <a:pt x="10788" y="16383"/>
                    </a:lnTo>
                    <a:lnTo>
                      <a:pt x="10322" y="16383"/>
                    </a:lnTo>
                    <a:lnTo>
                      <a:pt x="10322" y="15564"/>
                    </a:lnTo>
                    <a:close/>
                    <a:moveTo>
                      <a:pt x="11278" y="15564"/>
                    </a:moveTo>
                    <a:lnTo>
                      <a:pt x="11278" y="16383"/>
                    </a:lnTo>
                    <a:lnTo>
                      <a:pt x="10812" y="16383"/>
                    </a:lnTo>
                    <a:lnTo>
                      <a:pt x="10812" y="15564"/>
                    </a:lnTo>
                    <a:close/>
                    <a:moveTo>
                      <a:pt x="11769" y="15564"/>
                    </a:moveTo>
                    <a:lnTo>
                      <a:pt x="11769" y="16383"/>
                    </a:lnTo>
                    <a:lnTo>
                      <a:pt x="11303" y="16383"/>
                    </a:lnTo>
                    <a:lnTo>
                      <a:pt x="11303" y="15564"/>
                    </a:lnTo>
                    <a:close/>
                    <a:moveTo>
                      <a:pt x="12259" y="15564"/>
                    </a:moveTo>
                    <a:lnTo>
                      <a:pt x="12259" y="16383"/>
                    </a:lnTo>
                    <a:lnTo>
                      <a:pt x="11793" y="16383"/>
                    </a:lnTo>
                    <a:lnTo>
                      <a:pt x="11793" y="15564"/>
                    </a:lnTo>
                    <a:close/>
                    <a:moveTo>
                      <a:pt x="12749" y="15564"/>
                    </a:moveTo>
                    <a:lnTo>
                      <a:pt x="12749" y="16383"/>
                    </a:lnTo>
                    <a:lnTo>
                      <a:pt x="12283" y="16383"/>
                    </a:lnTo>
                    <a:lnTo>
                      <a:pt x="12283" y="15564"/>
                    </a:lnTo>
                    <a:close/>
                    <a:moveTo>
                      <a:pt x="13240" y="15564"/>
                    </a:moveTo>
                    <a:lnTo>
                      <a:pt x="13240" y="16383"/>
                    </a:lnTo>
                    <a:lnTo>
                      <a:pt x="12774" y="16383"/>
                    </a:lnTo>
                    <a:lnTo>
                      <a:pt x="12774" y="15564"/>
                    </a:lnTo>
                    <a:close/>
                    <a:moveTo>
                      <a:pt x="13730" y="15564"/>
                    </a:moveTo>
                    <a:lnTo>
                      <a:pt x="13730" y="16383"/>
                    </a:lnTo>
                    <a:lnTo>
                      <a:pt x="13264" y="16383"/>
                    </a:lnTo>
                    <a:lnTo>
                      <a:pt x="13264" y="15564"/>
                    </a:lnTo>
                    <a:close/>
                    <a:moveTo>
                      <a:pt x="14220" y="15564"/>
                    </a:moveTo>
                    <a:lnTo>
                      <a:pt x="14220" y="16383"/>
                    </a:lnTo>
                    <a:lnTo>
                      <a:pt x="13754" y="16383"/>
                    </a:lnTo>
                    <a:lnTo>
                      <a:pt x="13754" y="15564"/>
                    </a:lnTo>
                    <a:close/>
                    <a:moveTo>
                      <a:pt x="14711" y="15564"/>
                    </a:moveTo>
                    <a:lnTo>
                      <a:pt x="14711" y="16383"/>
                    </a:lnTo>
                    <a:lnTo>
                      <a:pt x="14245" y="16383"/>
                    </a:lnTo>
                    <a:lnTo>
                      <a:pt x="14245" y="15564"/>
                    </a:lnTo>
                    <a:close/>
                    <a:moveTo>
                      <a:pt x="15201" y="15564"/>
                    </a:moveTo>
                    <a:lnTo>
                      <a:pt x="15201" y="16383"/>
                    </a:lnTo>
                    <a:lnTo>
                      <a:pt x="14735" y="16383"/>
                    </a:lnTo>
                    <a:lnTo>
                      <a:pt x="14735" y="15564"/>
                    </a:lnTo>
                    <a:close/>
                    <a:moveTo>
                      <a:pt x="15691" y="15564"/>
                    </a:moveTo>
                    <a:lnTo>
                      <a:pt x="15691" y="16383"/>
                    </a:lnTo>
                    <a:lnTo>
                      <a:pt x="15226" y="16383"/>
                    </a:lnTo>
                    <a:lnTo>
                      <a:pt x="15226" y="15564"/>
                    </a:lnTo>
                    <a:close/>
                    <a:moveTo>
                      <a:pt x="16182" y="15564"/>
                    </a:moveTo>
                    <a:lnTo>
                      <a:pt x="16182" y="16383"/>
                    </a:lnTo>
                    <a:lnTo>
                      <a:pt x="15716" y="16383"/>
                    </a:lnTo>
                    <a:lnTo>
                      <a:pt x="15716" y="15564"/>
                    </a:lnTo>
                    <a:close/>
                    <a:moveTo>
                      <a:pt x="16672" y="15564"/>
                    </a:moveTo>
                    <a:lnTo>
                      <a:pt x="16672" y="16383"/>
                    </a:lnTo>
                    <a:lnTo>
                      <a:pt x="16206" y="16383"/>
                    </a:lnTo>
                    <a:lnTo>
                      <a:pt x="16206" y="15564"/>
                    </a:lnTo>
                    <a:close/>
                    <a:moveTo>
                      <a:pt x="17162" y="15564"/>
                    </a:moveTo>
                    <a:lnTo>
                      <a:pt x="17162" y="16383"/>
                    </a:lnTo>
                    <a:lnTo>
                      <a:pt x="16697" y="16383"/>
                    </a:lnTo>
                    <a:lnTo>
                      <a:pt x="16697" y="15564"/>
                    </a:lnTo>
                    <a:close/>
                    <a:moveTo>
                      <a:pt x="17653" y="15564"/>
                    </a:moveTo>
                    <a:lnTo>
                      <a:pt x="17653" y="16383"/>
                    </a:lnTo>
                    <a:lnTo>
                      <a:pt x="17187" y="16383"/>
                    </a:lnTo>
                    <a:lnTo>
                      <a:pt x="17187" y="15564"/>
                    </a:lnTo>
                    <a:close/>
                    <a:moveTo>
                      <a:pt x="18143" y="15564"/>
                    </a:moveTo>
                    <a:lnTo>
                      <a:pt x="18143" y="16383"/>
                    </a:lnTo>
                    <a:lnTo>
                      <a:pt x="17677" y="16383"/>
                    </a:lnTo>
                    <a:lnTo>
                      <a:pt x="17677" y="15564"/>
                    </a:lnTo>
                    <a:close/>
                    <a:moveTo>
                      <a:pt x="18633" y="15564"/>
                    </a:moveTo>
                    <a:lnTo>
                      <a:pt x="18633" y="16383"/>
                    </a:lnTo>
                    <a:lnTo>
                      <a:pt x="18168" y="16383"/>
                    </a:lnTo>
                    <a:lnTo>
                      <a:pt x="18168" y="15564"/>
                    </a:lnTo>
                    <a:close/>
                    <a:moveTo>
                      <a:pt x="19124" y="15564"/>
                    </a:moveTo>
                    <a:lnTo>
                      <a:pt x="19124" y="16383"/>
                    </a:lnTo>
                    <a:lnTo>
                      <a:pt x="18658" y="16383"/>
                    </a:lnTo>
                    <a:lnTo>
                      <a:pt x="18658" y="15564"/>
                    </a:lnTo>
                    <a:close/>
                    <a:moveTo>
                      <a:pt x="19614" y="15564"/>
                    </a:moveTo>
                    <a:lnTo>
                      <a:pt x="19614" y="16383"/>
                    </a:lnTo>
                    <a:lnTo>
                      <a:pt x="19148" y="16383"/>
                    </a:lnTo>
                    <a:lnTo>
                      <a:pt x="19148" y="15564"/>
                    </a:lnTo>
                    <a:close/>
                    <a:moveTo>
                      <a:pt x="20105" y="15564"/>
                    </a:moveTo>
                    <a:lnTo>
                      <a:pt x="20105" y="16383"/>
                    </a:lnTo>
                    <a:lnTo>
                      <a:pt x="19639" y="16383"/>
                    </a:lnTo>
                    <a:lnTo>
                      <a:pt x="19639" y="15564"/>
                    </a:lnTo>
                    <a:close/>
                    <a:moveTo>
                      <a:pt x="20595" y="15564"/>
                    </a:moveTo>
                    <a:lnTo>
                      <a:pt x="20595" y="16383"/>
                    </a:lnTo>
                    <a:lnTo>
                      <a:pt x="20129" y="16383"/>
                    </a:lnTo>
                    <a:lnTo>
                      <a:pt x="20129" y="15564"/>
                    </a:lnTo>
                    <a:close/>
                    <a:moveTo>
                      <a:pt x="21085" y="15564"/>
                    </a:moveTo>
                    <a:lnTo>
                      <a:pt x="21085" y="16383"/>
                    </a:lnTo>
                    <a:lnTo>
                      <a:pt x="20619" y="16383"/>
                    </a:lnTo>
                    <a:lnTo>
                      <a:pt x="20619" y="15564"/>
                    </a:lnTo>
                    <a:close/>
                    <a:moveTo>
                      <a:pt x="21576" y="15564"/>
                    </a:moveTo>
                    <a:lnTo>
                      <a:pt x="21576" y="16383"/>
                    </a:lnTo>
                    <a:lnTo>
                      <a:pt x="21110" y="16383"/>
                    </a:lnTo>
                    <a:lnTo>
                      <a:pt x="21110" y="15564"/>
                    </a:lnTo>
                    <a:close/>
                    <a:moveTo>
                      <a:pt x="491" y="16426"/>
                    </a:moveTo>
                    <a:lnTo>
                      <a:pt x="491" y="17245"/>
                    </a:lnTo>
                    <a:lnTo>
                      <a:pt x="25" y="17245"/>
                    </a:lnTo>
                    <a:lnTo>
                      <a:pt x="25" y="16426"/>
                    </a:lnTo>
                    <a:close/>
                    <a:moveTo>
                      <a:pt x="981" y="16426"/>
                    </a:moveTo>
                    <a:lnTo>
                      <a:pt x="981" y="17245"/>
                    </a:lnTo>
                    <a:lnTo>
                      <a:pt x="515" y="17245"/>
                    </a:lnTo>
                    <a:lnTo>
                      <a:pt x="515" y="16426"/>
                    </a:lnTo>
                    <a:close/>
                    <a:moveTo>
                      <a:pt x="1471" y="16426"/>
                    </a:moveTo>
                    <a:lnTo>
                      <a:pt x="1471" y="17245"/>
                    </a:lnTo>
                    <a:lnTo>
                      <a:pt x="1005" y="17245"/>
                    </a:lnTo>
                    <a:lnTo>
                      <a:pt x="1005" y="16426"/>
                    </a:lnTo>
                    <a:close/>
                    <a:moveTo>
                      <a:pt x="1961" y="16426"/>
                    </a:moveTo>
                    <a:lnTo>
                      <a:pt x="1961" y="17245"/>
                    </a:lnTo>
                    <a:lnTo>
                      <a:pt x="1496" y="17245"/>
                    </a:lnTo>
                    <a:lnTo>
                      <a:pt x="1496" y="16426"/>
                    </a:lnTo>
                    <a:close/>
                    <a:moveTo>
                      <a:pt x="2452" y="16426"/>
                    </a:moveTo>
                    <a:lnTo>
                      <a:pt x="2452" y="17245"/>
                    </a:lnTo>
                    <a:lnTo>
                      <a:pt x="1986" y="17245"/>
                    </a:lnTo>
                    <a:lnTo>
                      <a:pt x="1986" y="16426"/>
                    </a:lnTo>
                    <a:close/>
                    <a:moveTo>
                      <a:pt x="2942" y="16426"/>
                    </a:moveTo>
                    <a:lnTo>
                      <a:pt x="2942" y="17245"/>
                    </a:lnTo>
                    <a:lnTo>
                      <a:pt x="2476" y="17245"/>
                    </a:lnTo>
                    <a:lnTo>
                      <a:pt x="2476" y="16426"/>
                    </a:lnTo>
                    <a:close/>
                    <a:moveTo>
                      <a:pt x="3433" y="16426"/>
                    </a:moveTo>
                    <a:lnTo>
                      <a:pt x="3433" y="17245"/>
                    </a:lnTo>
                    <a:lnTo>
                      <a:pt x="2967" y="17245"/>
                    </a:lnTo>
                    <a:lnTo>
                      <a:pt x="2967" y="16426"/>
                    </a:lnTo>
                    <a:close/>
                    <a:moveTo>
                      <a:pt x="3923" y="16426"/>
                    </a:moveTo>
                    <a:lnTo>
                      <a:pt x="3923" y="17245"/>
                    </a:lnTo>
                    <a:lnTo>
                      <a:pt x="3457" y="17245"/>
                    </a:lnTo>
                    <a:lnTo>
                      <a:pt x="3457" y="16426"/>
                    </a:lnTo>
                    <a:close/>
                    <a:moveTo>
                      <a:pt x="4413" y="16426"/>
                    </a:moveTo>
                    <a:lnTo>
                      <a:pt x="4413" y="17245"/>
                    </a:lnTo>
                    <a:lnTo>
                      <a:pt x="3947" y="17245"/>
                    </a:lnTo>
                    <a:lnTo>
                      <a:pt x="3947" y="16426"/>
                    </a:lnTo>
                    <a:close/>
                    <a:moveTo>
                      <a:pt x="4904" y="16426"/>
                    </a:moveTo>
                    <a:lnTo>
                      <a:pt x="4904" y="17245"/>
                    </a:lnTo>
                    <a:lnTo>
                      <a:pt x="4438" y="17245"/>
                    </a:lnTo>
                    <a:lnTo>
                      <a:pt x="4438" y="16426"/>
                    </a:lnTo>
                    <a:close/>
                    <a:moveTo>
                      <a:pt x="5394" y="16426"/>
                    </a:moveTo>
                    <a:lnTo>
                      <a:pt x="5394" y="17245"/>
                    </a:lnTo>
                    <a:lnTo>
                      <a:pt x="4928" y="17245"/>
                    </a:lnTo>
                    <a:lnTo>
                      <a:pt x="4928" y="16426"/>
                    </a:lnTo>
                    <a:close/>
                    <a:moveTo>
                      <a:pt x="5884" y="16426"/>
                    </a:moveTo>
                    <a:lnTo>
                      <a:pt x="5884" y="17245"/>
                    </a:lnTo>
                    <a:lnTo>
                      <a:pt x="5418" y="17245"/>
                    </a:lnTo>
                    <a:lnTo>
                      <a:pt x="5418" y="16426"/>
                    </a:lnTo>
                    <a:close/>
                    <a:moveTo>
                      <a:pt x="6375" y="16426"/>
                    </a:moveTo>
                    <a:lnTo>
                      <a:pt x="6375" y="17245"/>
                    </a:lnTo>
                    <a:lnTo>
                      <a:pt x="5909" y="17245"/>
                    </a:lnTo>
                    <a:lnTo>
                      <a:pt x="5909" y="16426"/>
                    </a:lnTo>
                    <a:close/>
                    <a:moveTo>
                      <a:pt x="6865" y="16426"/>
                    </a:moveTo>
                    <a:lnTo>
                      <a:pt x="6865" y="17245"/>
                    </a:lnTo>
                    <a:lnTo>
                      <a:pt x="6399" y="17245"/>
                    </a:lnTo>
                    <a:lnTo>
                      <a:pt x="6399" y="16426"/>
                    </a:lnTo>
                    <a:close/>
                    <a:moveTo>
                      <a:pt x="7355" y="16426"/>
                    </a:moveTo>
                    <a:lnTo>
                      <a:pt x="7355" y="17245"/>
                    </a:lnTo>
                    <a:lnTo>
                      <a:pt x="6890" y="17245"/>
                    </a:lnTo>
                    <a:lnTo>
                      <a:pt x="6890" y="16426"/>
                    </a:lnTo>
                    <a:close/>
                    <a:moveTo>
                      <a:pt x="7846" y="16426"/>
                    </a:moveTo>
                    <a:lnTo>
                      <a:pt x="7846" y="17245"/>
                    </a:lnTo>
                    <a:lnTo>
                      <a:pt x="7380" y="17245"/>
                    </a:lnTo>
                    <a:lnTo>
                      <a:pt x="7380" y="16426"/>
                    </a:lnTo>
                    <a:close/>
                    <a:moveTo>
                      <a:pt x="8336" y="16426"/>
                    </a:moveTo>
                    <a:lnTo>
                      <a:pt x="8336" y="17245"/>
                    </a:lnTo>
                    <a:lnTo>
                      <a:pt x="7870" y="17245"/>
                    </a:lnTo>
                    <a:lnTo>
                      <a:pt x="7870" y="16426"/>
                    </a:lnTo>
                    <a:close/>
                    <a:moveTo>
                      <a:pt x="8826" y="16426"/>
                    </a:moveTo>
                    <a:lnTo>
                      <a:pt x="8826" y="17245"/>
                    </a:lnTo>
                    <a:lnTo>
                      <a:pt x="8361" y="17245"/>
                    </a:lnTo>
                    <a:lnTo>
                      <a:pt x="8361" y="16426"/>
                    </a:lnTo>
                    <a:close/>
                    <a:moveTo>
                      <a:pt x="9317" y="16426"/>
                    </a:moveTo>
                    <a:lnTo>
                      <a:pt x="9317" y="17245"/>
                    </a:lnTo>
                    <a:lnTo>
                      <a:pt x="8851" y="17245"/>
                    </a:lnTo>
                    <a:lnTo>
                      <a:pt x="8851" y="16426"/>
                    </a:lnTo>
                    <a:close/>
                    <a:moveTo>
                      <a:pt x="9807" y="16426"/>
                    </a:moveTo>
                    <a:lnTo>
                      <a:pt x="9807" y="17245"/>
                    </a:lnTo>
                    <a:lnTo>
                      <a:pt x="9341" y="17245"/>
                    </a:lnTo>
                    <a:lnTo>
                      <a:pt x="9341" y="16426"/>
                    </a:lnTo>
                    <a:close/>
                    <a:moveTo>
                      <a:pt x="10297" y="16426"/>
                    </a:moveTo>
                    <a:lnTo>
                      <a:pt x="10297" y="17245"/>
                    </a:lnTo>
                    <a:lnTo>
                      <a:pt x="9832" y="17245"/>
                    </a:lnTo>
                    <a:lnTo>
                      <a:pt x="9832" y="16426"/>
                    </a:lnTo>
                    <a:close/>
                    <a:moveTo>
                      <a:pt x="10788" y="16426"/>
                    </a:moveTo>
                    <a:lnTo>
                      <a:pt x="10788" y="17245"/>
                    </a:lnTo>
                    <a:lnTo>
                      <a:pt x="10322" y="17245"/>
                    </a:lnTo>
                    <a:lnTo>
                      <a:pt x="10322" y="16426"/>
                    </a:lnTo>
                    <a:close/>
                    <a:moveTo>
                      <a:pt x="11278" y="16426"/>
                    </a:moveTo>
                    <a:lnTo>
                      <a:pt x="11278" y="17245"/>
                    </a:lnTo>
                    <a:lnTo>
                      <a:pt x="10812" y="17245"/>
                    </a:lnTo>
                    <a:lnTo>
                      <a:pt x="10812" y="16426"/>
                    </a:lnTo>
                    <a:close/>
                    <a:moveTo>
                      <a:pt x="11769" y="16426"/>
                    </a:moveTo>
                    <a:lnTo>
                      <a:pt x="11769" y="17245"/>
                    </a:lnTo>
                    <a:lnTo>
                      <a:pt x="11303" y="17245"/>
                    </a:lnTo>
                    <a:lnTo>
                      <a:pt x="11303" y="16426"/>
                    </a:lnTo>
                    <a:close/>
                    <a:moveTo>
                      <a:pt x="12259" y="16426"/>
                    </a:moveTo>
                    <a:lnTo>
                      <a:pt x="12259" y="17245"/>
                    </a:lnTo>
                    <a:lnTo>
                      <a:pt x="11793" y="17245"/>
                    </a:lnTo>
                    <a:lnTo>
                      <a:pt x="11793" y="16426"/>
                    </a:lnTo>
                    <a:close/>
                    <a:moveTo>
                      <a:pt x="12749" y="16426"/>
                    </a:moveTo>
                    <a:lnTo>
                      <a:pt x="12749" y="17245"/>
                    </a:lnTo>
                    <a:lnTo>
                      <a:pt x="12283" y="17245"/>
                    </a:lnTo>
                    <a:lnTo>
                      <a:pt x="12283" y="16426"/>
                    </a:lnTo>
                    <a:close/>
                    <a:moveTo>
                      <a:pt x="13240" y="16426"/>
                    </a:moveTo>
                    <a:lnTo>
                      <a:pt x="13240" y="17245"/>
                    </a:lnTo>
                    <a:lnTo>
                      <a:pt x="12774" y="17245"/>
                    </a:lnTo>
                    <a:lnTo>
                      <a:pt x="12774" y="16426"/>
                    </a:lnTo>
                    <a:close/>
                    <a:moveTo>
                      <a:pt x="13730" y="16426"/>
                    </a:moveTo>
                    <a:lnTo>
                      <a:pt x="13730" y="17245"/>
                    </a:lnTo>
                    <a:lnTo>
                      <a:pt x="13264" y="17245"/>
                    </a:lnTo>
                    <a:lnTo>
                      <a:pt x="13264" y="16426"/>
                    </a:lnTo>
                    <a:close/>
                    <a:moveTo>
                      <a:pt x="14220" y="16426"/>
                    </a:moveTo>
                    <a:lnTo>
                      <a:pt x="14220" y="17245"/>
                    </a:lnTo>
                    <a:lnTo>
                      <a:pt x="13754" y="17245"/>
                    </a:lnTo>
                    <a:lnTo>
                      <a:pt x="13754" y="16426"/>
                    </a:lnTo>
                    <a:close/>
                    <a:moveTo>
                      <a:pt x="14711" y="16426"/>
                    </a:moveTo>
                    <a:lnTo>
                      <a:pt x="14711" y="17245"/>
                    </a:lnTo>
                    <a:lnTo>
                      <a:pt x="14245" y="17245"/>
                    </a:lnTo>
                    <a:lnTo>
                      <a:pt x="14245" y="16426"/>
                    </a:lnTo>
                    <a:close/>
                    <a:moveTo>
                      <a:pt x="15201" y="16426"/>
                    </a:moveTo>
                    <a:lnTo>
                      <a:pt x="15201" y="17245"/>
                    </a:lnTo>
                    <a:lnTo>
                      <a:pt x="14735" y="17245"/>
                    </a:lnTo>
                    <a:lnTo>
                      <a:pt x="14735" y="16426"/>
                    </a:lnTo>
                    <a:close/>
                    <a:moveTo>
                      <a:pt x="15691" y="16426"/>
                    </a:moveTo>
                    <a:lnTo>
                      <a:pt x="15691" y="17245"/>
                    </a:lnTo>
                    <a:lnTo>
                      <a:pt x="15226" y="17245"/>
                    </a:lnTo>
                    <a:lnTo>
                      <a:pt x="15226" y="16426"/>
                    </a:lnTo>
                    <a:close/>
                    <a:moveTo>
                      <a:pt x="16182" y="16426"/>
                    </a:moveTo>
                    <a:lnTo>
                      <a:pt x="16182" y="17245"/>
                    </a:lnTo>
                    <a:lnTo>
                      <a:pt x="15716" y="17245"/>
                    </a:lnTo>
                    <a:lnTo>
                      <a:pt x="15716" y="16426"/>
                    </a:lnTo>
                    <a:close/>
                    <a:moveTo>
                      <a:pt x="16672" y="16426"/>
                    </a:moveTo>
                    <a:lnTo>
                      <a:pt x="16672" y="17245"/>
                    </a:lnTo>
                    <a:lnTo>
                      <a:pt x="16206" y="17245"/>
                    </a:lnTo>
                    <a:lnTo>
                      <a:pt x="16206" y="16426"/>
                    </a:lnTo>
                    <a:close/>
                    <a:moveTo>
                      <a:pt x="17162" y="16426"/>
                    </a:moveTo>
                    <a:lnTo>
                      <a:pt x="17162" y="17245"/>
                    </a:lnTo>
                    <a:lnTo>
                      <a:pt x="16697" y="17245"/>
                    </a:lnTo>
                    <a:lnTo>
                      <a:pt x="16697" y="16426"/>
                    </a:lnTo>
                    <a:close/>
                    <a:moveTo>
                      <a:pt x="17653" y="16426"/>
                    </a:moveTo>
                    <a:lnTo>
                      <a:pt x="17653" y="17245"/>
                    </a:lnTo>
                    <a:lnTo>
                      <a:pt x="17187" y="17245"/>
                    </a:lnTo>
                    <a:lnTo>
                      <a:pt x="17187" y="16426"/>
                    </a:lnTo>
                    <a:close/>
                    <a:moveTo>
                      <a:pt x="18143" y="16426"/>
                    </a:moveTo>
                    <a:lnTo>
                      <a:pt x="18143" y="17245"/>
                    </a:lnTo>
                    <a:lnTo>
                      <a:pt x="17677" y="17245"/>
                    </a:lnTo>
                    <a:lnTo>
                      <a:pt x="17677" y="16426"/>
                    </a:lnTo>
                    <a:close/>
                    <a:moveTo>
                      <a:pt x="18633" y="16426"/>
                    </a:moveTo>
                    <a:lnTo>
                      <a:pt x="18633" y="17245"/>
                    </a:lnTo>
                    <a:lnTo>
                      <a:pt x="18168" y="17245"/>
                    </a:lnTo>
                    <a:lnTo>
                      <a:pt x="18168" y="16426"/>
                    </a:lnTo>
                    <a:close/>
                    <a:moveTo>
                      <a:pt x="19124" y="16426"/>
                    </a:moveTo>
                    <a:lnTo>
                      <a:pt x="19124" y="17245"/>
                    </a:lnTo>
                    <a:lnTo>
                      <a:pt x="18658" y="17245"/>
                    </a:lnTo>
                    <a:lnTo>
                      <a:pt x="18658" y="16426"/>
                    </a:lnTo>
                    <a:close/>
                    <a:moveTo>
                      <a:pt x="19614" y="16426"/>
                    </a:moveTo>
                    <a:lnTo>
                      <a:pt x="19614" y="17245"/>
                    </a:lnTo>
                    <a:lnTo>
                      <a:pt x="19148" y="17245"/>
                    </a:lnTo>
                    <a:lnTo>
                      <a:pt x="19148" y="16426"/>
                    </a:lnTo>
                    <a:close/>
                    <a:moveTo>
                      <a:pt x="20105" y="16426"/>
                    </a:moveTo>
                    <a:lnTo>
                      <a:pt x="20105" y="17245"/>
                    </a:lnTo>
                    <a:lnTo>
                      <a:pt x="19639" y="17245"/>
                    </a:lnTo>
                    <a:lnTo>
                      <a:pt x="19639" y="16426"/>
                    </a:lnTo>
                    <a:close/>
                    <a:moveTo>
                      <a:pt x="20595" y="16426"/>
                    </a:moveTo>
                    <a:lnTo>
                      <a:pt x="20595" y="17245"/>
                    </a:lnTo>
                    <a:lnTo>
                      <a:pt x="20129" y="17245"/>
                    </a:lnTo>
                    <a:lnTo>
                      <a:pt x="20129" y="16426"/>
                    </a:lnTo>
                    <a:close/>
                    <a:moveTo>
                      <a:pt x="21085" y="16426"/>
                    </a:moveTo>
                    <a:lnTo>
                      <a:pt x="21085" y="17245"/>
                    </a:lnTo>
                    <a:lnTo>
                      <a:pt x="20619" y="17245"/>
                    </a:lnTo>
                    <a:lnTo>
                      <a:pt x="20619" y="16426"/>
                    </a:lnTo>
                    <a:close/>
                    <a:moveTo>
                      <a:pt x="21576" y="16426"/>
                    </a:moveTo>
                    <a:lnTo>
                      <a:pt x="21576" y="17245"/>
                    </a:lnTo>
                    <a:lnTo>
                      <a:pt x="21110" y="17245"/>
                    </a:lnTo>
                    <a:lnTo>
                      <a:pt x="21110" y="16426"/>
                    </a:lnTo>
                    <a:close/>
                    <a:moveTo>
                      <a:pt x="491" y="17288"/>
                    </a:moveTo>
                    <a:lnTo>
                      <a:pt x="491" y="18107"/>
                    </a:lnTo>
                    <a:lnTo>
                      <a:pt x="25" y="18107"/>
                    </a:lnTo>
                    <a:lnTo>
                      <a:pt x="25" y="17288"/>
                    </a:lnTo>
                    <a:close/>
                    <a:moveTo>
                      <a:pt x="981" y="17288"/>
                    </a:moveTo>
                    <a:lnTo>
                      <a:pt x="981" y="18107"/>
                    </a:lnTo>
                    <a:lnTo>
                      <a:pt x="515" y="18107"/>
                    </a:lnTo>
                    <a:lnTo>
                      <a:pt x="515" y="17288"/>
                    </a:lnTo>
                    <a:close/>
                    <a:moveTo>
                      <a:pt x="1471" y="17288"/>
                    </a:moveTo>
                    <a:lnTo>
                      <a:pt x="1471" y="18107"/>
                    </a:lnTo>
                    <a:lnTo>
                      <a:pt x="1005" y="18107"/>
                    </a:lnTo>
                    <a:lnTo>
                      <a:pt x="1005" y="17288"/>
                    </a:lnTo>
                    <a:close/>
                    <a:moveTo>
                      <a:pt x="1961" y="17288"/>
                    </a:moveTo>
                    <a:lnTo>
                      <a:pt x="1961" y="18107"/>
                    </a:lnTo>
                    <a:lnTo>
                      <a:pt x="1496" y="18107"/>
                    </a:lnTo>
                    <a:lnTo>
                      <a:pt x="1496" y="17288"/>
                    </a:lnTo>
                    <a:close/>
                    <a:moveTo>
                      <a:pt x="2452" y="17288"/>
                    </a:moveTo>
                    <a:lnTo>
                      <a:pt x="2452" y="18107"/>
                    </a:lnTo>
                    <a:lnTo>
                      <a:pt x="1986" y="18107"/>
                    </a:lnTo>
                    <a:lnTo>
                      <a:pt x="1986" y="17288"/>
                    </a:lnTo>
                    <a:close/>
                    <a:moveTo>
                      <a:pt x="2942" y="17288"/>
                    </a:moveTo>
                    <a:lnTo>
                      <a:pt x="2942" y="18107"/>
                    </a:lnTo>
                    <a:lnTo>
                      <a:pt x="2476" y="18107"/>
                    </a:lnTo>
                    <a:lnTo>
                      <a:pt x="2476" y="17288"/>
                    </a:lnTo>
                    <a:close/>
                    <a:moveTo>
                      <a:pt x="3433" y="17288"/>
                    </a:moveTo>
                    <a:lnTo>
                      <a:pt x="3433" y="18107"/>
                    </a:lnTo>
                    <a:lnTo>
                      <a:pt x="2967" y="18107"/>
                    </a:lnTo>
                    <a:lnTo>
                      <a:pt x="2967" y="17288"/>
                    </a:lnTo>
                    <a:close/>
                    <a:moveTo>
                      <a:pt x="3923" y="17288"/>
                    </a:moveTo>
                    <a:lnTo>
                      <a:pt x="3923" y="18107"/>
                    </a:lnTo>
                    <a:lnTo>
                      <a:pt x="3457" y="18107"/>
                    </a:lnTo>
                    <a:lnTo>
                      <a:pt x="3457" y="17288"/>
                    </a:lnTo>
                    <a:close/>
                    <a:moveTo>
                      <a:pt x="4413" y="17288"/>
                    </a:moveTo>
                    <a:lnTo>
                      <a:pt x="4413" y="18107"/>
                    </a:lnTo>
                    <a:lnTo>
                      <a:pt x="3947" y="18107"/>
                    </a:lnTo>
                    <a:lnTo>
                      <a:pt x="3947" y="17288"/>
                    </a:lnTo>
                    <a:close/>
                    <a:moveTo>
                      <a:pt x="4904" y="17288"/>
                    </a:moveTo>
                    <a:lnTo>
                      <a:pt x="4904" y="18107"/>
                    </a:lnTo>
                    <a:lnTo>
                      <a:pt x="4438" y="18107"/>
                    </a:lnTo>
                    <a:lnTo>
                      <a:pt x="4438" y="17288"/>
                    </a:lnTo>
                    <a:close/>
                    <a:moveTo>
                      <a:pt x="5394" y="17288"/>
                    </a:moveTo>
                    <a:lnTo>
                      <a:pt x="5394" y="18107"/>
                    </a:lnTo>
                    <a:lnTo>
                      <a:pt x="4928" y="18107"/>
                    </a:lnTo>
                    <a:lnTo>
                      <a:pt x="4928" y="17288"/>
                    </a:lnTo>
                    <a:close/>
                    <a:moveTo>
                      <a:pt x="5884" y="17288"/>
                    </a:moveTo>
                    <a:lnTo>
                      <a:pt x="5884" y="18107"/>
                    </a:lnTo>
                    <a:lnTo>
                      <a:pt x="5418" y="18107"/>
                    </a:lnTo>
                    <a:lnTo>
                      <a:pt x="5418" y="17288"/>
                    </a:lnTo>
                    <a:close/>
                    <a:moveTo>
                      <a:pt x="6375" y="17288"/>
                    </a:moveTo>
                    <a:lnTo>
                      <a:pt x="6375" y="18107"/>
                    </a:lnTo>
                    <a:lnTo>
                      <a:pt x="5909" y="18107"/>
                    </a:lnTo>
                    <a:lnTo>
                      <a:pt x="5909" y="17288"/>
                    </a:lnTo>
                    <a:close/>
                    <a:moveTo>
                      <a:pt x="6865" y="17288"/>
                    </a:moveTo>
                    <a:lnTo>
                      <a:pt x="6865" y="18107"/>
                    </a:lnTo>
                    <a:lnTo>
                      <a:pt x="6399" y="18107"/>
                    </a:lnTo>
                    <a:lnTo>
                      <a:pt x="6399" y="17288"/>
                    </a:lnTo>
                    <a:close/>
                    <a:moveTo>
                      <a:pt x="7355" y="17288"/>
                    </a:moveTo>
                    <a:lnTo>
                      <a:pt x="7355" y="18107"/>
                    </a:lnTo>
                    <a:lnTo>
                      <a:pt x="6890" y="18107"/>
                    </a:lnTo>
                    <a:lnTo>
                      <a:pt x="6890" y="17288"/>
                    </a:lnTo>
                    <a:close/>
                    <a:moveTo>
                      <a:pt x="7846" y="17288"/>
                    </a:moveTo>
                    <a:lnTo>
                      <a:pt x="7846" y="18107"/>
                    </a:lnTo>
                    <a:lnTo>
                      <a:pt x="7380" y="18107"/>
                    </a:lnTo>
                    <a:lnTo>
                      <a:pt x="7380" y="17288"/>
                    </a:lnTo>
                    <a:close/>
                    <a:moveTo>
                      <a:pt x="8336" y="17288"/>
                    </a:moveTo>
                    <a:lnTo>
                      <a:pt x="8336" y="18107"/>
                    </a:lnTo>
                    <a:lnTo>
                      <a:pt x="7870" y="18107"/>
                    </a:lnTo>
                    <a:lnTo>
                      <a:pt x="7870" y="17288"/>
                    </a:lnTo>
                    <a:close/>
                    <a:moveTo>
                      <a:pt x="8826" y="17288"/>
                    </a:moveTo>
                    <a:lnTo>
                      <a:pt x="8826" y="18107"/>
                    </a:lnTo>
                    <a:lnTo>
                      <a:pt x="8361" y="18107"/>
                    </a:lnTo>
                    <a:lnTo>
                      <a:pt x="8361" y="17288"/>
                    </a:lnTo>
                    <a:close/>
                    <a:moveTo>
                      <a:pt x="9317" y="17288"/>
                    </a:moveTo>
                    <a:lnTo>
                      <a:pt x="9317" y="18107"/>
                    </a:lnTo>
                    <a:lnTo>
                      <a:pt x="8851" y="18107"/>
                    </a:lnTo>
                    <a:lnTo>
                      <a:pt x="8851" y="17288"/>
                    </a:lnTo>
                    <a:close/>
                    <a:moveTo>
                      <a:pt x="9807" y="17288"/>
                    </a:moveTo>
                    <a:lnTo>
                      <a:pt x="9807" y="18107"/>
                    </a:lnTo>
                    <a:lnTo>
                      <a:pt x="9341" y="18107"/>
                    </a:lnTo>
                    <a:lnTo>
                      <a:pt x="9341" y="17288"/>
                    </a:lnTo>
                    <a:close/>
                    <a:moveTo>
                      <a:pt x="10297" y="17288"/>
                    </a:moveTo>
                    <a:lnTo>
                      <a:pt x="10297" y="18107"/>
                    </a:lnTo>
                    <a:lnTo>
                      <a:pt x="9832" y="18107"/>
                    </a:lnTo>
                    <a:lnTo>
                      <a:pt x="9832" y="17288"/>
                    </a:lnTo>
                    <a:close/>
                    <a:moveTo>
                      <a:pt x="10788" y="17288"/>
                    </a:moveTo>
                    <a:lnTo>
                      <a:pt x="10788" y="18107"/>
                    </a:lnTo>
                    <a:lnTo>
                      <a:pt x="10322" y="18107"/>
                    </a:lnTo>
                    <a:lnTo>
                      <a:pt x="10322" y="17288"/>
                    </a:lnTo>
                    <a:close/>
                    <a:moveTo>
                      <a:pt x="11278" y="17288"/>
                    </a:moveTo>
                    <a:lnTo>
                      <a:pt x="11278" y="18107"/>
                    </a:lnTo>
                    <a:lnTo>
                      <a:pt x="10812" y="18107"/>
                    </a:lnTo>
                    <a:lnTo>
                      <a:pt x="10812" y="17288"/>
                    </a:lnTo>
                    <a:close/>
                    <a:moveTo>
                      <a:pt x="11769" y="17288"/>
                    </a:moveTo>
                    <a:lnTo>
                      <a:pt x="11769" y="18107"/>
                    </a:lnTo>
                    <a:lnTo>
                      <a:pt x="11303" y="18107"/>
                    </a:lnTo>
                    <a:lnTo>
                      <a:pt x="11303" y="17288"/>
                    </a:lnTo>
                    <a:close/>
                    <a:moveTo>
                      <a:pt x="12259" y="17288"/>
                    </a:moveTo>
                    <a:lnTo>
                      <a:pt x="12259" y="18107"/>
                    </a:lnTo>
                    <a:lnTo>
                      <a:pt x="11793" y="18107"/>
                    </a:lnTo>
                    <a:lnTo>
                      <a:pt x="11793" y="17288"/>
                    </a:lnTo>
                    <a:close/>
                    <a:moveTo>
                      <a:pt x="12749" y="17288"/>
                    </a:moveTo>
                    <a:lnTo>
                      <a:pt x="12749" y="18107"/>
                    </a:lnTo>
                    <a:lnTo>
                      <a:pt x="12283" y="18107"/>
                    </a:lnTo>
                    <a:lnTo>
                      <a:pt x="12283" y="17288"/>
                    </a:lnTo>
                    <a:close/>
                    <a:moveTo>
                      <a:pt x="13240" y="17288"/>
                    </a:moveTo>
                    <a:lnTo>
                      <a:pt x="13240" y="18107"/>
                    </a:lnTo>
                    <a:lnTo>
                      <a:pt x="12774" y="18107"/>
                    </a:lnTo>
                    <a:lnTo>
                      <a:pt x="12774" y="17288"/>
                    </a:lnTo>
                    <a:close/>
                    <a:moveTo>
                      <a:pt x="13730" y="17288"/>
                    </a:moveTo>
                    <a:lnTo>
                      <a:pt x="13730" y="18107"/>
                    </a:lnTo>
                    <a:lnTo>
                      <a:pt x="13264" y="18107"/>
                    </a:lnTo>
                    <a:lnTo>
                      <a:pt x="13264" y="17288"/>
                    </a:lnTo>
                    <a:close/>
                    <a:moveTo>
                      <a:pt x="14220" y="17288"/>
                    </a:moveTo>
                    <a:lnTo>
                      <a:pt x="14220" y="18107"/>
                    </a:lnTo>
                    <a:lnTo>
                      <a:pt x="13754" y="18107"/>
                    </a:lnTo>
                    <a:lnTo>
                      <a:pt x="13754" y="17288"/>
                    </a:lnTo>
                    <a:close/>
                    <a:moveTo>
                      <a:pt x="14711" y="17288"/>
                    </a:moveTo>
                    <a:lnTo>
                      <a:pt x="14711" y="18107"/>
                    </a:lnTo>
                    <a:lnTo>
                      <a:pt x="14245" y="18107"/>
                    </a:lnTo>
                    <a:lnTo>
                      <a:pt x="14245" y="17288"/>
                    </a:lnTo>
                    <a:close/>
                    <a:moveTo>
                      <a:pt x="15201" y="17288"/>
                    </a:moveTo>
                    <a:lnTo>
                      <a:pt x="15201" y="18107"/>
                    </a:lnTo>
                    <a:lnTo>
                      <a:pt x="14735" y="18107"/>
                    </a:lnTo>
                    <a:lnTo>
                      <a:pt x="14735" y="17288"/>
                    </a:lnTo>
                    <a:close/>
                    <a:moveTo>
                      <a:pt x="15691" y="17288"/>
                    </a:moveTo>
                    <a:lnTo>
                      <a:pt x="15691" y="18107"/>
                    </a:lnTo>
                    <a:lnTo>
                      <a:pt x="15226" y="18107"/>
                    </a:lnTo>
                    <a:lnTo>
                      <a:pt x="15226" y="17288"/>
                    </a:lnTo>
                    <a:close/>
                    <a:moveTo>
                      <a:pt x="16182" y="17288"/>
                    </a:moveTo>
                    <a:lnTo>
                      <a:pt x="16182" y="18107"/>
                    </a:lnTo>
                    <a:lnTo>
                      <a:pt x="15716" y="18107"/>
                    </a:lnTo>
                    <a:lnTo>
                      <a:pt x="15716" y="17288"/>
                    </a:lnTo>
                    <a:close/>
                    <a:moveTo>
                      <a:pt x="16672" y="17288"/>
                    </a:moveTo>
                    <a:lnTo>
                      <a:pt x="16672" y="18107"/>
                    </a:lnTo>
                    <a:lnTo>
                      <a:pt x="16206" y="18107"/>
                    </a:lnTo>
                    <a:lnTo>
                      <a:pt x="16206" y="17288"/>
                    </a:lnTo>
                    <a:close/>
                    <a:moveTo>
                      <a:pt x="17162" y="17288"/>
                    </a:moveTo>
                    <a:lnTo>
                      <a:pt x="17162" y="18107"/>
                    </a:lnTo>
                    <a:lnTo>
                      <a:pt x="16697" y="18107"/>
                    </a:lnTo>
                    <a:lnTo>
                      <a:pt x="16697" y="17288"/>
                    </a:lnTo>
                    <a:close/>
                    <a:moveTo>
                      <a:pt x="17653" y="17288"/>
                    </a:moveTo>
                    <a:lnTo>
                      <a:pt x="17653" y="18107"/>
                    </a:lnTo>
                    <a:lnTo>
                      <a:pt x="17187" y="18107"/>
                    </a:lnTo>
                    <a:lnTo>
                      <a:pt x="17187" y="17288"/>
                    </a:lnTo>
                    <a:close/>
                    <a:moveTo>
                      <a:pt x="18143" y="17288"/>
                    </a:moveTo>
                    <a:lnTo>
                      <a:pt x="18143" y="18107"/>
                    </a:lnTo>
                    <a:lnTo>
                      <a:pt x="17677" y="18107"/>
                    </a:lnTo>
                    <a:lnTo>
                      <a:pt x="17677" y="17288"/>
                    </a:lnTo>
                    <a:close/>
                    <a:moveTo>
                      <a:pt x="18633" y="17288"/>
                    </a:moveTo>
                    <a:lnTo>
                      <a:pt x="18633" y="18107"/>
                    </a:lnTo>
                    <a:lnTo>
                      <a:pt x="18168" y="18107"/>
                    </a:lnTo>
                    <a:lnTo>
                      <a:pt x="18168" y="17288"/>
                    </a:lnTo>
                    <a:close/>
                    <a:moveTo>
                      <a:pt x="19124" y="17288"/>
                    </a:moveTo>
                    <a:lnTo>
                      <a:pt x="19124" y="18107"/>
                    </a:lnTo>
                    <a:lnTo>
                      <a:pt x="18658" y="18107"/>
                    </a:lnTo>
                    <a:lnTo>
                      <a:pt x="18658" y="17288"/>
                    </a:lnTo>
                    <a:close/>
                    <a:moveTo>
                      <a:pt x="19614" y="17288"/>
                    </a:moveTo>
                    <a:lnTo>
                      <a:pt x="19614" y="18107"/>
                    </a:lnTo>
                    <a:lnTo>
                      <a:pt x="19148" y="18107"/>
                    </a:lnTo>
                    <a:lnTo>
                      <a:pt x="19148" y="17288"/>
                    </a:lnTo>
                    <a:close/>
                    <a:moveTo>
                      <a:pt x="20105" y="17288"/>
                    </a:moveTo>
                    <a:lnTo>
                      <a:pt x="20105" y="18107"/>
                    </a:lnTo>
                    <a:lnTo>
                      <a:pt x="19639" y="18107"/>
                    </a:lnTo>
                    <a:lnTo>
                      <a:pt x="19639" y="17288"/>
                    </a:lnTo>
                    <a:close/>
                    <a:moveTo>
                      <a:pt x="20595" y="17288"/>
                    </a:moveTo>
                    <a:lnTo>
                      <a:pt x="20595" y="18107"/>
                    </a:lnTo>
                    <a:lnTo>
                      <a:pt x="20129" y="18107"/>
                    </a:lnTo>
                    <a:lnTo>
                      <a:pt x="20129" y="17288"/>
                    </a:lnTo>
                    <a:close/>
                    <a:moveTo>
                      <a:pt x="21085" y="17288"/>
                    </a:moveTo>
                    <a:lnTo>
                      <a:pt x="21085" y="18107"/>
                    </a:lnTo>
                    <a:lnTo>
                      <a:pt x="20619" y="18107"/>
                    </a:lnTo>
                    <a:lnTo>
                      <a:pt x="20619" y="17288"/>
                    </a:lnTo>
                    <a:close/>
                    <a:moveTo>
                      <a:pt x="21576" y="17288"/>
                    </a:moveTo>
                    <a:lnTo>
                      <a:pt x="21576" y="18107"/>
                    </a:lnTo>
                    <a:lnTo>
                      <a:pt x="21110" y="18107"/>
                    </a:lnTo>
                    <a:lnTo>
                      <a:pt x="21110" y="17288"/>
                    </a:lnTo>
                    <a:close/>
                    <a:moveTo>
                      <a:pt x="491" y="18150"/>
                    </a:moveTo>
                    <a:lnTo>
                      <a:pt x="491" y="18970"/>
                    </a:lnTo>
                    <a:lnTo>
                      <a:pt x="25" y="18970"/>
                    </a:lnTo>
                    <a:lnTo>
                      <a:pt x="25" y="18150"/>
                    </a:lnTo>
                    <a:close/>
                    <a:moveTo>
                      <a:pt x="981" y="18150"/>
                    </a:moveTo>
                    <a:lnTo>
                      <a:pt x="981" y="18970"/>
                    </a:lnTo>
                    <a:lnTo>
                      <a:pt x="515" y="18970"/>
                    </a:lnTo>
                    <a:lnTo>
                      <a:pt x="515" y="18150"/>
                    </a:lnTo>
                    <a:close/>
                    <a:moveTo>
                      <a:pt x="1471" y="18150"/>
                    </a:moveTo>
                    <a:lnTo>
                      <a:pt x="1471" y="18970"/>
                    </a:lnTo>
                    <a:lnTo>
                      <a:pt x="1005" y="18970"/>
                    </a:lnTo>
                    <a:lnTo>
                      <a:pt x="1005" y="18150"/>
                    </a:lnTo>
                    <a:close/>
                    <a:moveTo>
                      <a:pt x="1961" y="18150"/>
                    </a:moveTo>
                    <a:lnTo>
                      <a:pt x="1961" y="18970"/>
                    </a:lnTo>
                    <a:lnTo>
                      <a:pt x="1496" y="18970"/>
                    </a:lnTo>
                    <a:lnTo>
                      <a:pt x="1496" y="18150"/>
                    </a:lnTo>
                    <a:close/>
                    <a:moveTo>
                      <a:pt x="2452" y="18150"/>
                    </a:moveTo>
                    <a:lnTo>
                      <a:pt x="2452" y="18970"/>
                    </a:lnTo>
                    <a:lnTo>
                      <a:pt x="1986" y="18970"/>
                    </a:lnTo>
                    <a:lnTo>
                      <a:pt x="1986" y="18150"/>
                    </a:lnTo>
                    <a:close/>
                    <a:moveTo>
                      <a:pt x="2942" y="18150"/>
                    </a:moveTo>
                    <a:lnTo>
                      <a:pt x="2942" y="18970"/>
                    </a:lnTo>
                    <a:lnTo>
                      <a:pt x="2476" y="18970"/>
                    </a:lnTo>
                    <a:lnTo>
                      <a:pt x="2476" y="18150"/>
                    </a:lnTo>
                    <a:close/>
                    <a:moveTo>
                      <a:pt x="3433" y="18150"/>
                    </a:moveTo>
                    <a:lnTo>
                      <a:pt x="3433" y="18970"/>
                    </a:lnTo>
                    <a:lnTo>
                      <a:pt x="2967" y="18970"/>
                    </a:lnTo>
                    <a:lnTo>
                      <a:pt x="2967" y="18150"/>
                    </a:lnTo>
                    <a:close/>
                    <a:moveTo>
                      <a:pt x="3923" y="18150"/>
                    </a:moveTo>
                    <a:lnTo>
                      <a:pt x="3923" y="18970"/>
                    </a:lnTo>
                    <a:lnTo>
                      <a:pt x="3457" y="18970"/>
                    </a:lnTo>
                    <a:lnTo>
                      <a:pt x="3457" y="18150"/>
                    </a:lnTo>
                    <a:close/>
                    <a:moveTo>
                      <a:pt x="4413" y="18150"/>
                    </a:moveTo>
                    <a:lnTo>
                      <a:pt x="4413" y="18970"/>
                    </a:lnTo>
                    <a:lnTo>
                      <a:pt x="3947" y="18970"/>
                    </a:lnTo>
                    <a:lnTo>
                      <a:pt x="3947" y="18150"/>
                    </a:lnTo>
                    <a:close/>
                    <a:moveTo>
                      <a:pt x="4904" y="18150"/>
                    </a:moveTo>
                    <a:lnTo>
                      <a:pt x="4904" y="18970"/>
                    </a:lnTo>
                    <a:lnTo>
                      <a:pt x="4438" y="18970"/>
                    </a:lnTo>
                    <a:lnTo>
                      <a:pt x="4438" y="18150"/>
                    </a:lnTo>
                    <a:close/>
                    <a:moveTo>
                      <a:pt x="5394" y="18150"/>
                    </a:moveTo>
                    <a:lnTo>
                      <a:pt x="5394" y="18970"/>
                    </a:lnTo>
                    <a:lnTo>
                      <a:pt x="4928" y="18970"/>
                    </a:lnTo>
                    <a:lnTo>
                      <a:pt x="4928" y="18150"/>
                    </a:lnTo>
                    <a:close/>
                    <a:moveTo>
                      <a:pt x="5884" y="18150"/>
                    </a:moveTo>
                    <a:lnTo>
                      <a:pt x="5884" y="18970"/>
                    </a:lnTo>
                    <a:lnTo>
                      <a:pt x="5418" y="18970"/>
                    </a:lnTo>
                    <a:lnTo>
                      <a:pt x="5418" y="18150"/>
                    </a:lnTo>
                    <a:close/>
                    <a:moveTo>
                      <a:pt x="6375" y="18150"/>
                    </a:moveTo>
                    <a:lnTo>
                      <a:pt x="6375" y="18970"/>
                    </a:lnTo>
                    <a:lnTo>
                      <a:pt x="5909" y="18970"/>
                    </a:lnTo>
                    <a:lnTo>
                      <a:pt x="5909" y="18150"/>
                    </a:lnTo>
                    <a:close/>
                    <a:moveTo>
                      <a:pt x="6865" y="18150"/>
                    </a:moveTo>
                    <a:lnTo>
                      <a:pt x="6865" y="18970"/>
                    </a:lnTo>
                    <a:lnTo>
                      <a:pt x="6399" y="18970"/>
                    </a:lnTo>
                    <a:lnTo>
                      <a:pt x="6399" y="18150"/>
                    </a:lnTo>
                    <a:close/>
                    <a:moveTo>
                      <a:pt x="7355" y="18150"/>
                    </a:moveTo>
                    <a:lnTo>
                      <a:pt x="7355" y="18970"/>
                    </a:lnTo>
                    <a:lnTo>
                      <a:pt x="6890" y="18970"/>
                    </a:lnTo>
                    <a:lnTo>
                      <a:pt x="6890" y="18150"/>
                    </a:lnTo>
                    <a:close/>
                    <a:moveTo>
                      <a:pt x="7846" y="18150"/>
                    </a:moveTo>
                    <a:lnTo>
                      <a:pt x="7846" y="18970"/>
                    </a:lnTo>
                    <a:lnTo>
                      <a:pt x="7380" y="18970"/>
                    </a:lnTo>
                    <a:lnTo>
                      <a:pt x="7380" y="18150"/>
                    </a:lnTo>
                    <a:close/>
                    <a:moveTo>
                      <a:pt x="8336" y="18150"/>
                    </a:moveTo>
                    <a:lnTo>
                      <a:pt x="8336" y="18970"/>
                    </a:lnTo>
                    <a:lnTo>
                      <a:pt x="7870" y="18970"/>
                    </a:lnTo>
                    <a:lnTo>
                      <a:pt x="7870" y="18150"/>
                    </a:lnTo>
                    <a:close/>
                    <a:moveTo>
                      <a:pt x="8826" y="18150"/>
                    </a:moveTo>
                    <a:lnTo>
                      <a:pt x="8826" y="18970"/>
                    </a:lnTo>
                    <a:lnTo>
                      <a:pt x="8361" y="18970"/>
                    </a:lnTo>
                    <a:lnTo>
                      <a:pt x="8361" y="18150"/>
                    </a:lnTo>
                    <a:close/>
                    <a:moveTo>
                      <a:pt x="9317" y="18150"/>
                    </a:moveTo>
                    <a:lnTo>
                      <a:pt x="9317" y="18970"/>
                    </a:lnTo>
                    <a:lnTo>
                      <a:pt x="8851" y="18970"/>
                    </a:lnTo>
                    <a:lnTo>
                      <a:pt x="8851" y="18150"/>
                    </a:lnTo>
                    <a:close/>
                    <a:moveTo>
                      <a:pt x="9807" y="18150"/>
                    </a:moveTo>
                    <a:lnTo>
                      <a:pt x="9807" y="18970"/>
                    </a:lnTo>
                    <a:lnTo>
                      <a:pt x="9341" y="18970"/>
                    </a:lnTo>
                    <a:lnTo>
                      <a:pt x="9341" y="18150"/>
                    </a:lnTo>
                    <a:close/>
                    <a:moveTo>
                      <a:pt x="10297" y="18150"/>
                    </a:moveTo>
                    <a:lnTo>
                      <a:pt x="10297" y="18970"/>
                    </a:lnTo>
                    <a:lnTo>
                      <a:pt x="9832" y="18970"/>
                    </a:lnTo>
                    <a:lnTo>
                      <a:pt x="9832" y="18150"/>
                    </a:lnTo>
                    <a:close/>
                    <a:moveTo>
                      <a:pt x="10788" y="18150"/>
                    </a:moveTo>
                    <a:lnTo>
                      <a:pt x="10788" y="18970"/>
                    </a:lnTo>
                    <a:lnTo>
                      <a:pt x="10322" y="18970"/>
                    </a:lnTo>
                    <a:lnTo>
                      <a:pt x="10322" y="18150"/>
                    </a:lnTo>
                    <a:close/>
                    <a:moveTo>
                      <a:pt x="11278" y="18150"/>
                    </a:moveTo>
                    <a:lnTo>
                      <a:pt x="11278" y="18970"/>
                    </a:lnTo>
                    <a:lnTo>
                      <a:pt x="10812" y="18970"/>
                    </a:lnTo>
                    <a:lnTo>
                      <a:pt x="10812" y="18150"/>
                    </a:lnTo>
                    <a:close/>
                    <a:moveTo>
                      <a:pt x="11769" y="18150"/>
                    </a:moveTo>
                    <a:lnTo>
                      <a:pt x="11769" y="18970"/>
                    </a:lnTo>
                    <a:lnTo>
                      <a:pt x="11303" y="18970"/>
                    </a:lnTo>
                    <a:lnTo>
                      <a:pt x="11303" y="18150"/>
                    </a:lnTo>
                    <a:close/>
                    <a:moveTo>
                      <a:pt x="12259" y="18150"/>
                    </a:moveTo>
                    <a:lnTo>
                      <a:pt x="12259" y="18970"/>
                    </a:lnTo>
                    <a:lnTo>
                      <a:pt x="11793" y="18970"/>
                    </a:lnTo>
                    <a:lnTo>
                      <a:pt x="11793" y="18150"/>
                    </a:lnTo>
                    <a:close/>
                    <a:moveTo>
                      <a:pt x="12749" y="18150"/>
                    </a:moveTo>
                    <a:lnTo>
                      <a:pt x="12749" y="18970"/>
                    </a:lnTo>
                    <a:lnTo>
                      <a:pt x="12283" y="18970"/>
                    </a:lnTo>
                    <a:lnTo>
                      <a:pt x="12283" y="18150"/>
                    </a:lnTo>
                    <a:close/>
                    <a:moveTo>
                      <a:pt x="13240" y="18150"/>
                    </a:moveTo>
                    <a:lnTo>
                      <a:pt x="13240" y="18970"/>
                    </a:lnTo>
                    <a:lnTo>
                      <a:pt x="12774" y="18970"/>
                    </a:lnTo>
                    <a:lnTo>
                      <a:pt x="12774" y="18150"/>
                    </a:lnTo>
                    <a:close/>
                    <a:moveTo>
                      <a:pt x="13730" y="18150"/>
                    </a:moveTo>
                    <a:lnTo>
                      <a:pt x="13730" y="18970"/>
                    </a:lnTo>
                    <a:lnTo>
                      <a:pt x="13264" y="18970"/>
                    </a:lnTo>
                    <a:lnTo>
                      <a:pt x="13264" y="18150"/>
                    </a:lnTo>
                    <a:close/>
                    <a:moveTo>
                      <a:pt x="14220" y="18150"/>
                    </a:moveTo>
                    <a:lnTo>
                      <a:pt x="14220" y="18970"/>
                    </a:lnTo>
                    <a:lnTo>
                      <a:pt x="13754" y="18970"/>
                    </a:lnTo>
                    <a:lnTo>
                      <a:pt x="13754" y="18150"/>
                    </a:lnTo>
                    <a:close/>
                    <a:moveTo>
                      <a:pt x="14711" y="18150"/>
                    </a:moveTo>
                    <a:lnTo>
                      <a:pt x="14711" y="18970"/>
                    </a:lnTo>
                    <a:lnTo>
                      <a:pt x="14245" y="18970"/>
                    </a:lnTo>
                    <a:lnTo>
                      <a:pt x="14245" y="18150"/>
                    </a:lnTo>
                    <a:close/>
                    <a:moveTo>
                      <a:pt x="15201" y="18150"/>
                    </a:moveTo>
                    <a:lnTo>
                      <a:pt x="15201" y="18970"/>
                    </a:lnTo>
                    <a:lnTo>
                      <a:pt x="14735" y="18970"/>
                    </a:lnTo>
                    <a:lnTo>
                      <a:pt x="14735" y="18150"/>
                    </a:lnTo>
                    <a:close/>
                    <a:moveTo>
                      <a:pt x="15691" y="18150"/>
                    </a:moveTo>
                    <a:lnTo>
                      <a:pt x="15691" y="18970"/>
                    </a:lnTo>
                    <a:lnTo>
                      <a:pt x="15226" y="18970"/>
                    </a:lnTo>
                    <a:lnTo>
                      <a:pt x="15226" y="18150"/>
                    </a:lnTo>
                    <a:close/>
                    <a:moveTo>
                      <a:pt x="16182" y="18150"/>
                    </a:moveTo>
                    <a:lnTo>
                      <a:pt x="16182" y="18970"/>
                    </a:lnTo>
                    <a:lnTo>
                      <a:pt x="15716" y="18970"/>
                    </a:lnTo>
                    <a:lnTo>
                      <a:pt x="15716" y="18150"/>
                    </a:lnTo>
                    <a:close/>
                    <a:moveTo>
                      <a:pt x="16672" y="18150"/>
                    </a:moveTo>
                    <a:lnTo>
                      <a:pt x="16672" y="18970"/>
                    </a:lnTo>
                    <a:lnTo>
                      <a:pt x="16206" y="18970"/>
                    </a:lnTo>
                    <a:lnTo>
                      <a:pt x="16206" y="18150"/>
                    </a:lnTo>
                    <a:close/>
                    <a:moveTo>
                      <a:pt x="17162" y="18150"/>
                    </a:moveTo>
                    <a:lnTo>
                      <a:pt x="17162" y="18970"/>
                    </a:lnTo>
                    <a:lnTo>
                      <a:pt x="16697" y="18970"/>
                    </a:lnTo>
                    <a:lnTo>
                      <a:pt x="16697" y="18150"/>
                    </a:lnTo>
                    <a:close/>
                    <a:moveTo>
                      <a:pt x="17653" y="18150"/>
                    </a:moveTo>
                    <a:lnTo>
                      <a:pt x="17653" y="18970"/>
                    </a:lnTo>
                    <a:lnTo>
                      <a:pt x="17187" y="18970"/>
                    </a:lnTo>
                    <a:lnTo>
                      <a:pt x="17187" y="18150"/>
                    </a:lnTo>
                    <a:close/>
                    <a:moveTo>
                      <a:pt x="18143" y="18150"/>
                    </a:moveTo>
                    <a:lnTo>
                      <a:pt x="18143" y="18970"/>
                    </a:lnTo>
                    <a:lnTo>
                      <a:pt x="17677" y="18970"/>
                    </a:lnTo>
                    <a:lnTo>
                      <a:pt x="17677" y="18150"/>
                    </a:lnTo>
                    <a:close/>
                    <a:moveTo>
                      <a:pt x="18633" y="18150"/>
                    </a:moveTo>
                    <a:lnTo>
                      <a:pt x="18633" y="18970"/>
                    </a:lnTo>
                    <a:lnTo>
                      <a:pt x="18168" y="18970"/>
                    </a:lnTo>
                    <a:lnTo>
                      <a:pt x="18168" y="18150"/>
                    </a:lnTo>
                    <a:close/>
                    <a:moveTo>
                      <a:pt x="19124" y="18150"/>
                    </a:moveTo>
                    <a:lnTo>
                      <a:pt x="19124" y="18970"/>
                    </a:lnTo>
                    <a:lnTo>
                      <a:pt x="18658" y="18970"/>
                    </a:lnTo>
                    <a:lnTo>
                      <a:pt x="18658" y="18150"/>
                    </a:lnTo>
                    <a:close/>
                    <a:moveTo>
                      <a:pt x="19614" y="18150"/>
                    </a:moveTo>
                    <a:lnTo>
                      <a:pt x="19614" y="18970"/>
                    </a:lnTo>
                    <a:lnTo>
                      <a:pt x="19148" y="18970"/>
                    </a:lnTo>
                    <a:lnTo>
                      <a:pt x="19148" y="18150"/>
                    </a:lnTo>
                    <a:close/>
                    <a:moveTo>
                      <a:pt x="20105" y="18150"/>
                    </a:moveTo>
                    <a:lnTo>
                      <a:pt x="20105" y="18970"/>
                    </a:lnTo>
                    <a:lnTo>
                      <a:pt x="19639" y="18970"/>
                    </a:lnTo>
                    <a:lnTo>
                      <a:pt x="19639" y="18150"/>
                    </a:lnTo>
                    <a:close/>
                    <a:moveTo>
                      <a:pt x="20595" y="18150"/>
                    </a:moveTo>
                    <a:lnTo>
                      <a:pt x="20595" y="18970"/>
                    </a:lnTo>
                    <a:lnTo>
                      <a:pt x="20129" y="18970"/>
                    </a:lnTo>
                    <a:lnTo>
                      <a:pt x="20129" y="18150"/>
                    </a:lnTo>
                    <a:close/>
                    <a:moveTo>
                      <a:pt x="21085" y="18150"/>
                    </a:moveTo>
                    <a:lnTo>
                      <a:pt x="21085" y="18970"/>
                    </a:lnTo>
                    <a:lnTo>
                      <a:pt x="20619" y="18970"/>
                    </a:lnTo>
                    <a:lnTo>
                      <a:pt x="20619" y="18150"/>
                    </a:lnTo>
                    <a:close/>
                    <a:moveTo>
                      <a:pt x="21576" y="18150"/>
                    </a:moveTo>
                    <a:lnTo>
                      <a:pt x="21576" y="18970"/>
                    </a:lnTo>
                    <a:lnTo>
                      <a:pt x="21110" y="18970"/>
                    </a:lnTo>
                    <a:lnTo>
                      <a:pt x="21110" y="18150"/>
                    </a:lnTo>
                    <a:close/>
                    <a:moveTo>
                      <a:pt x="491" y="19013"/>
                    </a:moveTo>
                    <a:lnTo>
                      <a:pt x="491" y="19832"/>
                    </a:lnTo>
                    <a:lnTo>
                      <a:pt x="25" y="19832"/>
                    </a:lnTo>
                    <a:lnTo>
                      <a:pt x="25" y="19013"/>
                    </a:lnTo>
                    <a:close/>
                    <a:moveTo>
                      <a:pt x="981" y="19013"/>
                    </a:moveTo>
                    <a:lnTo>
                      <a:pt x="981" y="19832"/>
                    </a:lnTo>
                    <a:lnTo>
                      <a:pt x="515" y="19832"/>
                    </a:lnTo>
                    <a:lnTo>
                      <a:pt x="515" y="19013"/>
                    </a:lnTo>
                    <a:close/>
                    <a:moveTo>
                      <a:pt x="1471" y="19013"/>
                    </a:moveTo>
                    <a:lnTo>
                      <a:pt x="1471" y="19832"/>
                    </a:lnTo>
                    <a:lnTo>
                      <a:pt x="1005" y="19832"/>
                    </a:lnTo>
                    <a:lnTo>
                      <a:pt x="1005" y="19013"/>
                    </a:lnTo>
                    <a:close/>
                    <a:moveTo>
                      <a:pt x="1961" y="19013"/>
                    </a:moveTo>
                    <a:lnTo>
                      <a:pt x="1961" y="19832"/>
                    </a:lnTo>
                    <a:lnTo>
                      <a:pt x="1496" y="19832"/>
                    </a:lnTo>
                    <a:lnTo>
                      <a:pt x="1496" y="19013"/>
                    </a:lnTo>
                    <a:close/>
                    <a:moveTo>
                      <a:pt x="2452" y="19013"/>
                    </a:moveTo>
                    <a:lnTo>
                      <a:pt x="2452" y="19832"/>
                    </a:lnTo>
                    <a:lnTo>
                      <a:pt x="1986" y="19832"/>
                    </a:lnTo>
                    <a:lnTo>
                      <a:pt x="1986" y="19013"/>
                    </a:lnTo>
                    <a:close/>
                    <a:moveTo>
                      <a:pt x="2942" y="19013"/>
                    </a:moveTo>
                    <a:lnTo>
                      <a:pt x="2942" y="19832"/>
                    </a:lnTo>
                    <a:lnTo>
                      <a:pt x="2476" y="19832"/>
                    </a:lnTo>
                    <a:lnTo>
                      <a:pt x="2476" y="19013"/>
                    </a:lnTo>
                    <a:close/>
                    <a:moveTo>
                      <a:pt x="3433" y="19013"/>
                    </a:moveTo>
                    <a:lnTo>
                      <a:pt x="3433" y="19832"/>
                    </a:lnTo>
                    <a:lnTo>
                      <a:pt x="2967" y="19832"/>
                    </a:lnTo>
                    <a:lnTo>
                      <a:pt x="2967" y="19013"/>
                    </a:lnTo>
                    <a:close/>
                    <a:moveTo>
                      <a:pt x="3923" y="19013"/>
                    </a:moveTo>
                    <a:lnTo>
                      <a:pt x="3923" y="19832"/>
                    </a:lnTo>
                    <a:lnTo>
                      <a:pt x="3457" y="19832"/>
                    </a:lnTo>
                    <a:lnTo>
                      <a:pt x="3457" y="19013"/>
                    </a:lnTo>
                    <a:close/>
                    <a:moveTo>
                      <a:pt x="4413" y="19013"/>
                    </a:moveTo>
                    <a:lnTo>
                      <a:pt x="4413" y="19832"/>
                    </a:lnTo>
                    <a:lnTo>
                      <a:pt x="3947" y="19832"/>
                    </a:lnTo>
                    <a:lnTo>
                      <a:pt x="3947" y="19013"/>
                    </a:lnTo>
                    <a:close/>
                    <a:moveTo>
                      <a:pt x="4904" y="19013"/>
                    </a:moveTo>
                    <a:lnTo>
                      <a:pt x="4904" y="19832"/>
                    </a:lnTo>
                    <a:lnTo>
                      <a:pt x="4438" y="19832"/>
                    </a:lnTo>
                    <a:lnTo>
                      <a:pt x="4438" y="19013"/>
                    </a:lnTo>
                    <a:close/>
                    <a:moveTo>
                      <a:pt x="5394" y="19013"/>
                    </a:moveTo>
                    <a:lnTo>
                      <a:pt x="5394" y="19832"/>
                    </a:lnTo>
                    <a:lnTo>
                      <a:pt x="4928" y="19832"/>
                    </a:lnTo>
                    <a:lnTo>
                      <a:pt x="4928" y="19013"/>
                    </a:lnTo>
                    <a:close/>
                    <a:moveTo>
                      <a:pt x="5884" y="19013"/>
                    </a:moveTo>
                    <a:lnTo>
                      <a:pt x="5884" y="19832"/>
                    </a:lnTo>
                    <a:lnTo>
                      <a:pt x="5418" y="19832"/>
                    </a:lnTo>
                    <a:lnTo>
                      <a:pt x="5418" y="19013"/>
                    </a:lnTo>
                    <a:close/>
                    <a:moveTo>
                      <a:pt x="6375" y="19013"/>
                    </a:moveTo>
                    <a:lnTo>
                      <a:pt x="6375" y="19832"/>
                    </a:lnTo>
                    <a:lnTo>
                      <a:pt x="5909" y="19832"/>
                    </a:lnTo>
                    <a:lnTo>
                      <a:pt x="5909" y="19013"/>
                    </a:lnTo>
                    <a:close/>
                    <a:moveTo>
                      <a:pt x="6865" y="19013"/>
                    </a:moveTo>
                    <a:lnTo>
                      <a:pt x="6865" y="19832"/>
                    </a:lnTo>
                    <a:lnTo>
                      <a:pt x="6399" y="19832"/>
                    </a:lnTo>
                    <a:lnTo>
                      <a:pt x="6399" y="19013"/>
                    </a:lnTo>
                    <a:close/>
                    <a:moveTo>
                      <a:pt x="7355" y="19013"/>
                    </a:moveTo>
                    <a:lnTo>
                      <a:pt x="7355" y="19832"/>
                    </a:lnTo>
                    <a:lnTo>
                      <a:pt x="6890" y="19832"/>
                    </a:lnTo>
                    <a:lnTo>
                      <a:pt x="6890" y="19013"/>
                    </a:lnTo>
                    <a:close/>
                    <a:moveTo>
                      <a:pt x="7846" y="19013"/>
                    </a:moveTo>
                    <a:lnTo>
                      <a:pt x="7846" y="19832"/>
                    </a:lnTo>
                    <a:lnTo>
                      <a:pt x="7380" y="19832"/>
                    </a:lnTo>
                    <a:lnTo>
                      <a:pt x="7380" y="19013"/>
                    </a:lnTo>
                    <a:close/>
                    <a:moveTo>
                      <a:pt x="8336" y="19013"/>
                    </a:moveTo>
                    <a:lnTo>
                      <a:pt x="8336" y="19832"/>
                    </a:lnTo>
                    <a:lnTo>
                      <a:pt x="7870" y="19832"/>
                    </a:lnTo>
                    <a:lnTo>
                      <a:pt x="7870" y="19013"/>
                    </a:lnTo>
                    <a:close/>
                    <a:moveTo>
                      <a:pt x="8826" y="19013"/>
                    </a:moveTo>
                    <a:lnTo>
                      <a:pt x="8826" y="19832"/>
                    </a:lnTo>
                    <a:lnTo>
                      <a:pt x="8361" y="19832"/>
                    </a:lnTo>
                    <a:lnTo>
                      <a:pt x="8361" y="19013"/>
                    </a:lnTo>
                    <a:close/>
                    <a:moveTo>
                      <a:pt x="9317" y="19013"/>
                    </a:moveTo>
                    <a:lnTo>
                      <a:pt x="9317" y="19832"/>
                    </a:lnTo>
                    <a:lnTo>
                      <a:pt x="8851" y="19832"/>
                    </a:lnTo>
                    <a:lnTo>
                      <a:pt x="8851" y="19013"/>
                    </a:lnTo>
                    <a:close/>
                    <a:moveTo>
                      <a:pt x="9807" y="19013"/>
                    </a:moveTo>
                    <a:lnTo>
                      <a:pt x="9807" y="19832"/>
                    </a:lnTo>
                    <a:lnTo>
                      <a:pt x="9341" y="19832"/>
                    </a:lnTo>
                    <a:lnTo>
                      <a:pt x="9341" y="19013"/>
                    </a:lnTo>
                    <a:close/>
                    <a:moveTo>
                      <a:pt x="10297" y="19013"/>
                    </a:moveTo>
                    <a:lnTo>
                      <a:pt x="10297" y="19832"/>
                    </a:lnTo>
                    <a:lnTo>
                      <a:pt x="9832" y="19832"/>
                    </a:lnTo>
                    <a:lnTo>
                      <a:pt x="9832" y="19013"/>
                    </a:lnTo>
                    <a:close/>
                    <a:moveTo>
                      <a:pt x="10788" y="19013"/>
                    </a:moveTo>
                    <a:lnTo>
                      <a:pt x="10788" y="19832"/>
                    </a:lnTo>
                    <a:lnTo>
                      <a:pt x="10322" y="19832"/>
                    </a:lnTo>
                    <a:lnTo>
                      <a:pt x="10322" y="19013"/>
                    </a:lnTo>
                    <a:close/>
                    <a:moveTo>
                      <a:pt x="11278" y="19013"/>
                    </a:moveTo>
                    <a:lnTo>
                      <a:pt x="11278" y="19832"/>
                    </a:lnTo>
                    <a:lnTo>
                      <a:pt x="10812" y="19832"/>
                    </a:lnTo>
                    <a:lnTo>
                      <a:pt x="10812" y="19013"/>
                    </a:lnTo>
                    <a:close/>
                    <a:moveTo>
                      <a:pt x="11769" y="19013"/>
                    </a:moveTo>
                    <a:lnTo>
                      <a:pt x="11769" y="19832"/>
                    </a:lnTo>
                    <a:lnTo>
                      <a:pt x="11303" y="19832"/>
                    </a:lnTo>
                    <a:lnTo>
                      <a:pt x="11303" y="19013"/>
                    </a:lnTo>
                    <a:close/>
                    <a:moveTo>
                      <a:pt x="12259" y="19013"/>
                    </a:moveTo>
                    <a:lnTo>
                      <a:pt x="12259" y="19832"/>
                    </a:lnTo>
                    <a:lnTo>
                      <a:pt x="11793" y="19832"/>
                    </a:lnTo>
                    <a:lnTo>
                      <a:pt x="11793" y="19013"/>
                    </a:lnTo>
                    <a:close/>
                    <a:moveTo>
                      <a:pt x="12749" y="19013"/>
                    </a:moveTo>
                    <a:lnTo>
                      <a:pt x="12749" y="19832"/>
                    </a:lnTo>
                    <a:lnTo>
                      <a:pt x="12283" y="19832"/>
                    </a:lnTo>
                    <a:lnTo>
                      <a:pt x="12283" y="19013"/>
                    </a:lnTo>
                    <a:close/>
                    <a:moveTo>
                      <a:pt x="13240" y="19013"/>
                    </a:moveTo>
                    <a:lnTo>
                      <a:pt x="13240" y="19832"/>
                    </a:lnTo>
                    <a:lnTo>
                      <a:pt x="12774" y="19832"/>
                    </a:lnTo>
                    <a:lnTo>
                      <a:pt x="12774" y="19013"/>
                    </a:lnTo>
                    <a:close/>
                    <a:moveTo>
                      <a:pt x="13730" y="19013"/>
                    </a:moveTo>
                    <a:lnTo>
                      <a:pt x="13730" y="19832"/>
                    </a:lnTo>
                    <a:lnTo>
                      <a:pt x="13264" y="19832"/>
                    </a:lnTo>
                    <a:lnTo>
                      <a:pt x="13264" y="19013"/>
                    </a:lnTo>
                    <a:close/>
                    <a:moveTo>
                      <a:pt x="14220" y="19013"/>
                    </a:moveTo>
                    <a:lnTo>
                      <a:pt x="14220" y="19832"/>
                    </a:lnTo>
                    <a:lnTo>
                      <a:pt x="13754" y="19832"/>
                    </a:lnTo>
                    <a:lnTo>
                      <a:pt x="13754" y="19013"/>
                    </a:lnTo>
                    <a:close/>
                    <a:moveTo>
                      <a:pt x="14711" y="19013"/>
                    </a:moveTo>
                    <a:lnTo>
                      <a:pt x="14711" y="19832"/>
                    </a:lnTo>
                    <a:lnTo>
                      <a:pt x="14245" y="19832"/>
                    </a:lnTo>
                    <a:lnTo>
                      <a:pt x="14245" y="19013"/>
                    </a:lnTo>
                    <a:close/>
                    <a:moveTo>
                      <a:pt x="15201" y="19013"/>
                    </a:moveTo>
                    <a:lnTo>
                      <a:pt x="15201" y="19832"/>
                    </a:lnTo>
                    <a:lnTo>
                      <a:pt x="14735" y="19832"/>
                    </a:lnTo>
                    <a:lnTo>
                      <a:pt x="14735" y="19013"/>
                    </a:lnTo>
                    <a:close/>
                    <a:moveTo>
                      <a:pt x="15691" y="19013"/>
                    </a:moveTo>
                    <a:lnTo>
                      <a:pt x="15691" y="19832"/>
                    </a:lnTo>
                    <a:lnTo>
                      <a:pt x="15226" y="19832"/>
                    </a:lnTo>
                    <a:lnTo>
                      <a:pt x="15226" y="19013"/>
                    </a:lnTo>
                    <a:close/>
                    <a:moveTo>
                      <a:pt x="16182" y="19013"/>
                    </a:moveTo>
                    <a:lnTo>
                      <a:pt x="16182" y="19832"/>
                    </a:lnTo>
                    <a:lnTo>
                      <a:pt x="15716" y="19832"/>
                    </a:lnTo>
                    <a:lnTo>
                      <a:pt x="15716" y="19013"/>
                    </a:lnTo>
                    <a:close/>
                    <a:moveTo>
                      <a:pt x="16672" y="19013"/>
                    </a:moveTo>
                    <a:lnTo>
                      <a:pt x="16672" y="19832"/>
                    </a:lnTo>
                    <a:lnTo>
                      <a:pt x="16206" y="19832"/>
                    </a:lnTo>
                    <a:lnTo>
                      <a:pt x="16206" y="19013"/>
                    </a:lnTo>
                    <a:close/>
                    <a:moveTo>
                      <a:pt x="17162" y="19013"/>
                    </a:moveTo>
                    <a:lnTo>
                      <a:pt x="17162" y="19832"/>
                    </a:lnTo>
                    <a:lnTo>
                      <a:pt x="16697" y="19832"/>
                    </a:lnTo>
                    <a:lnTo>
                      <a:pt x="16697" y="19013"/>
                    </a:lnTo>
                    <a:close/>
                    <a:moveTo>
                      <a:pt x="17653" y="19013"/>
                    </a:moveTo>
                    <a:lnTo>
                      <a:pt x="17653" y="19832"/>
                    </a:lnTo>
                    <a:lnTo>
                      <a:pt x="17187" y="19832"/>
                    </a:lnTo>
                    <a:lnTo>
                      <a:pt x="17187" y="19013"/>
                    </a:lnTo>
                    <a:close/>
                    <a:moveTo>
                      <a:pt x="18143" y="19013"/>
                    </a:moveTo>
                    <a:lnTo>
                      <a:pt x="18143" y="19832"/>
                    </a:lnTo>
                    <a:lnTo>
                      <a:pt x="17677" y="19832"/>
                    </a:lnTo>
                    <a:lnTo>
                      <a:pt x="17677" y="19013"/>
                    </a:lnTo>
                    <a:close/>
                    <a:moveTo>
                      <a:pt x="18633" y="19013"/>
                    </a:moveTo>
                    <a:lnTo>
                      <a:pt x="18633" y="19832"/>
                    </a:lnTo>
                    <a:lnTo>
                      <a:pt x="18168" y="19832"/>
                    </a:lnTo>
                    <a:lnTo>
                      <a:pt x="18168" y="19013"/>
                    </a:lnTo>
                    <a:close/>
                    <a:moveTo>
                      <a:pt x="19124" y="19013"/>
                    </a:moveTo>
                    <a:lnTo>
                      <a:pt x="19124" y="19832"/>
                    </a:lnTo>
                    <a:lnTo>
                      <a:pt x="18658" y="19832"/>
                    </a:lnTo>
                    <a:lnTo>
                      <a:pt x="18658" y="19013"/>
                    </a:lnTo>
                    <a:close/>
                    <a:moveTo>
                      <a:pt x="19614" y="19013"/>
                    </a:moveTo>
                    <a:lnTo>
                      <a:pt x="19614" y="19832"/>
                    </a:lnTo>
                    <a:lnTo>
                      <a:pt x="19148" y="19832"/>
                    </a:lnTo>
                    <a:lnTo>
                      <a:pt x="19148" y="19013"/>
                    </a:lnTo>
                    <a:close/>
                    <a:moveTo>
                      <a:pt x="20105" y="19013"/>
                    </a:moveTo>
                    <a:lnTo>
                      <a:pt x="20105" y="19832"/>
                    </a:lnTo>
                    <a:lnTo>
                      <a:pt x="19639" y="19832"/>
                    </a:lnTo>
                    <a:lnTo>
                      <a:pt x="19639" y="19013"/>
                    </a:lnTo>
                    <a:close/>
                    <a:moveTo>
                      <a:pt x="20595" y="19013"/>
                    </a:moveTo>
                    <a:lnTo>
                      <a:pt x="20595" y="19832"/>
                    </a:lnTo>
                    <a:lnTo>
                      <a:pt x="20129" y="19832"/>
                    </a:lnTo>
                    <a:lnTo>
                      <a:pt x="20129" y="19013"/>
                    </a:lnTo>
                    <a:close/>
                    <a:moveTo>
                      <a:pt x="21085" y="19013"/>
                    </a:moveTo>
                    <a:lnTo>
                      <a:pt x="21085" y="19832"/>
                    </a:lnTo>
                    <a:lnTo>
                      <a:pt x="20619" y="19832"/>
                    </a:lnTo>
                    <a:lnTo>
                      <a:pt x="20619" y="19013"/>
                    </a:lnTo>
                    <a:close/>
                    <a:moveTo>
                      <a:pt x="21576" y="19013"/>
                    </a:moveTo>
                    <a:lnTo>
                      <a:pt x="21576" y="19832"/>
                    </a:lnTo>
                    <a:lnTo>
                      <a:pt x="21110" y="19832"/>
                    </a:lnTo>
                    <a:lnTo>
                      <a:pt x="21110" y="19013"/>
                    </a:lnTo>
                    <a:close/>
                    <a:moveTo>
                      <a:pt x="491" y="19875"/>
                    </a:moveTo>
                    <a:lnTo>
                      <a:pt x="491" y="20694"/>
                    </a:lnTo>
                    <a:lnTo>
                      <a:pt x="25" y="20694"/>
                    </a:lnTo>
                    <a:lnTo>
                      <a:pt x="25" y="19875"/>
                    </a:lnTo>
                    <a:close/>
                    <a:moveTo>
                      <a:pt x="981" y="19875"/>
                    </a:moveTo>
                    <a:lnTo>
                      <a:pt x="981" y="20694"/>
                    </a:lnTo>
                    <a:lnTo>
                      <a:pt x="515" y="20694"/>
                    </a:lnTo>
                    <a:lnTo>
                      <a:pt x="515" y="19875"/>
                    </a:lnTo>
                    <a:close/>
                    <a:moveTo>
                      <a:pt x="1471" y="19875"/>
                    </a:moveTo>
                    <a:lnTo>
                      <a:pt x="1471" y="20694"/>
                    </a:lnTo>
                    <a:lnTo>
                      <a:pt x="1005" y="20694"/>
                    </a:lnTo>
                    <a:lnTo>
                      <a:pt x="1005" y="19875"/>
                    </a:lnTo>
                    <a:close/>
                    <a:moveTo>
                      <a:pt x="1961" y="19875"/>
                    </a:moveTo>
                    <a:lnTo>
                      <a:pt x="1961" y="20694"/>
                    </a:lnTo>
                    <a:lnTo>
                      <a:pt x="1496" y="20694"/>
                    </a:lnTo>
                    <a:lnTo>
                      <a:pt x="1496" y="19875"/>
                    </a:lnTo>
                    <a:close/>
                    <a:moveTo>
                      <a:pt x="2452" y="19875"/>
                    </a:moveTo>
                    <a:lnTo>
                      <a:pt x="2452" y="20694"/>
                    </a:lnTo>
                    <a:lnTo>
                      <a:pt x="1986" y="20694"/>
                    </a:lnTo>
                    <a:lnTo>
                      <a:pt x="1986" y="19875"/>
                    </a:lnTo>
                    <a:close/>
                    <a:moveTo>
                      <a:pt x="2942" y="19875"/>
                    </a:moveTo>
                    <a:lnTo>
                      <a:pt x="2942" y="20694"/>
                    </a:lnTo>
                    <a:lnTo>
                      <a:pt x="2476" y="20694"/>
                    </a:lnTo>
                    <a:lnTo>
                      <a:pt x="2476" y="19875"/>
                    </a:lnTo>
                    <a:close/>
                    <a:moveTo>
                      <a:pt x="3433" y="19875"/>
                    </a:moveTo>
                    <a:lnTo>
                      <a:pt x="3433" y="20694"/>
                    </a:lnTo>
                    <a:lnTo>
                      <a:pt x="2967" y="20694"/>
                    </a:lnTo>
                    <a:lnTo>
                      <a:pt x="2967" y="19875"/>
                    </a:lnTo>
                    <a:close/>
                    <a:moveTo>
                      <a:pt x="3923" y="19875"/>
                    </a:moveTo>
                    <a:lnTo>
                      <a:pt x="3923" y="20694"/>
                    </a:lnTo>
                    <a:lnTo>
                      <a:pt x="3457" y="20694"/>
                    </a:lnTo>
                    <a:lnTo>
                      <a:pt x="3457" y="19875"/>
                    </a:lnTo>
                    <a:close/>
                    <a:moveTo>
                      <a:pt x="4413" y="19875"/>
                    </a:moveTo>
                    <a:lnTo>
                      <a:pt x="4413" y="20694"/>
                    </a:lnTo>
                    <a:lnTo>
                      <a:pt x="3947" y="20694"/>
                    </a:lnTo>
                    <a:lnTo>
                      <a:pt x="3947" y="19875"/>
                    </a:lnTo>
                    <a:close/>
                    <a:moveTo>
                      <a:pt x="4904" y="19875"/>
                    </a:moveTo>
                    <a:lnTo>
                      <a:pt x="4904" y="20694"/>
                    </a:lnTo>
                    <a:lnTo>
                      <a:pt x="4438" y="20694"/>
                    </a:lnTo>
                    <a:lnTo>
                      <a:pt x="4438" y="19875"/>
                    </a:lnTo>
                    <a:close/>
                    <a:moveTo>
                      <a:pt x="5394" y="19875"/>
                    </a:moveTo>
                    <a:lnTo>
                      <a:pt x="5394" y="20694"/>
                    </a:lnTo>
                    <a:lnTo>
                      <a:pt x="4928" y="20694"/>
                    </a:lnTo>
                    <a:lnTo>
                      <a:pt x="4928" y="19875"/>
                    </a:lnTo>
                    <a:close/>
                    <a:moveTo>
                      <a:pt x="5884" y="19875"/>
                    </a:moveTo>
                    <a:lnTo>
                      <a:pt x="5884" y="20694"/>
                    </a:lnTo>
                    <a:lnTo>
                      <a:pt x="5418" y="20694"/>
                    </a:lnTo>
                    <a:lnTo>
                      <a:pt x="5418" y="19875"/>
                    </a:lnTo>
                    <a:close/>
                    <a:moveTo>
                      <a:pt x="6375" y="19875"/>
                    </a:moveTo>
                    <a:lnTo>
                      <a:pt x="6375" y="20694"/>
                    </a:lnTo>
                    <a:lnTo>
                      <a:pt x="5909" y="20694"/>
                    </a:lnTo>
                    <a:lnTo>
                      <a:pt x="5909" y="19875"/>
                    </a:lnTo>
                    <a:close/>
                    <a:moveTo>
                      <a:pt x="6865" y="19875"/>
                    </a:moveTo>
                    <a:lnTo>
                      <a:pt x="6865" y="20694"/>
                    </a:lnTo>
                    <a:lnTo>
                      <a:pt x="6399" y="20694"/>
                    </a:lnTo>
                    <a:lnTo>
                      <a:pt x="6399" y="19875"/>
                    </a:lnTo>
                    <a:close/>
                    <a:moveTo>
                      <a:pt x="7355" y="19875"/>
                    </a:moveTo>
                    <a:lnTo>
                      <a:pt x="7355" y="20694"/>
                    </a:lnTo>
                    <a:lnTo>
                      <a:pt x="6890" y="20694"/>
                    </a:lnTo>
                    <a:lnTo>
                      <a:pt x="6890" y="19875"/>
                    </a:lnTo>
                    <a:close/>
                    <a:moveTo>
                      <a:pt x="7846" y="19875"/>
                    </a:moveTo>
                    <a:lnTo>
                      <a:pt x="7846" y="20694"/>
                    </a:lnTo>
                    <a:lnTo>
                      <a:pt x="7380" y="20694"/>
                    </a:lnTo>
                    <a:lnTo>
                      <a:pt x="7380" y="19875"/>
                    </a:lnTo>
                    <a:close/>
                    <a:moveTo>
                      <a:pt x="8336" y="19875"/>
                    </a:moveTo>
                    <a:lnTo>
                      <a:pt x="8336" y="20694"/>
                    </a:lnTo>
                    <a:lnTo>
                      <a:pt x="7870" y="20694"/>
                    </a:lnTo>
                    <a:lnTo>
                      <a:pt x="7870" y="19875"/>
                    </a:lnTo>
                    <a:close/>
                    <a:moveTo>
                      <a:pt x="8826" y="19875"/>
                    </a:moveTo>
                    <a:lnTo>
                      <a:pt x="8826" y="20694"/>
                    </a:lnTo>
                    <a:lnTo>
                      <a:pt x="8361" y="20694"/>
                    </a:lnTo>
                    <a:lnTo>
                      <a:pt x="8361" y="19875"/>
                    </a:lnTo>
                    <a:close/>
                    <a:moveTo>
                      <a:pt x="9317" y="19875"/>
                    </a:moveTo>
                    <a:lnTo>
                      <a:pt x="9317" y="20694"/>
                    </a:lnTo>
                    <a:lnTo>
                      <a:pt x="8851" y="20694"/>
                    </a:lnTo>
                    <a:lnTo>
                      <a:pt x="8851" y="19875"/>
                    </a:lnTo>
                    <a:close/>
                    <a:moveTo>
                      <a:pt x="9807" y="19875"/>
                    </a:moveTo>
                    <a:lnTo>
                      <a:pt x="9807" y="20694"/>
                    </a:lnTo>
                    <a:lnTo>
                      <a:pt x="9341" y="20694"/>
                    </a:lnTo>
                    <a:lnTo>
                      <a:pt x="9341" y="19875"/>
                    </a:lnTo>
                    <a:close/>
                    <a:moveTo>
                      <a:pt x="10297" y="19875"/>
                    </a:moveTo>
                    <a:lnTo>
                      <a:pt x="10297" y="20694"/>
                    </a:lnTo>
                    <a:lnTo>
                      <a:pt x="9832" y="20694"/>
                    </a:lnTo>
                    <a:lnTo>
                      <a:pt x="9832" y="19875"/>
                    </a:lnTo>
                    <a:close/>
                    <a:moveTo>
                      <a:pt x="10788" y="19875"/>
                    </a:moveTo>
                    <a:lnTo>
                      <a:pt x="10788" y="20694"/>
                    </a:lnTo>
                    <a:lnTo>
                      <a:pt x="10322" y="20694"/>
                    </a:lnTo>
                    <a:lnTo>
                      <a:pt x="10322" y="19875"/>
                    </a:lnTo>
                    <a:close/>
                    <a:moveTo>
                      <a:pt x="11278" y="19875"/>
                    </a:moveTo>
                    <a:lnTo>
                      <a:pt x="11278" y="20694"/>
                    </a:lnTo>
                    <a:lnTo>
                      <a:pt x="10812" y="20694"/>
                    </a:lnTo>
                    <a:lnTo>
                      <a:pt x="10812" y="19875"/>
                    </a:lnTo>
                    <a:close/>
                    <a:moveTo>
                      <a:pt x="11769" y="19875"/>
                    </a:moveTo>
                    <a:lnTo>
                      <a:pt x="11769" y="20694"/>
                    </a:lnTo>
                    <a:lnTo>
                      <a:pt x="11303" y="20694"/>
                    </a:lnTo>
                    <a:lnTo>
                      <a:pt x="11303" y="19875"/>
                    </a:lnTo>
                    <a:close/>
                    <a:moveTo>
                      <a:pt x="12259" y="19875"/>
                    </a:moveTo>
                    <a:lnTo>
                      <a:pt x="12259" y="20694"/>
                    </a:lnTo>
                    <a:lnTo>
                      <a:pt x="11793" y="20694"/>
                    </a:lnTo>
                    <a:lnTo>
                      <a:pt x="11793" y="19875"/>
                    </a:lnTo>
                    <a:close/>
                    <a:moveTo>
                      <a:pt x="12749" y="19875"/>
                    </a:moveTo>
                    <a:lnTo>
                      <a:pt x="12749" y="20694"/>
                    </a:lnTo>
                    <a:lnTo>
                      <a:pt x="12283" y="20694"/>
                    </a:lnTo>
                    <a:lnTo>
                      <a:pt x="12283" y="19875"/>
                    </a:lnTo>
                    <a:close/>
                    <a:moveTo>
                      <a:pt x="13240" y="19875"/>
                    </a:moveTo>
                    <a:lnTo>
                      <a:pt x="13240" y="20694"/>
                    </a:lnTo>
                    <a:lnTo>
                      <a:pt x="12774" y="20694"/>
                    </a:lnTo>
                    <a:lnTo>
                      <a:pt x="12774" y="19875"/>
                    </a:lnTo>
                    <a:close/>
                    <a:moveTo>
                      <a:pt x="13730" y="19875"/>
                    </a:moveTo>
                    <a:lnTo>
                      <a:pt x="13730" y="20694"/>
                    </a:lnTo>
                    <a:lnTo>
                      <a:pt x="13264" y="20694"/>
                    </a:lnTo>
                    <a:lnTo>
                      <a:pt x="13264" y="19875"/>
                    </a:lnTo>
                    <a:close/>
                    <a:moveTo>
                      <a:pt x="14220" y="19875"/>
                    </a:moveTo>
                    <a:lnTo>
                      <a:pt x="14220" y="20694"/>
                    </a:lnTo>
                    <a:lnTo>
                      <a:pt x="13754" y="20694"/>
                    </a:lnTo>
                    <a:lnTo>
                      <a:pt x="13754" y="19875"/>
                    </a:lnTo>
                    <a:close/>
                    <a:moveTo>
                      <a:pt x="14711" y="19875"/>
                    </a:moveTo>
                    <a:lnTo>
                      <a:pt x="14711" y="20694"/>
                    </a:lnTo>
                    <a:lnTo>
                      <a:pt x="14245" y="20694"/>
                    </a:lnTo>
                    <a:lnTo>
                      <a:pt x="14245" y="19875"/>
                    </a:lnTo>
                    <a:close/>
                    <a:moveTo>
                      <a:pt x="15201" y="19875"/>
                    </a:moveTo>
                    <a:lnTo>
                      <a:pt x="15201" y="20694"/>
                    </a:lnTo>
                    <a:lnTo>
                      <a:pt x="14735" y="20694"/>
                    </a:lnTo>
                    <a:lnTo>
                      <a:pt x="14735" y="19875"/>
                    </a:lnTo>
                    <a:close/>
                    <a:moveTo>
                      <a:pt x="15691" y="19875"/>
                    </a:moveTo>
                    <a:lnTo>
                      <a:pt x="15691" y="20694"/>
                    </a:lnTo>
                    <a:lnTo>
                      <a:pt x="15226" y="20694"/>
                    </a:lnTo>
                    <a:lnTo>
                      <a:pt x="15226" y="19875"/>
                    </a:lnTo>
                    <a:close/>
                    <a:moveTo>
                      <a:pt x="16182" y="19875"/>
                    </a:moveTo>
                    <a:lnTo>
                      <a:pt x="16182" y="20694"/>
                    </a:lnTo>
                    <a:lnTo>
                      <a:pt x="15716" y="20694"/>
                    </a:lnTo>
                    <a:lnTo>
                      <a:pt x="15716" y="19875"/>
                    </a:lnTo>
                    <a:close/>
                    <a:moveTo>
                      <a:pt x="16672" y="19875"/>
                    </a:moveTo>
                    <a:lnTo>
                      <a:pt x="16672" y="20694"/>
                    </a:lnTo>
                    <a:lnTo>
                      <a:pt x="16206" y="20694"/>
                    </a:lnTo>
                    <a:lnTo>
                      <a:pt x="16206" y="19875"/>
                    </a:lnTo>
                    <a:close/>
                    <a:moveTo>
                      <a:pt x="17162" y="19875"/>
                    </a:moveTo>
                    <a:lnTo>
                      <a:pt x="17162" y="20694"/>
                    </a:lnTo>
                    <a:lnTo>
                      <a:pt x="16697" y="20694"/>
                    </a:lnTo>
                    <a:lnTo>
                      <a:pt x="16697" y="19875"/>
                    </a:lnTo>
                    <a:close/>
                    <a:moveTo>
                      <a:pt x="17653" y="19875"/>
                    </a:moveTo>
                    <a:lnTo>
                      <a:pt x="17653" y="20694"/>
                    </a:lnTo>
                    <a:lnTo>
                      <a:pt x="17187" y="20694"/>
                    </a:lnTo>
                    <a:lnTo>
                      <a:pt x="17187" y="19875"/>
                    </a:lnTo>
                    <a:close/>
                    <a:moveTo>
                      <a:pt x="18143" y="19875"/>
                    </a:moveTo>
                    <a:lnTo>
                      <a:pt x="18143" y="20694"/>
                    </a:lnTo>
                    <a:lnTo>
                      <a:pt x="17677" y="20694"/>
                    </a:lnTo>
                    <a:lnTo>
                      <a:pt x="17677" y="19875"/>
                    </a:lnTo>
                    <a:close/>
                    <a:moveTo>
                      <a:pt x="18633" y="19875"/>
                    </a:moveTo>
                    <a:lnTo>
                      <a:pt x="18633" y="20694"/>
                    </a:lnTo>
                    <a:lnTo>
                      <a:pt x="18168" y="20694"/>
                    </a:lnTo>
                    <a:lnTo>
                      <a:pt x="18168" y="19875"/>
                    </a:lnTo>
                    <a:close/>
                    <a:moveTo>
                      <a:pt x="19124" y="19875"/>
                    </a:moveTo>
                    <a:lnTo>
                      <a:pt x="19124" y="20694"/>
                    </a:lnTo>
                    <a:lnTo>
                      <a:pt x="18658" y="20694"/>
                    </a:lnTo>
                    <a:lnTo>
                      <a:pt x="18658" y="19875"/>
                    </a:lnTo>
                    <a:close/>
                    <a:moveTo>
                      <a:pt x="19614" y="19875"/>
                    </a:moveTo>
                    <a:lnTo>
                      <a:pt x="19614" y="20694"/>
                    </a:lnTo>
                    <a:lnTo>
                      <a:pt x="19148" y="20694"/>
                    </a:lnTo>
                    <a:lnTo>
                      <a:pt x="19148" y="19875"/>
                    </a:lnTo>
                    <a:close/>
                    <a:moveTo>
                      <a:pt x="20105" y="19875"/>
                    </a:moveTo>
                    <a:lnTo>
                      <a:pt x="20105" y="20694"/>
                    </a:lnTo>
                    <a:lnTo>
                      <a:pt x="19639" y="20694"/>
                    </a:lnTo>
                    <a:lnTo>
                      <a:pt x="19639" y="19875"/>
                    </a:lnTo>
                    <a:close/>
                    <a:moveTo>
                      <a:pt x="20595" y="19875"/>
                    </a:moveTo>
                    <a:lnTo>
                      <a:pt x="20595" y="20694"/>
                    </a:lnTo>
                    <a:lnTo>
                      <a:pt x="20129" y="20694"/>
                    </a:lnTo>
                    <a:lnTo>
                      <a:pt x="20129" y="19875"/>
                    </a:lnTo>
                    <a:close/>
                    <a:moveTo>
                      <a:pt x="21085" y="19875"/>
                    </a:moveTo>
                    <a:lnTo>
                      <a:pt x="21085" y="20694"/>
                    </a:lnTo>
                    <a:lnTo>
                      <a:pt x="20619" y="20694"/>
                    </a:lnTo>
                    <a:lnTo>
                      <a:pt x="20619" y="19875"/>
                    </a:lnTo>
                    <a:close/>
                    <a:moveTo>
                      <a:pt x="21576" y="19875"/>
                    </a:moveTo>
                    <a:lnTo>
                      <a:pt x="21576" y="20694"/>
                    </a:lnTo>
                    <a:lnTo>
                      <a:pt x="21110" y="20694"/>
                    </a:lnTo>
                    <a:lnTo>
                      <a:pt x="21110" y="19875"/>
                    </a:lnTo>
                    <a:close/>
                    <a:moveTo>
                      <a:pt x="491" y="20737"/>
                    </a:moveTo>
                    <a:lnTo>
                      <a:pt x="491" y="21556"/>
                    </a:lnTo>
                    <a:lnTo>
                      <a:pt x="25" y="21556"/>
                    </a:lnTo>
                    <a:lnTo>
                      <a:pt x="25" y="20737"/>
                    </a:lnTo>
                    <a:close/>
                    <a:moveTo>
                      <a:pt x="981" y="20737"/>
                    </a:moveTo>
                    <a:lnTo>
                      <a:pt x="981" y="21556"/>
                    </a:lnTo>
                    <a:lnTo>
                      <a:pt x="515" y="21556"/>
                    </a:lnTo>
                    <a:lnTo>
                      <a:pt x="515" y="20737"/>
                    </a:lnTo>
                    <a:close/>
                    <a:moveTo>
                      <a:pt x="1471" y="20737"/>
                    </a:moveTo>
                    <a:lnTo>
                      <a:pt x="1471" y="21556"/>
                    </a:lnTo>
                    <a:lnTo>
                      <a:pt x="1005" y="21556"/>
                    </a:lnTo>
                    <a:lnTo>
                      <a:pt x="1005" y="20737"/>
                    </a:lnTo>
                    <a:close/>
                    <a:moveTo>
                      <a:pt x="1961" y="20737"/>
                    </a:moveTo>
                    <a:lnTo>
                      <a:pt x="1961" y="21556"/>
                    </a:lnTo>
                    <a:lnTo>
                      <a:pt x="1496" y="21556"/>
                    </a:lnTo>
                    <a:lnTo>
                      <a:pt x="1496" y="20737"/>
                    </a:lnTo>
                    <a:close/>
                    <a:moveTo>
                      <a:pt x="2452" y="20737"/>
                    </a:moveTo>
                    <a:lnTo>
                      <a:pt x="2452" y="21556"/>
                    </a:lnTo>
                    <a:lnTo>
                      <a:pt x="1986" y="21556"/>
                    </a:lnTo>
                    <a:lnTo>
                      <a:pt x="1986" y="20737"/>
                    </a:lnTo>
                    <a:close/>
                    <a:moveTo>
                      <a:pt x="2942" y="20737"/>
                    </a:moveTo>
                    <a:lnTo>
                      <a:pt x="2942" y="21556"/>
                    </a:lnTo>
                    <a:lnTo>
                      <a:pt x="2476" y="21556"/>
                    </a:lnTo>
                    <a:lnTo>
                      <a:pt x="2476" y="20737"/>
                    </a:lnTo>
                    <a:close/>
                    <a:moveTo>
                      <a:pt x="3433" y="20737"/>
                    </a:moveTo>
                    <a:lnTo>
                      <a:pt x="3433" y="21556"/>
                    </a:lnTo>
                    <a:lnTo>
                      <a:pt x="2967" y="21556"/>
                    </a:lnTo>
                    <a:lnTo>
                      <a:pt x="2967" y="20737"/>
                    </a:lnTo>
                    <a:close/>
                    <a:moveTo>
                      <a:pt x="3923" y="20737"/>
                    </a:moveTo>
                    <a:lnTo>
                      <a:pt x="3923" y="21556"/>
                    </a:lnTo>
                    <a:lnTo>
                      <a:pt x="3457" y="21556"/>
                    </a:lnTo>
                    <a:lnTo>
                      <a:pt x="3457" y="20737"/>
                    </a:lnTo>
                    <a:close/>
                    <a:moveTo>
                      <a:pt x="4413" y="20737"/>
                    </a:moveTo>
                    <a:lnTo>
                      <a:pt x="4413" y="21556"/>
                    </a:lnTo>
                    <a:lnTo>
                      <a:pt x="3947" y="21556"/>
                    </a:lnTo>
                    <a:lnTo>
                      <a:pt x="3947" y="20737"/>
                    </a:lnTo>
                    <a:close/>
                    <a:moveTo>
                      <a:pt x="4904" y="20737"/>
                    </a:moveTo>
                    <a:lnTo>
                      <a:pt x="4904" y="21556"/>
                    </a:lnTo>
                    <a:lnTo>
                      <a:pt x="4438" y="21556"/>
                    </a:lnTo>
                    <a:lnTo>
                      <a:pt x="4438" y="20737"/>
                    </a:lnTo>
                    <a:close/>
                    <a:moveTo>
                      <a:pt x="5394" y="20737"/>
                    </a:moveTo>
                    <a:lnTo>
                      <a:pt x="5394" y="21556"/>
                    </a:lnTo>
                    <a:lnTo>
                      <a:pt x="4928" y="21556"/>
                    </a:lnTo>
                    <a:lnTo>
                      <a:pt x="4928" y="20737"/>
                    </a:lnTo>
                    <a:close/>
                    <a:moveTo>
                      <a:pt x="5884" y="20737"/>
                    </a:moveTo>
                    <a:lnTo>
                      <a:pt x="5884" y="21556"/>
                    </a:lnTo>
                    <a:lnTo>
                      <a:pt x="5418" y="21556"/>
                    </a:lnTo>
                    <a:lnTo>
                      <a:pt x="5418" y="20737"/>
                    </a:lnTo>
                    <a:close/>
                    <a:moveTo>
                      <a:pt x="6375" y="20737"/>
                    </a:moveTo>
                    <a:lnTo>
                      <a:pt x="6375" y="21556"/>
                    </a:lnTo>
                    <a:lnTo>
                      <a:pt x="5909" y="21556"/>
                    </a:lnTo>
                    <a:lnTo>
                      <a:pt x="5909" y="20737"/>
                    </a:lnTo>
                    <a:close/>
                    <a:moveTo>
                      <a:pt x="6865" y="20737"/>
                    </a:moveTo>
                    <a:lnTo>
                      <a:pt x="6865" y="21556"/>
                    </a:lnTo>
                    <a:lnTo>
                      <a:pt x="6399" y="21556"/>
                    </a:lnTo>
                    <a:lnTo>
                      <a:pt x="6399" y="20737"/>
                    </a:lnTo>
                    <a:close/>
                    <a:moveTo>
                      <a:pt x="7355" y="20737"/>
                    </a:moveTo>
                    <a:lnTo>
                      <a:pt x="7355" y="21556"/>
                    </a:lnTo>
                    <a:lnTo>
                      <a:pt x="6890" y="21556"/>
                    </a:lnTo>
                    <a:lnTo>
                      <a:pt x="6890" y="20737"/>
                    </a:lnTo>
                    <a:close/>
                    <a:moveTo>
                      <a:pt x="7846" y="20737"/>
                    </a:moveTo>
                    <a:lnTo>
                      <a:pt x="7846" y="21556"/>
                    </a:lnTo>
                    <a:lnTo>
                      <a:pt x="7380" y="21556"/>
                    </a:lnTo>
                    <a:lnTo>
                      <a:pt x="7380" y="20737"/>
                    </a:lnTo>
                    <a:close/>
                    <a:moveTo>
                      <a:pt x="8336" y="20737"/>
                    </a:moveTo>
                    <a:lnTo>
                      <a:pt x="8336" y="21556"/>
                    </a:lnTo>
                    <a:lnTo>
                      <a:pt x="7870" y="21556"/>
                    </a:lnTo>
                    <a:lnTo>
                      <a:pt x="7870" y="20737"/>
                    </a:lnTo>
                    <a:close/>
                    <a:moveTo>
                      <a:pt x="8826" y="20737"/>
                    </a:moveTo>
                    <a:lnTo>
                      <a:pt x="8826" y="21556"/>
                    </a:lnTo>
                    <a:lnTo>
                      <a:pt x="8361" y="21556"/>
                    </a:lnTo>
                    <a:lnTo>
                      <a:pt x="8361" y="20737"/>
                    </a:lnTo>
                    <a:close/>
                    <a:moveTo>
                      <a:pt x="9317" y="20737"/>
                    </a:moveTo>
                    <a:lnTo>
                      <a:pt x="9317" y="21556"/>
                    </a:lnTo>
                    <a:lnTo>
                      <a:pt x="8851" y="21556"/>
                    </a:lnTo>
                    <a:lnTo>
                      <a:pt x="8851" y="20737"/>
                    </a:lnTo>
                    <a:close/>
                    <a:moveTo>
                      <a:pt x="9807" y="20737"/>
                    </a:moveTo>
                    <a:lnTo>
                      <a:pt x="9807" y="21556"/>
                    </a:lnTo>
                    <a:lnTo>
                      <a:pt x="9341" y="21556"/>
                    </a:lnTo>
                    <a:lnTo>
                      <a:pt x="9341" y="20737"/>
                    </a:lnTo>
                    <a:close/>
                    <a:moveTo>
                      <a:pt x="10297" y="20737"/>
                    </a:moveTo>
                    <a:lnTo>
                      <a:pt x="10297" y="21556"/>
                    </a:lnTo>
                    <a:lnTo>
                      <a:pt x="9832" y="21556"/>
                    </a:lnTo>
                    <a:lnTo>
                      <a:pt x="9832" y="20737"/>
                    </a:lnTo>
                    <a:close/>
                    <a:moveTo>
                      <a:pt x="10788" y="20737"/>
                    </a:moveTo>
                    <a:lnTo>
                      <a:pt x="10788" y="21556"/>
                    </a:lnTo>
                    <a:lnTo>
                      <a:pt x="10322" y="21556"/>
                    </a:lnTo>
                    <a:lnTo>
                      <a:pt x="10322" y="20737"/>
                    </a:lnTo>
                    <a:close/>
                    <a:moveTo>
                      <a:pt x="11278" y="20737"/>
                    </a:moveTo>
                    <a:lnTo>
                      <a:pt x="11278" y="21556"/>
                    </a:lnTo>
                    <a:lnTo>
                      <a:pt x="10812" y="21556"/>
                    </a:lnTo>
                    <a:lnTo>
                      <a:pt x="10812" y="20737"/>
                    </a:lnTo>
                    <a:close/>
                    <a:moveTo>
                      <a:pt x="11769" y="20737"/>
                    </a:moveTo>
                    <a:lnTo>
                      <a:pt x="11769" y="21556"/>
                    </a:lnTo>
                    <a:lnTo>
                      <a:pt x="11303" y="21556"/>
                    </a:lnTo>
                    <a:lnTo>
                      <a:pt x="11303" y="20737"/>
                    </a:lnTo>
                    <a:close/>
                    <a:moveTo>
                      <a:pt x="12259" y="20737"/>
                    </a:moveTo>
                    <a:lnTo>
                      <a:pt x="12259" y="21556"/>
                    </a:lnTo>
                    <a:lnTo>
                      <a:pt x="11793" y="21556"/>
                    </a:lnTo>
                    <a:lnTo>
                      <a:pt x="11793" y="20737"/>
                    </a:lnTo>
                    <a:close/>
                    <a:moveTo>
                      <a:pt x="12749" y="20737"/>
                    </a:moveTo>
                    <a:lnTo>
                      <a:pt x="12749" y="21556"/>
                    </a:lnTo>
                    <a:lnTo>
                      <a:pt x="12283" y="21556"/>
                    </a:lnTo>
                    <a:lnTo>
                      <a:pt x="12283" y="20737"/>
                    </a:lnTo>
                    <a:close/>
                    <a:moveTo>
                      <a:pt x="13240" y="20737"/>
                    </a:moveTo>
                    <a:lnTo>
                      <a:pt x="13240" y="21556"/>
                    </a:lnTo>
                    <a:lnTo>
                      <a:pt x="12774" y="21556"/>
                    </a:lnTo>
                    <a:lnTo>
                      <a:pt x="12774" y="20737"/>
                    </a:lnTo>
                    <a:close/>
                    <a:moveTo>
                      <a:pt x="13730" y="20737"/>
                    </a:moveTo>
                    <a:lnTo>
                      <a:pt x="13730" y="21556"/>
                    </a:lnTo>
                    <a:lnTo>
                      <a:pt x="13264" y="21556"/>
                    </a:lnTo>
                    <a:lnTo>
                      <a:pt x="13264" y="20737"/>
                    </a:lnTo>
                    <a:close/>
                    <a:moveTo>
                      <a:pt x="14220" y="20737"/>
                    </a:moveTo>
                    <a:lnTo>
                      <a:pt x="14220" y="21556"/>
                    </a:lnTo>
                    <a:lnTo>
                      <a:pt x="13754" y="21556"/>
                    </a:lnTo>
                    <a:lnTo>
                      <a:pt x="13754" y="20737"/>
                    </a:lnTo>
                    <a:close/>
                    <a:moveTo>
                      <a:pt x="14711" y="20737"/>
                    </a:moveTo>
                    <a:lnTo>
                      <a:pt x="14711" y="21556"/>
                    </a:lnTo>
                    <a:lnTo>
                      <a:pt x="14245" y="21556"/>
                    </a:lnTo>
                    <a:lnTo>
                      <a:pt x="14245" y="20737"/>
                    </a:lnTo>
                    <a:close/>
                    <a:moveTo>
                      <a:pt x="15201" y="20737"/>
                    </a:moveTo>
                    <a:lnTo>
                      <a:pt x="15201" y="21556"/>
                    </a:lnTo>
                    <a:lnTo>
                      <a:pt x="14735" y="21556"/>
                    </a:lnTo>
                    <a:lnTo>
                      <a:pt x="14735" y="20737"/>
                    </a:lnTo>
                    <a:close/>
                    <a:moveTo>
                      <a:pt x="15691" y="20737"/>
                    </a:moveTo>
                    <a:lnTo>
                      <a:pt x="15691" y="21556"/>
                    </a:lnTo>
                    <a:lnTo>
                      <a:pt x="15226" y="21556"/>
                    </a:lnTo>
                    <a:lnTo>
                      <a:pt x="15226" y="20737"/>
                    </a:lnTo>
                    <a:close/>
                    <a:moveTo>
                      <a:pt x="16182" y="20737"/>
                    </a:moveTo>
                    <a:lnTo>
                      <a:pt x="16182" y="21556"/>
                    </a:lnTo>
                    <a:lnTo>
                      <a:pt x="15716" y="21556"/>
                    </a:lnTo>
                    <a:lnTo>
                      <a:pt x="15716" y="20737"/>
                    </a:lnTo>
                    <a:close/>
                    <a:moveTo>
                      <a:pt x="16672" y="20737"/>
                    </a:moveTo>
                    <a:lnTo>
                      <a:pt x="16672" y="21556"/>
                    </a:lnTo>
                    <a:lnTo>
                      <a:pt x="16206" y="21556"/>
                    </a:lnTo>
                    <a:lnTo>
                      <a:pt x="16206" y="20737"/>
                    </a:lnTo>
                    <a:close/>
                    <a:moveTo>
                      <a:pt x="17162" y="20737"/>
                    </a:moveTo>
                    <a:lnTo>
                      <a:pt x="17162" y="21556"/>
                    </a:lnTo>
                    <a:lnTo>
                      <a:pt x="16697" y="21556"/>
                    </a:lnTo>
                    <a:lnTo>
                      <a:pt x="16697" y="20737"/>
                    </a:lnTo>
                    <a:close/>
                    <a:moveTo>
                      <a:pt x="17653" y="20737"/>
                    </a:moveTo>
                    <a:lnTo>
                      <a:pt x="17653" y="21556"/>
                    </a:lnTo>
                    <a:lnTo>
                      <a:pt x="17187" y="21556"/>
                    </a:lnTo>
                    <a:lnTo>
                      <a:pt x="17187" y="20737"/>
                    </a:lnTo>
                    <a:close/>
                    <a:moveTo>
                      <a:pt x="18143" y="20737"/>
                    </a:moveTo>
                    <a:lnTo>
                      <a:pt x="18143" y="21556"/>
                    </a:lnTo>
                    <a:lnTo>
                      <a:pt x="17677" y="21556"/>
                    </a:lnTo>
                    <a:lnTo>
                      <a:pt x="17677" y="20737"/>
                    </a:lnTo>
                    <a:close/>
                    <a:moveTo>
                      <a:pt x="18633" y="20737"/>
                    </a:moveTo>
                    <a:lnTo>
                      <a:pt x="18633" y="21556"/>
                    </a:lnTo>
                    <a:lnTo>
                      <a:pt x="18168" y="21556"/>
                    </a:lnTo>
                    <a:lnTo>
                      <a:pt x="18168" y="20737"/>
                    </a:lnTo>
                    <a:close/>
                    <a:moveTo>
                      <a:pt x="19124" y="20737"/>
                    </a:moveTo>
                    <a:lnTo>
                      <a:pt x="19124" y="21556"/>
                    </a:lnTo>
                    <a:lnTo>
                      <a:pt x="18658" y="21556"/>
                    </a:lnTo>
                    <a:lnTo>
                      <a:pt x="18658" y="20737"/>
                    </a:lnTo>
                    <a:close/>
                    <a:moveTo>
                      <a:pt x="19614" y="20737"/>
                    </a:moveTo>
                    <a:lnTo>
                      <a:pt x="19614" y="21556"/>
                    </a:lnTo>
                    <a:lnTo>
                      <a:pt x="19148" y="21556"/>
                    </a:lnTo>
                    <a:lnTo>
                      <a:pt x="19148" y="20737"/>
                    </a:lnTo>
                    <a:close/>
                    <a:moveTo>
                      <a:pt x="20105" y="20737"/>
                    </a:moveTo>
                    <a:lnTo>
                      <a:pt x="20105" y="21556"/>
                    </a:lnTo>
                    <a:lnTo>
                      <a:pt x="19639" y="21556"/>
                    </a:lnTo>
                    <a:lnTo>
                      <a:pt x="19639" y="20737"/>
                    </a:lnTo>
                    <a:close/>
                    <a:moveTo>
                      <a:pt x="20595" y="20737"/>
                    </a:moveTo>
                    <a:lnTo>
                      <a:pt x="20595" y="21556"/>
                    </a:lnTo>
                    <a:lnTo>
                      <a:pt x="20129" y="21556"/>
                    </a:lnTo>
                    <a:lnTo>
                      <a:pt x="20129" y="20737"/>
                    </a:lnTo>
                    <a:close/>
                    <a:moveTo>
                      <a:pt x="21085" y="20737"/>
                    </a:moveTo>
                    <a:lnTo>
                      <a:pt x="21085" y="21556"/>
                    </a:lnTo>
                    <a:lnTo>
                      <a:pt x="20619" y="21556"/>
                    </a:lnTo>
                    <a:lnTo>
                      <a:pt x="20619" y="20737"/>
                    </a:lnTo>
                    <a:close/>
                    <a:moveTo>
                      <a:pt x="21576" y="20737"/>
                    </a:moveTo>
                    <a:lnTo>
                      <a:pt x="21576" y="21556"/>
                    </a:lnTo>
                    <a:lnTo>
                      <a:pt x="21110" y="21556"/>
                    </a:lnTo>
                    <a:lnTo>
                      <a:pt x="21110" y="20737"/>
                    </a:lnTo>
                    <a:close/>
                    <a:moveTo>
                      <a:pt x="12" y="0"/>
                    </a:moveTo>
                    <a:lnTo>
                      <a:pt x="12" y="22"/>
                    </a:lnTo>
                    <a:lnTo>
                      <a:pt x="0" y="22"/>
                    </a:lnTo>
                    <a:lnTo>
                      <a:pt x="0" y="21578"/>
                    </a:lnTo>
                    <a:lnTo>
                      <a:pt x="12" y="21578"/>
                    </a:lnTo>
                    <a:lnTo>
                      <a:pt x="12" y="21600"/>
                    </a:lnTo>
                    <a:lnTo>
                      <a:pt x="21588" y="21600"/>
                    </a:lnTo>
                    <a:lnTo>
                      <a:pt x="21588" y="21578"/>
                    </a:lnTo>
                    <a:lnTo>
                      <a:pt x="21600" y="21578"/>
                    </a:lnTo>
                    <a:lnTo>
                      <a:pt x="21600" y="21"/>
                    </a:lnTo>
                    <a:lnTo>
                      <a:pt x="21588" y="21"/>
                    </a:lnTo>
                    <a:lnTo>
                      <a:pt x="21588" y="0"/>
                    </a:lnTo>
                    <a:close/>
                  </a:path>
                </a:pathLst>
              </a:custGeom>
              <a:solidFill>
                <a:srgbClr val="FCECE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13" name="Google Shape;228;p16"/>
            <p:cNvSpPr/>
            <p:nvPr/>
          </p:nvSpPr>
          <p:spPr>
            <a:xfrm flipH="1">
              <a:off x="10606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414" name="Google Shape;229;p16"/>
            <p:cNvSpPr/>
            <p:nvPr/>
          </p:nvSpPr>
          <p:spPr>
            <a:xfrm flipH="1">
              <a:off x="9158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415" name="Google Shape;230;p16"/>
            <p:cNvSpPr/>
            <p:nvPr/>
          </p:nvSpPr>
          <p:spPr>
            <a:xfrm>
              <a:off x="267368" y="28989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231;p16"/>
            <p:cNvSpPr/>
            <p:nvPr/>
          </p:nvSpPr>
          <p:spPr>
            <a:xfrm>
              <a:off x="267368" y="731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232;p16"/>
            <p:cNvSpPr/>
            <p:nvPr/>
          </p:nvSpPr>
          <p:spPr>
            <a:xfrm>
              <a:off x="267368" y="11567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233;p16"/>
            <p:cNvSpPr/>
            <p:nvPr/>
          </p:nvSpPr>
          <p:spPr>
            <a:xfrm>
              <a:off x="267368" y="94005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" name="Google Shape;234;p16"/>
            <p:cNvSpPr/>
            <p:nvPr/>
          </p:nvSpPr>
          <p:spPr>
            <a:xfrm>
              <a:off x="267368" y="72333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235;p16"/>
            <p:cNvSpPr/>
            <p:nvPr/>
          </p:nvSpPr>
          <p:spPr>
            <a:xfrm>
              <a:off x="267368" y="50661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22" name="نص العنوان"/>
          <p:cNvSpPr txBox="1"/>
          <p:nvPr>
            <p:ph type="title"/>
          </p:nvPr>
        </p:nvSpPr>
        <p:spPr>
          <a:xfrm>
            <a:off x="4844532" y="4735266"/>
            <a:ext cx="6819202" cy="1040001"/>
          </a:xfrm>
          <a:prstGeom prst="rect">
            <a:avLst/>
          </a:prstGeom>
        </p:spPr>
        <p:txBody>
          <a:bodyPr anchor="ctr"/>
          <a:lstStyle>
            <a:lvl1pPr>
              <a:defRPr sz="5200">
                <a:solidFill>
                  <a:srgbClr val="323149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423" name="مستوى النص الأول…"/>
          <p:cNvSpPr txBox="1"/>
          <p:nvPr>
            <p:ph type="body" sz="quarter" idx="1"/>
          </p:nvPr>
        </p:nvSpPr>
        <p:spPr>
          <a:xfrm>
            <a:off x="4844532" y="6054933"/>
            <a:ext cx="6339202" cy="1504801"/>
          </a:xfrm>
          <a:prstGeom prst="rect">
            <a:avLst/>
          </a:prstGeom>
        </p:spPr>
        <p:txBody>
          <a:bodyPr/>
          <a:lstStyle>
            <a:lvl1pPr marL="880533" indent="-753533">
              <a:buClrTx/>
              <a:buSzTx/>
              <a:buNone/>
              <a:defRPr sz="4200">
                <a:solidFill>
                  <a:srgbClr val="323149"/>
                </a:solidFill>
              </a:defRPr>
            </a:lvl1pPr>
            <a:lvl2pPr marL="880533" indent="-296333">
              <a:buClrTx/>
              <a:buSzTx/>
              <a:buNone/>
              <a:defRPr sz="4200">
                <a:solidFill>
                  <a:srgbClr val="323149"/>
                </a:solidFill>
              </a:defRPr>
            </a:lvl2pPr>
            <a:lvl3pPr marL="880533" indent="160866">
              <a:buClrTx/>
              <a:buSzTx/>
              <a:buNone/>
              <a:defRPr sz="4200">
                <a:solidFill>
                  <a:srgbClr val="323149"/>
                </a:solidFill>
              </a:defRPr>
            </a:lvl3pPr>
            <a:lvl4pPr marL="880533" indent="618066">
              <a:buClrTx/>
              <a:buSzTx/>
              <a:buNone/>
              <a:defRPr sz="4200">
                <a:solidFill>
                  <a:srgbClr val="323149"/>
                </a:solidFill>
              </a:defRPr>
            </a:lvl4pPr>
            <a:lvl5pPr marL="880533" indent="1075266">
              <a:buClrTx/>
              <a:buSzTx/>
              <a:buNone/>
              <a:defRPr sz="4200">
                <a:solidFill>
                  <a:srgbClr val="323149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pic>
        <p:nvPicPr>
          <p:cNvPr id="424" name="phonto 2.png" descr="phonto 2.png"/>
          <p:cNvPicPr>
            <a:picLocks noChangeAspect="1"/>
          </p:cNvPicPr>
          <p:nvPr/>
        </p:nvPicPr>
        <p:blipFill>
          <a:blip r:embed="rId2">
            <a:alphaModFix amt="56164"/>
            <a:extLst/>
          </a:blip>
          <a:srcRect l="35645" t="45924" r="30567" b="37991"/>
          <a:stretch>
            <a:fillRect/>
          </a:stretch>
        </p:blipFill>
        <p:spPr>
          <a:xfrm>
            <a:off x="1596380" y="12199886"/>
            <a:ext cx="2853757" cy="599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5" name="IMG_1539.png" descr="IMG_1539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rcRect l="16715" t="22788" r="16715" b="14549"/>
          <a:stretch>
            <a:fillRect/>
          </a:stretch>
        </p:blipFill>
        <p:spPr>
          <a:xfrm>
            <a:off x="1688448" y="697704"/>
            <a:ext cx="2669968" cy="2522747"/>
          </a:xfrm>
          <a:prstGeom prst="rect">
            <a:avLst/>
          </a:prstGeom>
          <a:ln w="12700">
            <a:miter lim="400000"/>
          </a:ln>
        </p:spPr>
      </p:pic>
      <p:sp>
        <p:nvSpPr>
          <p:cNvPr id="42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bg>
      <p:bgPr>
        <a:solidFill>
          <a:srgbClr val="3231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" name="Google Shape;9;p2"/>
          <p:cNvGrpSpPr/>
          <p:nvPr/>
        </p:nvGrpSpPr>
        <p:grpSpPr>
          <a:xfrm>
            <a:off x="558333" y="563466"/>
            <a:ext cx="23266868" cy="12595601"/>
            <a:chOff x="0" y="0"/>
            <a:chExt cx="23266866" cy="12595600"/>
          </a:xfrm>
        </p:grpSpPr>
        <p:grpSp>
          <p:nvGrpSpPr>
            <p:cNvPr id="435" name="Google Shape;10;p2"/>
            <p:cNvGrpSpPr/>
            <p:nvPr/>
          </p:nvGrpSpPr>
          <p:grpSpPr>
            <a:xfrm>
              <a:off x="0" y="-1"/>
              <a:ext cx="23266868" cy="12588802"/>
              <a:chOff x="0" y="0"/>
              <a:chExt cx="23266866" cy="12588800"/>
            </a:xfrm>
          </p:grpSpPr>
          <p:sp>
            <p:nvSpPr>
              <p:cNvPr id="433" name="Google Shape;11;p2"/>
              <p:cNvSpPr/>
              <p:nvPr/>
            </p:nvSpPr>
            <p:spPr>
              <a:xfrm>
                <a:off x="466" y="-1"/>
                <a:ext cx="23266401" cy="1258880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4" name="Google Shape;12;p2"/>
              <p:cNvSpPr/>
              <p:nvPr/>
            </p:nvSpPr>
            <p:spPr>
              <a:xfrm>
                <a:off x="0" y="133"/>
                <a:ext cx="23266677" cy="12588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1" y="43"/>
                    </a:moveTo>
                    <a:lnTo>
                      <a:pt x="491" y="862"/>
                    </a:lnTo>
                    <a:lnTo>
                      <a:pt x="25" y="862"/>
                    </a:lnTo>
                    <a:lnTo>
                      <a:pt x="25" y="43"/>
                    </a:lnTo>
                    <a:close/>
                    <a:moveTo>
                      <a:pt x="981" y="43"/>
                    </a:moveTo>
                    <a:lnTo>
                      <a:pt x="981" y="862"/>
                    </a:lnTo>
                    <a:lnTo>
                      <a:pt x="515" y="862"/>
                    </a:lnTo>
                    <a:lnTo>
                      <a:pt x="515" y="43"/>
                    </a:lnTo>
                    <a:close/>
                    <a:moveTo>
                      <a:pt x="1471" y="43"/>
                    </a:moveTo>
                    <a:lnTo>
                      <a:pt x="1471" y="862"/>
                    </a:lnTo>
                    <a:lnTo>
                      <a:pt x="1005" y="862"/>
                    </a:lnTo>
                    <a:lnTo>
                      <a:pt x="1005" y="43"/>
                    </a:lnTo>
                    <a:close/>
                    <a:moveTo>
                      <a:pt x="1961" y="43"/>
                    </a:moveTo>
                    <a:lnTo>
                      <a:pt x="1961" y="862"/>
                    </a:lnTo>
                    <a:lnTo>
                      <a:pt x="1496" y="862"/>
                    </a:lnTo>
                    <a:lnTo>
                      <a:pt x="1496" y="43"/>
                    </a:lnTo>
                    <a:close/>
                    <a:moveTo>
                      <a:pt x="2452" y="43"/>
                    </a:moveTo>
                    <a:lnTo>
                      <a:pt x="2452" y="862"/>
                    </a:lnTo>
                    <a:lnTo>
                      <a:pt x="1986" y="862"/>
                    </a:lnTo>
                    <a:lnTo>
                      <a:pt x="1986" y="43"/>
                    </a:lnTo>
                    <a:close/>
                    <a:moveTo>
                      <a:pt x="2942" y="43"/>
                    </a:moveTo>
                    <a:lnTo>
                      <a:pt x="2942" y="862"/>
                    </a:lnTo>
                    <a:lnTo>
                      <a:pt x="2476" y="862"/>
                    </a:lnTo>
                    <a:lnTo>
                      <a:pt x="2476" y="43"/>
                    </a:lnTo>
                    <a:close/>
                    <a:moveTo>
                      <a:pt x="3433" y="43"/>
                    </a:moveTo>
                    <a:lnTo>
                      <a:pt x="3433" y="862"/>
                    </a:lnTo>
                    <a:lnTo>
                      <a:pt x="2967" y="862"/>
                    </a:lnTo>
                    <a:lnTo>
                      <a:pt x="2967" y="43"/>
                    </a:lnTo>
                    <a:close/>
                    <a:moveTo>
                      <a:pt x="3923" y="43"/>
                    </a:moveTo>
                    <a:lnTo>
                      <a:pt x="3923" y="862"/>
                    </a:lnTo>
                    <a:lnTo>
                      <a:pt x="3457" y="862"/>
                    </a:lnTo>
                    <a:lnTo>
                      <a:pt x="3457" y="43"/>
                    </a:lnTo>
                    <a:close/>
                    <a:moveTo>
                      <a:pt x="4413" y="43"/>
                    </a:moveTo>
                    <a:lnTo>
                      <a:pt x="4413" y="862"/>
                    </a:lnTo>
                    <a:lnTo>
                      <a:pt x="3947" y="862"/>
                    </a:lnTo>
                    <a:lnTo>
                      <a:pt x="3947" y="43"/>
                    </a:lnTo>
                    <a:close/>
                    <a:moveTo>
                      <a:pt x="4904" y="43"/>
                    </a:moveTo>
                    <a:lnTo>
                      <a:pt x="4904" y="862"/>
                    </a:lnTo>
                    <a:lnTo>
                      <a:pt x="4438" y="862"/>
                    </a:lnTo>
                    <a:lnTo>
                      <a:pt x="4438" y="43"/>
                    </a:lnTo>
                    <a:close/>
                    <a:moveTo>
                      <a:pt x="5394" y="43"/>
                    </a:moveTo>
                    <a:lnTo>
                      <a:pt x="5394" y="862"/>
                    </a:lnTo>
                    <a:lnTo>
                      <a:pt x="4928" y="862"/>
                    </a:lnTo>
                    <a:lnTo>
                      <a:pt x="4928" y="43"/>
                    </a:lnTo>
                    <a:close/>
                    <a:moveTo>
                      <a:pt x="5884" y="43"/>
                    </a:moveTo>
                    <a:lnTo>
                      <a:pt x="5884" y="862"/>
                    </a:lnTo>
                    <a:lnTo>
                      <a:pt x="5418" y="862"/>
                    </a:lnTo>
                    <a:lnTo>
                      <a:pt x="5418" y="43"/>
                    </a:lnTo>
                    <a:close/>
                    <a:moveTo>
                      <a:pt x="6375" y="43"/>
                    </a:moveTo>
                    <a:lnTo>
                      <a:pt x="6375" y="862"/>
                    </a:lnTo>
                    <a:lnTo>
                      <a:pt x="5909" y="862"/>
                    </a:lnTo>
                    <a:lnTo>
                      <a:pt x="5909" y="43"/>
                    </a:lnTo>
                    <a:close/>
                    <a:moveTo>
                      <a:pt x="6865" y="43"/>
                    </a:moveTo>
                    <a:lnTo>
                      <a:pt x="6865" y="862"/>
                    </a:lnTo>
                    <a:lnTo>
                      <a:pt x="6399" y="862"/>
                    </a:lnTo>
                    <a:lnTo>
                      <a:pt x="6399" y="43"/>
                    </a:lnTo>
                    <a:close/>
                    <a:moveTo>
                      <a:pt x="7356" y="43"/>
                    </a:moveTo>
                    <a:lnTo>
                      <a:pt x="7356" y="862"/>
                    </a:lnTo>
                    <a:lnTo>
                      <a:pt x="6890" y="862"/>
                    </a:lnTo>
                    <a:lnTo>
                      <a:pt x="6890" y="43"/>
                    </a:lnTo>
                    <a:close/>
                    <a:moveTo>
                      <a:pt x="7846" y="43"/>
                    </a:moveTo>
                    <a:lnTo>
                      <a:pt x="7846" y="862"/>
                    </a:lnTo>
                    <a:lnTo>
                      <a:pt x="7380" y="862"/>
                    </a:lnTo>
                    <a:lnTo>
                      <a:pt x="7380" y="43"/>
                    </a:lnTo>
                    <a:close/>
                    <a:moveTo>
                      <a:pt x="8336" y="43"/>
                    </a:moveTo>
                    <a:lnTo>
                      <a:pt x="8336" y="862"/>
                    </a:lnTo>
                    <a:lnTo>
                      <a:pt x="7870" y="862"/>
                    </a:lnTo>
                    <a:lnTo>
                      <a:pt x="7870" y="43"/>
                    </a:lnTo>
                    <a:close/>
                    <a:moveTo>
                      <a:pt x="8826" y="43"/>
                    </a:moveTo>
                    <a:lnTo>
                      <a:pt x="8826" y="862"/>
                    </a:lnTo>
                    <a:lnTo>
                      <a:pt x="8361" y="862"/>
                    </a:lnTo>
                    <a:lnTo>
                      <a:pt x="8361" y="43"/>
                    </a:lnTo>
                    <a:close/>
                    <a:moveTo>
                      <a:pt x="9317" y="43"/>
                    </a:moveTo>
                    <a:lnTo>
                      <a:pt x="9317" y="862"/>
                    </a:lnTo>
                    <a:lnTo>
                      <a:pt x="8851" y="862"/>
                    </a:lnTo>
                    <a:lnTo>
                      <a:pt x="8851" y="43"/>
                    </a:lnTo>
                    <a:close/>
                    <a:moveTo>
                      <a:pt x="9807" y="43"/>
                    </a:moveTo>
                    <a:lnTo>
                      <a:pt x="9807" y="862"/>
                    </a:lnTo>
                    <a:lnTo>
                      <a:pt x="9341" y="862"/>
                    </a:lnTo>
                    <a:lnTo>
                      <a:pt x="9341" y="43"/>
                    </a:lnTo>
                    <a:close/>
                    <a:moveTo>
                      <a:pt x="10297" y="43"/>
                    </a:moveTo>
                    <a:lnTo>
                      <a:pt x="10297" y="862"/>
                    </a:lnTo>
                    <a:lnTo>
                      <a:pt x="9832" y="862"/>
                    </a:lnTo>
                    <a:lnTo>
                      <a:pt x="9832" y="43"/>
                    </a:lnTo>
                    <a:close/>
                    <a:moveTo>
                      <a:pt x="10788" y="43"/>
                    </a:moveTo>
                    <a:lnTo>
                      <a:pt x="10788" y="862"/>
                    </a:lnTo>
                    <a:lnTo>
                      <a:pt x="10322" y="862"/>
                    </a:lnTo>
                    <a:lnTo>
                      <a:pt x="10322" y="43"/>
                    </a:lnTo>
                    <a:close/>
                    <a:moveTo>
                      <a:pt x="11278" y="43"/>
                    </a:moveTo>
                    <a:lnTo>
                      <a:pt x="11278" y="862"/>
                    </a:lnTo>
                    <a:lnTo>
                      <a:pt x="10812" y="862"/>
                    </a:lnTo>
                    <a:lnTo>
                      <a:pt x="10812" y="43"/>
                    </a:lnTo>
                    <a:close/>
                    <a:moveTo>
                      <a:pt x="11769" y="43"/>
                    </a:moveTo>
                    <a:lnTo>
                      <a:pt x="11769" y="862"/>
                    </a:lnTo>
                    <a:lnTo>
                      <a:pt x="11303" y="862"/>
                    </a:lnTo>
                    <a:lnTo>
                      <a:pt x="11303" y="43"/>
                    </a:lnTo>
                    <a:close/>
                    <a:moveTo>
                      <a:pt x="12259" y="43"/>
                    </a:moveTo>
                    <a:lnTo>
                      <a:pt x="12259" y="862"/>
                    </a:lnTo>
                    <a:lnTo>
                      <a:pt x="11793" y="862"/>
                    </a:lnTo>
                    <a:lnTo>
                      <a:pt x="11793" y="43"/>
                    </a:lnTo>
                    <a:close/>
                    <a:moveTo>
                      <a:pt x="12749" y="43"/>
                    </a:moveTo>
                    <a:lnTo>
                      <a:pt x="12749" y="862"/>
                    </a:lnTo>
                    <a:lnTo>
                      <a:pt x="12283" y="862"/>
                    </a:lnTo>
                    <a:lnTo>
                      <a:pt x="12283" y="43"/>
                    </a:lnTo>
                    <a:close/>
                    <a:moveTo>
                      <a:pt x="13240" y="43"/>
                    </a:moveTo>
                    <a:lnTo>
                      <a:pt x="13240" y="862"/>
                    </a:lnTo>
                    <a:lnTo>
                      <a:pt x="12774" y="862"/>
                    </a:lnTo>
                    <a:lnTo>
                      <a:pt x="12774" y="43"/>
                    </a:lnTo>
                    <a:close/>
                    <a:moveTo>
                      <a:pt x="13730" y="43"/>
                    </a:moveTo>
                    <a:lnTo>
                      <a:pt x="13730" y="862"/>
                    </a:lnTo>
                    <a:lnTo>
                      <a:pt x="13264" y="862"/>
                    </a:lnTo>
                    <a:lnTo>
                      <a:pt x="13264" y="43"/>
                    </a:lnTo>
                    <a:close/>
                    <a:moveTo>
                      <a:pt x="14220" y="43"/>
                    </a:moveTo>
                    <a:lnTo>
                      <a:pt x="14220" y="862"/>
                    </a:lnTo>
                    <a:lnTo>
                      <a:pt x="13754" y="862"/>
                    </a:lnTo>
                    <a:lnTo>
                      <a:pt x="13754" y="43"/>
                    </a:lnTo>
                    <a:close/>
                    <a:moveTo>
                      <a:pt x="14711" y="43"/>
                    </a:moveTo>
                    <a:lnTo>
                      <a:pt x="14711" y="862"/>
                    </a:lnTo>
                    <a:lnTo>
                      <a:pt x="14245" y="862"/>
                    </a:lnTo>
                    <a:lnTo>
                      <a:pt x="14245" y="43"/>
                    </a:lnTo>
                    <a:close/>
                    <a:moveTo>
                      <a:pt x="15201" y="43"/>
                    </a:moveTo>
                    <a:lnTo>
                      <a:pt x="15201" y="862"/>
                    </a:lnTo>
                    <a:lnTo>
                      <a:pt x="14735" y="862"/>
                    </a:lnTo>
                    <a:lnTo>
                      <a:pt x="14735" y="43"/>
                    </a:lnTo>
                    <a:close/>
                    <a:moveTo>
                      <a:pt x="15691" y="43"/>
                    </a:moveTo>
                    <a:lnTo>
                      <a:pt x="15691" y="862"/>
                    </a:lnTo>
                    <a:lnTo>
                      <a:pt x="15226" y="862"/>
                    </a:lnTo>
                    <a:lnTo>
                      <a:pt x="15226" y="43"/>
                    </a:lnTo>
                    <a:close/>
                    <a:moveTo>
                      <a:pt x="16182" y="43"/>
                    </a:moveTo>
                    <a:lnTo>
                      <a:pt x="16182" y="862"/>
                    </a:lnTo>
                    <a:lnTo>
                      <a:pt x="15716" y="862"/>
                    </a:lnTo>
                    <a:lnTo>
                      <a:pt x="15716" y="43"/>
                    </a:lnTo>
                    <a:close/>
                    <a:moveTo>
                      <a:pt x="16672" y="43"/>
                    </a:moveTo>
                    <a:lnTo>
                      <a:pt x="16672" y="862"/>
                    </a:lnTo>
                    <a:lnTo>
                      <a:pt x="16206" y="862"/>
                    </a:lnTo>
                    <a:lnTo>
                      <a:pt x="16206" y="43"/>
                    </a:lnTo>
                    <a:close/>
                    <a:moveTo>
                      <a:pt x="17162" y="43"/>
                    </a:moveTo>
                    <a:lnTo>
                      <a:pt x="17162" y="862"/>
                    </a:lnTo>
                    <a:lnTo>
                      <a:pt x="16697" y="862"/>
                    </a:lnTo>
                    <a:lnTo>
                      <a:pt x="16697" y="43"/>
                    </a:lnTo>
                    <a:close/>
                    <a:moveTo>
                      <a:pt x="17653" y="43"/>
                    </a:moveTo>
                    <a:lnTo>
                      <a:pt x="17653" y="862"/>
                    </a:lnTo>
                    <a:lnTo>
                      <a:pt x="17187" y="862"/>
                    </a:lnTo>
                    <a:lnTo>
                      <a:pt x="17187" y="43"/>
                    </a:lnTo>
                    <a:close/>
                    <a:moveTo>
                      <a:pt x="18143" y="43"/>
                    </a:moveTo>
                    <a:lnTo>
                      <a:pt x="18143" y="862"/>
                    </a:lnTo>
                    <a:lnTo>
                      <a:pt x="17677" y="862"/>
                    </a:lnTo>
                    <a:lnTo>
                      <a:pt x="17677" y="43"/>
                    </a:lnTo>
                    <a:close/>
                    <a:moveTo>
                      <a:pt x="18633" y="43"/>
                    </a:moveTo>
                    <a:lnTo>
                      <a:pt x="18633" y="862"/>
                    </a:lnTo>
                    <a:lnTo>
                      <a:pt x="18168" y="862"/>
                    </a:lnTo>
                    <a:lnTo>
                      <a:pt x="18168" y="43"/>
                    </a:lnTo>
                    <a:close/>
                    <a:moveTo>
                      <a:pt x="19124" y="43"/>
                    </a:moveTo>
                    <a:lnTo>
                      <a:pt x="19124" y="862"/>
                    </a:lnTo>
                    <a:lnTo>
                      <a:pt x="18658" y="862"/>
                    </a:lnTo>
                    <a:lnTo>
                      <a:pt x="18658" y="43"/>
                    </a:lnTo>
                    <a:close/>
                    <a:moveTo>
                      <a:pt x="19614" y="43"/>
                    </a:moveTo>
                    <a:lnTo>
                      <a:pt x="19614" y="862"/>
                    </a:lnTo>
                    <a:lnTo>
                      <a:pt x="19148" y="862"/>
                    </a:lnTo>
                    <a:lnTo>
                      <a:pt x="19148" y="43"/>
                    </a:lnTo>
                    <a:close/>
                    <a:moveTo>
                      <a:pt x="20105" y="43"/>
                    </a:moveTo>
                    <a:lnTo>
                      <a:pt x="20105" y="862"/>
                    </a:lnTo>
                    <a:lnTo>
                      <a:pt x="19639" y="862"/>
                    </a:lnTo>
                    <a:lnTo>
                      <a:pt x="19639" y="43"/>
                    </a:lnTo>
                    <a:close/>
                    <a:moveTo>
                      <a:pt x="20595" y="43"/>
                    </a:moveTo>
                    <a:lnTo>
                      <a:pt x="20595" y="862"/>
                    </a:lnTo>
                    <a:lnTo>
                      <a:pt x="20129" y="862"/>
                    </a:lnTo>
                    <a:lnTo>
                      <a:pt x="20129" y="43"/>
                    </a:lnTo>
                    <a:close/>
                    <a:moveTo>
                      <a:pt x="21085" y="43"/>
                    </a:moveTo>
                    <a:lnTo>
                      <a:pt x="21085" y="862"/>
                    </a:lnTo>
                    <a:lnTo>
                      <a:pt x="20619" y="862"/>
                    </a:lnTo>
                    <a:lnTo>
                      <a:pt x="20619" y="43"/>
                    </a:lnTo>
                    <a:close/>
                    <a:moveTo>
                      <a:pt x="21576" y="43"/>
                    </a:moveTo>
                    <a:lnTo>
                      <a:pt x="21576" y="862"/>
                    </a:lnTo>
                    <a:lnTo>
                      <a:pt x="21110" y="862"/>
                    </a:lnTo>
                    <a:lnTo>
                      <a:pt x="21110" y="43"/>
                    </a:lnTo>
                    <a:close/>
                    <a:moveTo>
                      <a:pt x="491" y="905"/>
                    </a:moveTo>
                    <a:lnTo>
                      <a:pt x="491" y="1724"/>
                    </a:lnTo>
                    <a:lnTo>
                      <a:pt x="25" y="1724"/>
                    </a:lnTo>
                    <a:lnTo>
                      <a:pt x="25" y="905"/>
                    </a:lnTo>
                    <a:close/>
                    <a:moveTo>
                      <a:pt x="981" y="905"/>
                    </a:moveTo>
                    <a:lnTo>
                      <a:pt x="981" y="1724"/>
                    </a:lnTo>
                    <a:lnTo>
                      <a:pt x="515" y="1724"/>
                    </a:lnTo>
                    <a:lnTo>
                      <a:pt x="515" y="905"/>
                    </a:lnTo>
                    <a:close/>
                    <a:moveTo>
                      <a:pt x="1471" y="905"/>
                    </a:moveTo>
                    <a:lnTo>
                      <a:pt x="1471" y="1724"/>
                    </a:lnTo>
                    <a:lnTo>
                      <a:pt x="1005" y="1724"/>
                    </a:lnTo>
                    <a:lnTo>
                      <a:pt x="1005" y="905"/>
                    </a:lnTo>
                    <a:close/>
                    <a:moveTo>
                      <a:pt x="1961" y="905"/>
                    </a:moveTo>
                    <a:lnTo>
                      <a:pt x="1961" y="1724"/>
                    </a:lnTo>
                    <a:lnTo>
                      <a:pt x="1496" y="1724"/>
                    </a:lnTo>
                    <a:lnTo>
                      <a:pt x="1496" y="905"/>
                    </a:lnTo>
                    <a:close/>
                    <a:moveTo>
                      <a:pt x="2452" y="905"/>
                    </a:moveTo>
                    <a:lnTo>
                      <a:pt x="2452" y="1724"/>
                    </a:lnTo>
                    <a:lnTo>
                      <a:pt x="1986" y="1724"/>
                    </a:lnTo>
                    <a:lnTo>
                      <a:pt x="1986" y="905"/>
                    </a:lnTo>
                    <a:close/>
                    <a:moveTo>
                      <a:pt x="2942" y="905"/>
                    </a:moveTo>
                    <a:lnTo>
                      <a:pt x="2942" y="1724"/>
                    </a:lnTo>
                    <a:lnTo>
                      <a:pt x="2476" y="1724"/>
                    </a:lnTo>
                    <a:lnTo>
                      <a:pt x="2476" y="905"/>
                    </a:lnTo>
                    <a:close/>
                    <a:moveTo>
                      <a:pt x="3433" y="905"/>
                    </a:moveTo>
                    <a:lnTo>
                      <a:pt x="3433" y="1724"/>
                    </a:lnTo>
                    <a:lnTo>
                      <a:pt x="2967" y="1724"/>
                    </a:lnTo>
                    <a:lnTo>
                      <a:pt x="2967" y="905"/>
                    </a:lnTo>
                    <a:close/>
                    <a:moveTo>
                      <a:pt x="3923" y="905"/>
                    </a:moveTo>
                    <a:lnTo>
                      <a:pt x="3923" y="1724"/>
                    </a:lnTo>
                    <a:lnTo>
                      <a:pt x="3457" y="1724"/>
                    </a:lnTo>
                    <a:lnTo>
                      <a:pt x="3457" y="905"/>
                    </a:lnTo>
                    <a:close/>
                    <a:moveTo>
                      <a:pt x="4413" y="905"/>
                    </a:moveTo>
                    <a:lnTo>
                      <a:pt x="4413" y="1724"/>
                    </a:lnTo>
                    <a:lnTo>
                      <a:pt x="3947" y="1724"/>
                    </a:lnTo>
                    <a:lnTo>
                      <a:pt x="3947" y="905"/>
                    </a:lnTo>
                    <a:close/>
                    <a:moveTo>
                      <a:pt x="4904" y="905"/>
                    </a:moveTo>
                    <a:lnTo>
                      <a:pt x="4904" y="1724"/>
                    </a:lnTo>
                    <a:lnTo>
                      <a:pt x="4438" y="1724"/>
                    </a:lnTo>
                    <a:lnTo>
                      <a:pt x="4438" y="905"/>
                    </a:lnTo>
                    <a:close/>
                    <a:moveTo>
                      <a:pt x="5394" y="905"/>
                    </a:moveTo>
                    <a:lnTo>
                      <a:pt x="5394" y="1724"/>
                    </a:lnTo>
                    <a:lnTo>
                      <a:pt x="4928" y="1724"/>
                    </a:lnTo>
                    <a:lnTo>
                      <a:pt x="4928" y="905"/>
                    </a:lnTo>
                    <a:close/>
                    <a:moveTo>
                      <a:pt x="5884" y="905"/>
                    </a:moveTo>
                    <a:lnTo>
                      <a:pt x="5884" y="1724"/>
                    </a:lnTo>
                    <a:lnTo>
                      <a:pt x="5418" y="1724"/>
                    </a:lnTo>
                    <a:lnTo>
                      <a:pt x="5418" y="905"/>
                    </a:lnTo>
                    <a:close/>
                    <a:moveTo>
                      <a:pt x="6375" y="905"/>
                    </a:moveTo>
                    <a:lnTo>
                      <a:pt x="6375" y="1724"/>
                    </a:lnTo>
                    <a:lnTo>
                      <a:pt x="5909" y="1724"/>
                    </a:lnTo>
                    <a:lnTo>
                      <a:pt x="5909" y="905"/>
                    </a:lnTo>
                    <a:close/>
                    <a:moveTo>
                      <a:pt x="6865" y="905"/>
                    </a:moveTo>
                    <a:lnTo>
                      <a:pt x="6865" y="1724"/>
                    </a:lnTo>
                    <a:lnTo>
                      <a:pt x="6399" y="1724"/>
                    </a:lnTo>
                    <a:lnTo>
                      <a:pt x="6399" y="905"/>
                    </a:lnTo>
                    <a:close/>
                    <a:moveTo>
                      <a:pt x="7356" y="905"/>
                    </a:moveTo>
                    <a:lnTo>
                      <a:pt x="7356" y="1724"/>
                    </a:lnTo>
                    <a:lnTo>
                      <a:pt x="6890" y="1724"/>
                    </a:lnTo>
                    <a:lnTo>
                      <a:pt x="6890" y="905"/>
                    </a:lnTo>
                    <a:close/>
                    <a:moveTo>
                      <a:pt x="7846" y="905"/>
                    </a:moveTo>
                    <a:lnTo>
                      <a:pt x="7846" y="1724"/>
                    </a:lnTo>
                    <a:lnTo>
                      <a:pt x="7380" y="1724"/>
                    </a:lnTo>
                    <a:lnTo>
                      <a:pt x="7380" y="905"/>
                    </a:lnTo>
                    <a:close/>
                    <a:moveTo>
                      <a:pt x="8336" y="905"/>
                    </a:moveTo>
                    <a:lnTo>
                      <a:pt x="8336" y="1724"/>
                    </a:lnTo>
                    <a:lnTo>
                      <a:pt x="7870" y="1724"/>
                    </a:lnTo>
                    <a:lnTo>
                      <a:pt x="7870" y="905"/>
                    </a:lnTo>
                    <a:close/>
                    <a:moveTo>
                      <a:pt x="8826" y="905"/>
                    </a:moveTo>
                    <a:lnTo>
                      <a:pt x="8826" y="1724"/>
                    </a:lnTo>
                    <a:lnTo>
                      <a:pt x="8361" y="1724"/>
                    </a:lnTo>
                    <a:lnTo>
                      <a:pt x="8361" y="905"/>
                    </a:lnTo>
                    <a:close/>
                    <a:moveTo>
                      <a:pt x="9317" y="905"/>
                    </a:moveTo>
                    <a:lnTo>
                      <a:pt x="9317" y="1724"/>
                    </a:lnTo>
                    <a:lnTo>
                      <a:pt x="8851" y="1724"/>
                    </a:lnTo>
                    <a:lnTo>
                      <a:pt x="8851" y="905"/>
                    </a:lnTo>
                    <a:close/>
                    <a:moveTo>
                      <a:pt x="9807" y="905"/>
                    </a:moveTo>
                    <a:lnTo>
                      <a:pt x="9807" y="1724"/>
                    </a:lnTo>
                    <a:lnTo>
                      <a:pt x="9341" y="1724"/>
                    </a:lnTo>
                    <a:lnTo>
                      <a:pt x="9341" y="905"/>
                    </a:lnTo>
                    <a:close/>
                    <a:moveTo>
                      <a:pt x="10297" y="905"/>
                    </a:moveTo>
                    <a:lnTo>
                      <a:pt x="10297" y="1724"/>
                    </a:lnTo>
                    <a:lnTo>
                      <a:pt x="9832" y="1724"/>
                    </a:lnTo>
                    <a:lnTo>
                      <a:pt x="9832" y="905"/>
                    </a:lnTo>
                    <a:close/>
                    <a:moveTo>
                      <a:pt x="10788" y="905"/>
                    </a:moveTo>
                    <a:lnTo>
                      <a:pt x="10788" y="1724"/>
                    </a:lnTo>
                    <a:lnTo>
                      <a:pt x="10322" y="1724"/>
                    </a:lnTo>
                    <a:lnTo>
                      <a:pt x="10322" y="905"/>
                    </a:lnTo>
                    <a:close/>
                    <a:moveTo>
                      <a:pt x="11278" y="905"/>
                    </a:moveTo>
                    <a:lnTo>
                      <a:pt x="11278" y="1724"/>
                    </a:lnTo>
                    <a:lnTo>
                      <a:pt x="10812" y="1724"/>
                    </a:lnTo>
                    <a:lnTo>
                      <a:pt x="10812" y="905"/>
                    </a:lnTo>
                    <a:close/>
                    <a:moveTo>
                      <a:pt x="11769" y="905"/>
                    </a:moveTo>
                    <a:lnTo>
                      <a:pt x="11769" y="1724"/>
                    </a:lnTo>
                    <a:lnTo>
                      <a:pt x="11303" y="1724"/>
                    </a:lnTo>
                    <a:lnTo>
                      <a:pt x="11303" y="905"/>
                    </a:lnTo>
                    <a:close/>
                    <a:moveTo>
                      <a:pt x="12259" y="905"/>
                    </a:moveTo>
                    <a:lnTo>
                      <a:pt x="12259" y="1724"/>
                    </a:lnTo>
                    <a:lnTo>
                      <a:pt x="11793" y="1724"/>
                    </a:lnTo>
                    <a:lnTo>
                      <a:pt x="11793" y="905"/>
                    </a:lnTo>
                    <a:close/>
                    <a:moveTo>
                      <a:pt x="12749" y="905"/>
                    </a:moveTo>
                    <a:lnTo>
                      <a:pt x="12749" y="1724"/>
                    </a:lnTo>
                    <a:lnTo>
                      <a:pt x="12283" y="1724"/>
                    </a:lnTo>
                    <a:lnTo>
                      <a:pt x="12283" y="905"/>
                    </a:lnTo>
                    <a:close/>
                    <a:moveTo>
                      <a:pt x="13240" y="905"/>
                    </a:moveTo>
                    <a:lnTo>
                      <a:pt x="13240" y="1724"/>
                    </a:lnTo>
                    <a:lnTo>
                      <a:pt x="12774" y="1724"/>
                    </a:lnTo>
                    <a:lnTo>
                      <a:pt x="12774" y="905"/>
                    </a:lnTo>
                    <a:close/>
                    <a:moveTo>
                      <a:pt x="13730" y="905"/>
                    </a:moveTo>
                    <a:lnTo>
                      <a:pt x="13730" y="1724"/>
                    </a:lnTo>
                    <a:lnTo>
                      <a:pt x="13264" y="1724"/>
                    </a:lnTo>
                    <a:lnTo>
                      <a:pt x="13264" y="905"/>
                    </a:lnTo>
                    <a:close/>
                    <a:moveTo>
                      <a:pt x="14220" y="905"/>
                    </a:moveTo>
                    <a:lnTo>
                      <a:pt x="14220" y="1724"/>
                    </a:lnTo>
                    <a:lnTo>
                      <a:pt x="13754" y="1724"/>
                    </a:lnTo>
                    <a:lnTo>
                      <a:pt x="13754" y="905"/>
                    </a:lnTo>
                    <a:close/>
                    <a:moveTo>
                      <a:pt x="14711" y="905"/>
                    </a:moveTo>
                    <a:lnTo>
                      <a:pt x="14711" y="1724"/>
                    </a:lnTo>
                    <a:lnTo>
                      <a:pt x="14245" y="1724"/>
                    </a:lnTo>
                    <a:lnTo>
                      <a:pt x="14245" y="905"/>
                    </a:lnTo>
                    <a:close/>
                    <a:moveTo>
                      <a:pt x="15201" y="905"/>
                    </a:moveTo>
                    <a:lnTo>
                      <a:pt x="15201" y="1724"/>
                    </a:lnTo>
                    <a:lnTo>
                      <a:pt x="14735" y="1724"/>
                    </a:lnTo>
                    <a:lnTo>
                      <a:pt x="14735" y="905"/>
                    </a:lnTo>
                    <a:close/>
                    <a:moveTo>
                      <a:pt x="15691" y="905"/>
                    </a:moveTo>
                    <a:lnTo>
                      <a:pt x="15691" y="1724"/>
                    </a:lnTo>
                    <a:lnTo>
                      <a:pt x="15226" y="1724"/>
                    </a:lnTo>
                    <a:lnTo>
                      <a:pt x="15226" y="905"/>
                    </a:lnTo>
                    <a:close/>
                    <a:moveTo>
                      <a:pt x="16182" y="905"/>
                    </a:moveTo>
                    <a:lnTo>
                      <a:pt x="16182" y="1724"/>
                    </a:lnTo>
                    <a:lnTo>
                      <a:pt x="15716" y="1724"/>
                    </a:lnTo>
                    <a:lnTo>
                      <a:pt x="15716" y="905"/>
                    </a:lnTo>
                    <a:close/>
                    <a:moveTo>
                      <a:pt x="16672" y="905"/>
                    </a:moveTo>
                    <a:lnTo>
                      <a:pt x="16672" y="1724"/>
                    </a:lnTo>
                    <a:lnTo>
                      <a:pt x="16206" y="1724"/>
                    </a:lnTo>
                    <a:lnTo>
                      <a:pt x="16206" y="905"/>
                    </a:lnTo>
                    <a:close/>
                    <a:moveTo>
                      <a:pt x="17162" y="905"/>
                    </a:moveTo>
                    <a:lnTo>
                      <a:pt x="17162" y="1724"/>
                    </a:lnTo>
                    <a:lnTo>
                      <a:pt x="16697" y="1724"/>
                    </a:lnTo>
                    <a:lnTo>
                      <a:pt x="16697" y="905"/>
                    </a:lnTo>
                    <a:close/>
                    <a:moveTo>
                      <a:pt x="17653" y="905"/>
                    </a:moveTo>
                    <a:lnTo>
                      <a:pt x="17653" y="1724"/>
                    </a:lnTo>
                    <a:lnTo>
                      <a:pt x="17187" y="1724"/>
                    </a:lnTo>
                    <a:lnTo>
                      <a:pt x="17187" y="905"/>
                    </a:lnTo>
                    <a:close/>
                    <a:moveTo>
                      <a:pt x="18143" y="905"/>
                    </a:moveTo>
                    <a:lnTo>
                      <a:pt x="18143" y="1724"/>
                    </a:lnTo>
                    <a:lnTo>
                      <a:pt x="17677" y="1724"/>
                    </a:lnTo>
                    <a:lnTo>
                      <a:pt x="17677" y="905"/>
                    </a:lnTo>
                    <a:close/>
                    <a:moveTo>
                      <a:pt x="18633" y="905"/>
                    </a:moveTo>
                    <a:lnTo>
                      <a:pt x="18633" y="1724"/>
                    </a:lnTo>
                    <a:lnTo>
                      <a:pt x="18168" y="1724"/>
                    </a:lnTo>
                    <a:lnTo>
                      <a:pt x="18168" y="905"/>
                    </a:lnTo>
                    <a:close/>
                    <a:moveTo>
                      <a:pt x="19124" y="905"/>
                    </a:moveTo>
                    <a:lnTo>
                      <a:pt x="19124" y="1724"/>
                    </a:lnTo>
                    <a:lnTo>
                      <a:pt x="18658" y="1724"/>
                    </a:lnTo>
                    <a:lnTo>
                      <a:pt x="18658" y="905"/>
                    </a:lnTo>
                    <a:close/>
                    <a:moveTo>
                      <a:pt x="19614" y="905"/>
                    </a:moveTo>
                    <a:lnTo>
                      <a:pt x="19614" y="1724"/>
                    </a:lnTo>
                    <a:lnTo>
                      <a:pt x="19148" y="1724"/>
                    </a:lnTo>
                    <a:lnTo>
                      <a:pt x="19148" y="905"/>
                    </a:lnTo>
                    <a:close/>
                    <a:moveTo>
                      <a:pt x="20105" y="905"/>
                    </a:moveTo>
                    <a:lnTo>
                      <a:pt x="20105" y="1724"/>
                    </a:lnTo>
                    <a:lnTo>
                      <a:pt x="19639" y="1724"/>
                    </a:lnTo>
                    <a:lnTo>
                      <a:pt x="19639" y="905"/>
                    </a:lnTo>
                    <a:close/>
                    <a:moveTo>
                      <a:pt x="20595" y="905"/>
                    </a:moveTo>
                    <a:lnTo>
                      <a:pt x="20595" y="1724"/>
                    </a:lnTo>
                    <a:lnTo>
                      <a:pt x="20129" y="1724"/>
                    </a:lnTo>
                    <a:lnTo>
                      <a:pt x="20129" y="905"/>
                    </a:lnTo>
                    <a:close/>
                    <a:moveTo>
                      <a:pt x="21085" y="905"/>
                    </a:moveTo>
                    <a:lnTo>
                      <a:pt x="21085" y="1724"/>
                    </a:lnTo>
                    <a:lnTo>
                      <a:pt x="20619" y="1724"/>
                    </a:lnTo>
                    <a:lnTo>
                      <a:pt x="20619" y="905"/>
                    </a:lnTo>
                    <a:close/>
                    <a:moveTo>
                      <a:pt x="21576" y="905"/>
                    </a:moveTo>
                    <a:lnTo>
                      <a:pt x="21576" y="1724"/>
                    </a:lnTo>
                    <a:lnTo>
                      <a:pt x="21110" y="1724"/>
                    </a:lnTo>
                    <a:lnTo>
                      <a:pt x="21110" y="905"/>
                    </a:lnTo>
                    <a:close/>
                    <a:moveTo>
                      <a:pt x="491" y="1768"/>
                    </a:moveTo>
                    <a:lnTo>
                      <a:pt x="491" y="2587"/>
                    </a:lnTo>
                    <a:lnTo>
                      <a:pt x="25" y="2587"/>
                    </a:lnTo>
                    <a:lnTo>
                      <a:pt x="25" y="1768"/>
                    </a:lnTo>
                    <a:close/>
                    <a:moveTo>
                      <a:pt x="981" y="1768"/>
                    </a:moveTo>
                    <a:lnTo>
                      <a:pt x="981" y="2587"/>
                    </a:lnTo>
                    <a:lnTo>
                      <a:pt x="515" y="2587"/>
                    </a:lnTo>
                    <a:lnTo>
                      <a:pt x="515" y="1768"/>
                    </a:lnTo>
                    <a:close/>
                    <a:moveTo>
                      <a:pt x="1471" y="1768"/>
                    </a:moveTo>
                    <a:lnTo>
                      <a:pt x="1471" y="2587"/>
                    </a:lnTo>
                    <a:lnTo>
                      <a:pt x="1005" y="2587"/>
                    </a:lnTo>
                    <a:lnTo>
                      <a:pt x="1005" y="1768"/>
                    </a:lnTo>
                    <a:close/>
                    <a:moveTo>
                      <a:pt x="1961" y="1768"/>
                    </a:moveTo>
                    <a:lnTo>
                      <a:pt x="1961" y="2587"/>
                    </a:lnTo>
                    <a:lnTo>
                      <a:pt x="1496" y="2587"/>
                    </a:lnTo>
                    <a:lnTo>
                      <a:pt x="1496" y="1768"/>
                    </a:lnTo>
                    <a:close/>
                    <a:moveTo>
                      <a:pt x="2452" y="1768"/>
                    </a:moveTo>
                    <a:lnTo>
                      <a:pt x="2452" y="2587"/>
                    </a:lnTo>
                    <a:lnTo>
                      <a:pt x="1986" y="2587"/>
                    </a:lnTo>
                    <a:lnTo>
                      <a:pt x="1986" y="1768"/>
                    </a:lnTo>
                    <a:close/>
                    <a:moveTo>
                      <a:pt x="2942" y="1768"/>
                    </a:moveTo>
                    <a:lnTo>
                      <a:pt x="2942" y="2587"/>
                    </a:lnTo>
                    <a:lnTo>
                      <a:pt x="2476" y="2587"/>
                    </a:lnTo>
                    <a:lnTo>
                      <a:pt x="2476" y="1768"/>
                    </a:lnTo>
                    <a:close/>
                    <a:moveTo>
                      <a:pt x="3433" y="1768"/>
                    </a:moveTo>
                    <a:lnTo>
                      <a:pt x="3433" y="2587"/>
                    </a:lnTo>
                    <a:lnTo>
                      <a:pt x="2967" y="2587"/>
                    </a:lnTo>
                    <a:lnTo>
                      <a:pt x="2967" y="1768"/>
                    </a:lnTo>
                    <a:close/>
                    <a:moveTo>
                      <a:pt x="3923" y="1768"/>
                    </a:moveTo>
                    <a:lnTo>
                      <a:pt x="3923" y="2587"/>
                    </a:lnTo>
                    <a:lnTo>
                      <a:pt x="3457" y="2587"/>
                    </a:lnTo>
                    <a:lnTo>
                      <a:pt x="3457" y="1768"/>
                    </a:lnTo>
                    <a:close/>
                    <a:moveTo>
                      <a:pt x="4413" y="1768"/>
                    </a:moveTo>
                    <a:lnTo>
                      <a:pt x="4413" y="2587"/>
                    </a:lnTo>
                    <a:lnTo>
                      <a:pt x="3947" y="2587"/>
                    </a:lnTo>
                    <a:lnTo>
                      <a:pt x="3947" y="1768"/>
                    </a:lnTo>
                    <a:close/>
                    <a:moveTo>
                      <a:pt x="4904" y="1768"/>
                    </a:moveTo>
                    <a:lnTo>
                      <a:pt x="4904" y="2587"/>
                    </a:lnTo>
                    <a:lnTo>
                      <a:pt x="4438" y="2587"/>
                    </a:lnTo>
                    <a:lnTo>
                      <a:pt x="4438" y="1768"/>
                    </a:lnTo>
                    <a:close/>
                    <a:moveTo>
                      <a:pt x="5394" y="1768"/>
                    </a:moveTo>
                    <a:lnTo>
                      <a:pt x="5394" y="2587"/>
                    </a:lnTo>
                    <a:lnTo>
                      <a:pt x="4928" y="2587"/>
                    </a:lnTo>
                    <a:lnTo>
                      <a:pt x="4928" y="1768"/>
                    </a:lnTo>
                    <a:close/>
                    <a:moveTo>
                      <a:pt x="5884" y="1768"/>
                    </a:moveTo>
                    <a:lnTo>
                      <a:pt x="5884" y="2587"/>
                    </a:lnTo>
                    <a:lnTo>
                      <a:pt x="5418" y="2587"/>
                    </a:lnTo>
                    <a:lnTo>
                      <a:pt x="5418" y="1768"/>
                    </a:lnTo>
                    <a:close/>
                    <a:moveTo>
                      <a:pt x="6375" y="1768"/>
                    </a:moveTo>
                    <a:lnTo>
                      <a:pt x="6375" y="2587"/>
                    </a:lnTo>
                    <a:lnTo>
                      <a:pt x="5909" y="2587"/>
                    </a:lnTo>
                    <a:lnTo>
                      <a:pt x="5909" y="1768"/>
                    </a:lnTo>
                    <a:close/>
                    <a:moveTo>
                      <a:pt x="6865" y="1768"/>
                    </a:moveTo>
                    <a:lnTo>
                      <a:pt x="6865" y="2587"/>
                    </a:lnTo>
                    <a:lnTo>
                      <a:pt x="6399" y="2587"/>
                    </a:lnTo>
                    <a:lnTo>
                      <a:pt x="6399" y="1768"/>
                    </a:lnTo>
                    <a:close/>
                    <a:moveTo>
                      <a:pt x="7356" y="1768"/>
                    </a:moveTo>
                    <a:lnTo>
                      <a:pt x="7356" y="2587"/>
                    </a:lnTo>
                    <a:lnTo>
                      <a:pt x="6890" y="2587"/>
                    </a:lnTo>
                    <a:lnTo>
                      <a:pt x="6890" y="1768"/>
                    </a:lnTo>
                    <a:close/>
                    <a:moveTo>
                      <a:pt x="7846" y="1768"/>
                    </a:moveTo>
                    <a:lnTo>
                      <a:pt x="7846" y="2587"/>
                    </a:lnTo>
                    <a:lnTo>
                      <a:pt x="7380" y="2587"/>
                    </a:lnTo>
                    <a:lnTo>
                      <a:pt x="7380" y="1768"/>
                    </a:lnTo>
                    <a:close/>
                    <a:moveTo>
                      <a:pt x="8336" y="1768"/>
                    </a:moveTo>
                    <a:lnTo>
                      <a:pt x="8336" y="2587"/>
                    </a:lnTo>
                    <a:lnTo>
                      <a:pt x="7870" y="2587"/>
                    </a:lnTo>
                    <a:lnTo>
                      <a:pt x="7870" y="1768"/>
                    </a:lnTo>
                    <a:close/>
                    <a:moveTo>
                      <a:pt x="8826" y="1768"/>
                    </a:moveTo>
                    <a:lnTo>
                      <a:pt x="8826" y="2587"/>
                    </a:lnTo>
                    <a:lnTo>
                      <a:pt x="8361" y="2587"/>
                    </a:lnTo>
                    <a:lnTo>
                      <a:pt x="8361" y="1768"/>
                    </a:lnTo>
                    <a:close/>
                    <a:moveTo>
                      <a:pt x="9317" y="1768"/>
                    </a:moveTo>
                    <a:lnTo>
                      <a:pt x="9317" y="2587"/>
                    </a:lnTo>
                    <a:lnTo>
                      <a:pt x="8851" y="2587"/>
                    </a:lnTo>
                    <a:lnTo>
                      <a:pt x="8851" y="1768"/>
                    </a:lnTo>
                    <a:close/>
                    <a:moveTo>
                      <a:pt x="9807" y="1768"/>
                    </a:moveTo>
                    <a:lnTo>
                      <a:pt x="9807" y="2587"/>
                    </a:lnTo>
                    <a:lnTo>
                      <a:pt x="9341" y="2587"/>
                    </a:lnTo>
                    <a:lnTo>
                      <a:pt x="9341" y="1768"/>
                    </a:lnTo>
                    <a:close/>
                    <a:moveTo>
                      <a:pt x="10297" y="1768"/>
                    </a:moveTo>
                    <a:lnTo>
                      <a:pt x="10297" y="2587"/>
                    </a:lnTo>
                    <a:lnTo>
                      <a:pt x="9832" y="2587"/>
                    </a:lnTo>
                    <a:lnTo>
                      <a:pt x="9832" y="1768"/>
                    </a:lnTo>
                    <a:close/>
                    <a:moveTo>
                      <a:pt x="10788" y="1768"/>
                    </a:moveTo>
                    <a:lnTo>
                      <a:pt x="10788" y="2587"/>
                    </a:lnTo>
                    <a:lnTo>
                      <a:pt x="10322" y="2587"/>
                    </a:lnTo>
                    <a:lnTo>
                      <a:pt x="10322" y="1768"/>
                    </a:lnTo>
                    <a:close/>
                    <a:moveTo>
                      <a:pt x="11278" y="1768"/>
                    </a:moveTo>
                    <a:lnTo>
                      <a:pt x="11278" y="2587"/>
                    </a:lnTo>
                    <a:lnTo>
                      <a:pt x="10812" y="2587"/>
                    </a:lnTo>
                    <a:lnTo>
                      <a:pt x="10812" y="1768"/>
                    </a:lnTo>
                    <a:close/>
                    <a:moveTo>
                      <a:pt x="11769" y="1768"/>
                    </a:moveTo>
                    <a:lnTo>
                      <a:pt x="11769" y="2587"/>
                    </a:lnTo>
                    <a:lnTo>
                      <a:pt x="11303" y="2587"/>
                    </a:lnTo>
                    <a:lnTo>
                      <a:pt x="11303" y="1768"/>
                    </a:lnTo>
                    <a:close/>
                    <a:moveTo>
                      <a:pt x="12259" y="1768"/>
                    </a:moveTo>
                    <a:lnTo>
                      <a:pt x="12259" y="2587"/>
                    </a:lnTo>
                    <a:lnTo>
                      <a:pt x="11793" y="2587"/>
                    </a:lnTo>
                    <a:lnTo>
                      <a:pt x="11793" y="1768"/>
                    </a:lnTo>
                    <a:close/>
                    <a:moveTo>
                      <a:pt x="12749" y="1768"/>
                    </a:moveTo>
                    <a:lnTo>
                      <a:pt x="12749" y="2587"/>
                    </a:lnTo>
                    <a:lnTo>
                      <a:pt x="12283" y="2587"/>
                    </a:lnTo>
                    <a:lnTo>
                      <a:pt x="12283" y="1768"/>
                    </a:lnTo>
                    <a:close/>
                    <a:moveTo>
                      <a:pt x="13240" y="1768"/>
                    </a:moveTo>
                    <a:lnTo>
                      <a:pt x="13240" y="2587"/>
                    </a:lnTo>
                    <a:lnTo>
                      <a:pt x="12774" y="2587"/>
                    </a:lnTo>
                    <a:lnTo>
                      <a:pt x="12774" y="1768"/>
                    </a:lnTo>
                    <a:close/>
                    <a:moveTo>
                      <a:pt x="13730" y="1768"/>
                    </a:moveTo>
                    <a:lnTo>
                      <a:pt x="13730" y="2587"/>
                    </a:lnTo>
                    <a:lnTo>
                      <a:pt x="13264" y="2587"/>
                    </a:lnTo>
                    <a:lnTo>
                      <a:pt x="13264" y="1768"/>
                    </a:lnTo>
                    <a:close/>
                    <a:moveTo>
                      <a:pt x="14220" y="1768"/>
                    </a:moveTo>
                    <a:lnTo>
                      <a:pt x="14220" y="2587"/>
                    </a:lnTo>
                    <a:lnTo>
                      <a:pt x="13754" y="2587"/>
                    </a:lnTo>
                    <a:lnTo>
                      <a:pt x="13754" y="1768"/>
                    </a:lnTo>
                    <a:close/>
                    <a:moveTo>
                      <a:pt x="14711" y="1768"/>
                    </a:moveTo>
                    <a:lnTo>
                      <a:pt x="14711" y="2587"/>
                    </a:lnTo>
                    <a:lnTo>
                      <a:pt x="14245" y="2587"/>
                    </a:lnTo>
                    <a:lnTo>
                      <a:pt x="14245" y="1768"/>
                    </a:lnTo>
                    <a:close/>
                    <a:moveTo>
                      <a:pt x="15201" y="1768"/>
                    </a:moveTo>
                    <a:lnTo>
                      <a:pt x="15201" y="2587"/>
                    </a:lnTo>
                    <a:lnTo>
                      <a:pt x="14735" y="2587"/>
                    </a:lnTo>
                    <a:lnTo>
                      <a:pt x="14735" y="1768"/>
                    </a:lnTo>
                    <a:close/>
                    <a:moveTo>
                      <a:pt x="15691" y="1768"/>
                    </a:moveTo>
                    <a:lnTo>
                      <a:pt x="15691" y="2587"/>
                    </a:lnTo>
                    <a:lnTo>
                      <a:pt x="15226" y="2587"/>
                    </a:lnTo>
                    <a:lnTo>
                      <a:pt x="15226" y="1768"/>
                    </a:lnTo>
                    <a:close/>
                    <a:moveTo>
                      <a:pt x="16182" y="1768"/>
                    </a:moveTo>
                    <a:lnTo>
                      <a:pt x="16182" y="2587"/>
                    </a:lnTo>
                    <a:lnTo>
                      <a:pt x="15716" y="2587"/>
                    </a:lnTo>
                    <a:lnTo>
                      <a:pt x="15716" y="1768"/>
                    </a:lnTo>
                    <a:close/>
                    <a:moveTo>
                      <a:pt x="16672" y="1768"/>
                    </a:moveTo>
                    <a:lnTo>
                      <a:pt x="16672" y="2587"/>
                    </a:lnTo>
                    <a:lnTo>
                      <a:pt x="16206" y="2587"/>
                    </a:lnTo>
                    <a:lnTo>
                      <a:pt x="16206" y="1768"/>
                    </a:lnTo>
                    <a:close/>
                    <a:moveTo>
                      <a:pt x="17162" y="1768"/>
                    </a:moveTo>
                    <a:lnTo>
                      <a:pt x="17162" y="2587"/>
                    </a:lnTo>
                    <a:lnTo>
                      <a:pt x="16697" y="2587"/>
                    </a:lnTo>
                    <a:lnTo>
                      <a:pt x="16697" y="1768"/>
                    </a:lnTo>
                    <a:close/>
                    <a:moveTo>
                      <a:pt x="17653" y="1768"/>
                    </a:moveTo>
                    <a:lnTo>
                      <a:pt x="17653" y="2587"/>
                    </a:lnTo>
                    <a:lnTo>
                      <a:pt x="17187" y="2587"/>
                    </a:lnTo>
                    <a:lnTo>
                      <a:pt x="17187" y="1768"/>
                    </a:lnTo>
                    <a:close/>
                    <a:moveTo>
                      <a:pt x="18143" y="1768"/>
                    </a:moveTo>
                    <a:lnTo>
                      <a:pt x="18143" y="2587"/>
                    </a:lnTo>
                    <a:lnTo>
                      <a:pt x="17677" y="2587"/>
                    </a:lnTo>
                    <a:lnTo>
                      <a:pt x="17677" y="1768"/>
                    </a:lnTo>
                    <a:close/>
                    <a:moveTo>
                      <a:pt x="18633" y="1768"/>
                    </a:moveTo>
                    <a:lnTo>
                      <a:pt x="18633" y="2587"/>
                    </a:lnTo>
                    <a:lnTo>
                      <a:pt x="18168" y="2587"/>
                    </a:lnTo>
                    <a:lnTo>
                      <a:pt x="18168" y="1768"/>
                    </a:lnTo>
                    <a:close/>
                    <a:moveTo>
                      <a:pt x="19124" y="1768"/>
                    </a:moveTo>
                    <a:lnTo>
                      <a:pt x="19124" y="2587"/>
                    </a:lnTo>
                    <a:lnTo>
                      <a:pt x="18658" y="2587"/>
                    </a:lnTo>
                    <a:lnTo>
                      <a:pt x="18658" y="1768"/>
                    </a:lnTo>
                    <a:close/>
                    <a:moveTo>
                      <a:pt x="19614" y="1768"/>
                    </a:moveTo>
                    <a:lnTo>
                      <a:pt x="19614" y="2587"/>
                    </a:lnTo>
                    <a:lnTo>
                      <a:pt x="19148" y="2587"/>
                    </a:lnTo>
                    <a:lnTo>
                      <a:pt x="19148" y="1768"/>
                    </a:lnTo>
                    <a:close/>
                    <a:moveTo>
                      <a:pt x="20105" y="1768"/>
                    </a:moveTo>
                    <a:lnTo>
                      <a:pt x="20105" y="2587"/>
                    </a:lnTo>
                    <a:lnTo>
                      <a:pt x="19639" y="2587"/>
                    </a:lnTo>
                    <a:lnTo>
                      <a:pt x="19639" y="1768"/>
                    </a:lnTo>
                    <a:close/>
                    <a:moveTo>
                      <a:pt x="20595" y="1768"/>
                    </a:moveTo>
                    <a:lnTo>
                      <a:pt x="20595" y="2587"/>
                    </a:lnTo>
                    <a:lnTo>
                      <a:pt x="20129" y="2587"/>
                    </a:lnTo>
                    <a:lnTo>
                      <a:pt x="20129" y="1768"/>
                    </a:lnTo>
                    <a:close/>
                    <a:moveTo>
                      <a:pt x="21085" y="1768"/>
                    </a:moveTo>
                    <a:lnTo>
                      <a:pt x="21085" y="2587"/>
                    </a:lnTo>
                    <a:lnTo>
                      <a:pt x="20619" y="2587"/>
                    </a:lnTo>
                    <a:lnTo>
                      <a:pt x="20619" y="1768"/>
                    </a:lnTo>
                    <a:close/>
                    <a:moveTo>
                      <a:pt x="21576" y="1768"/>
                    </a:moveTo>
                    <a:lnTo>
                      <a:pt x="21576" y="2587"/>
                    </a:lnTo>
                    <a:lnTo>
                      <a:pt x="21110" y="2587"/>
                    </a:lnTo>
                    <a:lnTo>
                      <a:pt x="21110" y="1768"/>
                    </a:lnTo>
                    <a:close/>
                    <a:moveTo>
                      <a:pt x="491" y="2630"/>
                    </a:moveTo>
                    <a:lnTo>
                      <a:pt x="491" y="3449"/>
                    </a:lnTo>
                    <a:lnTo>
                      <a:pt x="25" y="3449"/>
                    </a:lnTo>
                    <a:lnTo>
                      <a:pt x="25" y="2630"/>
                    </a:lnTo>
                    <a:close/>
                    <a:moveTo>
                      <a:pt x="981" y="2630"/>
                    </a:moveTo>
                    <a:lnTo>
                      <a:pt x="981" y="3449"/>
                    </a:lnTo>
                    <a:lnTo>
                      <a:pt x="515" y="3449"/>
                    </a:lnTo>
                    <a:lnTo>
                      <a:pt x="515" y="2630"/>
                    </a:lnTo>
                    <a:close/>
                    <a:moveTo>
                      <a:pt x="1471" y="2630"/>
                    </a:moveTo>
                    <a:lnTo>
                      <a:pt x="1471" y="3449"/>
                    </a:lnTo>
                    <a:lnTo>
                      <a:pt x="1005" y="3449"/>
                    </a:lnTo>
                    <a:lnTo>
                      <a:pt x="1005" y="2630"/>
                    </a:lnTo>
                    <a:close/>
                    <a:moveTo>
                      <a:pt x="1961" y="2630"/>
                    </a:moveTo>
                    <a:lnTo>
                      <a:pt x="1961" y="3449"/>
                    </a:lnTo>
                    <a:lnTo>
                      <a:pt x="1496" y="3449"/>
                    </a:lnTo>
                    <a:lnTo>
                      <a:pt x="1496" y="2630"/>
                    </a:lnTo>
                    <a:close/>
                    <a:moveTo>
                      <a:pt x="2452" y="2630"/>
                    </a:moveTo>
                    <a:lnTo>
                      <a:pt x="2452" y="3449"/>
                    </a:lnTo>
                    <a:lnTo>
                      <a:pt x="1986" y="3449"/>
                    </a:lnTo>
                    <a:lnTo>
                      <a:pt x="1986" y="2630"/>
                    </a:lnTo>
                    <a:close/>
                    <a:moveTo>
                      <a:pt x="2942" y="2630"/>
                    </a:moveTo>
                    <a:lnTo>
                      <a:pt x="2942" y="3449"/>
                    </a:lnTo>
                    <a:lnTo>
                      <a:pt x="2476" y="3449"/>
                    </a:lnTo>
                    <a:lnTo>
                      <a:pt x="2476" y="2630"/>
                    </a:lnTo>
                    <a:close/>
                    <a:moveTo>
                      <a:pt x="3433" y="2630"/>
                    </a:moveTo>
                    <a:lnTo>
                      <a:pt x="3433" y="3449"/>
                    </a:lnTo>
                    <a:lnTo>
                      <a:pt x="2967" y="3449"/>
                    </a:lnTo>
                    <a:lnTo>
                      <a:pt x="2967" y="2630"/>
                    </a:lnTo>
                    <a:close/>
                    <a:moveTo>
                      <a:pt x="3923" y="2630"/>
                    </a:moveTo>
                    <a:lnTo>
                      <a:pt x="3923" y="3449"/>
                    </a:lnTo>
                    <a:lnTo>
                      <a:pt x="3457" y="3449"/>
                    </a:lnTo>
                    <a:lnTo>
                      <a:pt x="3457" y="2630"/>
                    </a:lnTo>
                    <a:close/>
                    <a:moveTo>
                      <a:pt x="4413" y="2630"/>
                    </a:moveTo>
                    <a:lnTo>
                      <a:pt x="4413" y="3449"/>
                    </a:lnTo>
                    <a:lnTo>
                      <a:pt x="3947" y="3449"/>
                    </a:lnTo>
                    <a:lnTo>
                      <a:pt x="3947" y="2630"/>
                    </a:lnTo>
                    <a:close/>
                    <a:moveTo>
                      <a:pt x="4904" y="2630"/>
                    </a:moveTo>
                    <a:lnTo>
                      <a:pt x="4904" y="3449"/>
                    </a:lnTo>
                    <a:lnTo>
                      <a:pt x="4438" y="3449"/>
                    </a:lnTo>
                    <a:lnTo>
                      <a:pt x="4438" y="2630"/>
                    </a:lnTo>
                    <a:close/>
                    <a:moveTo>
                      <a:pt x="5394" y="2630"/>
                    </a:moveTo>
                    <a:lnTo>
                      <a:pt x="5394" y="3449"/>
                    </a:lnTo>
                    <a:lnTo>
                      <a:pt x="4928" y="3449"/>
                    </a:lnTo>
                    <a:lnTo>
                      <a:pt x="4928" y="2630"/>
                    </a:lnTo>
                    <a:close/>
                    <a:moveTo>
                      <a:pt x="5884" y="2630"/>
                    </a:moveTo>
                    <a:lnTo>
                      <a:pt x="5884" y="3449"/>
                    </a:lnTo>
                    <a:lnTo>
                      <a:pt x="5418" y="3449"/>
                    </a:lnTo>
                    <a:lnTo>
                      <a:pt x="5418" y="2630"/>
                    </a:lnTo>
                    <a:close/>
                    <a:moveTo>
                      <a:pt x="6375" y="2630"/>
                    </a:moveTo>
                    <a:lnTo>
                      <a:pt x="6375" y="3449"/>
                    </a:lnTo>
                    <a:lnTo>
                      <a:pt x="5909" y="3449"/>
                    </a:lnTo>
                    <a:lnTo>
                      <a:pt x="5909" y="2630"/>
                    </a:lnTo>
                    <a:close/>
                    <a:moveTo>
                      <a:pt x="6865" y="2630"/>
                    </a:moveTo>
                    <a:lnTo>
                      <a:pt x="6865" y="3449"/>
                    </a:lnTo>
                    <a:lnTo>
                      <a:pt x="6399" y="3449"/>
                    </a:lnTo>
                    <a:lnTo>
                      <a:pt x="6399" y="2630"/>
                    </a:lnTo>
                    <a:close/>
                    <a:moveTo>
                      <a:pt x="7356" y="2630"/>
                    </a:moveTo>
                    <a:lnTo>
                      <a:pt x="7356" y="3449"/>
                    </a:lnTo>
                    <a:lnTo>
                      <a:pt x="6890" y="3449"/>
                    </a:lnTo>
                    <a:lnTo>
                      <a:pt x="6890" y="2630"/>
                    </a:lnTo>
                    <a:close/>
                    <a:moveTo>
                      <a:pt x="7846" y="2630"/>
                    </a:moveTo>
                    <a:lnTo>
                      <a:pt x="7846" y="3449"/>
                    </a:lnTo>
                    <a:lnTo>
                      <a:pt x="7380" y="3449"/>
                    </a:lnTo>
                    <a:lnTo>
                      <a:pt x="7380" y="2630"/>
                    </a:lnTo>
                    <a:close/>
                    <a:moveTo>
                      <a:pt x="8336" y="2630"/>
                    </a:moveTo>
                    <a:lnTo>
                      <a:pt x="8336" y="3449"/>
                    </a:lnTo>
                    <a:lnTo>
                      <a:pt x="7870" y="3449"/>
                    </a:lnTo>
                    <a:lnTo>
                      <a:pt x="7870" y="2630"/>
                    </a:lnTo>
                    <a:close/>
                    <a:moveTo>
                      <a:pt x="8826" y="2630"/>
                    </a:moveTo>
                    <a:lnTo>
                      <a:pt x="8826" y="3449"/>
                    </a:lnTo>
                    <a:lnTo>
                      <a:pt x="8361" y="3449"/>
                    </a:lnTo>
                    <a:lnTo>
                      <a:pt x="8361" y="2630"/>
                    </a:lnTo>
                    <a:close/>
                    <a:moveTo>
                      <a:pt x="9317" y="2630"/>
                    </a:moveTo>
                    <a:lnTo>
                      <a:pt x="9317" y="3449"/>
                    </a:lnTo>
                    <a:lnTo>
                      <a:pt x="8851" y="3449"/>
                    </a:lnTo>
                    <a:lnTo>
                      <a:pt x="8851" y="2630"/>
                    </a:lnTo>
                    <a:close/>
                    <a:moveTo>
                      <a:pt x="9807" y="2630"/>
                    </a:moveTo>
                    <a:lnTo>
                      <a:pt x="9807" y="3449"/>
                    </a:lnTo>
                    <a:lnTo>
                      <a:pt x="9341" y="3449"/>
                    </a:lnTo>
                    <a:lnTo>
                      <a:pt x="9341" y="2630"/>
                    </a:lnTo>
                    <a:close/>
                    <a:moveTo>
                      <a:pt x="10297" y="2630"/>
                    </a:moveTo>
                    <a:lnTo>
                      <a:pt x="10297" y="3449"/>
                    </a:lnTo>
                    <a:lnTo>
                      <a:pt x="9832" y="3449"/>
                    </a:lnTo>
                    <a:lnTo>
                      <a:pt x="9832" y="2630"/>
                    </a:lnTo>
                    <a:close/>
                    <a:moveTo>
                      <a:pt x="10788" y="2630"/>
                    </a:moveTo>
                    <a:lnTo>
                      <a:pt x="10788" y="3449"/>
                    </a:lnTo>
                    <a:lnTo>
                      <a:pt x="10322" y="3449"/>
                    </a:lnTo>
                    <a:lnTo>
                      <a:pt x="10322" y="2630"/>
                    </a:lnTo>
                    <a:close/>
                    <a:moveTo>
                      <a:pt x="11278" y="2630"/>
                    </a:moveTo>
                    <a:lnTo>
                      <a:pt x="11278" y="3449"/>
                    </a:lnTo>
                    <a:lnTo>
                      <a:pt x="10812" y="3449"/>
                    </a:lnTo>
                    <a:lnTo>
                      <a:pt x="10812" y="2630"/>
                    </a:lnTo>
                    <a:close/>
                    <a:moveTo>
                      <a:pt x="11769" y="2630"/>
                    </a:moveTo>
                    <a:lnTo>
                      <a:pt x="11769" y="3449"/>
                    </a:lnTo>
                    <a:lnTo>
                      <a:pt x="11303" y="3449"/>
                    </a:lnTo>
                    <a:lnTo>
                      <a:pt x="11303" y="2630"/>
                    </a:lnTo>
                    <a:close/>
                    <a:moveTo>
                      <a:pt x="12259" y="2630"/>
                    </a:moveTo>
                    <a:lnTo>
                      <a:pt x="12259" y="3449"/>
                    </a:lnTo>
                    <a:lnTo>
                      <a:pt x="11793" y="3449"/>
                    </a:lnTo>
                    <a:lnTo>
                      <a:pt x="11793" y="2630"/>
                    </a:lnTo>
                    <a:close/>
                    <a:moveTo>
                      <a:pt x="12749" y="2630"/>
                    </a:moveTo>
                    <a:lnTo>
                      <a:pt x="12749" y="3449"/>
                    </a:lnTo>
                    <a:lnTo>
                      <a:pt x="12283" y="3449"/>
                    </a:lnTo>
                    <a:lnTo>
                      <a:pt x="12283" y="2630"/>
                    </a:lnTo>
                    <a:close/>
                    <a:moveTo>
                      <a:pt x="13240" y="2630"/>
                    </a:moveTo>
                    <a:lnTo>
                      <a:pt x="13240" y="3449"/>
                    </a:lnTo>
                    <a:lnTo>
                      <a:pt x="12774" y="3449"/>
                    </a:lnTo>
                    <a:lnTo>
                      <a:pt x="12774" y="2630"/>
                    </a:lnTo>
                    <a:close/>
                    <a:moveTo>
                      <a:pt x="13730" y="2630"/>
                    </a:moveTo>
                    <a:lnTo>
                      <a:pt x="13730" y="3449"/>
                    </a:lnTo>
                    <a:lnTo>
                      <a:pt x="13264" y="3449"/>
                    </a:lnTo>
                    <a:lnTo>
                      <a:pt x="13264" y="2630"/>
                    </a:lnTo>
                    <a:close/>
                    <a:moveTo>
                      <a:pt x="14220" y="2630"/>
                    </a:moveTo>
                    <a:lnTo>
                      <a:pt x="14220" y="3449"/>
                    </a:lnTo>
                    <a:lnTo>
                      <a:pt x="13754" y="3449"/>
                    </a:lnTo>
                    <a:lnTo>
                      <a:pt x="13754" y="2630"/>
                    </a:lnTo>
                    <a:close/>
                    <a:moveTo>
                      <a:pt x="14711" y="2630"/>
                    </a:moveTo>
                    <a:lnTo>
                      <a:pt x="14711" y="3449"/>
                    </a:lnTo>
                    <a:lnTo>
                      <a:pt x="14245" y="3449"/>
                    </a:lnTo>
                    <a:lnTo>
                      <a:pt x="14245" y="2630"/>
                    </a:lnTo>
                    <a:close/>
                    <a:moveTo>
                      <a:pt x="15201" y="2630"/>
                    </a:moveTo>
                    <a:lnTo>
                      <a:pt x="15201" y="3449"/>
                    </a:lnTo>
                    <a:lnTo>
                      <a:pt x="14735" y="3449"/>
                    </a:lnTo>
                    <a:lnTo>
                      <a:pt x="14735" y="2630"/>
                    </a:lnTo>
                    <a:close/>
                    <a:moveTo>
                      <a:pt x="15691" y="2630"/>
                    </a:moveTo>
                    <a:lnTo>
                      <a:pt x="15691" y="3449"/>
                    </a:lnTo>
                    <a:lnTo>
                      <a:pt x="15226" y="3449"/>
                    </a:lnTo>
                    <a:lnTo>
                      <a:pt x="15226" y="2630"/>
                    </a:lnTo>
                    <a:close/>
                    <a:moveTo>
                      <a:pt x="16182" y="2630"/>
                    </a:moveTo>
                    <a:lnTo>
                      <a:pt x="16182" y="3449"/>
                    </a:lnTo>
                    <a:lnTo>
                      <a:pt x="15716" y="3449"/>
                    </a:lnTo>
                    <a:lnTo>
                      <a:pt x="15716" y="2630"/>
                    </a:lnTo>
                    <a:close/>
                    <a:moveTo>
                      <a:pt x="16672" y="2630"/>
                    </a:moveTo>
                    <a:lnTo>
                      <a:pt x="16672" y="3449"/>
                    </a:lnTo>
                    <a:lnTo>
                      <a:pt x="16206" y="3449"/>
                    </a:lnTo>
                    <a:lnTo>
                      <a:pt x="16206" y="2630"/>
                    </a:lnTo>
                    <a:close/>
                    <a:moveTo>
                      <a:pt x="17162" y="2630"/>
                    </a:moveTo>
                    <a:lnTo>
                      <a:pt x="17162" y="3449"/>
                    </a:lnTo>
                    <a:lnTo>
                      <a:pt x="16697" y="3449"/>
                    </a:lnTo>
                    <a:lnTo>
                      <a:pt x="16697" y="2630"/>
                    </a:lnTo>
                    <a:close/>
                    <a:moveTo>
                      <a:pt x="17653" y="2630"/>
                    </a:moveTo>
                    <a:lnTo>
                      <a:pt x="17653" y="3449"/>
                    </a:lnTo>
                    <a:lnTo>
                      <a:pt x="17187" y="3449"/>
                    </a:lnTo>
                    <a:lnTo>
                      <a:pt x="17187" y="2630"/>
                    </a:lnTo>
                    <a:close/>
                    <a:moveTo>
                      <a:pt x="18143" y="2630"/>
                    </a:moveTo>
                    <a:lnTo>
                      <a:pt x="18143" y="3449"/>
                    </a:lnTo>
                    <a:lnTo>
                      <a:pt x="17677" y="3449"/>
                    </a:lnTo>
                    <a:lnTo>
                      <a:pt x="17677" y="2630"/>
                    </a:lnTo>
                    <a:close/>
                    <a:moveTo>
                      <a:pt x="18633" y="2630"/>
                    </a:moveTo>
                    <a:lnTo>
                      <a:pt x="18633" y="3449"/>
                    </a:lnTo>
                    <a:lnTo>
                      <a:pt x="18168" y="3449"/>
                    </a:lnTo>
                    <a:lnTo>
                      <a:pt x="18168" y="2630"/>
                    </a:lnTo>
                    <a:close/>
                    <a:moveTo>
                      <a:pt x="19124" y="2630"/>
                    </a:moveTo>
                    <a:lnTo>
                      <a:pt x="19124" y="3449"/>
                    </a:lnTo>
                    <a:lnTo>
                      <a:pt x="18658" y="3449"/>
                    </a:lnTo>
                    <a:lnTo>
                      <a:pt x="18658" y="2630"/>
                    </a:lnTo>
                    <a:close/>
                    <a:moveTo>
                      <a:pt x="19614" y="2630"/>
                    </a:moveTo>
                    <a:lnTo>
                      <a:pt x="19614" y="3449"/>
                    </a:lnTo>
                    <a:lnTo>
                      <a:pt x="19148" y="3449"/>
                    </a:lnTo>
                    <a:lnTo>
                      <a:pt x="19148" y="2630"/>
                    </a:lnTo>
                    <a:close/>
                    <a:moveTo>
                      <a:pt x="20105" y="2630"/>
                    </a:moveTo>
                    <a:lnTo>
                      <a:pt x="20105" y="3449"/>
                    </a:lnTo>
                    <a:lnTo>
                      <a:pt x="19639" y="3449"/>
                    </a:lnTo>
                    <a:lnTo>
                      <a:pt x="19639" y="2630"/>
                    </a:lnTo>
                    <a:close/>
                    <a:moveTo>
                      <a:pt x="20595" y="2630"/>
                    </a:moveTo>
                    <a:lnTo>
                      <a:pt x="20595" y="3449"/>
                    </a:lnTo>
                    <a:lnTo>
                      <a:pt x="20129" y="3449"/>
                    </a:lnTo>
                    <a:lnTo>
                      <a:pt x="20129" y="2630"/>
                    </a:lnTo>
                    <a:close/>
                    <a:moveTo>
                      <a:pt x="21085" y="2630"/>
                    </a:moveTo>
                    <a:lnTo>
                      <a:pt x="21085" y="3449"/>
                    </a:lnTo>
                    <a:lnTo>
                      <a:pt x="20619" y="3449"/>
                    </a:lnTo>
                    <a:lnTo>
                      <a:pt x="20619" y="2630"/>
                    </a:lnTo>
                    <a:close/>
                    <a:moveTo>
                      <a:pt x="21576" y="2630"/>
                    </a:moveTo>
                    <a:lnTo>
                      <a:pt x="21576" y="3449"/>
                    </a:lnTo>
                    <a:lnTo>
                      <a:pt x="21110" y="3449"/>
                    </a:lnTo>
                    <a:lnTo>
                      <a:pt x="21110" y="2630"/>
                    </a:lnTo>
                    <a:close/>
                    <a:moveTo>
                      <a:pt x="491" y="3492"/>
                    </a:moveTo>
                    <a:lnTo>
                      <a:pt x="491" y="4311"/>
                    </a:lnTo>
                    <a:lnTo>
                      <a:pt x="25" y="4311"/>
                    </a:lnTo>
                    <a:lnTo>
                      <a:pt x="25" y="3492"/>
                    </a:lnTo>
                    <a:close/>
                    <a:moveTo>
                      <a:pt x="981" y="3492"/>
                    </a:moveTo>
                    <a:lnTo>
                      <a:pt x="981" y="4311"/>
                    </a:lnTo>
                    <a:lnTo>
                      <a:pt x="515" y="4311"/>
                    </a:lnTo>
                    <a:lnTo>
                      <a:pt x="515" y="3492"/>
                    </a:lnTo>
                    <a:close/>
                    <a:moveTo>
                      <a:pt x="1471" y="3492"/>
                    </a:moveTo>
                    <a:lnTo>
                      <a:pt x="1471" y="4311"/>
                    </a:lnTo>
                    <a:lnTo>
                      <a:pt x="1005" y="4311"/>
                    </a:lnTo>
                    <a:lnTo>
                      <a:pt x="1005" y="3492"/>
                    </a:lnTo>
                    <a:close/>
                    <a:moveTo>
                      <a:pt x="1961" y="3492"/>
                    </a:moveTo>
                    <a:lnTo>
                      <a:pt x="1961" y="4311"/>
                    </a:lnTo>
                    <a:lnTo>
                      <a:pt x="1496" y="4311"/>
                    </a:lnTo>
                    <a:lnTo>
                      <a:pt x="1496" y="3492"/>
                    </a:lnTo>
                    <a:close/>
                    <a:moveTo>
                      <a:pt x="2452" y="3492"/>
                    </a:moveTo>
                    <a:lnTo>
                      <a:pt x="2452" y="4311"/>
                    </a:lnTo>
                    <a:lnTo>
                      <a:pt x="1986" y="4311"/>
                    </a:lnTo>
                    <a:lnTo>
                      <a:pt x="1986" y="3492"/>
                    </a:lnTo>
                    <a:close/>
                    <a:moveTo>
                      <a:pt x="2942" y="3492"/>
                    </a:moveTo>
                    <a:lnTo>
                      <a:pt x="2942" y="4311"/>
                    </a:lnTo>
                    <a:lnTo>
                      <a:pt x="2476" y="4311"/>
                    </a:lnTo>
                    <a:lnTo>
                      <a:pt x="2476" y="3492"/>
                    </a:lnTo>
                    <a:close/>
                    <a:moveTo>
                      <a:pt x="3433" y="3492"/>
                    </a:moveTo>
                    <a:lnTo>
                      <a:pt x="3433" y="4311"/>
                    </a:lnTo>
                    <a:lnTo>
                      <a:pt x="2967" y="4311"/>
                    </a:lnTo>
                    <a:lnTo>
                      <a:pt x="2967" y="3492"/>
                    </a:lnTo>
                    <a:close/>
                    <a:moveTo>
                      <a:pt x="3923" y="3492"/>
                    </a:moveTo>
                    <a:lnTo>
                      <a:pt x="3923" y="4311"/>
                    </a:lnTo>
                    <a:lnTo>
                      <a:pt x="3457" y="4311"/>
                    </a:lnTo>
                    <a:lnTo>
                      <a:pt x="3457" y="3492"/>
                    </a:lnTo>
                    <a:close/>
                    <a:moveTo>
                      <a:pt x="4413" y="3492"/>
                    </a:moveTo>
                    <a:lnTo>
                      <a:pt x="4413" y="4311"/>
                    </a:lnTo>
                    <a:lnTo>
                      <a:pt x="3947" y="4311"/>
                    </a:lnTo>
                    <a:lnTo>
                      <a:pt x="3947" y="3492"/>
                    </a:lnTo>
                    <a:close/>
                    <a:moveTo>
                      <a:pt x="4904" y="3492"/>
                    </a:moveTo>
                    <a:lnTo>
                      <a:pt x="4904" y="4311"/>
                    </a:lnTo>
                    <a:lnTo>
                      <a:pt x="4438" y="4311"/>
                    </a:lnTo>
                    <a:lnTo>
                      <a:pt x="4438" y="3492"/>
                    </a:lnTo>
                    <a:close/>
                    <a:moveTo>
                      <a:pt x="5394" y="3492"/>
                    </a:moveTo>
                    <a:lnTo>
                      <a:pt x="5394" y="4311"/>
                    </a:lnTo>
                    <a:lnTo>
                      <a:pt x="4928" y="4311"/>
                    </a:lnTo>
                    <a:lnTo>
                      <a:pt x="4928" y="3492"/>
                    </a:lnTo>
                    <a:close/>
                    <a:moveTo>
                      <a:pt x="5884" y="3492"/>
                    </a:moveTo>
                    <a:lnTo>
                      <a:pt x="5884" y="4311"/>
                    </a:lnTo>
                    <a:lnTo>
                      <a:pt x="5418" y="4311"/>
                    </a:lnTo>
                    <a:lnTo>
                      <a:pt x="5418" y="3492"/>
                    </a:lnTo>
                    <a:close/>
                    <a:moveTo>
                      <a:pt x="6375" y="3492"/>
                    </a:moveTo>
                    <a:lnTo>
                      <a:pt x="6375" y="4311"/>
                    </a:lnTo>
                    <a:lnTo>
                      <a:pt x="5909" y="4311"/>
                    </a:lnTo>
                    <a:lnTo>
                      <a:pt x="5909" y="3492"/>
                    </a:lnTo>
                    <a:close/>
                    <a:moveTo>
                      <a:pt x="6865" y="3492"/>
                    </a:moveTo>
                    <a:lnTo>
                      <a:pt x="6865" y="4311"/>
                    </a:lnTo>
                    <a:lnTo>
                      <a:pt x="6399" y="4311"/>
                    </a:lnTo>
                    <a:lnTo>
                      <a:pt x="6399" y="3492"/>
                    </a:lnTo>
                    <a:close/>
                    <a:moveTo>
                      <a:pt x="7356" y="3492"/>
                    </a:moveTo>
                    <a:lnTo>
                      <a:pt x="7356" y="4311"/>
                    </a:lnTo>
                    <a:lnTo>
                      <a:pt x="6890" y="4311"/>
                    </a:lnTo>
                    <a:lnTo>
                      <a:pt x="6890" y="3492"/>
                    </a:lnTo>
                    <a:close/>
                    <a:moveTo>
                      <a:pt x="7846" y="3492"/>
                    </a:moveTo>
                    <a:lnTo>
                      <a:pt x="7846" y="4311"/>
                    </a:lnTo>
                    <a:lnTo>
                      <a:pt x="7380" y="4311"/>
                    </a:lnTo>
                    <a:lnTo>
                      <a:pt x="7380" y="3492"/>
                    </a:lnTo>
                    <a:close/>
                    <a:moveTo>
                      <a:pt x="8336" y="3492"/>
                    </a:moveTo>
                    <a:lnTo>
                      <a:pt x="8336" y="4311"/>
                    </a:lnTo>
                    <a:lnTo>
                      <a:pt x="7870" y="4311"/>
                    </a:lnTo>
                    <a:lnTo>
                      <a:pt x="7870" y="3492"/>
                    </a:lnTo>
                    <a:close/>
                    <a:moveTo>
                      <a:pt x="8826" y="3492"/>
                    </a:moveTo>
                    <a:lnTo>
                      <a:pt x="8826" y="4311"/>
                    </a:lnTo>
                    <a:lnTo>
                      <a:pt x="8361" y="4311"/>
                    </a:lnTo>
                    <a:lnTo>
                      <a:pt x="8361" y="3492"/>
                    </a:lnTo>
                    <a:close/>
                    <a:moveTo>
                      <a:pt x="9317" y="3492"/>
                    </a:moveTo>
                    <a:lnTo>
                      <a:pt x="9317" y="4311"/>
                    </a:lnTo>
                    <a:lnTo>
                      <a:pt x="8851" y="4311"/>
                    </a:lnTo>
                    <a:lnTo>
                      <a:pt x="8851" y="3492"/>
                    </a:lnTo>
                    <a:close/>
                    <a:moveTo>
                      <a:pt x="9807" y="3492"/>
                    </a:moveTo>
                    <a:lnTo>
                      <a:pt x="9807" y="4311"/>
                    </a:lnTo>
                    <a:lnTo>
                      <a:pt x="9341" y="4311"/>
                    </a:lnTo>
                    <a:lnTo>
                      <a:pt x="9341" y="3492"/>
                    </a:lnTo>
                    <a:close/>
                    <a:moveTo>
                      <a:pt x="10297" y="3492"/>
                    </a:moveTo>
                    <a:lnTo>
                      <a:pt x="10297" y="4311"/>
                    </a:lnTo>
                    <a:lnTo>
                      <a:pt x="9832" y="4311"/>
                    </a:lnTo>
                    <a:lnTo>
                      <a:pt x="9832" y="3492"/>
                    </a:lnTo>
                    <a:close/>
                    <a:moveTo>
                      <a:pt x="10788" y="3492"/>
                    </a:moveTo>
                    <a:lnTo>
                      <a:pt x="10788" y="4311"/>
                    </a:lnTo>
                    <a:lnTo>
                      <a:pt x="10322" y="4311"/>
                    </a:lnTo>
                    <a:lnTo>
                      <a:pt x="10322" y="3492"/>
                    </a:lnTo>
                    <a:close/>
                    <a:moveTo>
                      <a:pt x="11278" y="3492"/>
                    </a:moveTo>
                    <a:lnTo>
                      <a:pt x="11278" y="4311"/>
                    </a:lnTo>
                    <a:lnTo>
                      <a:pt x="10812" y="4311"/>
                    </a:lnTo>
                    <a:lnTo>
                      <a:pt x="10812" y="3492"/>
                    </a:lnTo>
                    <a:close/>
                    <a:moveTo>
                      <a:pt x="11769" y="3492"/>
                    </a:moveTo>
                    <a:lnTo>
                      <a:pt x="11769" y="4311"/>
                    </a:lnTo>
                    <a:lnTo>
                      <a:pt x="11303" y="4311"/>
                    </a:lnTo>
                    <a:lnTo>
                      <a:pt x="11303" y="3492"/>
                    </a:lnTo>
                    <a:close/>
                    <a:moveTo>
                      <a:pt x="12259" y="3492"/>
                    </a:moveTo>
                    <a:lnTo>
                      <a:pt x="12259" y="4311"/>
                    </a:lnTo>
                    <a:lnTo>
                      <a:pt x="11793" y="4311"/>
                    </a:lnTo>
                    <a:lnTo>
                      <a:pt x="11793" y="3492"/>
                    </a:lnTo>
                    <a:close/>
                    <a:moveTo>
                      <a:pt x="12749" y="3492"/>
                    </a:moveTo>
                    <a:lnTo>
                      <a:pt x="12749" y="4311"/>
                    </a:lnTo>
                    <a:lnTo>
                      <a:pt x="12283" y="4311"/>
                    </a:lnTo>
                    <a:lnTo>
                      <a:pt x="12283" y="3492"/>
                    </a:lnTo>
                    <a:close/>
                    <a:moveTo>
                      <a:pt x="13240" y="3492"/>
                    </a:moveTo>
                    <a:lnTo>
                      <a:pt x="13240" y="4311"/>
                    </a:lnTo>
                    <a:lnTo>
                      <a:pt x="12774" y="4311"/>
                    </a:lnTo>
                    <a:lnTo>
                      <a:pt x="12774" y="3492"/>
                    </a:lnTo>
                    <a:close/>
                    <a:moveTo>
                      <a:pt x="13730" y="3492"/>
                    </a:moveTo>
                    <a:lnTo>
                      <a:pt x="13730" y="4311"/>
                    </a:lnTo>
                    <a:lnTo>
                      <a:pt x="13264" y="4311"/>
                    </a:lnTo>
                    <a:lnTo>
                      <a:pt x="13264" y="3492"/>
                    </a:lnTo>
                    <a:close/>
                    <a:moveTo>
                      <a:pt x="14220" y="3492"/>
                    </a:moveTo>
                    <a:lnTo>
                      <a:pt x="14220" y="4311"/>
                    </a:lnTo>
                    <a:lnTo>
                      <a:pt x="13754" y="4311"/>
                    </a:lnTo>
                    <a:lnTo>
                      <a:pt x="13754" y="3492"/>
                    </a:lnTo>
                    <a:close/>
                    <a:moveTo>
                      <a:pt x="14711" y="3492"/>
                    </a:moveTo>
                    <a:lnTo>
                      <a:pt x="14711" y="4311"/>
                    </a:lnTo>
                    <a:lnTo>
                      <a:pt x="14245" y="4311"/>
                    </a:lnTo>
                    <a:lnTo>
                      <a:pt x="14245" y="3492"/>
                    </a:lnTo>
                    <a:close/>
                    <a:moveTo>
                      <a:pt x="15201" y="3492"/>
                    </a:moveTo>
                    <a:lnTo>
                      <a:pt x="15201" y="4311"/>
                    </a:lnTo>
                    <a:lnTo>
                      <a:pt x="14735" y="4311"/>
                    </a:lnTo>
                    <a:lnTo>
                      <a:pt x="14735" y="3492"/>
                    </a:lnTo>
                    <a:close/>
                    <a:moveTo>
                      <a:pt x="15691" y="3492"/>
                    </a:moveTo>
                    <a:lnTo>
                      <a:pt x="15691" y="4311"/>
                    </a:lnTo>
                    <a:lnTo>
                      <a:pt x="15226" y="4311"/>
                    </a:lnTo>
                    <a:lnTo>
                      <a:pt x="15226" y="3492"/>
                    </a:lnTo>
                    <a:close/>
                    <a:moveTo>
                      <a:pt x="16182" y="3492"/>
                    </a:moveTo>
                    <a:lnTo>
                      <a:pt x="16182" y="4311"/>
                    </a:lnTo>
                    <a:lnTo>
                      <a:pt x="15716" y="4311"/>
                    </a:lnTo>
                    <a:lnTo>
                      <a:pt x="15716" y="3492"/>
                    </a:lnTo>
                    <a:close/>
                    <a:moveTo>
                      <a:pt x="16672" y="3492"/>
                    </a:moveTo>
                    <a:lnTo>
                      <a:pt x="16672" y="4311"/>
                    </a:lnTo>
                    <a:lnTo>
                      <a:pt x="16206" y="4311"/>
                    </a:lnTo>
                    <a:lnTo>
                      <a:pt x="16206" y="3492"/>
                    </a:lnTo>
                    <a:close/>
                    <a:moveTo>
                      <a:pt x="17162" y="3492"/>
                    </a:moveTo>
                    <a:lnTo>
                      <a:pt x="17162" y="4311"/>
                    </a:lnTo>
                    <a:lnTo>
                      <a:pt x="16697" y="4311"/>
                    </a:lnTo>
                    <a:lnTo>
                      <a:pt x="16697" y="3492"/>
                    </a:lnTo>
                    <a:close/>
                    <a:moveTo>
                      <a:pt x="17653" y="3492"/>
                    </a:moveTo>
                    <a:lnTo>
                      <a:pt x="17653" y="4311"/>
                    </a:lnTo>
                    <a:lnTo>
                      <a:pt x="17187" y="4311"/>
                    </a:lnTo>
                    <a:lnTo>
                      <a:pt x="17187" y="3492"/>
                    </a:lnTo>
                    <a:close/>
                    <a:moveTo>
                      <a:pt x="18143" y="3492"/>
                    </a:moveTo>
                    <a:lnTo>
                      <a:pt x="18143" y="4311"/>
                    </a:lnTo>
                    <a:lnTo>
                      <a:pt x="17677" y="4311"/>
                    </a:lnTo>
                    <a:lnTo>
                      <a:pt x="17677" y="3492"/>
                    </a:lnTo>
                    <a:close/>
                    <a:moveTo>
                      <a:pt x="18633" y="3492"/>
                    </a:moveTo>
                    <a:lnTo>
                      <a:pt x="18633" y="4311"/>
                    </a:lnTo>
                    <a:lnTo>
                      <a:pt x="18168" y="4311"/>
                    </a:lnTo>
                    <a:lnTo>
                      <a:pt x="18168" y="3492"/>
                    </a:lnTo>
                    <a:close/>
                    <a:moveTo>
                      <a:pt x="19124" y="3492"/>
                    </a:moveTo>
                    <a:lnTo>
                      <a:pt x="19124" y="4311"/>
                    </a:lnTo>
                    <a:lnTo>
                      <a:pt x="18658" y="4311"/>
                    </a:lnTo>
                    <a:lnTo>
                      <a:pt x="18658" y="3492"/>
                    </a:lnTo>
                    <a:close/>
                    <a:moveTo>
                      <a:pt x="19614" y="3492"/>
                    </a:moveTo>
                    <a:lnTo>
                      <a:pt x="19614" y="4311"/>
                    </a:lnTo>
                    <a:lnTo>
                      <a:pt x="19148" y="4311"/>
                    </a:lnTo>
                    <a:lnTo>
                      <a:pt x="19148" y="3492"/>
                    </a:lnTo>
                    <a:close/>
                    <a:moveTo>
                      <a:pt x="20105" y="3492"/>
                    </a:moveTo>
                    <a:lnTo>
                      <a:pt x="20105" y="4311"/>
                    </a:lnTo>
                    <a:lnTo>
                      <a:pt x="19639" y="4311"/>
                    </a:lnTo>
                    <a:lnTo>
                      <a:pt x="19639" y="3492"/>
                    </a:lnTo>
                    <a:close/>
                    <a:moveTo>
                      <a:pt x="20595" y="3492"/>
                    </a:moveTo>
                    <a:lnTo>
                      <a:pt x="20595" y="4311"/>
                    </a:lnTo>
                    <a:lnTo>
                      <a:pt x="20129" y="4311"/>
                    </a:lnTo>
                    <a:lnTo>
                      <a:pt x="20129" y="3492"/>
                    </a:lnTo>
                    <a:close/>
                    <a:moveTo>
                      <a:pt x="21085" y="3492"/>
                    </a:moveTo>
                    <a:lnTo>
                      <a:pt x="21085" y="4311"/>
                    </a:lnTo>
                    <a:lnTo>
                      <a:pt x="20619" y="4311"/>
                    </a:lnTo>
                    <a:lnTo>
                      <a:pt x="20619" y="3492"/>
                    </a:lnTo>
                    <a:close/>
                    <a:moveTo>
                      <a:pt x="21576" y="3492"/>
                    </a:moveTo>
                    <a:lnTo>
                      <a:pt x="21576" y="4311"/>
                    </a:lnTo>
                    <a:lnTo>
                      <a:pt x="21110" y="4311"/>
                    </a:lnTo>
                    <a:lnTo>
                      <a:pt x="21110" y="3492"/>
                    </a:lnTo>
                    <a:close/>
                    <a:moveTo>
                      <a:pt x="491" y="4354"/>
                    </a:moveTo>
                    <a:lnTo>
                      <a:pt x="491" y="5173"/>
                    </a:lnTo>
                    <a:lnTo>
                      <a:pt x="25" y="5173"/>
                    </a:lnTo>
                    <a:lnTo>
                      <a:pt x="25" y="4354"/>
                    </a:lnTo>
                    <a:close/>
                    <a:moveTo>
                      <a:pt x="981" y="4354"/>
                    </a:moveTo>
                    <a:lnTo>
                      <a:pt x="981" y="5173"/>
                    </a:lnTo>
                    <a:lnTo>
                      <a:pt x="515" y="5173"/>
                    </a:lnTo>
                    <a:lnTo>
                      <a:pt x="515" y="4354"/>
                    </a:lnTo>
                    <a:close/>
                    <a:moveTo>
                      <a:pt x="1471" y="4354"/>
                    </a:moveTo>
                    <a:lnTo>
                      <a:pt x="1471" y="5173"/>
                    </a:lnTo>
                    <a:lnTo>
                      <a:pt x="1005" y="5173"/>
                    </a:lnTo>
                    <a:lnTo>
                      <a:pt x="1005" y="4354"/>
                    </a:lnTo>
                    <a:close/>
                    <a:moveTo>
                      <a:pt x="1961" y="4354"/>
                    </a:moveTo>
                    <a:lnTo>
                      <a:pt x="1961" y="5173"/>
                    </a:lnTo>
                    <a:lnTo>
                      <a:pt x="1496" y="5173"/>
                    </a:lnTo>
                    <a:lnTo>
                      <a:pt x="1496" y="4354"/>
                    </a:lnTo>
                    <a:close/>
                    <a:moveTo>
                      <a:pt x="2452" y="4354"/>
                    </a:moveTo>
                    <a:lnTo>
                      <a:pt x="2452" y="5173"/>
                    </a:lnTo>
                    <a:lnTo>
                      <a:pt x="1986" y="5173"/>
                    </a:lnTo>
                    <a:lnTo>
                      <a:pt x="1986" y="4354"/>
                    </a:lnTo>
                    <a:close/>
                    <a:moveTo>
                      <a:pt x="12749" y="4354"/>
                    </a:moveTo>
                    <a:lnTo>
                      <a:pt x="12749" y="5173"/>
                    </a:lnTo>
                    <a:lnTo>
                      <a:pt x="12283" y="5173"/>
                    </a:lnTo>
                    <a:lnTo>
                      <a:pt x="12283" y="4354"/>
                    </a:lnTo>
                    <a:close/>
                    <a:moveTo>
                      <a:pt x="13240" y="4354"/>
                    </a:moveTo>
                    <a:lnTo>
                      <a:pt x="13240" y="5173"/>
                    </a:lnTo>
                    <a:lnTo>
                      <a:pt x="12774" y="5173"/>
                    </a:lnTo>
                    <a:lnTo>
                      <a:pt x="12774" y="4354"/>
                    </a:lnTo>
                    <a:close/>
                    <a:moveTo>
                      <a:pt x="13730" y="4354"/>
                    </a:moveTo>
                    <a:lnTo>
                      <a:pt x="13730" y="5173"/>
                    </a:lnTo>
                    <a:lnTo>
                      <a:pt x="13264" y="5173"/>
                    </a:lnTo>
                    <a:lnTo>
                      <a:pt x="13264" y="4354"/>
                    </a:lnTo>
                    <a:close/>
                    <a:moveTo>
                      <a:pt x="14220" y="4354"/>
                    </a:moveTo>
                    <a:lnTo>
                      <a:pt x="14220" y="5173"/>
                    </a:lnTo>
                    <a:lnTo>
                      <a:pt x="13754" y="5173"/>
                    </a:lnTo>
                    <a:lnTo>
                      <a:pt x="13754" y="4354"/>
                    </a:lnTo>
                    <a:close/>
                    <a:moveTo>
                      <a:pt x="14711" y="4354"/>
                    </a:moveTo>
                    <a:lnTo>
                      <a:pt x="14711" y="5173"/>
                    </a:lnTo>
                    <a:lnTo>
                      <a:pt x="14245" y="5173"/>
                    </a:lnTo>
                    <a:lnTo>
                      <a:pt x="14245" y="4354"/>
                    </a:lnTo>
                    <a:close/>
                    <a:moveTo>
                      <a:pt x="2942" y="4355"/>
                    </a:moveTo>
                    <a:lnTo>
                      <a:pt x="2942" y="5174"/>
                    </a:lnTo>
                    <a:lnTo>
                      <a:pt x="2476" y="5174"/>
                    </a:lnTo>
                    <a:lnTo>
                      <a:pt x="2476" y="4355"/>
                    </a:lnTo>
                    <a:close/>
                    <a:moveTo>
                      <a:pt x="3433" y="4355"/>
                    </a:moveTo>
                    <a:lnTo>
                      <a:pt x="3433" y="5174"/>
                    </a:lnTo>
                    <a:lnTo>
                      <a:pt x="2967" y="5174"/>
                    </a:lnTo>
                    <a:lnTo>
                      <a:pt x="2967" y="4355"/>
                    </a:lnTo>
                    <a:close/>
                    <a:moveTo>
                      <a:pt x="3923" y="4355"/>
                    </a:moveTo>
                    <a:lnTo>
                      <a:pt x="3923" y="5174"/>
                    </a:lnTo>
                    <a:lnTo>
                      <a:pt x="3457" y="5174"/>
                    </a:lnTo>
                    <a:lnTo>
                      <a:pt x="3457" y="4355"/>
                    </a:lnTo>
                    <a:close/>
                    <a:moveTo>
                      <a:pt x="4413" y="4355"/>
                    </a:moveTo>
                    <a:lnTo>
                      <a:pt x="4413" y="5174"/>
                    </a:lnTo>
                    <a:lnTo>
                      <a:pt x="3947" y="5174"/>
                    </a:lnTo>
                    <a:lnTo>
                      <a:pt x="3947" y="4355"/>
                    </a:lnTo>
                    <a:close/>
                    <a:moveTo>
                      <a:pt x="4904" y="4355"/>
                    </a:moveTo>
                    <a:lnTo>
                      <a:pt x="4904" y="5174"/>
                    </a:lnTo>
                    <a:lnTo>
                      <a:pt x="4438" y="5174"/>
                    </a:lnTo>
                    <a:lnTo>
                      <a:pt x="4438" y="4355"/>
                    </a:lnTo>
                    <a:close/>
                    <a:moveTo>
                      <a:pt x="5394" y="4355"/>
                    </a:moveTo>
                    <a:lnTo>
                      <a:pt x="5394" y="5174"/>
                    </a:lnTo>
                    <a:lnTo>
                      <a:pt x="4928" y="5174"/>
                    </a:lnTo>
                    <a:lnTo>
                      <a:pt x="4928" y="4355"/>
                    </a:lnTo>
                    <a:close/>
                    <a:moveTo>
                      <a:pt x="5884" y="4355"/>
                    </a:moveTo>
                    <a:lnTo>
                      <a:pt x="5884" y="5174"/>
                    </a:lnTo>
                    <a:lnTo>
                      <a:pt x="5418" y="5174"/>
                    </a:lnTo>
                    <a:lnTo>
                      <a:pt x="5418" y="4355"/>
                    </a:lnTo>
                    <a:close/>
                    <a:moveTo>
                      <a:pt x="6375" y="4355"/>
                    </a:moveTo>
                    <a:lnTo>
                      <a:pt x="6375" y="5174"/>
                    </a:lnTo>
                    <a:lnTo>
                      <a:pt x="5909" y="5174"/>
                    </a:lnTo>
                    <a:lnTo>
                      <a:pt x="5909" y="4355"/>
                    </a:lnTo>
                    <a:close/>
                    <a:moveTo>
                      <a:pt x="6865" y="4355"/>
                    </a:moveTo>
                    <a:lnTo>
                      <a:pt x="6865" y="5174"/>
                    </a:lnTo>
                    <a:lnTo>
                      <a:pt x="6399" y="5174"/>
                    </a:lnTo>
                    <a:lnTo>
                      <a:pt x="6399" y="4355"/>
                    </a:lnTo>
                    <a:close/>
                    <a:moveTo>
                      <a:pt x="7356" y="4355"/>
                    </a:moveTo>
                    <a:lnTo>
                      <a:pt x="7356" y="5174"/>
                    </a:lnTo>
                    <a:lnTo>
                      <a:pt x="6890" y="5174"/>
                    </a:lnTo>
                    <a:lnTo>
                      <a:pt x="6890" y="4355"/>
                    </a:lnTo>
                    <a:close/>
                    <a:moveTo>
                      <a:pt x="7846" y="4355"/>
                    </a:moveTo>
                    <a:lnTo>
                      <a:pt x="7846" y="5174"/>
                    </a:lnTo>
                    <a:lnTo>
                      <a:pt x="7380" y="5174"/>
                    </a:lnTo>
                    <a:lnTo>
                      <a:pt x="7380" y="4355"/>
                    </a:lnTo>
                    <a:close/>
                    <a:moveTo>
                      <a:pt x="8336" y="4355"/>
                    </a:moveTo>
                    <a:lnTo>
                      <a:pt x="8336" y="5174"/>
                    </a:lnTo>
                    <a:lnTo>
                      <a:pt x="7870" y="5174"/>
                    </a:lnTo>
                    <a:lnTo>
                      <a:pt x="7870" y="4355"/>
                    </a:lnTo>
                    <a:close/>
                    <a:moveTo>
                      <a:pt x="8826" y="4355"/>
                    </a:moveTo>
                    <a:lnTo>
                      <a:pt x="8826" y="5174"/>
                    </a:lnTo>
                    <a:lnTo>
                      <a:pt x="8361" y="5174"/>
                    </a:lnTo>
                    <a:lnTo>
                      <a:pt x="8361" y="4355"/>
                    </a:lnTo>
                    <a:close/>
                    <a:moveTo>
                      <a:pt x="9317" y="4355"/>
                    </a:moveTo>
                    <a:lnTo>
                      <a:pt x="9317" y="5174"/>
                    </a:lnTo>
                    <a:lnTo>
                      <a:pt x="8851" y="5174"/>
                    </a:lnTo>
                    <a:lnTo>
                      <a:pt x="8851" y="4355"/>
                    </a:lnTo>
                    <a:close/>
                    <a:moveTo>
                      <a:pt x="9807" y="4355"/>
                    </a:moveTo>
                    <a:lnTo>
                      <a:pt x="9807" y="5174"/>
                    </a:lnTo>
                    <a:lnTo>
                      <a:pt x="9341" y="5174"/>
                    </a:lnTo>
                    <a:lnTo>
                      <a:pt x="9341" y="4355"/>
                    </a:lnTo>
                    <a:close/>
                    <a:moveTo>
                      <a:pt x="10297" y="4355"/>
                    </a:moveTo>
                    <a:lnTo>
                      <a:pt x="10297" y="5174"/>
                    </a:lnTo>
                    <a:lnTo>
                      <a:pt x="9832" y="5174"/>
                    </a:lnTo>
                    <a:lnTo>
                      <a:pt x="9832" y="4355"/>
                    </a:lnTo>
                    <a:close/>
                    <a:moveTo>
                      <a:pt x="10788" y="4355"/>
                    </a:moveTo>
                    <a:lnTo>
                      <a:pt x="10788" y="5174"/>
                    </a:lnTo>
                    <a:lnTo>
                      <a:pt x="10322" y="5174"/>
                    </a:lnTo>
                    <a:lnTo>
                      <a:pt x="10322" y="4355"/>
                    </a:lnTo>
                    <a:close/>
                    <a:moveTo>
                      <a:pt x="11278" y="4355"/>
                    </a:moveTo>
                    <a:lnTo>
                      <a:pt x="11278" y="5174"/>
                    </a:lnTo>
                    <a:lnTo>
                      <a:pt x="10812" y="5174"/>
                    </a:lnTo>
                    <a:lnTo>
                      <a:pt x="10812" y="4355"/>
                    </a:lnTo>
                    <a:close/>
                    <a:moveTo>
                      <a:pt x="11769" y="4355"/>
                    </a:moveTo>
                    <a:lnTo>
                      <a:pt x="11769" y="5174"/>
                    </a:lnTo>
                    <a:lnTo>
                      <a:pt x="11303" y="5174"/>
                    </a:lnTo>
                    <a:lnTo>
                      <a:pt x="11303" y="4355"/>
                    </a:lnTo>
                    <a:close/>
                    <a:moveTo>
                      <a:pt x="12259" y="4355"/>
                    </a:moveTo>
                    <a:lnTo>
                      <a:pt x="12259" y="5174"/>
                    </a:lnTo>
                    <a:lnTo>
                      <a:pt x="11793" y="5174"/>
                    </a:lnTo>
                    <a:lnTo>
                      <a:pt x="11793" y="4355"/>
                    </a:lnTo>
                    <a:close/>
                    <a:moveTo>
                      <a:pt x="15201" y="4355"/>
                    </a:moveTo>
                    <a:lnTo>
                      <a:pt x="15201" y="5174"/>
                    </a:lnTo>
                    <a:lnTo>
                      <a:pt x="14735" y="5174"/>
                    </a:lnTo>
                    <a:lnTo>
                      <a:pt x="14735" y="4355"/>
                    </a:lnTo>
                    <a:close/>
                    <a:moveTo>
                      <a:pt x="15691" y="4355"/>
                    </a:moveTo>
                    <a:lnTo>
                      <a:pt x="15691" y="5174"/>
                    </a:lnTo>
                    <a:lnTo>
                      <a:pt x="15226" y="5174"/>
                    </a:lnTo>
                    <a:lnTo>
                      <a:pt x="15226" y="4355"/>
                    </a:lnTo>
                    <a:close/>
                    <a:moveTo>
                      <a:pt x="16182" y="4355"/>
                    </a:moveTo>
                    <a:lnTo>
                      <a:pt x="16182" y="5174"/>
                    </a:lnTo>
                    <a:lnTo>
                      <a:pt x="15716" y="5174"/>
                    </a:lnTo>
                    <a:lnTo>
                      <a:pt x="15716" y="4355"/>
                    </a:lnTo>
                    <a:close/>
                    <a:moveTo>
                      <a:pt x="16672" y="4355"/>
                    </a:moveTo>
                    <a:lnTo>
                      <a:pt x="16672" y="5174"/>
                    </a:lnTo>
                    <a:lnTo>
                      <a:pt x="16206" y="5174"/>
                    </a:lnTo>
                    <a:lnTo>
                      <a:pt x="16206" y="4355"/>
                    </a:lnTo>
                    <a:close/>
                    <a:moveTo>
                      <a:pt x="17162" y="4355"/>
                    </a:moveTo>
                    <a:lnTo>
                      <a:pt x="17162" y="5174"/>
                    </a:lnTo>
                    <a:lnTo>
                      <a:pt x="16697" y="5174"/>
                    </a:lnTo>
                    <a:lnTo>
                      <a:pt x="16697" y="4355"/>
                    </a:lnTo>
                    <a:close/>
                    <a:moveTo>
                      <a:pt x="17653" y="4355"/>
                    </a:moveTo>
                    <a:lnTo>
                      <a:pt x="17653" y="5174"/>
                    </a:lnTo>
                    <a:lnTo>
                      <a:pt x="17187" y="5174"/>
                    </a:lnTo>
                    <a:lnTo>
                      <a:pt x="17187" y="4355"/>
                    </a:lnTo>
                    <a:close/>
                    <a:moveTo>
                      <a:pt x="18143" y="4355"/>
                    </a:moveTo>
                    <a:lnTo>
                      <a:pt x="18143" y="5174"/>
                    </a:lnTo>
                    <a:lnTo>
                      <a:pt x="17677" y="5174"/>
                    </a:lnTo>
                    <a:lnTo>
                      <a:pt x="17677" y="4355"/>
                    </a:lnTo>
                    <a:close/>
                    <a:moveTo>
                      <a:pt x="18633" y="4355"/>
                    </a:moveTo>
                    <a:lnTo>
                      <a:pt x="18633" y="5174"/>
                    </a:lnTo>
                    <a:lnTo>
                      <a:pt x="18168" y="5174"/>
                    </a:lnTo>
                    <a:lnTo>
                      <a:pt x="18168" y="4355"/>
                    </a:lnTo>
                    <a:close/>
                    <a:moveTo>
                      <a:pt x="19124" y="4355"/>
                    </a:moveTo>
                    <a:lnTo>
                      <a:pt x="19124" y="5174"/>
                    </a:lnTo>
                    <a:lnTo>
                      <a:pt x="18658" y="5174"/>
                    </a:lnTo>
                    <a:lnTo>
                      <a:pt x="18658" y="4355"/>
                    </a:lnTo>
                    <a:close/>
                    <a:moveTo>
                      <a:pt x="19614" y="4355"/>
                    </a:moveTo>
                    <a:lnTo>
                      <a:pt x="19614" y="5174"/>
                    </a:lnTo>
                    <a:lnTo>
                      <a:pt x="19148" y="5174"/>
                    </a:lnTo>
                    <a:lnTo>
                      <a:pt x="19148" y="4355"/>
                    </a:lnTo>
                    <a:close/>
                    <a:moveTo>
                      <a:pt x="20105" y="4355"/>
                    </a:moveTo>
                    <a:lnTo>
                      <a:pt x="20105" y="5174"/>
                    </a:lnTo>
                    <a:lnTo>
                      <a:pt x="19639" y="5174"/>
                    </a:lnTo>
                    <a:lnTo>
                      <a:pt x="19639" y="4355"/>
                    </a:lnTo>
                    <a:close/>
                    <a:moveTo>
                      <a:pt x="20595" y="4355"/>
                    </a:moveTo>
                    <a:lnTo>
                      <a:pt x="20595" y="5174"/>
                    </a:lnTo>
                    <a:lnTo>
                      <a:pt x="20129" y="5174"/>
                    </a:lnTo>
                    <a:lnTo>
                      <a:pt x="20129" y="4355"/>
                    </a:lnTo>
                    <a:close/>
                    <a:moveTo>
                      <a:pt x="21085" y="4355"/>
                    </a:moveTo>
                    <a:lnTo>
                      <a:pt x="21085" y="5174"/>
                    </a:lnTo>
                    <a:lnTo>
                      <a:pt x="20619" y="5174"/>
                    </a:lnTo>
                    <a:lnTo>
                      <a:pt x="20619" y="4355"/>
                    </a:lnTo>
                    <a:close/>
                    <a:moveTo>
                      <a:pt x="21576" y="4355"/>
                    </a:moveTo>
                    <a:lnTo>
                      <a:pt x="21576" y="5174"/>
                    </a:lnTo>
                    <a:lnTo>
                      <a:pt x="21110" y="5174"/>
                    </a:lnTo>
                    <a:lnTo>
                      <a:pt x="21110" y="4355"/>
                    </a:lnTo>
                    <a:close/>
                    <a:moveTo>
                      <a:pt x="491" y="5217"/>
                    </a:moveTo>
                    <a:lnTo>
                      <a:pt x="491" y="6036"/>
                    </a:lnTo>
                    <a:lnTo>
                      <a:pt x="25" y="6036"/>
                    </a:lnTo>
                    <a:lnTo>
                      <a:pt x="25" y="5217"/>
                    </a:lnTo>
                    <a:close/>
                    <a:moveTo>
                      <a:pt x="981" y="5217"/>
                    </a:moveTo>
                    <a:lnTo>
                      <a:pt x="981" y="6036"/>
                    </a:lnTo>
                    <a:lnTo>
                      <a:pt x="515" y="6036"/>
                    </a:lnTo>
                    <a:lnTo>
                      <a:pt x="515" y="5217"/>
                    </a:lnTo>
                    <a:close/>
                    <a:moveTo>
                      <a:pt x="1471" y="5217"/>
                    </a:moveTo>
                    <a:lnTo>
                      <a:pt x="1471" y="6036"/>
                    </a:lnTo>
                    <a:lnTo>
                      <a:pt x="1005" y="6036"/>
                    </a:lnTo>
                    <a:lnTo>
                      <a:pt x="1005" y="5217"/>
                    </a:lnTo>
                    <a:close/>
                    <a:moveTo>
                      <a:pt x="1961" y="5217"/>
                    </a:moveTo>
                    <a:lnTo>
                      <a:pt x="1961" y="6036"/>
                    </a:lnTo>
                    <a:lnTo>
                      <a:pt x="1496" y="6036"/>
                    </a:lnTo>
                    <a:lnTo>
                      <a:pt x="1496" y="5217"/>
                    </a:lnTo>
                    <a:close/>
                    <a:moveTo>
                      <a:pt x="2452" y="5217"/>
                    </a:moveTo>
                    <a:lnTo>
                      <a:pt x="2452" y="6036"/>
                    </a:lnTo>
                    <a:lnTo>
                      <a:pt x="1986" y="6036"/>
                    </a:lnTo>
                    <a:lnTo>
                      <a:pt x="1986" y="5217"/>
                    </a:lnTo>
                    <a:close/>
                    <a:moveTo>
                      <a:pt x="2942" y="5217"/>
                    </a:moveTo>
                    <a:lnTo>
                      <a:pt x="2942" y="6036"/>
                    </a:lnTo>
                    <a:lnTo>
                      <a:pt x="2476" y="6036"/>
                    </a:lnTo>
                    <a:lnTo>
                      <a:pt x="2476" y="5217"/>
                    </a:lnTo>
                    <a:close/>
                    <a:moveTo>
                      <a:pt x="3433" y="5217"/>
                    </a:moveTo>
                    <a:lnTo>
                      <a:pt x="3433" y="6036"/>
                    </a:lnTo>
                    <a:lnTo>
                      <a:pt x="2967" y="6036"/>
                    </a:lnTo>
                    <a:lnTo>
                      <a:pt x="2967" y="5217"/>
                    </a:lnTo>
                    <a:close/>
                    <a:moveTo>
                      <a:pt x="3923" y="5217"/>
                    </a:moveTo>
                    <a:lnTo>
                      <a:pt x="3923" y="6036"/>
                    </a:lnTo>
                    <a:lnTo>
                      <a:pt x="3457" y="6036"/>
                    </a:lnTo>
                    <a:lnTo>
                      <a:pt x="3457" y="5217"/>
                    </a:lnTo>
                    <a:close/>
                    <a:moveTo>
                      <a:pt x="4413" y="5217"/>
                    </a:moveTo>
                    <a:lnTo>
                      <a:pt x="4413" y="6036"/>
                    </a:lnTo>
                    <a:lnTo>
                      <a:pt x="3947" y="6036"/>
                    </a:lnTo>
                    <a:lnTo>
                      <a:pt x="3947" y="5217"/>
                    </a:lnTo>
                    <a:close/>
                    <a:moveTo>
                      <a:pt x="4904" y="5217"/>
                    </a:moveTo>
                    <a:lnTo>
                      <a:pt x="4904" y="6036"/>
                    </a:lnTo>
                    <a:lnTo>
                      <a:pt x="4438" y="6036"/>
                    </a:lnTo>
                    <a:lnTo>
                      <a:pt x="4438" y="5217"/>
                    </a:lnTo>
                    <a:close/>
                    <a:moveTo>
                      <a:pt x="5394" y="5217"/>
                    </a:moveTo>
                    <a:lnTo>
                      <a:pt x="5394" y="6036"/>
                    </a:lnTo>
                    <a:lnTo>
                      <a:pt x="4928" y="6036"/>
                    </a:lnTo>
                    <a:lnTo>
                      <a:pt x="4928" y="5217"/>
                    </a:lnTo>
                    <a:close/>
                    <a:moveTo>
                      <a:pt x="5884" y="5217"/>
                    </a:moveTo>
                    <a:lnTo>
                      <a:pt x="5884" y="6036"/>
                    </a:lnTo>
                    <a:lnTo>
                      <a:pt x="5418" y="6036"/>
                    </a:lnTo>
                    <a:lnTo>
                      <a:pt x="5418" y="5217"/>
                    </a:lnTo>
                    <a:close/>
                    <a:moveTo>
                      <a:pt x="6375" y="5217"/>
                    </a:moveTo>
                    <a:lnTo>
                      <a:pt x="6375" y="6036"/>
                    </a:lnTo>
                    <a:lnTo>
                      <a:pt x="5909" y="6036"/>
                    </a:lnTo>
                    <a:lnTo>
                      <a:pt x="5909" y="5217"/>
                    </a:lnTo>
                    <a:close/>
                    <a:moveTo>
                      <a:pt x="6865" y="5217"/>
                    </a:moveTo>
                    <a:lnTo>
                      <a:pt x="6865" y="6036"/>
                    </a:lnTo>
                    <a:lnTo>
                      <a:pt x="6399" y="6036"/>
                    </a:lnTo>
                    <a:lnTo>
                      <a:pt x="6399" y="5217"/>
                    </a:lnTo>
                    <a:close/>
                    <a:moveTo>
                      <a:pt x="7356" y="5217"/>
                    </a:moveTo>
                    <a:lnTo>
                      <a:pt x="7356" y="6036"/>
                    </a:lnTo>
                    <a:lnTo>
                      <a:pt x="6890" y="6036"/>
                    </a:lnTo>
                    <a:lnTo>
                      <a:pt x="6890" y="5217"/>
                    </a:lnTo>
                    <a:close/>
                    <a:moveTo>
                      <a:pt x="7846" y="5217"/>
                    </a:moveTo>
                    <a:lnTo>
                      <a:pt x="7846" y="6036"/>
                    </a:lnTo>
                    <a:lnTo>
                      <a:pt x="7380" y="6036"/>
                    </a:lnTo>
                    <a:lnTo>
                      <a:pt x="7380" y="5217"/>
                    </a:lnTo>
                    <a:close/>
                    <a:moveTo>
                      <a:pt x="8336" y="5217"/>
                    </a:moveTo>
                    <a:lnTo>
                      <a:pt x="8336" y="6036"/>
                    </a:lnTo>
                    <a:lnTo>
                      <a:pt x="7870" y="6036"/>
                    </a:lnTo>
                    <a:lnTo>
                      <a:pt x="7870" y="5217"/>
                    </a:lnTo>
                    <a:close/>
                    <a:moveTo>
                      <a:pt x="8826" y="5217"/>
                    </a:moveTo>
                    <a:lnTo>
                      <a:pt x="8826" y="6036"/>
                    </a:lnTo>
                    <a:lnTo>
                      <a:pt x="8361" y="6036"/>
                    </a:lnTo>
                    <a:lnTo>
                      <a:pt x="8361" y="5217"/>
                    </a:lnTo>
                    <a:close/>
                    <a:moveTo>
                      <a:pt x="9317" y="5217"/>
                    </a:moveTo>
                    <a:lnTo>
                      <a:pt x="9317" y="6036"/>
                    </a:lnTo>
                    <a:lnTo>
                      <a:pt x="8851" y="6036"/>
                    </a:lnTo>
                    <a:lnTo>
                      <a:pt x="8851" y="5217"/>
                    </a:lnTo>
                    <a:close/>
                    <a:moveTo>
                      <a:pt x="9807" y="5217"/>
                    </a:moveTo>
                    <a:lnTo>
                      <a:pt x="9807" y="6036"/>
                    </a:lnTo>
                    <a:lnTo>
                      <a:pt x="9341" y="6036"/>
                    </a:lnTo>
                    <a:lnTo>
                      <a:pt x="9341" y="5217"/>
                    </a:lnTo>
                    <a:close/>
                    <a:moveTo>
                      <a:pt x="10297" y="5217"/>
                    </a:moveTo>
                    <a:lnTo>
                      <a:pt x="10297" y="6036"/>
                    </a:lnTo>
                    <a:lnTo>
                      <a:pt x="9832" y="6036"/>
                    </a:lnTo>
                    <a:lnTo>
                      <a:pt x="9832" y="5217"/>
                    </a:lnTo>
                    <a:close/>
                    <a:moveTo>
                      <a:pt x="10788" y="5217"/>
                    </a:moveTo>
                    <a:lnTo>
                      <a:pt x="10788" y="6036"/>
                    </a:lnTo>
                    <a:lnTo>
                      <a:pt x="10322" y="6036"/>
                    </a:lnTo>
                    <a:lnTo>
                      <a:pt x="10322" y="5217"/>
                    </a:lnTo>
                    <a:close/>
                    <a:moveTo>
                      <a:pt x="11278" y="5217"/>
                    </a:moveTo>
                    <a:lnTo>
                      <a:pt x="11278" y="6036"/>
                    </a:lnTo>
                    <a:lnTo>
                      <a:pt x="10812" y="6036"/>
                    </a:lnTo>
                    <a:lnTo>
                      <a:pt x="10812" y="5217"/>
                    </a:lnTo>
                    <a:close/>
                    <a:moveTo>
                      <a:pt x="11769" y="5217"/>
                    </a:moveTo>
                    <a:lnTo>
                      <a:pt x="11769" y="6036"/>
                    </a:lnTo>
                    <a:lnTo>
                      <a:pt x="11303" y="6036"/>
                    </a:lnTo>
                    <a:lnTo>
                      <a:pt x="11303" y="5217"/>
                    </a:lnTo>
                    <a:close/>
                    <a:moveTo>
                      <a:pt x="12259" y="5217"/>
                    </a:moveTo>
                    <a:lnTo>
                      <a:pt x="12259" y="6036"/>
                    </a:lnTo>
                    <a:lnTo>
                      <a:pt x="11793" y="6036"/>
                    </a:lnTo>
                    <a:lnTo>
                      <a:pt x="11793" y="5217"/>
                    </a:lnTo>
                    <a:close/>
                    <a:moveTo>
                      <a:pt x="12749" y="5217"/>
                    </a:moveTo>
                    <a:lnTo>
                      <a:pt x="12749" y="6036"/>
                    </a:lnTo>
                    <a:lnTo>
                      <a:pt x="12283" y="6036"/>
                    </a:lnTo>
                    <a:lnTo>
                      <a:pt x="12283" y="5217"/>
                    </a:lnTo>
                    <a:close/>
                    <a:moveTo>
                      <a:pt x="13240" y="5217"/>
                    </a:moveTo>
                    <a:lnTo>
                      <a:pt x="13240" y="6036"/>
                    </a:lnTo>
                    <a:lnTo>
                      <a:pt x="12774" y="6036"/>
                    </a:lnTo>
                    <a:lnTo>
                      <a:pt x="12774" y="5217"/>
                    </a:lnTo>
                    <a:close/>
                    <a:moveTo>
                      <a:pt x="13730" y="5217"/>
                    </a:moveTo>
                    <a:lnTo>
                      <a:pt x="13730" y="6036"/>
                    </a:lnTo>
                    <a:lnTo>
                      <a:pt x="13264" y="6036"/>
                    </a:lnTo>
                    <a:lnTo>
                      <a:pt x="13264" y="5217"/>
                    </a:lnTo>
                    <a:close/>
                    <a:moveTo>
                      <a:pt x="14220" y="5217"/>
                    </a:moveTo>
                    <a:lnTo>
                      <a:pt x="14220" y="6036"/>
                    </a:lnTo>
                    <a:lnTo>
                      <a:pt x="13754" y="6036"/>
                    </a:lnTo>
                    <a:lnTo>
                      <a:pt x="13754" y="5217"/>
                    </a:lnTo>
                    <a:close/>
                    <a:moveTo>
                      <a:pt x="14711" y="5217"/>
                    </a:moveTo>
                    <a:lnTo>
                      <a:pt x="14711" y="6036"/>
                    </a:lnTo>
                    <a:lnTo>
                      <a:pt x="14245" y="6036"/>
                    </a:lnTo>
                    <a:lnTo>
                      <a:pt x="14245" y="5217"/>
                    </a:lnTo>
                    <a:close/>
                    <a:moveTo>
                      <a:pt x="15201" y="5217"/>
                    </a:moveTo>
                    <a:lnTo>
                      <a:pt x="15201" y="6036"/>
                    </a:lnTo>
                    <a:lnTo>
                      <a:pt x="14735" y="6036"/>
                    </a:lnTo>
                    <a:lnTo>
                      <a:pt x="14735" y="5217"/>
                    </a:lnTo>
                    <a:close/>
                    <a:moveTo>
                      <a:pt x="15691" y="5217"/>
                    </a:moveTo>
                    <a:lnTo>
                      <a:pt x="15691" y="6036"/>
                    </a:lnTo>
                    <a:lnTo>
                      <a:pt x="15226" y="6036"/>
                    </a:lnTo>
                    <a:lnTo>
                      <a:pt x="15226" y="5217"/>
                    </a:lnTo>
                    <a:close/>
                    <a:moveTo>
                      <a:pt x="16182" y="5217"/>
                    </a:moveTo>
                    <a:lnTo>
                      <a:pt x="16182" y="6036"/>
                    </a:lnTo>
                    <a:lnTo>
                      <a:pt x="15716" y="6036"/>
                    </a:lnTo>
                    <a:lnTo>
                      <a:pt x="15716" y="5217"/>
                    </a:lnTo>
                    <a:close/>
                    <a:moveTo>
                      <a:pt x="16672" y="5217"/>
                    </a:moveTo>
                    <a:lnTo>
                      <a:pt x="16672" y="6036"/>
                    </a:lnTo>
                    <a:lnTo>
                      <a:pt x="16206" y="6036"/>
                    </a:lnTo>
                    <a:lnTo>
                      <a:pt x="16206" y="5217"/>
                    </a:lnTo>
                    <a:close/>
                    <a:moveTo>
                      <a:pt x="17162" y="5217"/>
                    </a:moveTo>
                    <a:lnTo>
                      <a:pt x="17162" y="6036"/>
                    </a:lnTo>
                    <a:lnTo>
                      <a:pt x="16697" y="6036"/>
                    </a:lnTo>
                    <a:lnTo>
                      <a:pt x="16697" y="5217"/>
                    </a:lnTo>
                    <a:close/>
                    <a:moveTo>
                      <a:pt x="17653" y="5217"/>
                    </a:moveTo>
                    <a:lnTo>
                      <a:pt x="17653" y="6036"/>
                    </a:lnTo>
                    <a:lnTo>
                      <a:pt x="17187" y="6036"/>
                    </a:lnTo>
                    <a:lnTo>
                      <a:pt x="17187" y="5217"/>
                    </a:lnTo>
                    <a:close/>
                    <a:moveTo>
                      <a:pt x="18143" y="5217"/>
                    </a:moveTo>
                    <a:lnTo>
                      <a:pt x="18143" y="6036"/>
                    </a:lnTo>
                    <a:lnTo>
                      <a:pt x="17677" y="6036"/>
                    </a:lnTo>
                    <a:lnTo>
                      <a:pt x="17677" y="5217"/>
                    </a:lnTo>
                    <a:close/>
                    <a:moveTo>
                      <a:pt x="18633" y="5217"/>
                    </a:moveTo>
                    <a:lnTo>
                      <a:pt x="18633" y="6036"/>
                    </a:lnTo>
                    <a:lnTo>
                      <a:pt x="18168" y="6036"/>
                    </a:lnTo>
                    <a:lnTo>
                      <a:pt x="18168" y="5217"/>
                    </a:lnTo>
                    <a:close/>
                    <a:moveTo>
                      <a:pt x="19124" y="5217"/>
                    </a:moveTo>
                    <a:lnTo>
                      <a:pt x="19124" y="6036"/>
                    </a:lnTo>
                    <a:lnTo>
                      <a:pt x="18658" y="6036"/>
                    </a:lnTo>
                    <a:lnTo>
                      <a:pt x="18658" y="5217"/>
                    </a:lnTo>
                    <a:close/>
                    <a:moveTo>
                      <a:pt x="19614" y="5217"/>
                    </a:moveTo>
                    <a:lnTo>
                      <a:pt x="19614" y="6036"/>
                    </a:lnTo>
                    <a:lnTo>
                      <a:pt x="19148" y="6036"/>
                    </a:lnTo>
                    <a:lnTo>
                      <a:pt x="19148" y="5217"/>
                    </a:lnTo>
                    <a:close/>
                    <a:moveTo>
                      <a:pt x="20105" y="5217"/>
                    </a:moveTo>
                    <a:lnTo>
                      <a:pt x="20105" y="6036"/>
                    </a:lnTo>
                    <a:lnTo>
                      <a:pt x="19639" y="6036"/>
                    </a:lnTo>
                    <a:lnTo>
                      <a:pt x="19639" y="5217"/>
                    </a:lnTo>
                    <a:close/>
                    <a:moveTo>
                      <a:pt x="20595" y="5217"/>
                    </a:moveTo>
                    <a:lnTo>
                      <a:pt x="20595" y="6036"/>
                    </a:lnTo>
                    <a:lnTo>
                      <a:pt x="20129" y="6036"/>
                    </a:lnTo>
                    <a:lnTo>
                      <a:pt x="20129" y="5217"/>
                    </a:lnTo>
                    <a:close/>
                    <a:moveTo>
                      <a:pt x="21085" y="5217"/>
                    </a:moveTo>
                    <a:lnTo>
                      <a:pt x="21085" y="6036"/>
                    </a:lnTo>
                    <a:lnTo>
                      <a:pt x="20619" y="6036"/>
                    </a:lnTo>
                    <a:lnTo>
                      <a:pt x="20619" y="5217"/>
                    </a:lnTo>
                    <a:close/>
                    <a:moveTo>
                      <a:pt x="21576" y="5217"/>
                    </a:moveTo>
                    <a:lnTo>
                      <a:pt x="21576" y="6036"/>
                    </a:lnTo>
                    <a:lnTo>
                      <a:pt x="21110" y="6036"/>
                    </a:lnTo>
                    <a:lnTo>
                      <a:pt x="21110" y="5217"/>
                    </a:lnTo>
                    <a:close/>
                    <a:moveTo>
                      <a:pt x="491" y="6079"/>
                    </a:moveTo>
                    <a:lnTo>
                      <a:pt x="491" y="6898"/>
                    </a:lnTo>
                    <a:lnTo>
                      <a:pt x="25" y="6898"/>
                    </a:lnTo>
                    <a:lnTo>
                      <a:pt x="25" y="6079"/>
                    </a:lnTo>
                    <a:close/>
                    <a:moveTo>
                      <a:pt x="981" y="6079"/>
                    </a:moveTo>
                    <a:lnTo>
                      <a:pt x="981" y="6898"/>
                    </a:lnTo>
                    <a:lnTo>
                      <a:pt x="515" y="6898"/>
                    </a:lnTo>
                    <a:lnTo>
                      <a:pt x="515" y="6079"/>
                    </a:lnTo>
                    <a:close/>
                    <a:moveTo>
                      <a:pt x="1471" y="6079"/>
                    </a:moveTo>
                    <a:lnTo>
                      <a:pt x="1471" y="6898"/>
                    </a:lnTo>
                    <a:lnTo>
                      <a:pt x="1005" y="6898"/>
                    </a:lnTo>
                    <a:lnTo>
                      <a:pt x="1005" y="6079"/>
                    </a:lnTo>
                    <a:close/>
                    <a:moveTo>
                      <a:pt x="1961" y="6079"/>
                    </a:moveTo>
                    <a:lnTo>
                      <a:pt x="1961" y="6898"/>
                    </a:lnTo>
                    <a:lnTo>
                      <a:pt x="1496" y="6898"/>
                    </a:lnTo>
                    <a:lnTo>
                      <a:pt x="1496" y="6079"/>
                    </a:lnTo>
                    <a:close/>
                    <a:moveTo>
                      <a:pt x="2452" y="6079"/>
                    </a:moveTo>
                    <a:lnTo>
                      <a:pt x="2452" y="6898"/>
                    </a:lnTo>
                    <a:lnTo>
                      <a:pt x="1986" y="6898"/>
                    </a:lnTo>
                    <a:lnTo>
                      <a:pt x="1986" y="6079"/>
                    </a:lnTo>
                    <a:close/>
                    <a:moveTo>
                      <a:pt x="2942" y="6079"/>
                    </a:moveTo>
                    <a:lnTo>
                      <a:pt x="2942" y="6898"/>
                    </a:lnTo>
                    <a:lnTo>
                      <a:pt x="2476" y="6898"/>
                    </a:lnTo>
                    <a:lnTo>
                      <a:pt x="2476" y="6079"/>
                    </a:lnTo>
                    <a:close/>
                    <a:moveTo>
                      <a:pt x="3433" y="6079"/>
                    </a:moveTo>
                    <a:lnTo>
                      <a:pt x="3433" y="6898"/>
                    </a:lnTo>
                    <a:lnTo>
                      <a:pt x="2967" y="6898"/>
                    </a:lnTo>
                    <a:lnTo>
                      <a:pt x="2967" y="6079"/>
                    </a:lnTo>
                    <a:close/>
                    <a:moveTo>
                      <a:pt x="3923" y="6079"/>
                    </a:moveTo>
                    <a:lnTo>
                      <a:pt x="3923" y="6898"/>
                    </a:lnTo>
                    <a:lnTo>
                      <a:pt x="3457" y="6898"/>
                    </a:lnTo>
                    <a:lnTo>
                      <a:pt x="3457" y="6079"/>
                    </a:lnTo>
                    <a:close/>
                    <a:moveTo>
                      <a:pt x="4413" y="6079"/>
                    </a:moveTo>
                    <a:lnTo>
                      <a:pt x="4413" y="6898"/>
                    </a:lnTo>
                    <a:lnTo>
                      <a:pt x="3947" y="6898"/>
                    </a:lnTo>
                    <a:lnTo>
                      <a:pt x="3947" y="6079"/>
                    </a:lnTo>
                    <a:close/>
                    <a:moveTo>
                      <a:pt x="4904" y="6079"/>
                    </a:moveTo>
                    <a:lnTo>
                      <a:pt x="4904" y="6898"/>
                    </a:lnTo>
                    <a:lnTo>
                      <a:pt x="4438" y="6898"/>
                    </a:lnTo>
                    <a:lnTo>
                      <a:pt x="4438" y="6079"/>
                    </a:lnTo>
                    <a:close/>
                    <a:moveTo>
                      <a:pt x="5394" y="6079"/>
                    </a:moveTo>
                    <a:lnTo>
                      <a:pt x="5394" y="6898"/>
                    </a:lnTo>
                    <a:lnTo>
                      <a:pt x="4928" y="6898"/>
                    </a:lnTo>
                    <a:lnTo>
                      <a:pt x="4928" y="6079"/>
                    </a:lnTo>
                    <a:close/>
                    <a:moveTo>
                      <a:pt x="5884" y="6079"/>
                    </a:moveTo>
                    <a:lnTo>
                      <a:pt x="5884" y="6898"/>
                    </a:lnTo>
                    <a:lnTo>
                      <a:pt x="5418" y="6898"/>
                    </a:lnTo>
                    <a:lnTo>
                      <a:pt x="5418" y="6079"/>
                    </a:lnTo>
                    <a:close/>
                    <a:moveTo>
                      <a:pt x="6375" y="6079"/>
                    </a:moveTo>
                    <a:lnTo>
                      <a:pt x="6375" y="6898"/>
                    </a:lnTo>
                    <a:lnTo>
                      <a:pt x="5909" y="6898"/>
                    </a:lnTo>
                    <a:lnTo>
                      <a:pt x="5909" y="6079"/>
                    </a:lnTo>
                    <a:close/>
                    <a:moveTo>
                      <a:pt x="6865" y="6079"/>
                    </a:moveTo>
                    <a:lnTo>
                      <a:pt x="6865" y="6898"/>
                    </a:lnTo>
                    <a:lnTo>
                      <a:pt x="6399" y="6898"/>
                    </a:lnTo>
                    <a:lnTo>
                      <a:pt x="6399" y="6079"/>
                    </a:lnTo>
                    <a:close/>
                    <a:moveTo>
                      <a:pt x="7356" y="6079"/>
                    </a:moveTo>
                    <a:lnTo>
                      <a:pt x="7356" y="6898"/>
                    </a:lnTo>
                    <a:lnTo>
                      <a:pt x="6890" y="6898"/>
                    </a:lnTo>
                    <a:lnTo>
                      <a:pt x="6890" y="6079"/>
                    </a:lnTo>
                    <a:close/>
                    <a:moveTo>
                      <a:pt x="7846" y="6079"/>
                    </a:moveTo>
                    <a:lnTo>
                      <a:pt x="7846" y="6898"/>
                    </a:lnTo>
                    <a:lnTo>
                      <a:pt x="7380" y="6898"/>
                    </a:lnTo>
                    <a:lnTo>
                      <a:pt x="7380" y="6079"/>
                    </a:lnTo>
                    <a:close/>
                    <a:moveTo>
                      <a:pt x="8336" y="6079"/>
                    </a:moveTo>
                    <a:lnTo>
                      <a:pt x="8336" y="6898"/>
                    </a:lnTo>
                    <a:lnTo>
                      <a:pt x="7870" y="6898"/>
                    </a:lnTo>
                    <a:lnTo>
                      <a:pt x="7870" y="6079"/>
                    </a:lnTo>
                    <a:close/>
                    <a:moveTo>
                      <a:pt x="8826" y="6079"/>
                    </a:moveTo>
                    <a:lnTo>
                      <a:pt x="8826" y="6898"/>
                    </a:lnTo>
                    <a:lnTo>
                      <a:pt x="8361" y="6898"/>
                    </a:lnTo>
                    <a:lnTo>
                      <a:pt x="8361" y="6079"/>
                    </a:lnTo>
                    <a:close/>
                    <a:moveTo>
                      <a:pt x="9317" y="6079"/>
                    </a:moveTo>
                    <a:lnTo>
                      <a:pt x="9317" y="6898"/>
                    </a:lnTo>
                    <a:lnTo>
                      <a:pt x="8851" y="6898"/>
                    </a:lnTo>
                    <a:lnTo>
                      <a:pt x="8851" y="6079"/>
                    </a:lnTo>
                    <a:close/>
                    <a:moveTo>
                      <a:pt x="9807" y="6079"/>
                    </a:moveTo>
                    <a:lnTo>
                      <a:pt x="9807" y="6898"/>
                    </a:lnTo>
                    <a:lnTo>
                      <a:pt x="9341" y="6898"/>
                    </a:lnTo>
                    <a:lnTo>
                      <a:pt x="9341" y="6079"/>
                    </a:lnTo>
                    <a:close/>
                    <a:moveTo>
                      <a:pt x="10297" y="6079"/>
                    </a:moveTo>
                    <a:lnTo>
                      <a:pt x="10297" y="6898"/>
                    </a:lnTo>
                    <a:lnTo>
                      <a:pt x="9832" y="6898"/>
                    </a:lnTo>
                    <a:lnTo>
                      <a:pt x="9832" y="6079"/>
                    </a:lnTo>
                    <a:close/>
                    <a:moveTo>
                      <a:pt x="10788" y="6079"/>
                    </a:moveTo>
                    <a:lnTo>
                      <a:pt x="10788" y="6898"/>
                    </a:lnTo>
                    <a:lnTo>
                      <a:pt x="10322" y="6898"/>
                    </a:lnTo>
                    <a:lnTo>
                      <a:pt x="10322" y="6079"/>
                    </a:lnTo>
                    <a:close/>
                    <a:moveTo>
                      <a:pt x="11278" y="6079"/>
                    </a:moveTo>
                    <a:lnTo>
                      <a:pt x="11278" y="6898"/>
                    </a:lnTo>
                    <a:lnTo>
                      <a:pt x="10812" y="6898"/>
                    </a:lnTo>
                    <a:lnTo>
                      <a:pt x="10812" y="6079"/>
                    </a:lnTo>
                    <a:close/>
                    <a:moveTo>
                      <a:pt x="11769" y="6079"/>
                    </a:moveTo>
                    <a:lnTo>
                      <a:pt x="11769" y="6898"/>
                    </a:lnTo>
                    <a:lnTo>
                      <a:pt x="11303" y="6898"/>
                    </a:lnTo>
                    <a:lnTo>
                      <a:pt x="11303" y="6079"/>
                    </a:lnTo>
                    <a:close/>
                    <a:moveTo>
                      <a:pt x="12259" y="6079"/>
                    </a:moveTo>
                    <a:lnTo>
                      <a:pt x="12259" y="6898"/>
                    </a:lnTo>
                    <a:lnTo>
                      <a:pt x="11793" y="6898"/>
                    </a:lnTo>
                    <a:lnTo>
                      <a:pt x="11793" y="6079"/>
                    </a:lnTo>
                    <a:close/>
                    <a:moveTo>
                      <a:pt x="12749" y="6079"/>
                    </a:moveTo>
                    <a:lnTo>
                      <a:pt x="12749" y="6898"/>
                    </a:lnTo>
                    <a:lnTo>
                      <a:pt x="12283" y="6898"/>
                    </a:lnTo>
                    <a:lnTo>
                      <a:pt x="12283" y="6079"/>
                    </a:lnTo>
                    <a:close/>
                    <a:moveTo>
                      <a:pt x="13240" y="6079"/>
                    </a:moveTo>
                    <a:lnTo>
                      <a:pt x="13240" y="6898"/>
                    </a:lnTo>
                    <a:lnTo>
                      <a:pt x="12774" y="6898"/>
                    </a:lnTo>
                    <a:lnTo>
                      <a:pt x="12774" y="6079"/>
                    </a:lnTo>
                    <a:close/>
                    <a:moveTo>
                      <a:pt x="13730" y="6079"/>
                    </a:moveTo>
                    <a:lnTo>
                      <a:pt x="13730" y="6898"/>
                    </a:lnTo>
                    <a:lnTo>
                      <a:pt x="13264" y="6898"/>
                    </a:lnTo>
                    <a:lnTo>
                      <a:pt x="13264" y="6079"/>
                    </a:lnTo>
                    <a:close/>
                    <a:moveTo>
                      <a:pt x="14220" y="6079"/>
                    </a:moveTo>
                    <a:lnTo>
                      <a:pt x="14220" y="6898"/>
                    </a:lnTo>
                    <a:lnTo>
                      <a:pt x="13754" y="6898"/>
                    </a:lnTo>
                    <a:lnTo>
                      <a:pt x="13754" y="6079"/>
                    </a:lnTo>
                    <a:close/>
                    <a:moveTo>
                      <a:pt x="14711" y="6079"/>
                    </a:moveTo>
                    <a:lnTo>
                      <a:pt x="14711" y="6898"/>
                    </a:lnTo>
                    <a:lnTo>
                      <a:pt x="14245" y="6898"/>
                    </a:lnTo>
                    <a:lnTo>
                      <a:pt x="14245" y="6079"/>
                    </a:lnTo>
                    <a:close/>
                    <a:moveTo>
                      <a:pt x="15201" y="6079"/>
                    </a:moveTo>
                    <a:lnTo>
                      <a:pt x="15201" y="6898"/>
                    </a:lnTo>
                    <a:lnTo>
                      <a:pt x="14735" y="6898"/>
                    </a:lnTo>
                    <a:lnTo>
                      <a:pt x="14735" y="6079"/>
                    </a:lnTo>
                    <a:close/>
                    <a:moveTo>
                      <a:pt x="15691" y="6079"/>
                    </a:moveTo>
                    <a:lnTo>
                      <a:pt x="15691" y="6898"/>
                    </a:lnTo>
                    <a:lnTo>
                      <a:pt x="15226" y="6898"/>
                    </a:lnTo>
                    <a:lnTo>
                      <a:pt x="15226" y="6079"/>
                    </a:lnTo>
                    <a:close/>
                    <a:moveTo>
                      <a:pt x="16182" y="6079"/>
                    </a:moveTo>
                    <a:lnTo>
                      <a:pt x="16182" y="6898"/>
                    </a:lnTo>
                    <a:lnTo>
                      <a:pt x="15716" y="6898"/>
                    </a:lnTo>
                    <a:lnTo>
                      <a:pt x="15716" y="6079"/>
                    </a:lnTo>
                    <a:close/>
                    <a:moveTo>
                      <a:pt x="16672" y="6079"/>
                    </a:moveTo>
                    <a:lnTo>
                      <a:pt x="16672" y="6898"/>
                    </a:lnTo>
                    <a:lnTo>
                      <a:pt x="16206" y="6898"/>
                    </a:lnTo>
                    <a:lnTo>
                      <a:pt x="16206" y="6079"/>
                    </a:lnTo>
                    <a:close/>
                    <a:moveTo>
                      <a:pt x="17162" y="6079"/>
                    </a:moveTo>
                    <a:lnTo>
                      <a:pt x="17162" y="6898"/>
                    </a:lnTo>
                    <a:lnTo>
                      <a:pt x="16697" y="6898"/>
                    </a:lnTo>
                    <a:lnTo>
                      <a:pt x="16697" y="6079"/>
                    </a:lnTo>
                    <a:close/>
                    <a:moveTo>
                      <a:pt x="17653" y="6079"/>
                    </a:moveTo>
                    <a:lnTo>
                      <a:pt x="17653" y="6898"/>
                    </a:lnTo>
                    <a:lnTo>
                      <a:pt x="17187" y="6898"/>
                    </a:lnTo>
                    <a:lnTo>
                      <a:pt x="17187" y="6079"/>
                    </a:lnTo>
                    <a:close/>
                    <a:moveTo>
                      <a:pt x="18143" y="6079"/>
                    </a:moveTo>
                    <a:lnTo>
                      <a:pt x="18143" y="6898"/>
                    </a:lnTo>
                    <a:lnTo>
                      <a:pt x="17677" y="6898"/>
                    </a:lnTo>
                    <a:lnTo>
                      <a:pt x="17677" y="6079"/>
                    </a:lnTo>
                    <a:close/>
                    <a:moveTo>
                      <a:pt x="18633" y="6079"/>
                    </a:moveTo>
                    <a:lnTo>
                      <a:pt x="18633" y="6898"/>
                    </a:lnTo>
                    <a:lnTo>
                      <a:pt x="18168" y="6898"/>
                    </a:lnTo>
                    <a:lnTo>
                      <a:pt x="18168" y="6079"/>
                    </a:lnTo>
                    <a:close/>
                    <a:moveTo>
                      <a:pt x="19124" y="6079"/>
                    </a:moveTo>
                    <a:lnTo>
                      <a:pt x="19124" y="6898"/>
                    </a:lnTo>
                    <a:lnTo>
                      <a:pt x="18658" y="6898"/>
                    </a:lnTo>
                    <a:lnTo>
                      <a:pt x="18658" y="6079"/>
                    </a:lnTo>
                    <a:close/>
                    <a:moveTo>
                      <a:pt x="19614" y="6079"/>
                    </a:moveTo>
                    <a:lnTo>
                      <a:pt x="19614" y="6898"/>
                    </a:lnTo>
                    <a:lnTo>
                      <a:pt x="19148" y="6898"/>
                    </a:lnTo>
                    <a:lnTo>
                      <a:pt x="19148" y="6079"/>
                    </a:lnTo>
                    <a:close/>
                    <a:moveTo>
                      <a:pt x="20105" y="6079"/>
                    </a:moveTo>
                    <a:lnTo>
                      <a:pt x="20105" y="6898"/>
                    </a:lnTo>
                    <a:lnTo>
                      <a:pt x="19639" y="6898"/>
                    </a:lnTo>
                    <a:lnTo>
                      <a:pt x="19639" y="6079"/>
                    </a:lnTo>
                    <a:close/>
                    <a:moveTo>
                      <a:pt x="20595" y="6079"/>
                    </a:moveTo>
                    <a:lnTo>
                      <a:pt x="20595" y="6898"/>
                    </a:lnTo>
                    <a:lnTo>
                      <a:pt x="20129" y="6898"/>
                    </a:lnTo>
                    <a:lnTo>
                      <a:pt x="20129" y="6079"/>
                    </a:lnTo>
                    <a:close/>
                    <a:moveTo>
                      <a:pt x="21085" y="6079"/>
                    </a:moveTo>
                    <a:lnTo>
                      <a:pt x="21085" y="6898"/>
                    </a:lnTo>
                    <a:lnTo>
                      <a:pt x="20619" y="6898"/>
                    </a:lnTo>
                    <a:lnTo>
                      <a:pt x="20619" y="6079"/>
                    </a:lnTo>
                    <a:close/>
                    <a:moveTo>
                      <a:pt x="21576" y="6079"/>
                    </a:moveTo>
                    <a:lnTo>
                      <a:pt x="21576" y="6898"/>
                    </a:lnTo>
                    <a:lnTo>
                      <a:pt x="21110" y="6898"/>
                    </a:lnTo>
                    <a:lnTo>
                      <a:pt x="21110" y="6079"/>
                    </a:lnTo>
                    <a:close/>
                    <a:moveTo>
                      <a:pt x="491" y="6941"/>
                    </a:moveTo>
                    <a:lnTo>
                      <a:pt x="491" y="7760"/>
                    </a:lnTo>
                    <a:lnTo>
                      <a:pt x="25" y="7760"/>
                    </a:lnTo>
                    <a:lnTo>
                      <a:pt x="25" y="6941"/>
                    </a:lnTo>
                    <a:close/>
                    <a:moveTo>
                      <a:pt x="981" y="6941"/>
                    </a:moveTo>
                    <a:lnTo>
                      <a:pt x="981" y="7760"/>
                    </a:lnTo>
                    <a:lnTo>
                      <a:pt x="515" y="7760"/>
                    </a:lnTo>
                    <a:lnTo>
                      <a:pt x="515" y="6941"/>
                    </a:lnTo>
                    <a:close/>
                    <a:moveTo>
                      <a:pt x="1471" y="6941"/>
                    </a:moveTo>
                    <a:lnTo>
                      <a:pt x="1471" y="7760"/>
                    </a:lnTo>
                    <a:lnTo>
                      <a:pt x="1005" y="7760"/>
                    </a:lnTo>
                    <a:lnTo>
                      <a:pt x="1005" y="6941"/>
                    </a:lnTo>
                    <a:close/>
                    <a:moveTo>
                      <a:pt x="1961" y="6941"/>
                    </a:moveTo>
                    <a:lnTo>
                      <a:pt x="1961" y="7760"/>
                    </a:lnTo>
                    <a:lnTo>
                      <a:pt x="1496" y="7760"/>
                    </a:lnTo>
                    <a:lnTo>
                      <a:pt x="1496" y="6941"/>
                    </a:lnTo>
                    <a:close/>
                    <a:moveTo>
                      <a:pt x="2452" y="6941"/>
                    </a:moveTo>
                    <a:lnTo>
                      <a:pt x="2452" y="7760"/>
                    </a:lnTo>
                    <a:lnTo>
                      <a:pt x="1986" y="7760"/>
                    </a:lnTo>
                    <a:lnTo>
                      <a:pt x="1986" y="6941"/>
                    </a:lnTo>
                    <a:close/>
                    <a:moveTo>
                      <a:pt x="2942" y="6941"/>
                    </a:moveTo>
                    <a:lnTo>
                      <a:pt x="2942" y="7760"/>
                    </a:lnTo>
                    <a:lnTo>
                      <a:pt x="2476" y="7760"/>
                    </a:lnTo>
                    <a:lnTo>
                      <a:pt x="2476" y="6941"/>
                    </a:lnTo>
                    <a:close/>
                    <a:moveTo>
                      <a:pt x="3433" y="6941"/>
                    </a:moveTo>
                    <a:lnTo>
                      <a:pt x="3433" y="7760"/>
                    </a:lnTo>
                    <a:lnTo>
                      <a:pt x="2967" y="7760"/>
                    </a:lnTo>
                    <a:lnTo>
                      <a:pt x="2967" y="6941"/>
                    </a:lnTo>
                    <a:close/>
                    <a:moveTo>
                      <a:pt x="3923" y="6941"/>
                    </a:moveTo>
                    <a:lnTo>
                      <a:pt x="3923" y="7760"/>
                    </a:lnTo>
                    <a:lnTo>
                      <a:pt x="3457" y="7760"/>
                    </a:lnTo>
                    <a:lnTo>
                      <a:pt x="3457" y="6941"/>
                    </a:lnTo>
                    <a:close/>
                    <a:moveTo>
                      <a:pt x="4413" y="6941"/>
                    </a:moveTo>
                    <a:lnTo>
                      <a:pt x="4413" y="7760"/>
                    </a:lnTo>
                    <a:lnTo>
                      <a:pt x="3947" y="7760"/>
                    </a:lnTo>
                    <a:lnTo>
                      <a:pt x="3947" y="6941"/>
                    </a:lnTo>
                    <a:close/>
                    <a:moveTo>
                      <a:pt x="4904" y="6941"/>
                    </a:moveTo>
                    <a:lnTo>
                      <a:pt x="4904" y="7760"/>
                    </a:lnTo>
                    <a:lnTo>
                      <a:pt x="4438" y="7760"/>
                    </a:lnTo>
                    <a:lnTo>
                      <a:pt x="4438" y="6941"/>
                    </a:lnTo>
                    <a:close/>
                    <a:moveTo>
                      <a:pt x="5394" y="6941"/>
                    </a:moveTo>
                    <a:lnTo>
                      <a:pt x="5394" y="7760"/>
                    </a:lnTo>
                    <a:lnTo>
                      <a:pt x="4928" y="7760"/>
                    </a:lnTo>
                    <a:lnTo>
                      <a:pt x="4928" y="6941"/>
                    </a:lnTo>
                    <a:close/>
                    <a:moveTo>
                      <a:pt x="5884" y="6941"/>
                    </a:moveTo>
                    <a:lnTo>
                      <a:pt x="5884" y="7760"/>
                    </a:lnTo>
                    <a:lnTo>
                      <a:pt x="5418" y="7760"/>
                    </a:lnTo>
                    <a:lnTo>
                      <a:pt x="5418" y="6941"/>
                    </a:lnTo>
                    <a:close/>
                    <a:moveTo>
                      <a:pt x="6375" y="6941"/>
                    </a:moveTo>
                    <a:lnTo>
                      <a:pt x="6375" y="7760"/>
                    </a:lnTo>
                    <a:lnTo>
                      <a:pt x="5909" y="7760"/>
                    </a:lnTo>
                    <a:lnTo>
                      <a:pt x="5909" y="6941"/>
                    </a:lnTo>
                    <a:close/>
                    <a:moveTo>
                      <a:pt x="6865" y="6941"/>
                    </a:moveTo>
                    <a:lnTo>
                      <a:pt x="6865" y="7760"/>
                    </a:lnTo>
                    <a:lnTo>
                      <a:pt x="6399" y="7760"/>
                    </a:lnTo>
                    <a:lnTo>
                      <a:pt x="6399" y="6941"/>
                    </a:lnTo>
                    <a:close/>
                    <a:moveTo>
                      <a:pt x="7356" y="6941"/>
                    </a:moveTo>
                    <a:lnTo>
                      <a:pt x="7356" y="7760"/>
                    </a:lnTo>
                    <a:lnTo>
                      <a:pt x="6890" y="7760"/>
                    </a:lnTo>
                    <a:lnTo>
                      <a:pt x="6890" y="6941"/>
                    </a:lnTo>
                    <a:close/>
                    <a:moveTo>
                      <a:pt x="7846" y="6941"/>
                    </a:moveTo>
                    <a:lnTo>
                      <a:pt x="7846" y="7760"/>
                    </a:lnTo>
                    <a:lnTo>
                      <a:pt x="7380" y="7760"/>
                    </a:lnTo>
                    <a:lnTo>
                      <a:pt x="7380" y="6941"/>
                    </a:lnTo>
                    <a:close/>
                    <a:moveTo>
                      <a:pt x="8336" y="6941"/>
                    </a:moveTo>
                    <a:lnTo>
                      <a:pt x="8336" y="7760"/>
                    </a:lnTo>
                    <a:lnTo>
                      <a:pt x="7870" y="7760"/>
                    </a:lnTo>
                    <a:lnTo>
                      <a:pt x="7870" y="6941"/>
                    </a:lnTo>
                    <a:close/>
                    <a:moveTo>
                      <a:pt x="8826" y="6941"/>
                    </a:moveTo>
                    <a:lnTo>
                      <a:pt x="8826" y="7760"/>
                    </a:lnTo>
                    <a:lnTo>
                      <a:pt x="8361" y="7760"/>
                    </a:lnTo>
                    <a:lnTo>
                      <a:pt x="8361" y="6941"/>
                    </a:lnTo>
                    <a:close/>
                    <a:moveTo>
                      <a:pt x="9317" y="6941"/>
                    </a:moveTo>
                    <a:lnTo>
                      <a:pt x="9317" y="7760"/>
                    </a:lnTo>
                    <a:lnTo>
                      <a:pt x="8851" y="7760"/>
                    </a:lnTo>
                    <a:lnTo>
                      <a:pt x="8851" y="6941"/>
                    </a:lnTo>
                    <a:close/>
                    <a:moveTo>
                      <a:pt x="9807" y="6941"/>
                    </a:moveTo>
                    <a:lnTo>
                      <a:pt x="9807" y="7760"/>
                    </a:lnTo>
                    <a:lnTo>
                      <a:pt x="9341" y="7760"/>
                    </a:lnTo>
                    <a:lnTo>
                      <a:pt x="9341" y="6941"/>
                    </a:lnTo>
                    <a:close/>
                    <a:moveTo>
                      <a:pt x="10297" y="6941"/>
                    </a:moveTo>
                    <a:lnTo>
                      <a:pt x="10297" y="7760"/>
                    </a:lnTo>
                    <a:lnTo>
                      <a:pt x="9832" y="7760"/>
                    </a:lnTo>
                    <a:lnTo>
                      <a:pt x="9832" y="6941"/>
                    </a:lnTo>
                    <a:close/>
                    <a:moveTo>
                      <a:pt x="10788" y="6941"/>
                    </a:moveTo>
                    <a:lnTo>
                      <a:pt x="10788" y="7760"/>
                    </a:lnTo>
                    <a:lnTo>
                      <a:pt x="10322" y="7760"/>
                    </a:lnTo>
                    <a:lnTo>
                      <a:pt x="10322" y="6941"/>
                    </a:lnTo>
                    <a:close/>
                    <a:moveTo>
                      <a:pt x="11278" y="6941"/>
                    </a:moveTo>
                    <a:lnTo>
                      <a:pt x="11278" y="7760"/>
                    </a:lnTo>
                    <a:lnTo>
                      <a:pt x="10812" y="7760"/>
                    </a:lnTo>
                    <a:lnTo>
                      <a:pt x="10812" y="6941"/>
                    </a:lnTo>
                    <a:close/>
                    <a:moveTo>
                      <a:pt x="11769" y="6941"/>
                    </a:moveTo>
                    <a:lnTo>
                      <a:pt x="11769" y="7760"/>
                    </a:lnTo>
                    <a:lnTo>
                      <a:pt x="11303" y="7760"/>
                    </a:lnTo>
                    <a:lnTo>
                      <a:pt x="11303" y="6941"/>
                    </a:lnTo>
                    <a:close/>
                    <a:moveTo>
                      <a:pt x="12259" y="6941"/>
                    </a:moveTo>
                    <a:lnTo>
                      <a:pt x="12259" y="7760"/>
                    </a:lnTo>
                    <a:lnTo>
                      <a:pt x="11793" y="7760"/>
                    </a:lnTo>
                    <a:lnTo>
                      <a:pt x="11793" y="6941"/>
                    </a:lnTo>
                    <a:close/>
                    <a:moveTo>
                      <a:pt x="12749" y="6941"/>
                    </a:moveTo>
                    <a:lnTo>
                      <a:pt x="12749" y="7760"/>
                    </a:lnTo>
                    <a:lnTo>
                      <a:pt x="12283" y="7760"/>
                    </a:lnTo>
                    <a:lnTo>
                      <a:pt x="12283" y="6941"/>
                    </a:lnTo>
                    <a:close/>
                    <a:moveTo>
                      <a:pt x="13240" y="6941"/>
                    </a:moveTo>
                    <a:lnTo>
                      <a:pt x="13240" y="7760"/>
                    </a:lnTo>
                    <a:lnTo>
                      <a:pt x="12774" y="7760"/>
                    </a:lnTo>
                    <a:lnTo>
                      <a:pt x="12774" y="6941"/>
                    </a:lnTo>
                    <a:close/>
                    <a:moveTo>
                      <a:pt x="13730" y="6941"/>
                    </a:moveTo>
                    <a:lnTo>
                      <a:pt x="13730" y="7760"/>
                    </a:lnTo>
                    <a:lnTo>
                      <a:pt x="13264" y="7760"/>
                    </a:lnTo>
                    <a:lnTo>
                      <a:pt x="13264" y="6941"/>
                    </a:lnTo>
                    <a:close/>
                    <a:moveTo>
                      <a:pt x="14220" y="6941"/>
                    </a:moveTo>
                    <a:lnTo>
                      <a:pt x="14220" y="7760"/>
                    </a:lnTo>
                    <a:lnTo>
                      <a:pt x="13754" y="7760"/>
                    </a:lnTo>
                    <a:lnTo>
                      <a:pt x="13754" y="6941"/>
                    </a:lnTo>
                    <a:close/>
                    <a:moveTo>
                      <a:pt x="14711" y="6941"/>
                    </a:moveTo>
                    <a:lnTo>
                      <a:pt x="14711" y="7760"/>
                    </a:lnTo>
                    <a:lnTo>
                      <a:pt x="14245" y="7760"/>
                    </a:lnTo>
                    <a:lnTo>
                      <a:pt x="14245" y="6941"/>
                    </a:lnTo>
                    <a:close/>
                    <a:moveTo>
                      <a:pt x="15201" y="6941"/>
                    </a:moveTo>
                    <a:lnTo>
                      <a:pt x="15201" y="7760"/>
                    </a:lnTo>
                    <a:lnTo>
                      <a:pt x="14735" y="7760"/>
                    </a:lnTo>
                    <a:lnTo>
                      <a:pt x="14735" y="6941"/>
                    </a:lnTo>
                    <a:close/>
                    <a:moveTo>
                      <a:pt x="15691" y="6941"/>
                    </a:moveTo>
                    <a:lnTo>
                      <a:pt x="15691" y="7760"/>
                    </a:lnTo>
                    <a:lnTo>
                      <a:pt x="15226" y="7760"/>
                    </a:lnTo>
                    <a:lnTo>
                      <a:pt x="15226" y="6941"/>
                    </a:lnTo>
                    <a:close/>
                    <a:moveTo>
                      <a:pt x="16182" y="6941"/>
                    </a:moveTo>
                    <a:lnTo>
                      <a:pt x="16182" y="7760"/>
                    </a:lnTo>
                    <a:lnTo>
                      <a:pt x="15716" y="7760"/>
                    </a:lnTo>
                    <a:lnTo>
                      <a:pt x="15716" y="6941"/>
                    </a:lnTo>
                    <a:close/>
                    <a:moveTo>
                      <a:pt x="16672" y="6941"/>
                    </a:moveTo>
                    <a:lnTo>
                      <a:pt x="16672" y="7760"/>
                    </a:lnTo>
                    <a:lnTo>
                      <a:pt x="16206" y="7760"/>
                    </a:lnTo>
                    <a:lnTo>
                      <a:pt x="16206" y="6941"/>
                    </a:lnTo>
                    <a:close/>
                    <a:moveTo>
                      <a:pt x="17162" y="6941"/>
                    </a:moveTo>
                    <a:lnTo>
                      <a:pt x="17162" y="7760"/>
                    </a:lnTo>
                    <a:lnTo>
                      <a:pt x="16697" y="7760"/>
                    </a:lnTo>
                    <a:lnTo>
                      <a:pt x="16697" y="6941"/>
                    </a:lnTo>
                    <a:close/>
                    <a:moveTo>
                      <a:pt x="17653" y="6941"/>
                    </a:moveTo>
                    <a:lnTo>
                      <a:pt x="17653" y="7760"/>
                    </a:lnTo>
                    <a:lnTo>
                      <a:pt x="17187" y="7760"/>
                    </a:lnTo>
                    <a:lnTo>
                      <a:pt x="17187" y="6941"/>
                    </a:lnTo>
                    <a:close/>
                    <a:moveTo>
                      <a:pt x="18143" y="6941"/>
                    </a:moveTo>
                    <a:lnTo>
                      <a:pt x="18143" y="7760"/>
                    </a:lnTo>
                    <a:lnTo>
                      <a:pt x="17677" y="7760"/>
                    </a:lnTo>
                    <a:lnTo>
                      <a:pt x="17677" y="6941"/>
                    </a:lnTo>
                    <a:close/>
                    <a:moveTo>
                      <a:pt x="18633" y="6941"/>
                    </a:moveTo>
                    <a:lnTo>
                      <a:pt x="18633" y="7760"/>
                    </a:lnTo>
                    <a:lnTo>
                      <a:pt x="18168" y="7760"/>
                    </a:lnTo>
                    <a:lnTo>
                      <a:pt x="18168" y="6941"/>
                    </a:lnTo>
                    <a:close/>
                    <a:moveTo>
                      <a:pt x="19124" y="6941"/>
                    </a:moveTo>
                    <a:lnTo>
                      <a:pt x="19124" y="7760"/>
                    </a:lnTo>
                    <a:lnTo>
                      <a:pt x="18658" y="7760"/>
                    </a:lnTo>
                    <a:lnTo>
                      <a:pt x="18658" y="6941"/>
                    </a:lnTo>
                    <a:close/>
                    <a:moveTo>
                      <a:pt x="19614" y="6941"/>
                    </a:moveTo>
                    <a:lnTo>
                      <a:pt x="19614" y="7760"/>
                    </a:lnTo>
                    <a:lnTo>
                      <a:pt x="19148" y="7760"/>
                    </a:lnTo>
                    <a:lnTo>
                      <a:pt x="19148" y="6941"/>
                    </a:lnTo>
                    <a:close/>
                    <a:moveTo>
                      <a:pt x="20105" y="6941"/>
                    </a:moveTo>
                    <a:lnTo>
                      <a:pt x="20105" y="7760"/>
                    </a:lnTo>
                    <a:lnTo>
                      <a:pt x="19639" y="7760"/>
                    </a:lnTo>
                    <a:lnTo>
                      <a:pt x="19639" y="6941"/>
                    </a:lnTo>
                    <a:close/>
                    <a:moveTo>
                      <a:pt x="20595" y="6941"/>
                    </a:moveTo>
                    <a:lnTo>
                      <a:pt x="20595" y="7760"/>
                    </a:lnTo>
                    <a:lnTo>
                      <a:pt x="20129" y="7760"/>
                    </a:lnTo>
                    <a:lnTo>
                      <a:pt x="20129" y="6941"/>
                    </a:lnTo>
                    <a:close/>
                    <a:moveTo>
                      <a:pt x="21085" y="6941"/>
                    </a:moveTo>
                    <a:lnTo>
                      <a:pt x="21085" y="7760"/>
                    </a:lnTo>
                    <a:lnTo>
                      <a:pt x="20619" y="7760"/>
                    </a:lnTo>
                    <a:lnTo>
                      <a:pt x="20619" y="6941"/>
                    </a:lnTo>
                    <a:close/>
                    <a:moveTo>
                      <a:pt x="21576" y="6941"/>
                    </a:moveTo>
                    <a:lnTo>
                      <a:pt x="21576" y="7760"/>
                    </a:lnTo>
                    <a:lnTo>
                      <a:pt x="21110" y="7760"/>
                    </a:lnTo>
                    <a:lnTo>
                      <a:pt x="21110" y="6941"/>
                    </a:lnTo>
                    <a:close/>
                    <a:moveTo>
                      <a:pt x="491" y="7803"/>
                    </a:moveTo>
                    <a:lnTo>
                      <a:pt x="491" y="8622"/>
                    </a:lnTo>
                    <a:lnTo>
                      <a:pt x="25" y="8622"/>
                    </a:lnTo>
                    <a:lnTo>
                      <a:pt x="25" y="7803"/>
                    </a:lnTo>
                    <a:close/>
                    <a:moveTo>
                      <a:pt x="981" y="7803"/>
                    </a:moveTo>
                    <a:lnTo>
                      <a:pt x="981" y="8622"/>
                    </a:lnTo>
                    <a:lnTo>
                      <a:pt x="515" y="8622"/>
                    </a:lnTo>
                    <a:lnTo>
                      <a:pt x="515" y="7803"/>
                    </a:lnTo>
                    <a:close/>
                    <a:moveTo>
                      <a:pt x="1471" y="7803"/>
                    </a:moveTo>
                    <a:lnTo>
                      <a:pt x="1471" y="8622"/>
                    </a:lnTo>
                    <a:lnTo>
                      <a:pt x="1005" y="8622"/>
                    </a:lnTo>
                    <a:lnTo>
                      <a:pt x="1005" y="7803"/>
                    </a:lnTo>
                    <a:close/>
                    <a:moveTo>
                      <a:pt x="1961" y="7803"/>
                    </a:moveTo>
                    <a:lnTo>
                      <a:pt x="1961" y="8622"/>
                    </a:lnTo>
                    <a:lnTo>
                      <a:pt x="1496" y="8622"/>
                    </a:lnTo>
                    <a:lnTo>
                      <a:pt x="1496" y="7803"/>
                    </a:lnTo>
                    <a:close/>
                    <a:moveTo>
                      <a:pt x="2452" y="7803"/>
                    </a:moveTo>
                    <a:lnTo>
                      <a:pt x="2452" y="8622"/>
                    </a:lnTo>
                    <a:lnTo>
                      <a:pt x="1986" y="8622"/>
                    </a:lnTo>
                    <a:lnTo>
                      <a:pt x="1986" y="7803"/>
                    </a:lnTo>
                    <a:close/>
                    <a:moveTo>
                      <a:pt x="2942" y="7803"/>
                    </a:moveTo>
                    <a:lnTo>
                      <a:pt x="2942" y="8622"/>
                    </a:lnTo>
                    <a:lnTo>
                      <a:pt x="2476" y="8622"/>
                    </a:lnTo>
                    <a:lnTo>
                      <a:pt x="2476" y="7803"/>
                    </a:lnTo>
                    <a:close/>
                    <a:moveTo>
                      <a:pt x="3433" y="7803"/>
                    </a:moveTo>
                    <a:lnTo>
                      <a:pt x="3433" y="8622"/>
                    </a:lnTo>
                    <a:lnTo>
                      <a:pt x="2967" y="8622"/>
                    </a:lnTo>
                    <a:lnTo>
                      <a:pt x="2967" y="7803"/>
                    </a:lnTo>
                    <a:close/>
                    <a:moveTo>
                      <a:pt x="3923" y="7803"/>
                    </a:moveTo>
                    <a:lnTo>
                      <a:pt x="3923" y="8622"/>
                    </a:lnTo>
                    <a:lnTo>
                      <a:pt x="3457" y="8622"/>
                    </a:lnTo>
                    <a:lnTo>
                      <a:pt x="3457" y="7803"/>
                    </a:lnTo>
                    <a:close/>
                    <a:moveTo>
                      <a:pt x="4413" y="7803"/>
                    </a:moveTo>
                    <a:lnTo>
                      <a:pt x="4413" y="8622"/>
                    </a:lnTo>
                    <a:lnTo>
                      <a:pt x="3947" y="8622"/>
                    </a:lnTo>
                    <a:lnTo>
                      <a:pt x="3947" y="7803"/>
                    </a:lnTo>
                    <a:close/>
                    <a:moveTo>
                      <a:pt x="4904" y="7803"/>
                    </a:moveTo>
                    <a:lnTo>
                      <a:pt x="4904" y="8622"/>
                    </a:lnTo>
                    <a:lnTo>
                      <a:pt x="4438" y="8622"/>
                    </a:lnTo>
                    <a:lnTo>
                      <a:pt x="4438" y="7803"/>
                    </a:lnTo>
                    <a:close/>
                    <a:moveTo>
                      <a:pt x="5394" y="7803"/>
                    </a:moveTo>
                    <a:lnTo>
                      <a:pt x="5394" y="8622"/>
                    </a:lnTo>
                    <a:lnTo>
                      <a:pt x="4928" y="8622"/>
                    </a:lnTo>
                    <a:lnTo>
                      <a:pt x="4928" y="7803"/>
                    </a:lnTo>
                    <a:close/>
                    <a:moveTo>
                      <a:pt x="5884" y="7803"/>
                    </a:moveTo>
                    <a:lnTo>
                      <a:pt x="5884" y="8622"/>
                    </a:lnTo>
                    <a:lnTo>
                      <a:pt x="5418" y="8622"/>
                    </a:lnTo>
                    <a:lnTo>
                      <a:pt x="5418" y="7803"/>
                    </a:lnTo>
                    <a:close/>
                    <a:moveTo>
                      <a:pt x="6375" y="7803"/>
                    </a:moveTo>
                    <a:lnTo>
                      <a:pt x="6375" y="8622"/>
                    </a:lnTo>
                    <a:lnTo>
                      <a:pt x="5909" y="8622"/>
                    </a:lnTo>
                    <a:lnTo>
                      <a:pt x="5909" y="7803"/>
                    </a:lnTo>
                    <a:close/>
                    <a:moveTo>
                      <a:pt x="6865" y="7803"/>
                    </a:moveTo>
                    <a:lnTo>
                      <a:pt x="6865" y="8622"/>
                    </a:lnTo>
                    <a:lnTo>
                      <a:pt x="6399" y="8622"/>
                    </a:lnTo>
                    <a:lnTo>
                      <a:pt x="6399" y="7803"/>
                    </a:lnTo>
                    <a:close/>
                    <a:moveTo>
                      <a:pt x="7355" y="7803"/>
                    </a:moveTo>
                    <a:lnTo>
                      <a:pt x="7355" y="8622"/>
                    </a:lnTo>
                    <a:lnTo>
                      <a:pt x="6890" y="8622"/>
                    </a:lnTo>
                    <a:lnTo>
                      <a:pt x="6890" y="7803"/>
                    </a:lnTo>
                    <a:close/>
                    <a:moveTo>
                      <a:pt x="7846" y="7803"/>
                    </a:moveTo>
                    <a:lnTo>
                      <a:pt x="7846" y="8622"/>
                    </a:lnTo>
                    <a:lnTo>
                      <a:pt x="7380" y="8622"/>
                    </a:lnTo>
                    <a:lnTo>
                      <a:pt x="7380" y="7803"/>
                    </a:lnTo>
                    <a:close/>
                    <a:moveTo>
                      <a:pt x="8336" y="7803"/>
                    </a:moveTo>
                    <a:lnTo>
                      <a:pt x="8336" y="8622"/>
                    </a:lnTo>
                    <a:lnTo>
                      <a:pt x="7870" y="8622"/>
                    </a:lnTo>
                    <a:lnTo>
                      <a:pt x="7870" y="7803"/>
                    </a:lnTo>
                    <a:close/>
                    <a:moveTo>
                      <a:pt x="8826" y="7803"/>
                    </a:moveTo>
                    <a:lnTo>
                      <a:pt x="8826" y="8622"/>
                    </a:lnTo>
                    <a:lnTo>
                      <a:pt x="8361" y="8622"/>
                    </a:lnTo>
                    <a:lnTo>
                      <a:pt x="8361" y="7803"/>
                    </a:lnTo>
                    <a:close/>
                    <a:moveTo>
                      <a:pt x="9317" y="7803"/>
                    </a:moveTo>
                    <a:lnTo>
                      <a:pt x="9317" y="8622"/>
                    </a:lnTo>
                    <a:lnTo>
                      <a:pt x="8851" y="8622"/>
                    </a:lnTo>
                    <a:lnTo>
                      <a:pt x="8851" y="7803"/>
                    </a:lnTo>
                    <a:close/>
                    <a:moveTo>
                      <a:pt x="9807" y="7803"/>
                    </a:moveTo>
                    <a:lnTo>
                      <a:pt x="9807" y="8622"/>
                    </a:lnTo>
                    <a:lnTo>
                      <a:pt x="9341" y="8622"/>
                    </a:lnTo>
                    <a:lnTo>
                      <a:pt x="9341" y="7803"/>
                    </a:lnTo>
                    <a:close/>
                    <a:moveTo>
                      <a:pt x="10297" y="7803"/>
                    </a:moveTo>
                    <a:lnTo>
                      <a:pt x="10297" y="8622"/>
                    </a:lnTo>
                    <a:lnTo>
                      <a:pt x="9832" y="8622"/>
                    </a:lnTo>
                    <a:lnTo>
                      <a:pt x="9832" y="7803"/>
                    </a:lnTo>
                    <a:close/>
                    <a:moveTo>
                      <a:pt x="10788" y="7803"/>
                    </a:moveTo>
                    <a:lnTo>
                      <a:pt x="10788" y="8622"/>
                    </a:lnTo>
                    <a:lnTo>
                      <a:pt x="10322" y="8622"/>
                    </a:lnTo>
                    <a:lnTo>
                      <a:pt x="10322" y="7803"/>
                    </a:lnTo>
                    <a:close/>
                    <a:moveTo>
                      <a:pt x="11278" y="7803"/>
                    </a:moveTo>
                    <a:lnTo>
                      <a:pt x="11278" y="8622"/>
                    </a:lnTo>
                    <a:lnTo>
                      <a:pt x="10812" y="8622"/>
                    </a:lnTo>
                    <a:lnTo>
                      <a:pt x="10812" y="7803"/>
                    </a:lnTo>
                    <a:close/>
                    <a:moveTo>
                      <a:pt x="11769" y="7803"/>
                    </a:moveTo>
                    <a:lnTo>
                      <a:pt x="11769" y="8622"/>
                    </a:lnTo>
                    <a:lnTo>
                      <a:pt x="11303" y="8622"/>
                    </a:lnTo>
                    <a:lnTo>
                      <a:pt x="11303" y="7803"/>
                    </a:lnTo>
                    <a:close/>
                    <a:moveTo>
                      <a:pt x="12259" y="7803"/>
                    </a:moveTo>
                    <a:lnTo>
                      <a:pt x="12259" y="8622"/>
                    </a:lnTo>
                    <a:lnTo>
                      <a:pt x="11793" y="8622"/>
                    </a:lnTo>
                    <a:lnTo>
                      <a:pt x="11793" y="7803"/>
                    </a:lnTo>
                    <a:close/>
                    <a:moveTo>
                      <a:pt x="12749" y="7803"/>
                    </a:moveTo>
                    <a:lnTo>
                      <a:pt x="12749" y="8622"/>
                    </a:lnTo>
                    <a:lnTo>
                      <a:pt x="12283" y="8622"/>
                    </a:lnTo>
                    <a:lnTo>
                      <a:pt x="12283" y="7803"/>
                    </a:lnTo>
                    <a:close/>
                    <a:moveTo>
                      <a:pt x="13240" y="7803"/>
                    </a:moveTo>
                    <a:lnTo>
                      <a:pt x="13240" y="8622"/>
                    </a:lnTo>
                    <a:lnTo>
                      <a:pt x="12774" y="8622"/>
                    </a:lnTo>
                    <a:lnTo>
                      <a:pt x="12774" y="7803"/>
                    </a:lnTo>
                    <a:close/>
                    <a:moveTo>
                      <a:pt x="13730" y="7803"/>
                    </a:moveTo>
                    <a:lnTo>
                      <a:pt x="13730" y="8622"/>
                    </a:lnTo>
                    <a:lnTo>
                      <a:pt x="13264" y="8622"/>
                    </a:lnTo>
                    <a:lnTo>
                      <a:pt x="13264" y="7803"/>
                    </a:lnTo>
                    <a:close/>
                    <a:moveTo>
                      <a:pt x="14220" y="7803"/>
                    </a:moveTo>
                    <a:lnTo>
                      <a:pt x="14220" y="8622"/>
                    </a:lnTo>
                    <a:lnTo>
                      <a:pt x="13754" y="8622"/>
                    </a:lnTo>
                    <a:lnTo>
                      <a:pt x="13754" y="7803"/>
                    </a:lnTo>
                    <a:close/>
                    <a:moveTo>
                      <a:pt x="14711" y="7803"/>
                    </a:moveTo>
                    <a:lnTo>
                      <a:pt x="14711" y="8622"/>
                    </a:lnTo>
                    <a:lnTo>
                      <a:pt x="14245" y="8622"/>
                    </a:lnTo>
                    <a:lnTo>
                      <a:pt x="14245" y="7803"/>
                    </a:lnTo>
                    <a:close/>
                    <a:moveTo>
                      <a:pt x="15201" y="7803"/>
                    </a:moveTo>
                    <a:lnTo>
                      <a:pt x="15201" y="8622"/>
                    </a:lnTo>
                    <a:lnTo>
                      <a:pt x="14735" y="8622"/>
                    </a:lnTo>
                    <a:lnTo>
                      <a:pt x="14735" y="7803"/>
                    </a:lnTo>
                    <a:close/>
                    <a:moveTo>
                      <a:pt x="15691" y="7803"/>
                    </a:moveTo>
                    <a:lnTo>
                      <a:pt x="15691" y="8622"/>
                    </a:lnTo>
                    <a:lnTo>
                      <a:pt x="15226" y="8622"/>
                    </a:lnTo>
                    <a:lnTo>
                      <a:pt x="15226" y="7803"/>
                    </a:lnTo>
                    <a:close/>
                    <a:moveTo>
                      <a:pt x="16182" y="7803"/>
                    </a:moveTo>
                    <a:lnTo>
                      <a:pt x="16182" y="8622"/>
                    </a:lnTo>
                    <a:lnTo>
                      <a:pt x="15716" y="8622"/>
                    </a:lnTo>
                    <a:lnTo>
                      <a:pt x="15716" y="7803"/>
                    </a:lnTo>
                    <a:close/>
                    <a:moveTo>
                      <a:pt x="16672" y="7803"/>
                    </a:moveTo>
                    <a:lnTo>
                      <a:pt x="16672" y="8622"/>
                    </a:lnTo>
                    <a:lnTo>
                      <a:pt x="16206" y="8622"/>
                    </a:lnTo>
                    <a:lnTo>
                      <a:pt x="16206" y="7803"/>
                    </a:lnTo>
                    <a:close/>
                    <a:moveTo>
                      <a:pt x="17162" y="7803"/>
                    </a:moveTo>
                    <a:lnTo>
                      <a:pt x="17162" y="8622"/>
                    </a:lnTo>
                    <a:lnTo>
                      <a:pt x="16697" y="8622"/>
                    </a:lnTo>
                    <a:lnTo>
                      <a:pt x="16697" y="7803"/>
                    </a:lnTo>
                    <a:close/>
                    <a:moveTo>
                      <a:pt x="17653" y="7803"/>
                    </a:moveTo>
                    <a:lnTo>
                      <a:pt x="17653" y="8622"/>
                    </a:lnTo>
                    <a:lnTo>
                      <a:pt x="17187" y="8622"/>
                    </a:lnTo>
                    <a:lnTo>
                      <a:pt x="17187" y="7803"/>
                    </a:lnTo>
                    <a:close/>
                    <a:moveTo>
                      <a:pt x="18143" y="7803"/>
                    </a:moveTo>
                    <a:lnTo>
                      <a:pt x="18143" y="8622"/>
                    </a:lnTo>
                    <a:lnTo>
                      <a:pt x="17677" y="8622"/>
                    </a:lnTo>
                    <a:lnTo>
                      <a:pt x="17677" y="7803"/>
                    </a:lnTo>
                    <a:close/>
                    <a:moveTo>
                      <a:pt x="18633" y="7803"/>
                    </a:moveTo>
                    <a:lnTo>
                      <a:pt x="18633" y="8622"/>
                    </a:lnTo>
                    <a:lnTo>
                      <a:pt x="18168" y="8622"/>
                    </a:lnTo>
                    <a:lnTo>
                      <a:pt x="18168" y="7803"/>
                    </a:lnTo>
                    <a:close/>
                    <a:moveTo>
                      <a:pt x="19124" y="7803"/>
                    </a:moveTo>
                    <a:lnTo>
                      <a:pt x="19124" y="8622"/>
                    </a:lnTo>
                    <a:lnTo>
                      <a:pt x="18658" y="8622"/>
                    </a:lnTo>
                    <a:lnTo>
                      <a:pt x="18658" y="7803"/>
                    </a:lnTo>
                    <a:close/>
                    <a:moveTo>
                      <a:pt x="19614" y="7803"/>
                    </a:moveTo>
                    <a:lnTo>
                      <a:pt x="19614" y="8622"/>
                    </a:lnTo>
                    <a:lnTo>
                      <a:pt x="19148" y="8622"/>
                    </a:lnTo>
                    <a:lnTo>
                      <a:pt x="19148" y="7803"/>
                    </a:lnTo>
                    <a:close/>
                    <a:moveTo>
                      <a:pt x="20105" y="7803"/>
                    </a:moveTo>
                    <a:lnTo>
                      <a:pt x="20105" y="8622"/>
                    </a:lnTo>
                    <a:lnTo>
                      <a:pt x="19639" y="8622"/>
                    </a:lnTo>
                    <a:lnTo>
                      <a:pt x="19639" y="7803"/>
                    </a:lnTo>
                    <a:close/>
                    <a:moveTo>
                      <a:pt x="20595" y="7803"/>
                    </a:moveTo>
                    <a:lnTo>
                      <a:pt x="20595" y="8622"/>
                    </a:lnTo>
                    <a:lnTo>
                      <a:pt x="20129" y="8622"/>
                    </a:lnTo>
                    <a:lnTo>
                      <a:pt x="20129" y="7803"/>
                    </a:lnTo>
                    <a:close/>
                    <a:moveTo>
                      <a:pt x="21085" y="7803"/>
                    </a:moveTo>
                    <a:lnTo>
                      <a:pt x="21085" y="8622"/>
                    </a:lnTo>
                    <a:lnTo>
                      <a:pt x="20619" y="8622"/>
                    </a:lnTo>
                    <a:lnTo>
                      <a:pt x="20619" y="7803"/>
                    </a:lnTo>
                    <a:close/>
                    <a:moveTo>
                      <a:pt x="21576" y="7803"/>
                    </a:moveTo>
                    <a:lnTo>
                      <a:pt x="21576" y="8622"/>
                    </a:lnTo>
                    <a:lnTo>
                      <a:pt x="21110" y="8622"/>
                    </a:lnTo>
                    <a:lnTo>
                      <a:pt x="21110" y="7803"/>
                    </a:lnTo>
                    <a:close/>
                    <a:moveTo>
                      <a:pt x="491" y="8666"/>
                    </a:moveTo>
                    <a:lnTo>
                      <a:pt x="491" y="9485"/>
                    </a:lnTo>
                    <a:lnTo>
                      <a:pt x="25" y="9485"/>
                    </a:lnTo>
                    <a:lnTo>
                      <a:pt x="25" y="8666"/>
                    </a:lnTo>
                    <a:close/>
                    <a:moveTo>
                      <a:pt x="981" y="8666"/>
                    </a:moveTo>
                    <a:lnTo>
                      <a:pt x="981" y="9485"/>
                    </a:lnTo>
                    <a:lnTo>
                      <a:pt x="515" y="9485"/>
                    </a:lnTo>
                    <a:lnTo>
                      <a:pt x="515" y="8666"/>
                    </a:lnTo>
                    <a:close/>
                    <a:moveTo>
                      <a:pt x="1471" y="8666"/>
                    </a:moveTo>
                    <a:lnTo>
                      <a:pt x="1471" y="9485"/>
                    </a:lnTo>
                    <a:lnTo>
                      <a:pt x="1005" y="9485"/>
                    </a:lnTo>
                    <a:lnTo>
                      <a:pt x="1005" y="8666"/>
                    </a:lnTo>
                    <a:close/>
                    <a:moveTo>
                      <a:pt x="1961" y="8666"/>
                    </a:moveTo>
                    <a:lnTo>
                      <a:pt x="1961" y="9485"/>
                    </a:lnTo>
                    <a:lnTo>
                      <a:pt x="1496" y="9485"/>
                    </a:lnTo>
                    <a:lnTo>
                      <a:pt x="1496" y="8666"/>
                    </a:lnTo>
                    <a:close/>
                    <a:moveTo>
                      <a:pt x="2452" y="8666"/>
                    </a:moveTo>
                    <a:lnTo>
                      <a:pt x="2452" y="9485"/>
                    </a:lnTo>
                    <a:lnTo>
                      <a:pt x="1986" y="9485"/>
                    </a:lnTo>
                    <a:lnTo>
                      <a:pt x="1986" y="8666"/>
                    </a:lnTo>
                    <a:close/>
                    <a:moveTo>
                      <a:pt x="2942" y="8666"/>
                    </a:moveTo>
                    <a:lnTo>
                      <a:pt x="2942" y="9485"/>
                    </a:lnTo>
                    <a:lnTo>
                      <a:pt x="2476" y="9485"/>
                    </a:lnTo>
                    <a:lnTo>
                      <a:pt x="2476" y="8666"/>
                    </a:lnTo>
                    <a:close/>
                    <a:moveTo>
                      <a:pt x="3433" y="8666"/>
                    </a:moveTo>
                    <a:lnTo>
                      <a:pt x="3433" y="9485"/>
                    </a:lnTo>
                    <a:lnTo>
                      <a:pt x="2967" y="9485"/>
                    </a:lnTo>
                    <a:lnTo>
                      <a:pt x="2967" y="8666"/>
                    </a:lnTo>
                    <a:close/>
                    <a:moveTo>
                      <a:pt x="3923" y="8666"/>
                    </a:moveTo>
                    <a:lnTo>
                      <a:pt x="3923" y="9485"/>
                    </a:lnTo>
                    <a:lnTo>
                      <a:pt x="3457" y="9485"/>
                    </a:lnTo>
                    <a:lnTo>
                      <a:pt x="3457" y="8666"/>
                    </a:lnTo>
                    <a:close/>
                    <a:moveTo>
                      <a:pt x="4413" y="8666"/>
                    </a:moveTo>
                    <a:lnTo>
                      <a:pt x="4413" y="9485"/>
                    </a:lnTo>
                    <a:lnTo>
                      <a:pt x="3947" y="9485"/>
                    </a:lnTo>
                    <a:lnTo>
                      <a:pt x="3947" y="8666"/>
                    </a:lnTo>
                    <a:close/>
                    <a:moveTo>
                      <a:pt x="4904" y="8666"/>
                    </a:moveTo>
                    <a:lnTo>
                      <a:pt x="4904" y="9485"/>
                    </a:lnTo>
                    <a:lnTo>
                      <a:pt x="4438" y="9485"/>
                    </a:lnTo>
                    <a:lnTo>
                      <a:pt x="4438" y="8666"/>
                    </a:lnTo>
                    <a:close/>
                    <a:moveTo>
                      <a:pt x="5394" y="8666"/>
                    </a:moveTo>
                    <a:lnTo>
                      <a:pt x="5394" y="9485"/>
                    </a:lnTo>
                    <a:lnTo>
                      <a:pt x="4928" y="9485"/>
                    </a:lnTo>
                    <a:lnTo>
                      <a:pt x="4928" y="8666"/>
                    </a:lnTo>
                    <a:close/>
                    <a:moveTo>
                      <a:pt x="5884" y="8666"/>
                    </a:moveTo>
                    <a:lnTo>
                      <a:pt x="5884" y="9485"/>
                    </a:lnTo>
                    <a:lnTo>
                      <a:pt x="5418" y="9485"/>
                    </a:lnTo>
                    <a:lnTo>
                      <a:pt x="5418" y="8666"/>
                    </a:lnTo>
                    <a:close/>
                    <a:moveTo>
                      <a:pt x="6375" y="8666"/>
                    </a:moveTo>
                    <a:lnTo>
                      <a:pt x="6375" y="9485"/>
                    </a:lnTo>
                    <a:lnTo>
                      <a:pt x="5909" y="9485"/>
                    </a:lnTo>
                    <a:lnTo>
                      <a:pt x="5909" y="8666"/>
                    </a:lnTo>
                    <a:close/>
                    <a:moveTo>
                      <a:pt x="6865" y="8666"/>
                    </a:moveTo>
                    <a:lnTo>
                      <a:pt x="6865" y="9485"/>
                    </a:lnTo>
                    <a:lnTo>
                      <a:pt x="6399" y="9485"/>
                    </a:lnTo>
                    <a:lnTo>
                      <a:pt x="6399" y="8666"/>
                    </a:lnTo>
                    <a:close/>
                    <a:moveTo>
                      <a:pt x="7355" y="8666"/>
                    </a:moveTo>
                    <a:lnTo>
                      <a:pt x="7355" y="9485"/>
                    </a:lnTo>
                    <a:lnTo>
                      <a:pt x="6890" y="9485"/>
                    </a:lnTo>
                    <a:lnTo>
                      <a:pt x="6890" y="8666"/>
                    </a:lnTo>
                    <a:close/>
                    <a:moveTo>
                      <a:pt x="7846" y="8666"/>
                    </a:moveTo>
                    <a:lnTo>
                      <a:pt x="7846" y="9485"/>
                    </a:lnTo>
                    <a:lnTo>
                      <a:pt x="7380" y="9485"/>
                    </a:lnTo>
                    <a:lnTo>
                      <a:pt x="7380" y="8666"/>
                    </a:lnTo>
                    <a:close/>
                    <a:moveTo>
                      <a:pt x="8336" y="8666"/>
                    </a:moveTo>
                    <a:lnTo>
                      <a:pt x="8336" y="9485"/>
                    </a:lnTo>
                    <a:lnTo>
                      <a:pt x="7870" y="9485"/>
                    </a:lnTo>
                    <a:lnTo>
                      <a:pt x="7870" y="8666"/>
                    </a:lnTo>
                    <a:close/>
                    <a:moveTo>
                      <a:pt x="8826" y="8666"/>
                    </a:moveTo>
                    <a:lnTo>
                      <a:pt x="8826" y="9485"/>
                    </a:lnTo>
                    <a:lnTo>
                      <a:pt x="8361" y="9485"/>
                    </a:lnTo>
                    <a:lnTo>
                      <a:pt x="8361" y="8666"/>
                    </a:lnTo>
                    <a:close/>
                    <a:moveTo>
                      <a:pt x="9317" y="8666"/>
                    </a:moveTo>
                    <a:lnTo>
                      <a:pt x="9317" y="9485"/>
                    </a:lnTo>
                    <a:lnTo>
                      <a:pt x="8851" y="9485"/>
                    </a:lnTo>
                    <a:lnTo>
                      <a:pt x="8851" y="8666"/>
                    </a:lnTo>
                    <a:close/>
                    <a:moveTo>
                      <a:pt x="9807" y="8666"/>
                    </a:moveTo>
                    <a:lnTo>
                      <a:pt x="9807" y="9485"/>
                    </a:lnTo>
                    <a:lnTo>
                      <a:pt x="9341" y="9485"/>
                    </a:lnTo>
                    <a:lnTo>
                      <a:pt x="9341" y="8666"/>
                    </a:lnTo>
                    <a:close/>
                    <a:moveTo>
                      <a:pt x="10297" y="8666"/>
                    </a:moveTo>
                    <a:lnTo>
                      <a:pt x="10297" y="9485"/>
                    </a:lnTo>
                    <a:lnTo>
                      <a:pt x="9832" y="9485"/>
                    </a:lnTo>
                    <a:lnTo>
                      <a:pt x="9832" y="8666"/>
                    </a:lnTo>
                    <a:close/>
                    <a:moveTo>
                      <a:pt x="10788" y="8666"/>
                    </a:moveTo>
                    <a:lnTo>
                      <a:pt x="10788" y="9485"/>
                    </a:lnTo>
                    <a:lnTo>
                      <a:pt x="10322" y="9485"/>
                    </a:lnTo>
                    <a:lnTo>
                      <a:pt x="10322" y="8666"/>
                    </a:lnTo>
                    <a:close/>
                    <a:moveTo>
                      <a:pt x="11278" y="8666"/>
                    </a:moveTo>
                    <a:lnTo>
                      <a:pt x="11278" y="9485"/>
                    </a:lnTo>
                    <a:lnTo>
                      <a:pt x="10812" y="9485"/>
                    </a:lnTo>
                    <a:lnTo>
                      <a:pt x="10812" y="8666"/>
                    </a:lnTo>
                    <a:close/>
                    <a:moveTo>
                      <a:pt x="11769" y="8666"/>
                    </a:moveTo>
                    <a:lnTo>
                      <a:pt x="11769" y="9485"/>
                    </a:lnTo>
                    <a:lnTo>
                      <a:pt x="11303" y="9485"/>
                    </a:lnTo>
                    <a:lnTo>
                      <a:pt x="11303" y="8666"/>
                    </a:lnTo>
                    <a:close/>
                    <a:moveTo>
                      <a:pt x="12259" y="8666"/>
                    </a:moveTo>
                    <a:lnTo>
                      <a:pt x="12259" y="9485"/>
                    </a:lnTo>
                    <a:lnTo>
                      <a:pt x="11793" y="9485"/>
                    </a:lnTo>
                    <a:lnTo>
                      <a:pt x="11793" y="8666"/>
                    </a:lnTo>
                    <a:close/>
                    <a:moveTo>
                      <a:pt x="12749" y="8666"/>
                    </a:moveTo>
                    <a:lnTo>
                      <a:pt x="12749" y="9485"/>
                    </a:lnTo>
                    <a:lnTo>
                      <a:pt x="12283" y="9485"/>
                    </a:lnTo>
                    <a:lnTo>
                      <a:pt x="12283" y="8666"/>
                    </a:lnTo>
                    <a:close/>
                    <a:moveTo>
                      <a:pt x="13240" y="8666"/>
                    </a:moveTo>
                    <a:lnTo>
                      <a:pt x="13240" y="9485"/>
                    </a:lnTo>
                    <a:lnTo>
                      <a:pt x="12774" y="9485"/>
                    </a:lnTo>
                    <a:lnTo>
                      <a:pt x="12774" y="8666"/>
                    </a:lnTo>
                    <a:close/>
                    <a:moveTo>
                      <a:pt x="13730" y="8666"/>
                    </a:moveTo>
                    <a:lnTo>
                      <a:pt x="13730" y="9485"/>
                    </a:lnTo>
                    <a:lnTo>
                      <a:pt x="13264" y="9485"/>
                    </a:lnTo>
                    <a:lnTo>
                      <a:pt x="13264" y="8666"/>
                    </a:lnTo>
                    <a:close/>
                    <a:moveTo>
                      <a:pt x="14220" y="8666"/>
                    </a:moveTo>
                    <a:lnTo>
                      <a:pt x="14220" y="9485"/>
                    </a:lnTo>
                    <a:lnTo>
                      <a:pt x="13754" y="9485"/>
                    </a:lnTo>
                    <a:lnTo>
                      <a:pt x="13754" y="8666"/>
                    </a:lnTo>
                    <a:close/>
                    <a:moveTo>
                      <a:pt x="14711" y="8666"/>
                    </a:moveTo>
                    <a:lnTo>
                      <a:pt x="14711" y="9485"/>
                    </a:lnTo>
                    <a:lnTo>
                      <a:pt x="14245" y="9485"/>
                    </a:lnTo>
                    <a:lnTo>
                      <a:pt x="14245" y="8666"/>
                    </a:lnTo>
                    <a:close/>
                    <a:moveTo>
                      <a:pt x="15201" y="8666"/>
                    </a:moveTo>
                    <a:lnTo>
                      <a:pt x="15201" y="9485"/>
                    </a:lnTo>
                    <a:lnTo>
                      <a:pt x="14735" y="9485"/>
                    </a:lnTo>
                    <a:lnTo>
                      <a:pt x="14735" y="8666"/>
                    </a:lnTo>
                    <a:close/>
                    <a:moveTo>
                      <a:pt x="15691" y="8666"/>
                    </a:moveTo>
                    <a:lnTo>
                      <a:pt x="15691" y="9485"/>
                    </a:lnTo>
                    <a:lnTo>
                      <a:pt x="15226" y="9485"/>
                    </a:lnTo>
                    <a:lnTo>
                      <a:pt x="15226" y="8666"/>
                    </a:lnTo>
                    <a:close/>
                    <a:moveTo>
                      <a:pt x="16182" y="8666"/>
                    </a:moveTo>
                    <a:lnTo>
                      <a:pt x="16182" y="9485"/>
                    </a:lnTo>
                    <a:lnTo>
                      <a:pt x="15716" y="9485"/>
                    </a:lnTo>
                    <a:lnTo>
                      <a:pt x="15716" y="8666"/>
                    </a:lnTo>
                    <a:close/>
                    <a:moveTo>
                      <a:pt x="16672" y="8666"/>
                    </a:moveTo>
                    <a:lnTo>
                      <a:pt x="16672" y="9485"/>
                    </a:lnTo>
                    <a:lnTo>
                      <a:pt x="16206" y="9485"/>
                    </a:lnTo>
                    <a:lnTo>
                      <a:pt x="16206" y="8666"/>
                    </a:lnTo>
                    <a:close/>
                    <a:moveTo>
                      <a:pt x="17162" y="8666"/>
                    </a:moveTo>
                    <a:lnTo>
                      <a:pt x="17162" y="9485"/>
                    </a:lnTo>
                    <a:lnTo>
                      <a:pt x="16697" y="9485"/>
                    </a:lnTo>
                    <a:lnTo>
                      <a:pt x="16697" y="8666"/>
                    </a:lnTo>
                    <a:close/>
                    <a:moveTo>
                      <a:pt x="17653" y="8666"/>
                    </a:moveTo>
                    <a:lnTo>
                      <a:pt x="17653" y="9485"/>
                    </a:lnTo>
                    <a:lnTo>
                      <a:pt x="17187" y="9485"/>
                    </a:lnTo>
                    <a:lnTo>
                      <a:pt x="17187" y="8666"/>
                    </a:lnTo>
                    <a:close/>
                    <a:moveTo>
                      <a:pt x="18143" y="8666"/>
                    </a:moveTo>
                    <a:lnTo>
                      <a:pt x="18143" y="9485"/>
                    </a:lnTo>
                    <a:lnTo>
                      <a:pt x="17677" y="9485"/>
                    </a:lnTo>
                    <a:lnTo>
                      <a:pt x="17677" y="8666"/>
                    </a:lnTo>
                    <a:close/>
                    <a:moveTo>
                      <a:pt x="18633" y="8666"/>
                    </a:moveTo>
                    <a:lnTo>
                      <a:pt x="18633" y="9485"/>
                    </a:lnTo>
                    <a:lnTo>
                      <a:pt x="18168" y="9485"/>
                    </a:lnTo>
                    <a:lnTo>
                      <a:pt x="18168" y="8666"/>
                    </a:lnTo>
                    <a:close/>
                    <a:moveTo>
                      <a:pt x="19124" y="8666"/>
                    </a:moveTo>
                    <a:lnTo>
                      <a:pt x="19124" y="9485"/>
                    </a:lnTo>
                    <a:lnTo>
                      <a:pt x="18658" y="9485"/>
                    </a:lnTo>
                    <a:lnTo>
                      <a:pt x="18658" y="8666"/>
                    </a:lnTo>
                    <a:close/>
                    <a:moveTo>
                      <a:pt x="19614" y="8666"/>
                    </a:moveTo>
                    <a:lnTo>
                      <a:pt x="19614" y="9485"/>
                    </a:lnTo>
                    <a:lnTo>
                      <a:pt x="19148" y="9485"/>
                    </a:lnTo>
                    <a:lnTo>
                      <a:pt x="19148" y="8666"/>
                    </a:lnTo>
                    <a:close/>
                    <a:moveTo>
                      <a:pt x="20105" y="8666"/>
                    </a:moveTo>
                    <a:lnTo>
                      <a:pt x="20105" y="9485"/>
                    </a:lnTo>
                    <a:lnTo>
                      <a:pt x="19639" y="9485"/>
                    </a:lnTo>
                    <a:lnTo>
                      <a:pt x="19639" y="8666"/>
                    </a:lnTo>
                    <a:close/>
                    <a:moveTo>
                      <a:pt x="20595" y="8666"/>
                    </a:moveTo>
                    <a:lnTo>
                      <a:pt x="20595" y="9485"/>
                    </a:lnTo>
                    <a:lnTo>
                      <a:pt x="20129" y="9485"/>
                    </a:lnTo>
                    <a:lnTo>
                      <a:pt x="20129" y="8666"/>
                    </a:lnTo>
                    <a:close/>
                    <a:moveTo>
                      <a:pt x="21085" y="8666"/>
                    </a:moveTo>
                    <a:lnTo>
                      <a:pt x="21085" y="9485"/>
                    </a:lnTo>
                    <a:lnTo>
                      <a:pt x="20619" y="9485"/>
                    </a:lnTo>
                    <a:lnTo>
                      <a:pt x="20619" y="8666"/>
                    </a:lnTo>
                    <a:close/>
                    <a:moveTo>
                      <a:pt x="21576" y="8666"/>
                    </a:moveTo>
                    <a:lnTo>
                      <a:pt x="21576" y="9485"/>
                    </a:lnTo>
                    <a:lnTo>
                      <a:pt x="21110" y="9485"/>
                    </a:lnTo>
                    <a:lnTo>
                      <a:pt x="21110" y="8666"/>
                    </a:lnTo>
                    <a:close/>
                    <a:moveTo>
                      <a:pt x="491" y="9528"/>
                    </a:moveTo>
                    <a:lnTo>
                      <a:pt x="491" y="10347"/>
                    </a:lnTo>
                    <a:lnTo>
                      <a:pt x="25" y="10347"/>
                    </a:lnTo>
                    <a:lnTo>
                      <a:pt x="25" y="9528"/>
                    </a:lnTo>
                    <a:close/>
                    <a:moveTo>
                      <a:pt x="981" y="9528"/>
                    </a:moveTo>
                    <a:lnTo>
                      <a:pt x="981" y="10347"/>
                    </a:lnTo>
                    <a:lnTo>
                      <a:pt x="515" y="10347"/>
                    </a:lnTo>
                    <a:lnTo>
                      <a:pt x="515" y="9528"/>
                    </a:lnTo>
                    <a:close/>
                    <a:moveTo>
                      <a:pt x="1471" y="9528"/>
                    </a:moveTo>
                    <a:lnTo>
                      <a:pt x="1471" y="10347"/>
                    </a:lnTo>
                    <a:lnTo>
                      <a:pt x="1005" y="10347"/>
                    </a:lnTo>
                    <a:lnTo>
                      <a:pt x="1005" y="9528"/>
                    </a:lnTo>
                    <a:close/>
                    <a:moveTo>
                      <a:pt x="1961" y="9528"/>
                    </a:moveTo>
                    <a:lnTo>
                      <a:pt x="1961" y="10347"/>
                    </a:lnTo>
                    <a:lnTo>
                      <a:pt x="1496" y="10347"/>
                    </a:lnTo>
                    <a:lnTo>
                      <a:pt x="1496" y="9528"/>
                    </a:lnTo>
                    <a:close/>
                    <a:moveTo>
                      <a:pt x="2452" y="9528"/>
                    </a:moveTo>
                    <a:lnTo>
                      <a:pt x="2452" y="10347"/>
                    </a:lnTo>
                    <a:lnTo>
                      <a:pt x="1986" y="10347"/>
                    </a:lnTo>
                    <a:lnTo>
                      <a:pt x="1986" y="9528"/>
                    </a:lnTo>
                    <a:close/>
                    <a:moveTo>
                      <a:pt x="2942" y="9528"/>
                    </a:moveTo>
                    <a:lnTo>
                      <a:pt x="2942" y="10347"/>
                    </a:lnTo>
                    <a:lnTo>
                      <a:pt x="2476" y="10347"/>
                    </a:lnTo>
                    <a:lnTo>
                      <a:pt x="2476" y="9528"/>
                    </a:lnTo>
                    <a:close/>
                    <a:moveTo>
                      <a:pt x="3433" y="9528"/>
                    </a:moveTo>
                    <a:lnTo>
                      <a:pt x="3433" y="10347"/>
                    </a:lnTo>
                    <a:lnTo>
                      <a:pt x="2967" y="10347"/>
                    </a:lnTo>
                    <a:lnTo>
                      <a:pt x="2967" y="9528"/>
                    </a:lnTo>
                    <a:close/>
                    <a:moveTo>
                      <a:pt x="3923" y="9528"/>
                    </a:moveTo>
                    <a:lnTo>
                      <a:pt x="3923" y="10347"/>
                    </a:lnTo>
                    <a:lnTo>
                      <a:pt x="3457" y="10347"/>
                    </a:lnTo>
                    <a:lnTo>
                      <a:pt x="3457" y="9528"/>
                    </a:lnTo>
                    <a:close/>
                    <a:moveTo>
                      <a:pt x="4413" y="9528"/>
                    </a:moveTo>
                    <a:lnTo>
                      <a:pt x="4413" y="10347"/>
                    </a:lnTo>
                    <a:lnTo>
                      <a:pt x="3947" y="10347"/>
                    </a:lnTo>
                    <a:lnTo>
                      <a:pt x="3947" y="9528"/>
                    </a:lnTo>
                    <a:close/>
                    <a:moveTo>
                      <a:pt x="4904" y="9528"/>
                    </a:moveTo>
                    <a:lnTo>
                      <a:pt x="4904" y="10347"/>
                    </a:lnTo>
                    <a:lnTo>
                      <a:pt x="4438" y="10347"/>
                    </a:lnTo>
                    <a:lnTo>
                      <a:pt x="4438" y="9528"/>
                    </a:lnTo>
                    <a:close/>
                    <a:moveTo>
                      <a:pt x="5394" y="9528"/>
                    </a:moveTo>
                    <a:lnTo>
                      <a:pt x="5394" y="10347"/>
                    </a:lnTo>
                    <a:lnTo>
                      <a:pt x="4928" y="10347"/>
                    </a:lnTo>
                    <a:lnTo>
                      <a:pt x="4928" y="9528"/>
                    </a:lnTo>
                    <a:close/>
                    <a:moveTo>
                      <a:pt x="5884" y="9528"/>
                    </a:moveTo>
                    <a:lnTo>
                      <a:pt x="5884" y="10347"/>
                    </a:lnTo>
                    <a:lnTo>
                      <a:pt x="5418" y="10347"/>
                    </a:lnTo>
                    <a:lnTo>
                      <a:pt x="5418" y="9528"/>
                    </a:lnTo>
                    <a:close/>
                    <a:moveTo>
                      <a:pt x="6375" y="9528"/>
                    </a:moveTo>
                    <a:lnTo>
                      <a:pt x="6375" y="10347"/>
                    </a:lnTo>
                    <a:lnTo>
                      <a:pt x="5909" y="10347"/>
                    </a:lnTo>
                    <a:lnTo>
                      <a:pt x="5909" y="9528"/>
                    </a:lnTo>
                    <a:close/>
                    <a:moveTo>
                      <a:pt x="6865" y="9528"/>
                    </a:moveTo>
                    <a:lnTo>
                      <a:pt x="6865" y="10347"/>
                    </a:lnTo>
                    <a:lnTo>
                      <a:pt x="6399" y="10347"/>
                    </a:lnTo>
                    <a:lnTo>
                      <a:pt x="6399" y="9528"/>
                    </a:lnTo>
                    <a:close/>
                    <a:moveTo>
                      <a:pt x="7355" y="9528"/>
                    </a:moveTo>
                    <a:lnTo>
                      <a:pt x="7355" y="10347"/>
                    </a:lnTo>
                    <a:lnTo>
                      <a:pt x="6890" y="10347"/>
                    </a:lnTo>
                    <a:lnTo>
                      <a:pt x="6890" y="9528"/>
                    </a:lnTo>
                    <a:close/>
                    <a:moveTo>
                      <a:pt x="7846" y="9528"/>
                    </a:moveTo>
                    <a:lnTo>
                      <a:pt x="7846" y="10347"/>
                    </a:lnTo>
                    <a:lnTo>
                      <a:pt x="7380" y="10347"/>
                    </a:lnTo>
                    <a:lnTo>
                      <a:pt x="7380" y="9528"/>
                    </a:lnTo>
                    <a:close/>
                    <a:moveTo>
                      <a:pt x="8336" y="9528"/>
                    </a:moveTo>
                    <a:lnTo>
                      <a:pt x="8336" y="10347"/>
                    </a:lnTo>
                    <a:lnTo>
                      <a:pt x="7870" y="10347"/>
                    </a:lnTo>
                    <a:lnTo>
                      <a:pt x="7870" y="9528"/>
                    </a:lnTo>
                    <a:close/>
                    <a:moveTo>
                      <a:pt x="8826" y="9528"/>
                    </a:moveTo>
                    <a:lnTo>
                      <a:pt x="8826" y="10347"/>
                    </a:lnTo>
                    <a:lnTo>
                      <a:pt x="8361" y="10347"/>
                    </a:lnTo>
                    <a:lnTo>
                      <a:pt x="8361" y="9528"/>
                    </a:lnTo>
                    <a:close/>
                    <a:moveTo>
                      <a:pt x="9317" y="9528"/>
                    </a:moveTo>
                    <a:lnTo>
                      <a:pt x="9317" y="10347"/>
                    </a:lnTo>
                    <a:lnTo>
                      <a:pt x="8851" y="10347"/>
                    </a:lnTo>
                    <a:lnTo>
                      <a:pt x="8851" y="9528"/>
                    </a:lnTo>
                    <a:close/>
                    <a:moveTo>
                      <a:pt x="9807" y="9528"/>
                    </a:moveTo>
                    <a:lnTo>
                      <a:pt x="9807" y="10347"/>
                    </a:lnTo>
                    <a:lnTo>
                      <a:pt x="9341" y="10347"/>
                    </a:lnTo>
                    <a:lnTo>
                      <a:pt x="9341" y="9528"/>
                    </a:lnTo>
                    <a:close/>
                    <a:moveTo>
                      <a:pt x="10297" y="9528"/>
                    </a:moveTo>
                    <a:lnTo>
                      <a:pt x="10297" y="10347"/>
                    </a:lnTo>
                    <a:lnTo>
                      <a:pt x="9832" y="10347"/>
                    </a:lnTo>
                    <a:lnTo>
                      <a:pt x="9832" y="9528"/>
                    </a:lnTo>
                    <a:close/>
                    <a:moveTo>
                      <a:pt x="10788" y="9528"/>
                    </a:moveTo>
                    <a:lnTo>
                      <a:pt x="10788" y="10347"/>
                    </a:lnTo>
                    <a:lnTo>
                      <a:pt x="10322" y="10347"/>
                    </a:lnTo>
                    <a:lnTo>
                      <a:pt x="10322" y="9528"/>
                    </a:lnTo>
                    <a:close/>
                    <a:moveTo>
                      <a:pt x="11278" y="9528"/>
                    </a:moveTo>
                    <a:lnTo>
                      <a:pt x="11278" y="10347"/>
                    </a:lnTo>
                    <a:lnTo>
                      <a:pt x="10812" y="10347"/>
                    </a:lnTo>
                    <a:lnTo>
                      <a:pt x="10812" y="9528"/>
                    </a:lnTo>
                    <a:close/>
                    <a:moveTo>
                      <a:pt x="11769" y="9528"/>
                    </a:moveTo>
                    <a:lnTo>
                      <a:pt x="11769" y="10347"/>
                    </a:lnTo>
                    <a:lnTo>
                      <a:pt x="11303" y="10347"/>
                    </a:lnTo>
                    <a:lnTo>
                      <a:pt x="11303" y="9528"/>
                    </a:lnTo>
                    <a:close/>
                    <a:moveTo>
                      <a:pt x="12259" y="9528"/>
                    </a:moveTo>
                    <a:lnTo>
                      <a:pt x="12259" y="10347"/>
                    </a:lnTo>
                    <a:lnTo>
                      <a:pt x="11793" y="10347"/>
                    </a:lnTo>
                    <a:lnTo>
                      <a:pt x="11793" y="9528"/>
                    </a:lnTo>
                    <a:close/>
                    <a:moveTo>
                      <a:pt x="12749" y="9528"/>
                    </a:moveTo>
                    <a:lnTo>
                      <a:pt x="12749" y="10347"/>
                    </a:lnTo>
                    <a:lnTo>
                      <a:pt x="12283" y="10347"/>
                    </a:lnTo>
                    <a:lnTo>
                      <a:pt x="12283" y="9528"/>
                    </a:lnTo>
                    <a:close/>
                    <a:moveTo>
                      <a:pt x="13240" y="9528"/>
                    </a:moveTo>
                    <a:lnTo>
                      <a:pt x="13240" y="10347"/>
                    </a:lnTo>
                    <a:lnTo>
                      <a:pt x="12774" y="10347"/>
                    </a:lnTo>
                    <a:lnTo>
                      <a:pt x="12774" y="9528"/>
                    </a:lnTo>
                    <a:close/>
                    <a:moveTo>
                      <a:pt x="13730" y="9528"/>
                    </a:moveTo>
                    <a:lnTo>
                      <a:pt x="13730" y="10347"/>
                    </a:lnTo>
                    <a:lnTo>
                      <a:pt x="13264" y="10347"/>
                    </a:lnTo>
                    <a:lnTo>
                      <a:pt x="13264" y="9528"/>
                    </a:lnTo>
                    <a:close/>
                    <a:moveTo>
                      <a:pt x="14220" y="9528"/>
                    </a:moveTo>
                    <a:lnTo>
                      <a:pt x="14220" y="10347"/>
                    </a:lnTo>
                    <a:lnTo>
                      <a:pt x="13754" y="10347"/>
                    </a:lnTo>
                    <a:lnTo>
                      <a:pt x="13754" y="9528"/>
                    </a:lnTo>
                    <a:close/>
                    <a:moveTo>
                      <a:pt x="14711" y="9528"/>
                    </a:moveTo>
                    <a:lnTo>
                      <a:pt x="14711" y="10347"/>
                    </a:lnTo>
                    <a:lnTo>
                      <a:pt x="14245" y="10347"/>
                    </a:lnTo>
                    <a:lnTo>
                      <a:pt x="14245" y="9528"/>
                    </a:lnTo>
                    <a:close/>
                    <a:moveTo>
                      <a:pt x="15201" y="9528"/>
                    </a:moveTo>
                    <a:lnTo>
                      <a:pt x="15201" y="10347"/>
                    </a:lnTo>
                    <a:lnTo>
                      <a:pt x="14735" y="10347"/>
                    </a:lnTo>
                    <a:lnTo>
                      <a:pt x="14735" y="9528"/>
                    </a:lnTo>
                    <a:close/>
                    <a:moveTo>
                      <a:pt x="15691" y="9528"/>
                    </a:moveTo>
                    <a:lnTo>
                      <a:pt x="15691" y="10347"/>
                    </a:lnTo>
                    <a:lnTo>
                      <a:pt x="15226" y="10347"/>
                    </a:lnTo>
                    <a:lnTo>
                      <a:pt x="15226" y="9528"/>
                    </a:lnTo>
                    <a:close/>
                    <a:moveTo>
                      <a:pt x="16182" y="9528"/>
                    </a:moveTo>
                    <a:lnTo>
                      <a:pt x="16182" y="10347"/>
                    </a:lnTo>
                    <a:lnTo>
                      <a:pt x="15716" y="10347"/>
                    </a:lnTo>
                    <a:lnTo>
                      <a:pt x="15716" y="9528"/>
                    </a:lnTo>
                    <a:close/>
                    <a:moveTo>
                      <a:pt x="16672" y="9528"/>
                    </a:moveTo>
                    <a:lnTo>
                      <a:pt x="16672" y="10347"/>
                    </a:lnTo>
                    <a:lnTo>
                      <a:pt x="16206" y="10347"/>
                    </a:lnTo>
                    <a:lnTo>
                      <a:pt x="16206" y="9528"/>
                    </a:lnTo>
                    <a:close/>
                    <a:moveTo>
                      <a:pt x="17162" y="9528"/>
                    </a:moveTo>
                    <a:lnTo>
                      <a:pt x="17162" y="10347"/>
                    </a:lnTo>
                    <a:lnTo>
                      <a:pt x="16697" y="10347"/>
                    </a:lnTo>
                    <a:lnTo>
                      <a:pt x="16697" y="9528"/>
                    </a:lnTo>
                    <a:close/>
                    <a:moveTo>
                      <a:pt x="17653" y="9528"/>
                    </a:moveTo>
                    <a:lnTo>
                      <a:pt x="17653" y="10347"/>
                    </a:lnTo>
                    <a:lnTo>
                      <a:pt x="17187" y="10347"/>
                    </a:lnTo>
                    <a:lnTo>
                      <a:pt x="17187" y="9528"/>
                    </a:lnTo>
                    <a:close/>
                    <a:moveTo>
                      <a:pt x="18143" y="9528"/>
                    </a:moveTo>
                    <a:lnTo>
                      <a:pt x="18143" y="10347"/>
                    </a:lnTo>
                    <a:lnTo>
                      <a:pt x="17677" y="10347"/>
                    </a:lnTo>
                    <a:lnTo>
                      <a:pt x="17677" y="9528"/>
                    </a:lnTo>
                    <a:close/>
                    <a:moveTo>
                      <a:pt x="18633" y="9528"/>
                    </a:moveTo>
                    <a:lnTo>
                      <a:pt x="18633" y="10347"/>
                    </a:lnTo>
                    <a:lnTo>
                      <a:pt x="18168" y="10347"/>
                    </a:lnTo>
                    <a:lnTo>
                      <a:pt x="18168" y="9528"/>
                    </a:lnTo>
                    <a:close/>
                    <a:moveTo>
                      <a:pt x="19124" y="9528"/>
                    </a:moveTo>
                    <a:lnTo>
                      <a:pt x="19124" y="10347"/>
                    </a:lnTo>
                    <a:lnTo>
                      <a:pt x="18658" y="10347"/>
                    </a:lnTo>
                    <a:lnTo>
                      <a:pt x="18658" y="9528"/>
                    </a:lnTo>
                    <a:close/>
                    <a:moveTo>
                      <a:pt x="19614" y="9528"/>
                    </a:moveTo>
                    <a:lnTo>
                      <a:pt x="19614" y="10347"/>
                    </a:lnTo>
                    <a:lnTo>
                      <a:pt x="19148" y="10347"/>
                    </a:lnTo>
                    <a:lnTo>
                      <a:pt x="19148" y="9528"/>
                    </a:lnTo>
                    <a:close/>
                    <a:moveTo>
                      <a:pt x="20105" y="9528"/>
                    </a:moveTo>
                    <a:lnTo>
                      <a:pt x="20105" y="10347"/>
                    </a:lnTo>
                    <a:lnTo>
                      <a:pt x="19639" y="10347"/>
                    </a:lnTo>
                    <a:lnTo>
                      <a:pt x="19639" y="9528"/>
                    </a:lnTo>
                    <a:close/>
                    <a:moveTo>
                      <a:pt x="20595" y="9528"/>
                    </a:moveTo>
                    <a:lnTo>
                      <a:pt x="20595" y="10347"/>
                    </a:lnTo>
                    <a:lnTo>
                      <a:pt x="20129" y="10347"/>
                    </a:lnTo>
                    <a:lnTo>
                      <a:pt x="20129" y="9528"/>
                    </a:lnTo>
                    <a:close/>
                    <a:moveTo>
                      <a:pt x="21085" y="9528"/>
                    </a:moveTo>
                    <a:lnTo>
                      <a:pt x="21085" y="10347"/>
                    </a:lnTo>
                    <a:lnTo>
                      <a:pt x="20619" y="10347"/>
                    </a:lnTo>
                    <a:lnTo>
                      <a:pt x="20619" y="9528"/>
                    </a:lnTo>
                    <a:close/>
                    <a:moveTo>
                      <a:pt x="21576" y="9528"/>
                    </a:moveTo>
                    <a:lnTo>
                      <a:pt x="21576" y="10347"/>
                    </a:lnTo>
                    <a:lnTo>
                      <a:pt x="21110" y="10347"/>
                    </a:lnTo>
                    <a:lnTo>
                      <a:pt x="21110" y="9528"/>
                    </a:lnTo>
                    <a:close/>
                    <a:moveTo>
                      <a:pt x="491" y="10390"/>
                    </a:moveTo>
                    <a:lnTo>
                      <a:pt x="491" y="11209"/>
                    </a:lnTo>
                    <a:lnTo>
                      <a:pt x="25" y="11209"/>
                    </a:lnTo>
                    <a:lnTo>
                      <a:pt x="25" y="10390"/>
                    </a:lnTo>
                    <a:close/>
                    <a:moveTo>
                      <a:pt x="981" y="10390"/>
                    </a:moveTo>
                    <a:lnTo>
                      <a:pt x="981" y="11209"/>
                    </a:lnTo>
                    <a:lnTo>
                      <a:pt x="515" y="11209"/>
                    </a:lnTo>
                    <a:lnTo>
                      <a:pt x="515" y="10390"/>
                    </a:lnTo>
                    <a:close/>
                    <a:moveTo>
                      <a:pt x="1471" y="10390"/>
                    </a:moveTo>
                    <a:lnTo>
                      <a:pt x="1471" y="11209"/>
                    </a:lnTo>
                    <a:lnTo>
                      <a:pt x="1005" y="11209"/>
                    </a:lnTo>
                    <a:lnTo>
                      <a:pt x="1005" y="10390"/>
                    </a:lnTo>
                    <a:close/>
                    <a:moveTo>
                      <a:pt x="1961" y="10390"/>
                    </a:moveTo>
                    <a:lnTo>
                      <a:pt x="1961" y="11209"/>
                    </a:lnTo>
                    <a:lnTo>
                      <a:pt x="1496" y="11209"/>
                    </a:lnTo>
                    <a:lnTo>
                      <a:pt x="1496" y="10390"/>
                    </a:lnTo>
                    <a:close/>
                    <a:moveTo>
                      <a:pt x="2452" y="10390"/>
                    </a:moveTo>
                    <a:lnTo>
                      <a:pt x="2452" y="11209"/>
                    </a:lnTo>
                    <a:lnTo>
                      <a:pt x="1986" y="11209"/>
                    </a:lnTo>
                    <a:lnTo>
                      <a:pt x="1986" y="10390"/>
                    </a:lnTo>
                    <a:close/>
                    <a:moveTo>
                      <a:pt x="2942" y="10390"/>
                    </a:moveTo>
                    <a:lnTo>
                      <a:pt x="2942" y="11209"/>
                    </a:lnTo>
                    <a:lnTo>
                      <a:pt x="2476" y="11209"/>
                    </a:lnTo>
                    <a:lnTo>
                      <a:pt x="2476" y="10390"/>
                    </a:lnTo>
                    <a:close/>
                    <a:moveTo>
                      <a:pt x="3433" y="10390"/>
                    </a:moveTo>
                    <a:lnTo>
                      <a:pt x="3433" y="11209"/>
                    </a:lnTo>
                    <a:lnTo>
                      <a:pt x="2967" y="11209"/>
                    </a:lnTo>
                    <a:lnTo>
                      <a:pt x="2967" y="10390"/>
                    </a:lnTo>
                    <a:close/>
                    <a:moveTo>
                      <a:pt x="3923" y="10390"/>
                    </a:moveTo>
                    <a:lnTo>
                      <a:pt x="3923" y="11209"/>
                    </a:lnTo>
                    <a:lnTo>
                      <a:pt x="3457" y="11209"/>
                    </a:lnTo>
                    <a:lnTo>
                      <a:pt x="3457" y="10390"/>
                    </a:lnTo>
                    <a:close/>
                    <a:moveTo>
                      <a:pt x="4413" y="10390"/>
                    </a:moveTo>
                    <a:lnTo>
                      <a:pt x="4413" y="11209"/>
                    </a:lnTo>
                    <a:lnTo>
                      <a:pt x="3947" y="11209"/>
                    </a:lnTo>
                    <a:lnTo>
                      <a:pt x="3947" y="10390"/>
                    </a:lnTo>
                    <a:close/>
                    <a:moveTo>
                      <a:pt x="4904" y="10390"/>
                    </a:moveTo>
                    <a:lnTo>
                      <a:pt x="4904" y="11209"/>
                    </a:lnTo>
                    <a:lnTo>
                      <a:pt x="4438" y="11209"/>
                    </a:lnTo>
                    <a:lnTo>
                      <a:pt x="4438" y="10390"/>
                    </a:lnTo>
                    <a:close/>
                    <a:moveTo>
                      <a:pt x="5394" y="10390"/>
                    </a:moveTo>
                    <a:lnTo>
                      <a:pt x="5394" y="11209"/>
                    </a:lnTo>
                    <a:lnTo>
                      <a:pt x="4928" y="11209"/>
                    </a:lnTo>
                    <a:lnTo>
                      <a:pt x="4928" y="10390"/>
                    </a:lnTo>
                    <a:close/>
                    <a:moveTo>
                      <a:pt x="5884" y="10390"/>
                    </a:moveTo>
                    <a:lnTo>
                      <a:pt x="5884" y="11209"/>
                    </a:lnTo>
                    <a:lnTo>
                      <a:pt x="5418" y="11209"/>
                    </a:lnTo>
                    <a:lnTo>
                      <a:pt x="5418" y="10390"/>
                    </a:lnTo>
                    <a:close/>
                    <a:moveTo>
                      <a:pt x="6375" y="10390"/>
                    </a:moveTo>
                    <a:lnTo>
                      <a:pt x="6375" y="11209"/>
                    </a:lnTo>
                    <a:lnTo>
                      <a:pt x="5909" y="11209"/>
                    </a:lnTo>
                    <a:lnTo>
                      <a:pt x="5909" y="10390"/>
                    </a:lnTo>
                    <a:close/>
                    <a:moveTo>
                      <a:pt x="6865" y="10390"/>
                    </a:moveTo>
                    <a:lnTo>
                      <a:pt x="6865" y="11209"/>
                    </a:lnTo>
                    <a:lnTo>
                      <a:pt x="6399" y="11209"/>
                    </a:lnTo>
                    <a:lnTo>
                      <a:pt x="6399" y="10390"/>
                    </a:lnTo>
                    <a:close/>
                    <a:moveTo>
                      <a:pt x="7355" y="10390"/>
                    </a:moveTo>
                    <a:lnTo>
                      <a:pt x="7355" y="11209"/>
                    </a:lnTo>
                    <a:lnTo>
                      <a:pt x="6890" y="11209"/>
                    </a:lnTo>
                    <a:lnTo>
                      <a:pt x="6890" y="10390"/>
                    </a:lnTo>
                    <a:close/>
                    <a:moveTo>
                      <a:pt x="7846" y="10390"/>
                    </a:moveTo>
                    <a:lnTo>
                      <a:pt x="7846" y="11209"/>
                    </a:lnTo>
                    <a:lnTo>
                      <a:pt x="7380" y="11209"/>
                    </a:lnTo>
                    <a:lnTo>
                      <a:pt x="7380" y="10390"/>
                    </a:lnTo>
                    <a:close/>
                    <a:moveTo>
                      <a:pt x="8336" y="10390"/>
                    </a:moveTo>
                    <a:lnTo>
                      <a:pt x="8336" y="11209"/>
                    </a:lnTo>
                    <a:lnTo>
                      <a:pt x="7870" y="11209"/>
                    </a:lnTo>
                    <a:lnTo>
                      <a:pt x="7870" y="10390"/>
                    </a:lnTo>
                    <a:close/>
                    <a:moveTo>
                      <a:pt x="8826" y="10390"/>
                    </a:moveTo>
                    <a:lnTo>
                      <a:pt x="8826" y="11209"/>
                    </a:lnTo>
                    <a:lnTo>
                      <a:pt x="8361" y="11209"/>
                    </a:lnTo>
                    <a:lnTo>
                      <a:pt x="8361" y="10390"/>
                    </a:lnTo>
                    <a:close/>
                    <a:moveTo>
                      <a:pt x="9317" y="10390"/>
                    </a:moveTo>
                    <a:lnTo>
                      <a:pt x="9317" y="11209"/>
                    </a:lnTo>
                    <a:lnTo>
                      <a:pt x="8851" y="11209"/>
                    </a:lnTo>
                    <a:lnTo>
                      <a:pt x="8851" y="10390"/>
                    </a:lnTo>
                    <a:close/>
                    <a:moveTo>
                      <a:pt x="9807" y="10390"/>
                    </a:moveTo>
                    <a:lnTo>
                      <a:pt x="9807" y="11209"/>
                    </a:lnTo>
                    <a:lnTo>
                      <a:pt x="9341" y="11209"/>
                    </a:lnTo>
                    <a:lnTo>
                      <a:pt x="9341" y="10390"/>
                    </a:lnTo>
                    <a:close/>
                    <a:moveTo>
                      <a:pt x="10297" y="10390"/>
                    </a:moveTo>
                    <a:lnTo>
                      <a:pt x="10297" y="11209"/>
                    </a:lnTo>
                    <a:lnTo>
                      <a:pt x="9832" y="11209"/>
                    </a:lnTo>
                    <a:lnTo>
                      <a:pt x="9832" y="10390"/>
                    </a:lnTo>
                    <a:close/>
                    <a:moveTo>
                      <a:pt x="10788" y="10390"/>
                    </a:moveTo>
                    <a:lnTo>
                      <a:pt x="10788" y="11209"/>
                    </a:lnTo>
                    <a:lnTo>
                      <a:pt x="10322" y="11209"/>
                    </a:lnTo>
                    <a:lnTo>
                      <a:pt x="10322" y="10390"/>
                    </a:lnTo>
                    <a:close/>
                    <a:moveTo>
                      <a:pt x="11278" y="10390"/>
                    </a:moveTo>
                    <a:lnTo>
                      <a:pt x="11278" y="11209"/>
                    </a:lnTo>
                    <a:lnTo>
                      <a:pt x="10812" y="11209"/>
                    </a:lnTo>
                    <a:lnTo>
                      <a:pt x="10812" y="10390"/>
                    </a:lnTo>
                    <a:close/>
                    <a:moveTo>
                      <a:pt x="11769" y="10390"/>
                    </a:moveTo>
                    <a:lnTo>
                      <a:pt x="11769" y="11209"/>
                    </a:lnTo>
                    <a:lnTo>
                      <a:pt x="11303" y="11209"/>
                    </a:lnTo>
                    <a:lnTo>
                      <a:pt x="11303" y="10390"/>
                    </a:lnTo>
                    <a:close/>
                    <a:moveTo>
                      <a:pt x="12259" y="10390"/>
                    </a:moveTo>
                    <a:lnTo>
                      <a:pt x="12259" y="11209"/>
                    </a:lnTo>
                    <a:lnTo>
                      <a:pt x="11793" y="11209"/>
                    </a:lnTo>
                    <a:lnTo>
                      <a:pt x="11793" y="10390"/>
                    </a:lnTo>
                    <a:close/>
                    <a:moveTo>
                      <a:pt x="12749" y="10390"/>
                    </a:moveTo>
                    <a:lnTo>
                      <a:pt x="12749" y="11209"/>
                    </a:lnTo>
                    <a:lnTo>
                      <a:pt x="12283" y="11209"/>
                    </a:lnTo>
                    <a:lnTo>
                      <a:pt x="12283" y="10390"/>
                    </a:lnTo>
                    <a:close/>
                    <a:moveTo>
                      <a:pt x="13240" y="10390"/>
                    </a:moveTo>
                    <a:lnTo>
                      <a:pt x="13240" y="11209"/>
                    </a:lnTo>
                    <a:lnTo>
                      <a:pt x="12774" y="11209"/>
                    </a:lnTo>
                    <a:lnTo>
                      <a:pt x="12774" y="10390"/>
                    </a:lnTo>
                    <a:close/>
                    <a:moveTo>
                      <a:pt x="13730" y="10390"/>
                    </a:moveTo>
                    <a:lnTo>
                      <a:pt x="13730" y="11209"/>
                    </a:lnTo>
                    <a:lnTo>
                      <a:pt x="13264" y="11209"/>
                    </a:lnTo>
                    <a:lnTo>
                      <a:pt x="13264" y="10390"/>
                    </a:lnTo>
                    <a:close/>
                    <a:moveTo>
                      <a:pt x="14220" y="10390"/>
                    </a:moveTo>
                    <a:lnTo>
                      <a:pt x="14220" y="11209"/>
                    </a:lnTo>
                    <a:lnTo>
                      <a:pt x="13754" y="11209"/>
                    </a:lnTo>
                    <a:lnTo>
                      <a:pt x="13754" y="10390"/>
                    </a:lnTo>
                    <a:close/>
                    <a:moveTo>
                      <a:pt x="14711" y="10390"/>
                    </a:moveTo>
                    <a:lnTo>
                      <a:pt x="14711" y="11209"/>
                    </a:lnTo>
                    <a:lnTo>
                      <a:pt x="14245" y="11209"/>
                    </a:lnTo>
                    <a:lnTo>
                      <a:pt x="14245" y="10390"/>
                    </a:lnTo>
                    <a:close/>
                    <a:moveTo>
                      <a:pt x="15201" y="10390"/>
                    </a:moveTo>
                    <a:lnTo>
                      <a:pt x="15201" y="11209"/>
                    </a:lnTo>
                    <a:lnTo>
                      <a:pt x="14735" y="11209"/>
                    </a:lnTo>
                    <a:lnTo>
                      <a:pt x="14735" y="10390"/>
                    </a:lnTo>
                    <a:close/>
                    <a:moveTo>
                      <a:pt x="15691" y="10390"/>
                    </a:moveTo>
                    <a:lnTo>
                      <a:pt x="15691" y="11209"/>
                    </a:lnTo>
                    <a:lnTo>
                      <a:pt x="15226" y="11209"/>
                    </a:lnTo>
                    <a:lnTo>
                      <a:pt x="15226" y="10390"/>
                    </a:lnTo>
                    <a:close/>
                    <a:moveTo>
                      <a:pt x="16182" y="10390"/>
                    </a:moveTo>
                    <a:lnTo>
                      <a:pt x="16182" y="11209"/>
                    </a:lnTo>
                    <a:lnTo>
                      <a:pt x="15716" y="11209"/>
                    </a:lnTo>
                    <a:lnTo>
                      <a:pt x="15716" y="10390"/>
                    </a:lnTo>
                    <a:close/>
                    <a:moveTo>
                      <a:pt x="16672" y="10390"/>
                    </a:moveTo>
                    <a:lnTo>
                      <a:pt x="16672" y="11209"/>
                    </a:lnTo>
                    <a:lnTo>
                      <a:pt x="16206" y="11209"/>
                    </a:lnTo>
                    <a:lnTo>
                      <a:pt x="16206" y="10390"/>
                    </a:lnTo>
                    <a:close/>
                    <a:moveTo>
                      <a:pt x="17162" y="10390"/>
                    </a:moveTo>
                    <a:lnTo>
                      <a:pt x="17162" y="11209"/>
                    </a:lnTo>
                    <a:lnTo>
                      <a:pt x="16697" y="11209"/>
                    </a:lnTo>
                    <a:lnTo>
                      <a:pt x="16697" y="10390"/>
                    </a:lnTo>
                    <a:close/>
                    <a:moveTo>
                      <a:pt x="17653" y="10390"/>
                    </a:moveTo>
                    <a:lnTo>
                      <a:pt x="17653" y="11209"/>
                    </a:lnTo>
                    <a:lnTo>
                      <a:pt x="17187" y="11209"/>
                    </a:lnTo>
                    <a:lnTo>
                      <a:pt x="17187" y="10390"/>
                    </a:lnTo>
                    <a:close/>
                    <a:moveTo>
                      <a:pt x="18143" y="10390"/>
                    </a:moveTo>
                    <a:lnTo>
                      <a:pt x="18143" y="11209"/>
                    </a:lnTo>
                    <a:lnTo>
                      <a:pt x="17677" y="11209"/>
                    </a:lnTo>
                    <a:lnTo>
                      <a:pt x="17677" y="10390"/>
                    </a:lnTo>
                    <a:close/>
                    <a:moveTo>
                      <a:pt x="18633" y="10390"/>
                    </a:moveTo>
                    <a:lnTo>
                      <a:pt x="18633" y="11209"/>
                    </a:lnTo>
                    <a:lnTo>
                      <a:pt x="18168" y="11209"/>
                    </a:lnTo>
                    <a:lnTo>
                      <a:pt x="18168" y="10390"/>
                    </a:lnTo>
                    <a:close/>
                    <a:moveTo>
                      <a:pt x="19124" y="10390"/>
                    </a:moveTo>
                    <a:lnTo>
                      <a:pt x="19124" y="11209"/>
                    </a:lnTo>
                    <a:lnTo>
                      <a:pt x="18658" y="11209"/>
                    </a:lnTo>
                    <a:lnTo>
                      <a:pt x="18658" y="10390"/>
                    </a:lnTo>
                    <a:close/>
                    <a:moveTo>
                      <a:pt x="19614" y="10390"/>
                    </a:moveTo>
                    <a:lnTo>
                      <a:pt x="19614" y="11209"/>
                    </a:lnTo>
                    <a:lnTo>
                      <a:pt x="19148" y="11209"/>
                    </a:lnTo>
                    <a:lnTo>
                      <a:pt x="19148" y="10390"/>
                    </a:lnTo>
                    <a:close/>
                    <a:moveTo>
                      <a:pt x="20105" y="10390"/>
                    </a:moveTo>
                    <a:lnTo>
                      <a:pt x="20105" y="11209"/>
                    </a:lnTo>
                    <a:lnTo>
                      <a:pt x="19639" y="11209"/>
                    </a:lnTo>
                    <a:lnTo>
                      <a:pt x="19639" y="10390"/>
                    </a:lnTo>
                    <a:close/>
                    <a:moveTo>
                      <a:pt x="20595" y="10390"/>
                    </a:moveTo>
                    <a:lnTo>
                      <a:pt x="20595" y="11209"/>
                    </a:lnTo>
                    <a:lnTo>
                      <a:pt x="20129" y="11209"/>
                    </a:lnTo>
                    <a:lnTo>
                      <a:pt x="20129" y="10390"/>
                    </a:lnTo>
                    <a:close/>
                    <a:moveTo>
                      <a:pt x="21085" y="10390"/>
                    </a:moveTo>
                    <a:lnTo>
                      <a:pt x="21085" y="11209"/>
                    </a:lnTo>
                    <a:lnTo>
                      <a:pt x="20619" y="11209"/>
                    </a:lnTo>
                    <a:lnTo>
                      <a:pt x="20619" y="10390"/>
                    </a:lnTo>
                    <a:close/>
                    <a:moveTo>
                      <a:pt x="21576" y="10390"/>
                    </a:moveTo>
                    <a:lnTo>
                      <a:pt x="21576" y="11209"/>
                    </a:lnTo>
                    <a:lnTo>
                      <a:pt x="21110" y="11209"/>
                    </a:lnTo>
                    <a:lnTo>
                      <a:pt x="21110" y="10390"/>
                    </a:lnTo>
                    <a:close/>
                    <a:moveTo>
                      <a:pt x="491" y="11252"/>
                    </a:moveTo>
                    <a:lnTo>
                      <a:pt x="491" y="12071"/>
                    </a:lnTo>
                    <a:lnTo>
                      <a:pt x="25" y="12071"/>
                    </a:lnTo>
                    <a:lnTo>
                      <a:pt x="25" y="11252"/>
                    </a:lnTo>
                    <a:close/>
                    <a:moveTo>
                      <a:pt x="981" y="11252"/>
                    </a:moveTo>
                    <a:lnTo>
                      <a:pt x="981" y="12071"/>
                    </a:lnTo>
                    <a:lnTo>
                      <a:pt x="515" y="12071"/>
                    </a:lnTo>
                    <a:lnTo>
                      <a:pt x="515" y="11252"/>
                    </a:lnTo>
                    <a:close/>
                    <a:moveTo>
                      <a:pt x="1471" y="11252"/>
                    </a:moveTo>
                    <a:lnTo>
                      <a:pt x="1471" y="12071"/>
                    </a:lnTo>
                    <a:lnTo>
                      <a:pt x="1005" y="12071"/>
                    </a:lnTo>
                    <a:lnTo>
                      <a:pt x="1005" y="11252"/>
                    </a:lnTo>
                    <a:close/>
                    <a:moveTo>
                      <a:pt x="1961" y="11252"/>
                    </a:moveTo>
                    <a:lnTo>
                      <a:pt x="1961" y="12071"/>
                    </a:lnTo>
                    <a:lnTo>
                      <a:pt x="1496" y="12071"/>
                    </a:lnTo>
                    <a:lnTo>
                      <a:pt x="1496" y="11252"/>
                    </a:lnTo>
                    <a:close/>
                    <a:moveTo>
                      <a:pt x="2452" y="11252"/>
                    </a:moveTo>
                    <a:lnTo>
                      <a:pt x="2452" y="12071"/>
                    </a:lnTo>
                    <a:lnTo>
                      <a:pt x="1986" y="12071"/>
                    </a:lnTo>
                    <a:lnTo>
                      <a:pt x="1986" y="11252"/>
                    </a:lnTo>
                    <a:close/>
                    <a:moveTo>
                      <a:pt x="2942" y="11252"/>
                    </a:moveTo>
                    <a:lnTo>
                      <a:pt x="2942" y="12071"/>
                    </a:lnTo>
                    <a:lnTo>
                      <a:pt x="2476" y="12071"/>
                    </a:lnTo>
                    <a:lnTo>
                      <a:pt x="2476" y="11252"/>
                    </a:lnTo>
                    <a:close/>
                    <a:moveTo>
                      <a:pt x="3433" y="11252"/>
                    </a:moveTo>
                    <a:lnTo>
                      <a:pt x="3433" y="12071"/>
                    </a:lnTo>
                    <a:lnTo>
                      <a:pt x="2967" y="12071"/>
                    </a:lnTo>
                    <a:lnTo>
                      <a:pt x="2967" y="11252"/>
                    </a:lnTo>
                    <a:close/>
                    <a:moveTo>
                      <a:pt x="3923" y="11252"/>
                    </a:moveTo>
                    <a:lnTo>
                      <a:pt x="3923" y="12071"/>
                    </a:lnTo>
                    <a:lnTo>
                      <a:pt x="3457" y="12071"/>
                    </a:lnTo>
                    <a:lnTo>
                      <a:pt x="3457" y="11252"/>
                    </a:lnTo>
                    <a:close/>
                    <a:moveTo>
                      <a:pt x="4413" y="11252"/>
                    </a:moveTo>
                    <a:lnTo>
                      <a:pt x="4413" y="12071"/>
                    </a:lnTo>
                    <a:lnTo>
                      <a:pt x="3947" y="12071"/>
                    </a:lnTo>
                    <a:lnTo>
                      <a:pt x="3947" y="11252"/>
                    </a:lnTo>
                    <a:close/>
                    <a:moveTo>
                      <a:pt x="4904" y="11252"/>
                    </a:moveTo>
                    <a:lnTo>
                      <a:pt x="4904" y="12071"/>
                    </a:lnTo>
                    <a:lnTo>
                      <a:pt x="4438" y="12071"/>
                    </a:lnTo>
                    <a:lnTo>
                      <a:pt x="4438" y="11252"/>
                    </a:lnTo>
                    <a:close/>
                    <a:moveTo>
                      <a:pt x="5394" y="11252"/>
                    </a:moveTo>
                    <a:lnTo>
                      <a:pt x="5394" y="12071"/>
                    </a:lnTo>
                    <a:lnTo>
                      <a:pt x="4928" y="12071"/>
                    </a:lnTo>
                    <a:lnTo>
                      <a:pt x="4928" y="11252"/>
                    </a:lnTo>
                    <a:close/>
                    <a:moveTo>
                      <a:pt x="5884" y="11252"/>
                    </a:moveTo>
                    <a:lnTo>
                      <a:pt x="5884" y="12071"/>
                    </a:lnTo>
                    <a:lnTo>
                      <a:pt x="5418" y="12071"/>
                    </a:lnTo>
                    <a:lnTo>
                      <a:pt x="5418" y="11252"/>
                    </a:lnTo>
                    <a:close/>
                    <a:moveTo>
                      <a:pt x="6375" y="11252"/>
                    </a:moveTo>
                    <a:lnTo>
                      <a:pt x="6375" y="12071"/>
                    </a:lnTo>
                    <a:lnTo>
                      <a:pt x="5909" y="12071"/>
                    </a:lnTo>
                    <a:lnTo>
                      <a:pt x="5909" y="11252"/>
                    </a:lnTo>
                    <a:close/>
                    <a:moveTo>
                      <a:pt x="6865" y="11252"/>
                    </a:moveTo>
                    <a:lnTo>
                      <a:pt x="6865" y="12071"/>
                    </a:lnTo>
                    <a:lnTo>
                      <a:pt x="6399" y="12071"/>
                    </a:lnTo>
                    <a:lnTo>
                      <a:pt x="6399" y="11252"/>
                    </a:lnTo>
                    <a:close/>
                    <a:moveTo>
                      <a:pt x="7355" y="11252"/>
                    </a:moveTo>
                    <a:lnTo>
                      <a:pt x="7355" y="12071"/>
                    </a:lnTo>
                    <a:lnTo>
                      <a:pt x="6890" y="12071"/>
                    </a:lnTo>
                    <a:lnTo>
                      <a:pt x="6890" y="11252"/>
                    </a:lnTo>
                    <a:close/>
                    <a:moveTo>
                      <a:pt x="7846" y="11252"/>
                    </a:moveTo>
                    <a:lnTo>
                      <a:pt x="7846" y="12071"/>
                    </a:lnTo>
                    <a:lnTo>
                      <a:pt x="7380" y="12071"/>
                    </a:lnTo>
                    <a:lnTo>
                      <a:pt x="7380" y="11252"/>
                    </a:lnTo>
                    <a:close/>
                    <a:moveTo>
                      <a:pt x="8336" y="11252"/>
                    </a:moveTo>
                    <a:lnTo>
                      <a:pt x="8336" y="12071"/>
                    </a:lnTo>
                    <a:lnTo>
                      <a:pt x="7870" y="12071"/>
                    </a:lnTo>
                    <a:lnTo>
                      <a:pt x="7870" y="11252"/>
                    </a:lnTo>
                    <a:close/>
                    <a:moveTo>
                      <a:pt x="8826" y="11252"/>
                    </a:moveTo>
                    <a:lnTo>
                      <a:pt x="8826" y="12071"/>
                    </a:lnTo>
                    <a:lnTo>
                      <a:pt x="8361" y="12071"/>
                    </a:lnTo>
                    <a:lnTo>
                      <a:pt x="8361" y="11252"/>
                    </a:lnTo>
                    <a:close/>
                    <a:moveTo>
                      <a:pt x="9317" y="11252"/>
                    </a:moveTo>
                    <a:lnTo>
                      <a:pt x="9317" y="12071"/>
                    </a:lnTo>
                    <a:lnTo>
                      <a:pt x="8851" y="12071"/>
                    </a:lnTo>
                    <a:lnTo>
                      <a:pt x="8851" y="11252"/>
                    </a:lnTo>
                    <a:close/>
                    <a:moveTo>
                      <a:pt x="9807" y="11252"/>
                    </a:moveTo>
                    <a:lnTo>
                      <a:pt x="9807" y="12071"/>
                    </a:lnTo>
                    <a:lnTo>
                      <a:pt x="9341" y="12071"/>
                    </a:lnTo>
                    <a:lnTo>
                      <a:pt x="9341" y="11252"/>
                    </a:lnTo>
                    <a:close/>
                    <a:moveTo>
                      <a:pt x="10297" y="11252"/>
                    </a:moveTo>
                    <a:lnTo>
                      <a:pt x="10297" y="12071"/>
                    </a:lnTo>
                    <a:lnTo>
                      <a:pt x="9832" y="12071"/>
                    </a:lnTo>
                    <a:lnTo>
                      <a:pt x="9832" y="11252"/>
                    </a:lnTo>
                    <a:close/>
                    <a:moveTo>
                      <a:pt x="10788" y="11252"/>
                    </a:moveTo>
                    <a:lnTo>
                      <a:pt x="10788" y="12071"/>
                    </a:lnTo>
                    <a:lnTo>
                      <a:pt x="10322" y="12071"/>
                    </a:lnTo>
                    <a:lnTo>
                      <a:pt x="10322" y="11252"/>
                    </a:lnTo>
                    <a:close/>
                    <a:moveTo>
                      <a:pt x="11278" y="11252"/>
                    </a:moveTo>
                    <a:lnTo>
                      <a:pt x="11278" y="12071"/>
                    </a:lnTo>
                    <a:lnTo>
                      <a:pt x="10812" y="12071"/>
                    </a:lnTo>
                    <a:lnTo>
                      <a:pt x="10812" y="11252"/>
                    </a:lnTo>
                    <a:close/>
                    <a:moveTo>
                      <a:pt x="11769" y="11252"/>
                    </a:moveTo>
                    <a:lnTo>
                      <a:pt x="11769" y="12071"/>
                    </a:lnTo>
                    <a:lnTo>
                      <a:pt x="11303" y="12071"/>
                    </a:lnTo>
                    <a:lnTo>
                      <a:pt x="11303" y="11252"/>
                    </a:lnTo>
                    <a:close/>
                    <a:moveTo>
                      <a:pt x="12259" y="11252"/>
                    </a:moveTo>
                    <a:lnTo>
                      <a:pt x="12259" y="12071"/>
                    </a:lnTo>
                    <a:lnTo>
                      <a:pt x="11793" y="12071"/>
                    </a:lnTo>
                    <a:lnTo>
                      <a:pt x="11793" y="11252"/>
                    </a:lnTo>
                    <a:close/>
                    <a:moveTo>
                      <a:pt x="12749" y="11252"/>
                    </a:moveTo>
                    <a:lnTo>
                      <a:pt x="12749" y="12071"/>
                    </a:lnTo>
                    <a:lnTo>
                      <a:pt x="12283" y="12071"/>
                    </a:lnTo>
                    <a:lnTo>
                      <a:pt x="12283" y="11252"/>
                    </a:lnTo>
                    <a:close/>
                    <a:moveTo>
                      <a:pt x="13240" y="11252"/>
                    </a:moveTo>
                    <a:lnTo>
                      <a:pt x="13240" y="12071"/>
                    </a:lnTo>
                    <a:lnTo>
                      <a:pt x="12774" y="12071"/>
                    </a:lnTo>
                    <a:lnTo>
                      <a:pt x="12774" y="11252"/>
                    </a:lnTo>
                    <a:close/>
                    <a:moveTo>
                      <a:pt x="13730" y="11252"/>
                    </a:moveTo>
                    <a:lnTo>
                      <a:pt x="13730" y="12071"/>
                    </a:lnTo>
                    <a:lnTo>
                      <a:pt x="13264" y="12071"/>
                    </a:lnTo>
                    <a:lnTo>
                      <a:pt x="13264" y="11252"/>
                    </a:lnTo>
                    <a:close/>
                    <a:moveTo>
                      <a:pt x="14220" y="11252"/>
                    </a:moveTo>
                    <a:lnTo>
                      <a:pt x="14220" y="12071"/>
                    </a:lnTo>
                    <a:lnTo>
                      <a:pt x="13754" y="12071"/>
                    </a:lnTo>
                    <a:lnTo>
                      <a:pt x="13754" y="11252"/>
                    </a:lnTo>
                    <a:close/>
                    <a:moveTo>
                      <a:pt x="14711" y="11252"/>
                    </a:moveTo>
                    <a:lnTo>
                      <a:pt x="14711" y="12071"/>
                    </a:lnTo>
                    <a:lnTo>
                      <a:pt x="14245" y="12071"/>
                    </a:lnTo>
                    <a:lnTo>
                      <a:pt x="14245" y="11252"/>
                    </a:lnTo>
                    <a:close/>
                    <a:moveTo>
                      <a:pt x="15201" y="11252"/>
                    </a:moveTo>
                    <a:lnTo>
                      <a:pt x="15201" y="12071"/>
                    </a:lnTo>
                    <a:lnTo>
                      <a:pt x="14735" y="12071"/>
                    </a:lnTo>
                    <a:lnTo>
                      <a:pt x="14735" y="11252"/>
                    </a:lnTo>
                    <a:close/>
                    <a:moveTo>
                      <a:pt x="15691" y="11252"/>
                    </a:moveTo>
                    <a:lnTo>
                      <a:pt x="15691" y="12071"/>
                    </a:lnTo>
                    <a:lnTo>
                      <a:pt x="15226" y="12071"/>
                    </a:lnTo>
                    <a:lnTo>
                      <a:pt x="15226" y="11252"/>
                    </a:lnTo>
                    <a:close/>
                    <a:moveTo>
                      <a:pt x="16182" y="11252"/>
                    </a:moveTo>
                    <a:lnTo>
                      <a:pt x="16182" y="12071"/>
                    </a:lnTo>
                    <a:lnTo>
                      <a:pt x="15716" y="12071"/>
                    </a:lnTo>
                    <a:lnTo>
                      <a:pt x="15716" y="11252"/>
                    </a:lnTo>
                    <a:close/>
                    <a:moveTo>
                      <a:pt x="16672" y="11252"/>
                    </a:moveTo>
                    <a:lnTo>
                      <a:pt x="16672" y="12071"/>
                    </a:lnTo>
                    <a:lnTo>
                      <a:pt x="16206" y="12071"/>
                    </a:lnTo>
                    <a:lnTo>
                      <a:pt x="16206" y="11252"/>
                    </a:lnTo>
                    <a:close/>
                    <a:moveTo>
                      <a:pt x="17162" y="11252"/>
                    </a:moveTo>
                    <a:lnTo>
                      <a:pt x="17162" y="12071"/>
                    </a:lnTo>
                    <a:lnTo>
                      <a:pt x="16697" y="12071"/>
                    </a:lnTo>
                    <a:lnTo>
                      <a:pt x="16697" y="11252"/>
                    </a:lnTo>
                    <a:close/>
                    <a:moveTo>
                      <a:pt x="17653" y="11252"/>
                    </a:moveTo>
                    <a:lnTo>
                      <a:pt x="17653" y="12071"/>
                    </a:lnTo>
                    <a:lnTo>
                      <a:pt x="17187" y="12071"/>
                    </a:lnTo>
                    <a:lnTo>
                      <a:pt x="17187" y="11252"/>
                    </a:lnTo>
                    <a:close/>
                    <a:moveTo>
                      <a:pt x="18143" y="11252"/>
                    </a:moveTo>
                    <a:lnTo>
                      <a:pt x="18143" y="12071"/>
                    </a:lnTo>
                    <a:lnTo>
                      <a:pt x="17677" y="12071"/>
                    </a:lnTo>
                    <a:lnTo>
                      <a:pt x="17677" y="11252"/>
                    </a:lnTo>
                    <a:close/>
                    <a:moveTo>
                      <a:pt x="18633" y="11252"/>
                    </a:moveTo>
                    <a:lnTo>
                      <a:pt x="18633" y="12071"/>
                    </a:lnTo>
                    <a:lnTo>
                      <a:pt x="18168" y="12071"/>
                    </a:lnTo>
                    <a:lnTo>
                      <a:pt x="18168" y="11252"/>
                    </a:lnTo>
                    <a:close/>
                    <a:moveTo>
                      <a:pt x="19124" y="11252"/>
                    </a:moveTo>
                    <a:lnTo>
                      <a:pt x="19124" y="12071"/>
                    </a:lnTo>
                    <a:lnTo>
                      <a:pt x="18658" y="12071"/>
                    </a:lnTo>
                    <a:lnTo>
                      <a:pt x="18658" y="11252"/>
                    </a:lnTo>
                    <a:close/>
                    <a:moveTo>
                      <a:pt x="19614" y="11252"/>
                    </a:moveTo>
                    <a:lnTo>
                      <a:pt x="19614" y="12071"/>
                    </a:lnTo>
                    <a:lnTo>
                      <a:pt x="19148" y="12071"/>
                    </a:lnTo>
                    <a:lnTo>
                      <a:pt x="19148" y="11252"/>
                    </a:lnTo>
                    <a:close/>
                    <a:moveTo>
                      <a:pt x="20105" y="11252"/>
                    </a:moveTo>
                    <a:lnTo>
                      <a:pt x="20105" y="12071"/>
                    </a:lnTo>
                    <a:lnTo>
                      <a:pt x="19639" y="12071"/>
                    </a:lnTo>
                    <a:lnTo>
                      <a:pt x="19639" y="11252"/>
                    </a:lnTo>
                    <a:close/>
                    <a:moveTo>
                      <a:pt x="20595" y="11252"/>
                    </a:moveTo>
                    <a:lnTo>
                      <a:pt x="20595" y="12071"/>
                    </a:lnTo>
                    <a:lnTo>
                      <a:pt x="20129" y="12071"/>
                    </a:lnTo>
                    <a:lnTo>
                      <a:pt x="20129" y="11252"/>
                    </a:lnTo>
                    <a:close/>
                    <a:moveTo>
                      <a:pt x="21085" y="11252"/>
                    </a:moveTo>
                    <a:lnTo>
                      <a:pt x="21085" y="12071"/>
                    </a:lnTo>
                    <a:lnTo>
                      <a:pt x="20619" y="12071"/>
                    </a:lnTo>
                    <a:lnTo>
                      <a:pt x="20619" y="11252"/>
                    </a:lnTo>
                    <a:close/>
                    <a:moveTo>
                      <a:pt x="21576" y="11252"/>
                    </a:moveTo>
                    <a:lnTo>
                      <a:pt x="21576" y="12071"/>
                    </a:lnTo>
                    <a:lnTo>
                      <a:pt x="21110" y="12071"/>
                    </a:lnTo>
                    <a:lnTo>
                      <a:pt x="21110" y="11252"/>
                    </a:lnTo>
                    <a:close/>
                    <a:moveTo>
                      <a:pt x="491" y="12115"/>
                    </a:moveTo>
                    <a:lnTo>
                      <a:pt x="491" y="12934"/>
                    </a:lnTo>
                    <a:lnTo>
                      <a:pt x="25" y="12934"/>
                    </a:lnTo>
                    <a:lnTo>
                      <a:pt x="25" y="12115"/>
                    </a:lnTo>
                    <a:close/>
                    <a:moveTo>
                      <a:pt x="981" y="12115"/>
                    </a:moveTo>
                    <a:lnTo>
                      <a:pt x="981" y="12934"/>
                    </a:lnTo>
                    <a:lnTo>
                      <a:pt x="515" y="12934"/>
                    </a:lnTo>
                    <a:lnTo>
                      <a:pt x="515" y="12115"/>
                    </a:lnTo>
                    <a:close/>
                    <a:moveTo>
                      <a:pt x="1471" y="12115"/>
                    </a:moveTo>
                    <a:lnTo>
                      <a:pt x="1471" y="12934"/>
                    </a:lnTo>
                    <a:lnTo>
                      <a:pt x="1005" y="12934"/>
                    </a:lnTo>
                    <a:lnTo>
                      <a:pt x="1005" y="12115"/>
                    </a:lnTo>
                    <a:close/>
                    <a:moveTo>
                      <a:pt x="1961" y="12115"/>
                    </a:moveTo>
                    <a:lnTo>
                      <a:pt x="1961" y="12934"/>
                    </a:lnTo>
                    <a:lnTo>
                      <a:pt x="1496" y="12934"/>
                    </a:lnTo>
                    <a:lnTo>
                      <a:pt x="1496" y="12115"/>
                    </a:lnTo>
                    <a:close/>
                    <a:moveTo>
                      <a:pt x="2452" y="12115"/>
                    </a:moveTo>
                    <a:lnTo>
                      <a:pt x="2452" y="12934"/>
                    </a:lnTo>
                    <a:lnTo>
                      <a:pt x="1986" y="12934"/>
                    </a:lnTo>
                    <a:lnTo>
                      <a:pt x="1986" y="12115"/>
                    </a:lnTo>
                    <a:close/>
                    <a:moveTo>
                      <a:pt x="2942" y="12115"/>
                    </a:moveTo>
                    <a:lnTo>
                      <a:pt x="2942" y="12934"/>
                    </a:lnTo>
                    <a:lnTo>
                      <a:pt x="2476" y="12934"/>
                    </a:lnTo>
                    <a:lnTo>
                      <a:pt x="2476" y="12115"/>
                    </a:lnTo>
                    <a:close/>
                    <a:moveTo>
                      <a:pt x="3433" y="12115"/>
                    </a:moveTo>
                    <a:lnTo>
                      <a:pt x="3433" y="12934"/>
                    </a:lnTo>
                    <a:lnTo>
                      <a:pt x="2967" y="12934"/>
                    </a:lnTo>
                    <a:lnTo>
                      <a:pt x="2967" y="12115"/>
                    </a:lnTo>
                    <a:close/>
                    <a:moveTo>
                      <a:pt x="3923" y="12115"/>
                    </a:moveTo>
                    <a:lnTo>
                      <a:pt x="3923" y="12934"/>
                    </a:lnTo>
                    <a:lnTo>
                      <a:pt x="3457" y="12934"/>
                    </a:lnTo>
                    <a:lnTo>
                      <a:pt x="3457" y="12115"/>
                    </a:lnTo>
                    <a:close/>
                    <a:moveTo>
                      <a:pt x="4413" y="12115"/>
                    </a:moveTo>
                    <a:lnTo>
                      <a:pt x="4413" y="12934"/>
                    </a:lnTo>
                    <a:lnTo>
                      <a:pt x="3947" y="12934"/>
                    </a:lnTo>
                    <a:lnTo>
                      <a:pt x="3947" y="12115"/>
                    </a:lnTo>
                    <a:close/>
                    <a:moveTo>
                      <a:pt x="4904" y="12115"/>
                    </a:moveTo>
                    <a:lnTo>
                      <a:pt x="4904" y="12934"/>
                    </a:lnTo>
                    <a:lnTo>
                      <a:pt x="4438" y="12934"/>
                    </a:lnTo>
                    <a:lnTo>
                      <a:pt x="4438" y="12115"/>
                    </a:lnTo>
                    <a:close/>
                    <a:moveTo>
                      <a:pt x="5394" y="12115"/>
                    </a:moveTo>
                    <a:lnTo>
                      <a:pt x="5394" y="12934"/>
                    </a:lnTo>
                    <a:lnTo>
                      <a:pt x="4928" y="12934"/>
                    </a:lnTo>
                    <a:lnTo>
                      <a:pt x="4928" y="12115"/>
                    </a:lnTo>
                    <a:close/>
                    <a:moveTo>
                      <a:pt x="5884" y="12115"/>
                    </a:moveTo>
                    <a:lnTo>
                      <a:pt x="5884" y="12934"/>
                    </a:lnTo>
                    <a:lnTo>
                      <a:pt x="5418" y="12934"/>
                    </a:lnTo>
                    <a:lnTo>
                      <a:pt x="5418" y="12115"/>
                    </a:lnTo>
                    <a:close/>
                    <a:moveTo>
                      <a:pt x="6375" y="12115"/>
                    </a:moveTo>
                    <a:lnTo>
                      <a:pt x="6375" y="12934"/>
                    </a:lnTo>
                    <a:lnTo>
                      <a:pt x="5909" y="12934"/>
                    </a:lnTo>
                    <a:lnTo>
                      <a:pt x="5909" y="12115"/>
                    </a:lnTo>
                    <a:close/>
                    <a:moveTo>
                      <a:pt x="6865" y="12115"/>
                    </a:moveTo>
                    <a:lnTo>
                      <a:pt x="6865" y="12934"/>
                    </a:lnTo>
                    <a:lnTo>
                      <a:pt x="6399" y="12934"/>
                    </a:lnTo>
                    <a:lnTo>
                      <a:pt x="6399" y="12115"/>
                    </a:lnTo>
                    <a:close/>
                    <a:moveTo>
                      <a:pt x="7355" y="12115"/>
                    </a:moveTo>
                    <a:lnTo>
                      <a:pt x="7355" y="12934"/>
                    </a:lnTo>
                    <a:lnTo>
                      <a:pt x="6890" y="12934"/>
                    </a:lnTo>
                    <a:lnTo>
                      <a:pt x="6890" y="12115"/>
                    </a:lnTo>
                    <a:close/>
                    <a:moveTo>
                      <a:pt x="12749" y="12115"/>
                    </a:moveTo>
                    <a:lnTo>
                      <a:pt x="12749" y="12934"/>
                    </a:lnTo>
                    <a:lnTo>
                      <a:pt x="12283" y="12934"/>
                    </a:lnTo>
                    <a:lnTo>
                      <a:pt x="12283" y="12115"/>
                    </a:lnTo>
                    <a:close/>
                    <a:moveTo>
                      <a:pt x="13240" y="12115"/>
                    </a:moveTo>
                    <a:lnTo>
                      <a:pt x="13240" y="12934"/>
                    </a:lnTo>
                    <a:lnTo>
                      <a:pt x="12774" y="12934"/>
                    </a:lnTo>
                    <a:lnTo>
                      <a:pt x="12774" y="12115"/>
                    </a:lnTo>
                    <a:close/>
                    <a:moveTo>
                      <a:pt x="13730" y="12115"/>
                    </a:moveTo>
                    <a:lnTo>
                      <a:pt x="13730" y="12934"/>
                    </a:lnTo>
                    <a:lnTo>
                      <a:pt x="13264" y="12934"/>
                    </a:lnTo>
                    <a:lnTo>
                      <a:pt x="13264" y="12115"/>
                    </a:lnTo>
                    <a:close/>
                    <a:moveTo>
                      <a:pt x="14220" y="12115"/>
                    </a:moveTo>
                    <a:lnTo>
                      <a:pt x="14220" y="12934"/>
                    </a:lnTo>
                    <a:lnTo>
                      <a:pt x="13754" y="12934"/>
                    </a:lnTo>
                    <a:lnTo>
                      <a:pt x="13754" y="12115"/>
                    </a:lnTo>
                    <a:close/>
                    <a:moveTo>
                      <a:pt x="14711" y="12115"/>
                    </a:moveTo>
                    <a:lnTo>
                      <a:pt x="14711" y="12934"/>
                    </a:lnTo>
                    <a:lnTo>
                      <a:pt x="14245" y="12934"/>
                    </a:lnTo>
                    <a:lnTo>
                      <a:pt x="14245" y="12115"/>
                    </a:lnTo>
                    <a:close/>
                    <a:moveTo>
                      <a:pt x="15201" y="12115"/>
                    </a:moveTo>
                    <a:lnTo>
                      <a:pt x="15201" y="12934"/>
                    </a:lnTo>
                    <a:lnTo>
                      <a:pt x="14735" y="12934"/>
                    </a:lnTo>
                    <a:lnTo>
                      <a:pt x="14735" y="12115"/>
                    </a:lnTo>
                    <a:close/>
                    <a:moveTo>
                      <a:pt x="15691" y="12115"/>
                    </a:moveTo>
                    <a:lnTo>
                      <a:pt x="15691" y="12934"/>
                    </a:lnTo>
                    <a:lnTo>
                      <a:pt x="15226" y="12934"/>
                    </a:lnTo>
                    <a:lnTo>
                      <a:pt x="15226" y="12115"/>
                    </a:lnTo>
                    <a:close/>
                    <a:moveTo>
                      <a:pt x="16182" y="12115"/>
                    </a:moveTo>
                    <a:lnTo>
                      <a:pt x="16182" y="12934"/>
                    </a:lnTo>
                    <a:lnTo>
                      <a:pt x="15716" y="12934"/>
                    </a:lnTo>
                    <a:lnTo>
                      <a:pt x="15716" y="12115"/>
                    </a:lnTo>
                    <a:close/>
                    <a:moveTo>
                      <a:pt x="16672" y="12115"/>
                    </a:moveTo>
                    <a:lnTo>
                      <a:pt x="16672" y="12934"/>
                    </a:lnTo>
                    <a:lnTo>
                      <a:pt x="16206" y="12934"/>
                    </a:lnTo>
                    <a:lnTo>
                      <a:pt x="16206" y="12115"/>
                    </a:lnTo>
                    <a:close/>
                    <a:moveTo>
                      <a:pt x="7846" y="12115"/>
                    </a:moveTo>
                    <a:lnTo>
                      <a:pt x="7846" y="12934"/>
                    </a:lnTo>
                    <a:lnTo>
                      <a:pt x="7380" y="12934"/>
                    </a:lnTo>
                    <a:lnTo>
                      <a:pt x="7380" y="12115"/>
                    </a:lnTo>
                    <a:close/>
                    <a:moveTo>
                      <a:pt x="8336" y="12115"/>
                    </a:moveTo>
                    <a:lnTo>
                      <a:pt x="8336" y="12934"/>
                    </a:lnTo>
                    <a:lnTo>
                      <a:pt x="7870" y="12934"/>
                    </a:lnTo>
                    <a:lnTo>
                      <a:pt x="7870" y="12115"/>
                    </a:lnTo>
                    <a:close/>
                    <a:moveTo>
                      <a:pt x="8826" y="12115"/>
                    </a:moveTo>
                    <a:lnTo>
                      <a:pt x="8826" y="12934"/>
                    </a:lnTo>
                    <a:lnTo>
                      <a:pt x="8361" y="12934"/>
                    </a:lnTo>
                    <a:lnTo>
                      <a:pt x="8361" y="12115"/>
                    </a:lnTo>
                    <a:close/>
                    <a:moveTo>
                      <a:pt x="9317" y="12115"/>
                    </a:moveTo>
                    <a:lnTo>
                      <a:pt x="9317" y="12934"/>
                    </a:lnTo>
                    <a:lnTo>
                      <a:pt x="8851" y="12934"/>
                    </a:lnTo>
                    <a:lnTo>
                      <a:pt x="8851" y="12115"/>
                    </a:lnTo>
                    <a:close/>
                    <a:moveTo>
                      <a:pt x="9807" y="12115"/>
                    </a:moveTo>
                    <a:lnTo>
                      <a:pt x="9807" y="12934"/>
                    </a:lnTo>
                    <a:lnTo>
                      <a:pt x="9341" y="12934"/>
                    </a:lnTo>
                    <a:lnTo>
                      <a:pt x="9341" y="12115"/>
                    </a:lnTo>
                    <a:close/>
                    <a:moveTo>
                      <a:pt x="10297" y="12115"/>
                    </a:moveTo>
                    <a:lnTo>
                      <a:pt x="10297" y="12934"/>
                    </a:lnTo>
                    <a:lnTo>
                      <a:pt x="9832" y="12934"/>
                    </a:lnTo>
                    <a:lnTo>
                      <a:pt x="9832" y="12115"/>
                    </a:lnTo>
                    <a:close/>
                    <a:moveTo>
                      <a:pt x="10788" y="12115"/>
                    </a:moveTo>
                    <a:lnTo>
                      <a:pt x="10788" y="12934"/>
                    </a:lnTo>
                    <a:lnTo>
                      <a:pt x="10322" y="12934"/>
                    </a:lnTo>
                    <a:lnTo>
                      <a:pt x="10322" y="12115"/>
                    </a:lnTo>
                    <a:close/>
                    <a:moveTo>
                      <a:pt x="11278" y="12115"/>
                    </a:moveTo>
                    <a:lnTo>
                      <a:pt x="11278" y="12934"/>
                    </a:lnTo>
                    <a:lnTo>
                      <a:pt x="10812" y="12934"/>
                    </a:lnTo>
                    <a:lnTo>
                      <a:pt x="10812" y="12115"/>
                    </a:lnTo>
                    <a:close/>
                    <a:moveTo>
                      <a:pt x="11769" y="12115"/>
                    </a:moveTo>
                    <a:lnTo>
                      <a:pt x="11769" y="12934"/>
                    </a:lnTo>
                    <a:lnTo>
                      <a:pt x="11303" y="12934"/>
                    </a:lnTo>
                    <a:lnTo>
                      <a:pt x="11303" y="12115"/>
                    </a:lnTo>
                    <a:close/>
                    <a:moveTo>
                      <a:pt x="12259" y="12115"/>
                    </a:moveTo>
                    <a:lnTo>
                      <a:pt x="12259" y="12934"/>
                    </a:lnTo>
                    <a:lnTo>
                      <a:pt x="11793" y="12934"/>
                    </a:lnTo>
                    <a:lnTo>
                      <a:pt x="11793" y="12115"/>
                    </a:lnTo>
                    <a:close/>
                    <a:moveTo>
                      <a:pt x="17162" y="12115"/>
                    </a:moveTo>
                    <a:lnTo>
                      <a:pt x="17162" y="12934"/>
                    </a:lnTo>
                    <a:lnTo>
                      <a:pt x="16697" y="12934"/>
                    </a:lnTo>
                    <a:lnTo>
                      <a:pt x="16697" y="12115"/>
                    </a:lnTo>
                    <a:close/>
                    <a:moveTo>
                      <a:pt x="17653" y="12115"/>
                    </a:moveTo>
                    <a:lnTo>
                      <a:pt x="17653" y="12934"/>
                    </a:lnTo>
                    <a:lnTo>
                      <a:pt x="17187" y="12934"/>
                    </a:lnTo>
                    <a:lnTo>
                      <a:pt x="17187" y="12115"/>
                    </a:lnTo>
                    <a:close/>
                    <a:moveTo>
                      <a:pt x="18143" y="12115"/>
                    </a:moveTo>
                    <a:lnTo>
                      <a:pt x="18143" y="12934"/>
                    </a:lnTo>
                    <a:lnTo>
                      <a:pt x="17677" y="12934"/>
                    </a:lnTo>
                    <a:lnTo>
                      <a:pt x="17677" y="12115"/>
                    </a:lnTo>
                    <a:close/>
                    <a:moveTo>
                      <a:pt x="18633" y="12115"/>
                    </a:moveTo>
                    <a:lnTo>
                      <a:pt x="18633" y="12934"/>
                    </a:lnTo>
                    <a:lnTo>
                      <a:pt x="18168" y="12934"/>
                    </a:lnTo>
                    <a:lnTo>
                      <a:pt x="18168" y="12115"/>
                    </a:lnTo>
                    <a:close/>
                    <a:moveTo>
                      <a:pt x="19124" y="12115"/>
                    </a:moveTo>
                    <a:lnTo>
                      <a:pt x="19124" y="12934"/>
                    </a:lnTo>
                    <a:lnTo>
                      <a:pt x="18658" y="12934"/>
                    </a:lnTo>
                    <a:lnTo>
                      <a:pt x="18658" y="12115"/>
                    </a:lnTo>
                    <a:close/>
                    <a:moveTo>
                      <a:pt x="19614" y="12115"/>
                    </a:moveTo>
                    <a:lnTo>
                      <a:pt x="19614" y="12934"/>
                    </a:lnTo>
                    <a:lnTo>
                      <a:pt x="19148" y="12934"/>
                    </a:lnTo>
                    <a:lnTo>
                      <a:pt x="19148" y="12115"/>
                    </a:lnTo>
                    <a:close/>
                    <a:moveTo>
                      <a:pt x="20105" y="12115"/>
                    </a:moveTo>
                    <a:lnTo>
                      <a:pt x="20105" y="12934"/>
                    </a:lnTo>
                    <a:lnTo>
                      <a:pt x="19639" y="12934"/>
                    </a:lnTo>
                    <a:lnTo>
                      <a:pt x="19639" y="12115"/>
                    </a:lnTo>
                    <a:close/>
                    <a:moveTo>
                      <a:pt x="20595" y="12115"/>
                    </a:moveTo>
                    <a:lnTo>
                      <a:pt x="20595" y="12934"/>
                    </a:lnTo>
                    <a:lnTo>
                      <a:pt x="20129" y="12934"/>
                    </a:lnTo>
                    <a:lnTo>
                      <a:pt x="20129" y="12115"/>
                    </a:lnTo>
                    <a:close/>
                    <a:moveTo>
                      <a:pt x="21085" y="12115"/>
                    </a:moveTo>
                    <a:lnTo>
                      <a:pt x="21085" y="12934"/>
                    </a:lnTo>
                    <a:lnTo>
                      <a:pt x="20619" y="12934"/>
                    </a:lnTo>
                    <a:lnTo>
                      <a:pt x="20619" y="12115"/>
                    </a:lnTo>
                    <a:close/>
                    <a:moveTo>
                      <a:pt x="21576" y="12115"/>
                    </a:moveTo>
                    <a:lnTo>
                      <a:pt x="21576" y="12934"/>
                    </a:lnTo>
                    <a:lnTo>
                      <a:pt x="21110" y="12934"/>
                    </a:lnTo>
                    <a:lnTo>
                      <a:pt x="21110" y="12115"/>
                    </a:lnTo>
                    <a:close/>
                    <a:moveTo>
                      <a:pt x="491" y="12977"/>
                    </a:moveTo>
                    <a:lnTo>
                      <a:pt x="491" y="13796"/>
                    </a:lnTo>
                    <a:lnTo>
                      <a:pt x="25" y="13796"/>
                    </a:lnTo>
                    <a:lnTo>
                      <a:pt x="25" y="12977"/>
                    </a:lnTo>
                    <a:close/>
                    <a:moveTo>
                      <a:pt x="981" y="12977"/>
                    </a:moveTo>
                    <a:lnTo>
                      <a:pt x="981" y="13796"/>
                    </a:lnTo>
                    <a:lnTo>
                      <a:pt x="515" y="13796"/>
                    </a:lnTo>
                    <a:lnTo>
                      <a:pt x="515" y="12977"/>
                    </a:lnTo>
                    <a:close/>
                    <a:moveTo>
                      <a:pt x="1471" y="12977"/>
                    </a:moveTo>
                    <a:lnTo>
                      <a:pt x="1471" y="13796"/>
                    </a:lnTo>
                    <a:lnTo>
                      <a:pt x="1005" y="13796"/>
                    </a:lnTo>
                    <a:lnTo>
                      <a:pt x="1005" y="12977"/>
                    </a:lnTo>
                    <a:close/>
                    <a:moveTo>
                      <a:pt x="1961" y="12977"/>
                    </a:moveTo>
                    <a:lnTo>
                      <a:pt x="1961" y="13796"/>
                    </a:lnTo>
                    <a:lnTo>
                      <a:pt x="1496" y="13796"/>
                    </a:lnTo>
                    <a:lnTo>
                      <a:pt x="1496" y="12977"/>
                    </a:lnTo>
                    <a:close/>
                    <a:moveTo>
                      <a:pt x="2452" y="12977"/>
                    </a:moveTo>
                    <a:lnTo>
                      <a:pt x="2452" y="13796"/>
                    </a:lnTo>
                    <a:lnTo>
                      <a:pt x="1986" y="13796"/>
                    </a:lnTo>
                    <a:lnTo>
                      <a:pt x="1986" y="12977"/>
                    </a:lnTo>
                    <a:close/>
                    <a:moveTo>
                      <a:pt x="2942" y="12977"/>
                    </a:moveTo>
                    <a:lnTo>
                      <a:pt x="2942" y="13796"/>
                    </a:lnTo>
                    <a:lnTo>
                      <a:pt x="2476" y="13796"/>
                    </a:lnTo>
                    <a:lnTo>
                      <a:pt x="2476" y="12977"/>
                    </a:lnTo>
                    <a:close/>
                    <a:moveTo>
                      <a:pt x="3433" y="12977"/>
                    </a:moveTo>
                    <a:lnTo>
                      <a:pt x="3433" y="13796"/>
                    </a:lnTo>
                    <a:lnTo>
                      <a:pt x="2967" y="13796"/>
                    </a:lnTo>
                    <a:lnTo>
                      <a:pt x="2967" y="12977"/>
                    </a:lnTo>
                    <a:close/>
                    <a:moveTo>
                      <a:pt x="3923" y="12977"/>
                    </a:moveTo>
                    <a:lnTo>
                      <a:pt x="3923" y="13796"/>
                    </a:lnTo>
                    <a:lnTo>
                      <a:pt x="3457" y="13796"/>
                    </a:lnTo>
                    <a:lnTo>
                      <a:pt x="3457" y="12977"/>
                    </a:lnTo>
                    <a:close/>
                    <a:moveTo>
                      <a:pt x="4413" y="12977"/>
                    </a:moveTo>
                    <a:lnTo>
                      <a:pt x="4413" y="13796"/>
                    </a:lnTo>
                    <a:lnTo>
                      <a:pt x="3947" y="13796"/>
                    </a:lnTo>
                    <a:lnTo>
                      <a:pt x="3947" y="12977"/>
                    </a:lnTo>
                    <a:close/>
                    <a:moveTo>
                      <a:pt x="4904" y="12977"/>
                    </a:moveTo>
                    <a:lnTo>
                      <a:pt x="4904" y="13796"/>
                    </a:lnTo>
                    <a:lnTo>
                      <a:pt x="4438" y="13796"/>
                    </a:lnTo>
                    <a:lnTo>
                      <a:pt x="4438" y="12977"/>
                    </a:lnTo>
                    <a:close/>
                    <a:moveTo>
                      <a:pt x="5394" y="12977"/>
                    </a:moveTo>
                    <a:lnTo>
                      <a:pt x="5394" y="13796"/>
                    </a:lnTo>
                    <a:lnTo>
                      <a:pt x="4928" y="13796"/>
                    </a:lnTo>
                    <a:lnTo>
                      <a:pt x="4928" y="12977"/>
                    </a:lnTo>
                    <a:close/>
                    <a:moveTo>
                      <a:pt x="5884" y="12977"/>
                    </a:moveTo>
                    <a:lnTo>
                      <a:pt x="5884" y="13796"/>
                    </a:lnTo>
                    <a:lnTo>
                      <a:pt x="5418" y="13796"/>
                    </a:lnTo>
                    <a:lnTo>
                      <a:pt x="5418" y="12977"/>
                    </a:lnTo>
                    <a:close/>
                    <a:moveTo>
                      <a:pt x="6375" y="12977"/>
                    </a:moveTo>
                    <a:lnTo>
                      <a:pt x="6375" y="13796"/>
                    </a:lnTo>
                    <a:lnTo>
                      <a:pt x="5909" y="13796"/>
                    </a:lnTo>
                    <a:lnTo>
                      <a:pt x="5909" y="12977"/>
                    </a:lnTo>
                    <a:close/>
                    <a:moveTo>
                      <a:pt x="6865" y="12977"/>
                    </a:moveTo>
                    <a:lnTo>
                      <a:pt x="6865" y="13796"/>
                    </a:lnTo>
                    <a:lnTo>
                      <a:pt x="6399" y="13796"/>
                    </a:lnTo>
                    <a:lnTo>
                      <a:pt x="6399" y="12977"/>
                    </a:lnTo>
                    <a:close/>
                    <a:moveTo>
                      <a:pt x="7355" y="12977"/>
                    </a:moveTo>
                    <a:lnTo>
                      <a:pt x="7355" y="13796"/>
                    </a:lnTo>
                    <a:lnTo>
                      <a:pt x="6890" y="13796"/>
                    </a:lnTo>
                    <a:lnTo>
                      <a:pt x="6890" y="12977"/>
                    </a:lnTo>
                    <a:close/>
                    <a:moveTo>
                      <a:pt x="7846" y="12977"/>
                    </a:moveTo>
                    <a:lnTo>
                      <a:pt x="7846" y="13796"/>
                    </a:lnTo>
                    <a:lnTo>
                      <a:pt x="7380" y="13796"/>
                    </a:lnTo>
                    <a:lnTo>
                      <a:pt x="7380" y="12977"/>
                    </a:lnTo>
                    <a:close/>
                    <a:moveTo>
                      <a:pt x="8336" y="12977"/>
                    </a:moveTo>
                    <a:lnTo>
                      <a:pt x="8336" y="13796"/>
                    </a:lnTo>
                    <a:lnTo>
                      <a:pt x="7870" y="13796"/>
                    </a:lnTo>
                    <a:lnTo>
                      <a:pt x="7870" y="12977"/>
                    </a:lnTo>
                    <a:close/>
                    <a:moveTo>
                      <a:pt x="8826" y="12977"/>
                    </a:moveTo>
                    <a:lnTo>
                      <a:pt x="8826" y="13796"/>
                    </a:lnTo>
                    <a:lnTo>
                      <a:pt x="8361" y="13796"/>
                    </a:lnTo>
                    <a:lnTo>
                      <a:pt x="8361" y="12977"/>
                    </a:lnTo>
                    <a:close/>
                    <a:moveTo>
                      <a:pt x="9317" y="12977"/>
                    </a:moveTo>
                    <a:lnTo>
                      <a:pt x="9317" y="13796"/>
                    </a:lnTo>
                    <a:lnTo>
                      <a:pt x="8851" y="13796"/>
                    </a:lnTo>
                    <a:lnTo>
                      <a:pt x="8851" y="12977"/>
                    </a:lnTo>
                    <a:close/>
                    <a:moveTo>
                      <a:pt x="9807" y="12977"/>
                    </a:moveTo>
                    <a:lnTo>
                      <a:pt x="9807" y="13796"/>
                    </a:lnTo>
                    <a:lnTo>
                      <a:pt x="9341" y="13796"/>
                    </a:lnTo>
                    <a:lnTo>
                      <a:pt x="9341" y="12977"/>
                    </a:lnTo>
                    <a:close/>
                    <a:moveTo>
                      <a:pt x="10297" y="12977"/>
                    </a:moveTo>
                    <a:lnTo>
                      <a:pt x="10297" y="13796"/>
                    </a:lnTo>
                    <a:lnTo>
                      <a:pt x="9832" y="13796"/>
                    </a:lnTo>
                    <a:lnTo>
                      <a:pt x="9832" y="12977"/>
                    </a:lnTo>
                    <a:close/>
                    <a:moveTo>
                      <a:pt x="10788" y="12977"/>
                    </a:moveTo>
                    <a:lnTo>
                      <a:pt x="10788" y="13796"/>
                    </a:lnTo>
                    <a:lnTo>
                      <a:pt x="10322" y="13796"/>
                    </a:lnTo>
                    <a:lnTo>
                      <a:pt x="10322" y="12977"/>
                    </a:lnTo>
                    <a:close/>
                    <a:moveTo>
                      <a:pt x="11278" y="12977"/>
                    </a:moveTo>
                    <a:lnTo>
                      <a:pt x="11278" y="13796"/>
                    </a:lnTo>
                    <a:lnTo>
                      <a:pt x="10812" y="13796"/>
                    </a:lnTo>
                    <a:lnTo>
                      <a:pt x="10812" y="12977"/>
                    </a:lnTo>
                    <a:close/>
                    <a:moveTo>
                      <a:pt x="11769" y="12977"/>
                    </a:moveTo>
                    <a:lnTo>
                      <a:pt x="11769" y="13796"/>
                    </a:lnTo>
                    <a:lnTo>
                      <a:pt x="11303" y="13796"/>
                    </a:lnTo>
                    <a:lnTo>
                      <a:pt x="11303" y="12977"/>
                    </a:lnTo>
                    <a:close/>
                    <a:moveTo>
                      <a:pt x="12259" y="12977"/>
                    </a:moveTo>
                    <a:lnTo>
                      <a:pt x="12259" y="13796"/>
                    </a:lnTo>
                    <a:lnTo>
                      <a:pt x="11793" y="13796"/>
                    </a:lnTo>
                    <a:lnTo>
                      <a:pt x="11793" y="12977"/>
                    </a:lnTo>
                    <a:close/>
                    <a:moveTo>
                      <a:pt x="12749" y="12977"/>
                    </a:moveTo>
                    <a:lnTo>
                      <a:pt x="12749" y="13796"/>
                    </a:lnTo>
                    <a:lnTo>
                      <a:pt x="12283" y="13796"/>
                    </a:lnTo>
                    <a:lnTo>
                      <a:pt x="12283" y="12977"/>
                    </a:lnTo>
                    <a:close/>
                    <a:moveTo>
                      <a:pt x="13240" y="12977"/>
                    </a:moveTo>
                    <a:lnTo>
                      <a:pt x="13240" y="13796"/>
                    </a:lnTo>
                    <a:lnTo>
                      <a:pt x="12774" y="13796"/>
                    </a:lnTo>
                    <a:lnTo>
                      <a:pt x="12774" y="12977"/>
                    </a:lnTo>
                    <a:close/>
                    <a:moveTo>
                      <a:pt x="13730" y="12977"/>
                    </a:moveTo>
                    <a:lnTo>
                      <a:pt x="13730" y="13796"/>
                    </a:lnTo>
                    <a:lnTo>
                      <a:pt x="13264" y="13796"/>
                    </a:lnTo>
                    <a:lnTo>
                      <a:pt x="13264" y="12977"/>
                    </a:lnTo>
                    <a:close/>
                    <a:moveTo>
                      <a:pt x="14220" y="12977"/>
                    </a:moveTo>
                    <a:lnTo>
                      <a:pt x="14220" y="13796"/>
                    </a:lnTo>
                    <a:lnTo>
                      <a:pt x="13754" y="13796"/>
                    </a:lnTo>
                    <a:lnTo>
                      <a:pt x="13754" y="12977"/>
                    </a:lnTo>
                    <a:close/>
                    <a:moveTo>
                      <a:pt x="14711" y="12977"/>
                    </a:moveTo>
                    <a:lnTo>
                      <a:pt x="14711" y="13796"/>
                    </a:lnTo>
                    <a:lnTo>
                      <a:pt x="14245" y="13796"/>
                    </a:lnTo>
                    <a:lnTo>
                      <a:pt x="14245" y="12977"/>
                    </a:lnTo>
                    <a:close/>
                    <a:moveTo>
                      <a:pt x="15201" y="12977"/>
                    </a:moveTo>
                    <a:lnTo>
                      <a:pt x="15201" y="13796"/>
                    </a:lnTo>
                    <a:lnTo>
                      <a:pt x="14735" y="13796"/>
                    </a:lnTo>
                    <a:lnTo>
                      <a:pt x="14735" y="12977"/>
                    </a:lnTo>
                    <a:close/>
                    <a:moveTo>
                      <a:pt x="15691" y="12977"/>
                    </a:moveTo>
                    <a:lnTo>
                      <a:pt x="15691" y="13796"/>
                    </a:lnTo>
                    <a:lnTo>
                      <a:pt x="15226" y="13796"/>
                    </a:lnTo>
                    <a:lnTo>
                      <a:pt x="15226" y="12977"/>
                    </a:lnTo>
                    <a:close/>
                    <a:moveTo>
                      <a:pt x="16182" y="12977"/>
                    </a:moveTo>
                    <a:lnTo>
                      <a:pt x="16182" y="13796"/>
                    </a:lnTo>
                    <a:lnTo>
                      <a:pt x="15716" y="13796"/>
                    </a:lnTo>
                    <a:lnTo>
                      <a:pt x="15716" y="12977"/>
                    </a:lnTo>
                    <a:close/>
                    <a:moveTo>
                      <a:pt x="16672" y="12977"/>
                    </a:moveTo>
                    <a:lnTo>
                      <a:pt x="16672" y="13796"/>
                    </a:lnTo>
                    <a:lnTo>
                      <a:pt x="16206" y="13796"/>
                    </a:lnTo>
                    <a:lnTo>
                      <a:pt x="16206" y="12977"/>
                    </a:lnTo>
                    <a:close/>
                    <a:moveTo>
                      <a:pt x="17162" y="12977"/>
                    </a:moveTo>
                    <a:lnTo>
                      <a:pt x="17162" y="13796"/>
                    </a:lnTo>
                    <a:lnTo>
                      <a:pt x="16697" y="13796"/>
                    </a:lnTo>
                    <a:lnTo>
                      <a:pt x="16697" y="12977"/>
                    </a:lnTo>
                    <a:close/>
                    <a:moveTo>
                      <a:pt x="17653" y="12977"/>
                    </a:moveTo>
                    <a:lnTo>
                      <a:pt x="17653" y="13796"/>
                    </a:lnTo>
                    <a:lnTo>
                      <a:pt x="17187" y="13796"/>
                    </a:lnTo>
                    <a:lnTo>
                      <a:pt x="17187" y="12977"/>
                    </a:lnTo>
                    <a:close/>
                    <a:moveTo>
                      <a:pt x="18143" y="12977"/>
                    </a:moveTo>
                    <a:lnTo>
                      <a:pt x="18143" y="13796"/>
                    </a:lnTo>
                    <a:lnTo>
                      <a:pt x="17677" y="13796"/>
                    </a:lnTo>
                    <a:lnTo>
                      <a:pt x="17677" y="12977"/>
                    </a:lnTo>
                    <a:close/>
                    <a:moveTo>
                      <a:pt x="18633" y="12977"/>
                    </a:moveTo>
                    <a:lnTo>
                      <a:pt x="18633" y="13796"/>
                    </a:lnTo>
                    <a:lnTo>
                      <a:pt x="18168" y="13796"/>
                    </a:lnTo>
                    <a:lnTo>
                      <a:pt x="18168" y="12977"/>
                    </a:lnTo>
                    <a:close/>
                    <a:moveTo>
                      <a:pt x="19124" y="12977"/>
                    </a:moveTo>
                    <a:lnTo>
                      <a:pt x="19124" y="13796"/>
                    </a:lnTo>
                    <a:lnTo>
                      <a:pt x="18658" y="13796"/>
                    </a:lnTo>
                    <a:lnTo>
                      <a:pt x="18658" y="12977"/>
                    </a:lnTo>
                    <a:close/>
                    <a:moveTo>
                      <a:pt x="19614" y="12977"/>
                    </a:moveTo>
                    <a:lnTo>
                      <a:pt x="19614" y="13796"/>
                    </a:lnTo>
                    <a:lnTo>
                      <a:pt x="19148" y="13796"/>
                    </a:lnTo>
                    <a:lnTo>
                      <a:pt x="19148" y="12977"/>
                    </a:lnTo>
                    <a:close/>
                    <a:moveTo>
                      <a:pt x="20105" y="12977"/>
                    </a:moveTo>
                    <a:lnTo>
                      <a:pt x="20105" y="13796"/>
                    </a:lnTo>
                    <a:lnTo>
                      <a:pt x="19639" y="13796"/>
                    </a:lnTo>
                    <a:lnTo>
                      <a:pt x="19639" y="12977"/>
                    </a:lnTo>
                    <a:close/>
                    <a:moveTo>
                      <a:pt x="20595" y="12977"/>
                    </a:moveTo>
                    <a:lnTo>
                      <a:pt x="20595" y="13796"/>
                    </a:lnTo>
                    <a:lnTo>
                      <a:pt x="20129" y="13796"/>
                    </a:lnTo>
                    <a:lnTo>
                      <a:pt x="20129" y="12977"/>
                    </a:lnTo>
                    <a:close/>
                    <a:moveTo>
                      <a:pt x="21085" y="12977"/>
                    </a:moveTo>
                    <a:lnTo>
                      <a:pt x="21085" y="13796"/>
                    </a:lnTo>
                    <a:lnTo>
                      <a:pt x="20619" y="13796"/>
                    </a:lnTo>
                    <a:lnTo>
                      <a:pt x="20619" y="12977"/>
                    </a:lnTo>
                    <a:close/>
                    <a:moveTo>
                      <a:pt x="21576" y="12977"/>
                    </a:moveTo>
                    <a:lnTo>
                      <a:pt x="21576" y="13796"/>
                    </a:lnTo>
                    <a:lnTo>
                      <a:pt x="21110" y="13796"/>
                    </a:lnTo>
                    <a:lnTo>
                      <a:pt x="21110" y="12977"/>
                    </a:lnTo>
                    <a:close/>
                    <a:moveTo>
                      <a:pt x="491" y="13839"/>
                    </a:moveTo>
                    <a:lnTo>
                      <a:pt x="491" y="14658"/>
                    </a:lnTo>
                    <a:lnTo>
                      <a:pt x="25" y="14658"/>
                    </a:lnTo>
                    <a:lnTo>
                      <a:pt x="25" y="13839"/>
                    </a:lnTo>
                    <a:close/>
                    <a:moveTo>
                      <a:pt x="981" y="13839"/>
                    </a:moveTo>
                    <a:lnTo>
                      <a:pt x="981" y="14658"/>
                    </a:lnTo>
                    <a:lnTo>
                      <a:pt x="515" y="14658"/>
                    </a:lnTo>
                    <a:lnTo>
                      <a:pt x="515" y="13839"/>
                    </a:lnTo>
                    <a:close/>
                    <a:moveTo>
                      <a:pt x="1471" y="13839"/>
                    </a:moveTo>
                    <a:lnTo>
                      <a:pt x="1471" y="14658"/>
                    </a:lnTo>
                    <a:lnTo>
                      <a:pt x="1005" y="14658"/>
                    </a:lnTo>
                    <a:lnTo>
                      <a:pt x="1005" y="13839"/>
                    </a:lnTo>
                    <a:close/>
                    <a:moveTo>
                      <a:pt x="1961" y="13839"/>
                    </a:moveTo>
                    <a:lnTo>
                      <a:pt x="1961" y="14658"/>
                    </a:lnTo>
                    <a:lnTo>
                      <a:pt x="1496" y="14658"/>
                    </a:lnTo>
                    <a:lnTo>
                      <a:pt x="1496" y="13839"/>
                    </a:lnTo>
                    <a:close/>
                    <a:moveTo>
                      <a:pt x="2452" y="13839"/>
                    </a:moveTo>
                    <a:lnTo>
                      <a:pt x="2452" y="14658"/>
                    </a:lnTo>
                    <a:lnTo>
                      <a:pt x="1986" y="14658"/>
                    </a:lnTo>
                    <a:lnTo>
                      <a:pt x="1986" y="13839"/>
                    </a:lnTo>
                    <a:close/>
                    <a:moveTo>
                      <a:pt x="2942" y="13839"/>
                    </a:moveTo>
                    <a:lnTo>
                      <a:pt x="2942" y="14658"/>
                    </a:lnTo>
                    <a:lnTo>
                      <a:pt x="2476" y="14658"/>
                    </a:lnTo>
                    <a:lnTo>
                      <a:pt x="2476" y="13839"/>
                    </a:lnTo>
                    <a:close/>
                    <a:moveTo>
                      <a:pt x="3433" y="13839"/>
                    </a:moveTo>
                    <a:lnTo>
                      <a:pt x="3433" y="14658"/>
                    </a:lnTo>
                    <a:lnTo>
                      <a:pt x="2967" y="14658"/>
                    </a:lnTo>
                    <a:lnTo>
                      <a:pt x="2967" y="13839"/>
                    </a:lnTo>
                    <a:close/>
                    <a:moveTo>
                      <a:pt x="3923" y="13839"/>
                    </a:moveTo>
                    <a:lnTo>
                      <a:pt x="3923" y="14658"/>
                    </a:lnTo>
                    <a:lnTo>
                      <a:pt x="3457" y="14658"/>
                    </a:lnTo>
                    <a:lnTo>
                      <a:pt x="3457" y="13839"/>
                    </a:lnTo>
                    <a:close/>
                    <a:moveTo>
                      <a:pt x="4413" y="13839"/>
                    </a:moveTo>
                    <a:lnTo>
                      <a:pt x="4413" y="14658"/>
                    </a:lnTo>
                    <a:lnTo>
                      <a:pt x="3947" y="14658"/>
                    </a:lnTo>
                    <a:lnTo>
                      <a:pt x="3947" y="13839"/>
                    </a:lnTo>
                    <a:close/>
                    <a:moveTo>
                      <a:pt x="4904" y="13839"/>
                    </a:moveTo>
                    <a:lnTo>
                      <a:pt x="4904" y="14658"/>
                    </a:lnTo>
                    <a:lnTo>
                      <a:pt x="4438" y="14658"/>
                    </a:lnTo>
                    <a:lnTo>
                      <a:pt x="4438" y="13839"/>
                    </a:lnTo>
                    <a:close/>
                    <a:moveTo>
                      <a:pt x="5394" y="13839"/>
                    </a:moveTo>
                    <a:lnTo>
                      <a:pt x="5394" y="14658"/>
                    </a:lnTo>
                    <a:lnTo>
                      <a:pt x="4928" y="14658"/>
                    </a:lnTo>
                    <a:lnTo>
                      <a:pt x="4928" y="13839"/>
                    </a:lnTo>
                    <a:close/>
                    <a:moveTo>
                      <a:pt x="5884" y="13839"/>
                    </a:moveTo>
                    <a:lnTo>
                      <a:pt x="5884" y="14658"/>
                    </a:lnTo>
                    <a:lnTo>
                      <a:pt x="5418" y="14658"/>
                    </a:lnTo>
                    <a:lnTo>
                      <a:pt x="5418" y="13839"/>
                    </a:lnTo>
                    <a:close/>
                    <a:moveTo>
                      <a:pt x="6375" y="13839"/>
                    </a:moveTo>
                    <a:lnTo>
                      <a:pt x="6375" y="14658"/>
                    </a:lnTo>
                    <a:lnTo>
                      <a:pt x="5909" y="14658"/>
                    </a:lnTo>
                    <a:lnTo>
                      <a:pt x="5909" y="13839"/>
                    </a:lnTo>
                    <a:close/>
                    <a:moveTo>
                      <a:pt x="6865" y="13839"/>
                    </a:moveTo>
                    <a:lnTo>
                      <a:pt x="6865" y="14658"/>
                    </a:lnTo>
                    <a:lnTo>
                      <a:pt x="6399" y="14658"/>
                    </a:lnTo>
                    <a:lnTo>
                      <a:pt x="6399" y="13839"/>
                    </a:lnTo>
                    <a:close/>
                    <a:moveTo>
                      <a:pt x="7355" y="13839"/>
                    </a:moveTo>
                    <a:lnTo>
                      <a:pt x="7355" y="14658"/>
                    </a:lnTo>
                    <a:lnTo>
                      <a:pt x="6890" y="14658"/>
                    </a:lnTo>
                    <a:lnTo>
                      <a:pt x="6890" y="13839"/>
                    </a:lnTo>
                    <a:close/>
                    <a:moveTo>
                      <a:pt x="7846" y="13839"/>
                    </a:moveTo>
                    <a:lnTo>
                      <a:pt x="7846" y="14658"/>
                    </a:lnTo>
                    <a:lnTo>
                      <a:pt x="7380" y="14658"/>
                    </a:lnTo>
                    <a:lnTo>
                      <a:pt x="7380" y="13839"/>
                    </a:lnTo>
                    <a:close/>
                    <a:moveTo>
                      <a:pt x="8336" y="13839"/>
                    </a:moveTo>
                    <a:lnTo>
                      <a:pt x="8336" y="14658"/>
                    </a:lnTo>
                    <a:lnTo>
                      <a:pt x="7870" y="14658"/>
                    </a:lnTo>
                    <a:lnTo>
                      <a:pt x="7870" y="13839"/>
                    </a:lnTo>
                    <a:close/>
                    <a:moveTo>
                      <a:pt x="8826" y="13839"/>
                    </a:moveTo>
                    <a:lnTo>
                      <a:pt x="8826" y="14658"/>
                    </a:lnTo>
                    <a:lnTo>
                      <a:pt x="8361" y="14658"/>
                    </a:lnTo>
                    <a:lnTo>
                      <a:pt x="8361" y="13839"/>
                    </a:lnTo>
                    <a:close/>
                    <a:moveTo>
                      <a:pt x="9317" y="13839"/>
                    </a:moveTo>
                    <a:lnTo>
                      <a:pt x="9317" y="14658"/>
                    </a:lnTo>
                    <a:lnTo>
                      <a:pt x="8851" y="14658"/>
                    </a:lnTo>
                    <a:lnTo>
                      <a:pt x="8851" y="13839"/>
                    </a:lnTo>
                    <a:close/>
                    <a:moveTo>
                      <a:pt x="9807" y="13839"/>
                    </a:moveTo>
                    <a:lnTo>
                      <a:pt x="9807" y="14658"/>
                    </a:lnTo>
                    <a:lnTo>
                      <a:pt x="9341" y="14658"/>
                    </a:lnTo>
                    <a:lnTo>
                      <a:pt x="9341" y="13839"/>
                    </a:lnTo>
                    <a:close/>
                    <a:moveTo>
                      <a:pt x="10297" y="13839"/>
                    </a:moveTo>
                    <a:lnTo>
                      <a:pt x="10297" y="14658"/>
                    </a:lnTo>
                    <a:lnTo>
                      <a:pt x="9832" y="14658"/>
                    </a:lnTo>
                    <a:lnTo>
                      <a:pt x="9832" y="13839"/>
                    </a:lnTo>
                    <a:close/>
                    <a:moveTo>
                      <a:pt x="10788" y="13839"/>
                    </a:moveTo>
                    <a:lnTo>
                      <a:pt x="10788" y="14658"/>
                    </a:lnTo>
                    <a:lnTo>
                      <a:pt x="10322" y="14658"/>
                    </a:lnTo>
                    <a:lnTo>
                      <a:pt x="10322" y="13839"/>
                    </a:lnTo>
                    <a:close/>
                    <a:moveTo>
                      <a:pt x="11278" y="13839"/>
                    </a:moveTo>
                    <a:lnTo>
                      <a:pt x="11278" y="14658"/>
                    </a:lnTo>
                    <a:lnTo>
                      <a:pt x="10812" y="14658"/>
                    </a:lnTo>
                    <a:lnTo>
                      <a:pt x="10812" y="13839"/>
                    </a:lnTo>
                    <a:close/>
                    <a:moveTo>
                      <a:pt x="11769" y="13839"/>
                    </a:moveTo>
                    <a:lnTo>
                      <a:pt x="11769" y="14658"/>
                    </a:lnTo>
                    <a:lnTo>
                      <a:pt x="11303" y="14658"/>
                    </a:lnTo>
                    <a:lnTo>
                      <a:pt x="11303" y="13839"/>
                    </a:lnTo>
                    <a:close/>
                    <a:moveTo>
                      <a:pt x="12259" y="13839"/>
                    </a:moveTo>
                    <a:lnTo>
                      <a:pt x="12259" y="14658"/>
                    </a:lnTo>
                    <a:lnTo>
                      <a:pt x="11793" y="14658"/>
                    </a:lnTo>
                    <a:lnTo>
                      <a:pt x="11793" y="13839"/>
                    </a:lnTo>
                    <a:close/>
                    <a:moveTo>
                      <a:pt x="12749" y="13839"/>
                    </a:moveTo>
                    <a:lnTo>
                      <a:pt x="12749" y="14658"/>
                    </a:lnTo>
                    <a:lnTo>
                      <a:pt x="12283" y="14658"/>
                    </a:lnTo>
                    <a:lnTo>
                      <a:pt x="12283" y="13839"/>
                    </a:lnTo>
                    <a:close/>
                    <a:moveTo>
                      <a:pt x="13240" y="13839"/>
                    </a:moveTo>
                    <a:lnTo>
                      <a:pt x="13240" y="14658"/>
                    </a:lnTo>
                    <a:lnTo>
                      <a:pt x="12774" y="14658"/>
                    </a:lnTo>
                    <a:lnTo>
                      <a:pt x="12774" y="13839"/>
                    </a:lnTo>
                    <a:close/>
                    <a:moveTo>
                      <a:pt x="13730" y="13839"/>
                    </a:moveTo>
                    <a:lnTo>
                      <a:pt x="13730" y="14658"/>
                    </a:lnTo>
                    <a:lnTo>
                      <a:pt x="13264" y="14658"/>
                    </a:lnTo>
                    <a:lnTo>
                      <a:pt x="13264" y="13839"/>
                    </a:lnTo>
                    <a:close/>
                    <a:moveTo>
                      <a:pt x="14220" y="13839"/>
                    </a:moveTo>
                    <a:lnTo>
                      <a:pt x="14220" y="14658"/>
                    </a:lnTo>
                    <a:lnTo>
                      <a:pt x="13754" y="14658"/>
                    </a:lnTo>
                    <a:lnTo>
                      <a:pt x="13754" y="13839"/>
                    </a:lnTo>
                    <a:close/>
                    <a:moveTo>
                      <a:pt x="14711" y="13839"/>
                    </a:moveTo>
                    <a:lnTo>
                      <a:pt x="14711" y="14658"/>
                    </a:lnTo>
                    <a:lnTo>
                      <a:pt x="14245" y="14658"/>
                    </a:lnTo>
                    <a:lnTo>
                      <a:pt x="14245" y="13839"/>
                    </a:lnTo>
                    <a:close/>
                    <a:moveTo>
                      <a:pt x="15201" y="13839"/>
                    </a:moveTo>
                    <a:lnTo>
                      <a:pt x="15201" y="14658"/>
                    </a:lnTo>
                    <a:lnTo>
                      <a:pt x="14735" y="14658"/>
                    </a:lnTo>
                    <a:lnTo>
                      <a:pt x="14735" y="13839"/>
                    </a:lnTo>
                    <a:close/>
                    <a:moveTo>
                      <a:pt x="15691" y="13839"/>
                    </a:moveTo>
                    <a:lnTo>
                      <a:pt x="15691" y="14658"/>
                    </a:lnTo>
                    <a:lnTo>
                      <a:pt x="15226" y="14658"/>
                    </a:lnTo>
                    <a:lnTo>
                      <a:pt x="15226" y="13839"/>
                    </a:lnTo>
                    <a:close/>
                    <a:moveTo>
                      <a:pt x="16182" y="13839"/>
                    </a:moveTo>
                    <a:lnTo>
                      <a:pt x="16182" y="14658"/>
                    </a:lnTo>
                    <a:lnTo>
                      <a:pt x="15716" y="14658"/>
                    </a:lnTo>
                    <a:lnTo>
                      <a:pt x="15716" y="13839"/>
                    </a:lnTo>
                    <a:close/>
                    <a:moveTo>
                      <a:pt x="16672" y="13839"/>
                    </a:moveTo>
                    <a:lnTo>
                      <a:pt x="16672" y="14658"/>
                    </a:lnTo>
                    <a:lnTo>
                      <a:pt x="16206" y="14658"/>
                    </a:lnTo>
                    <a:lnTo>
                      <a:pt x="16206" y="13839"/>
                    </a:lnTo>
                    <a:close/>
                    <a:moveTo>
                      <a:pt x="17162" y="13839"/>
                    </a:moveTo>
                    <a:lnTo>
                      <a:pt x="17162" y="14658"/>
                    </a:lnTo>
                    <a:lnTo>
                      <a:pt x="16697" y="14658"/>
                    </a:lnTo>
                    <a:lnTo>
                      <a:pt x="16697" y="13839"/>
                    </a:lnTo>
                    <a:close/>
                    <a:moveTo>
                      <a:pt x="17653" y="13839"/>
                    </a:moveTo>
                    <a:lnTo>
                      <a:pt x="17653" y="14658"/>
                    </a:lnTo>
                    <a:lnTo>
                      <a:pt x="17187" y="14658"/>
                    </a:lnTo>
                    <a:lnTo>
                      <a:pt x="17187" y="13839"/>
                    </a:lnTo>
                    <a:close/>
                    <a:moveTo>
                      <a:pt x="18143" y="13839"/>
                    </a:moveTo>
                    <a:lnTo>
                      <a:pt x="18143" y="14658"/>
                    </a:lnTo>
                    <a:lnTo>
                      <a:pt x="17677" y="14658"/>
                    </a:lnTo>
                    <a:lnTo>
                      <a:pt x="17677" y="13839"/>
                    </a:lnTo>
                    <a:close/>
                    <a:moveTo>
                      <a:pt x="18633" y="13839"/>
                    </a:moveTo>
                    <a:lnTo>
                      <a:pt x="18633" y="14658"/>
                    </a:lnTo>
                    <a:lnTo>
                      <a:pt x="18168" y="14658"/>
                    </a:lnTo>
                    <a:lnTo>
                      <a:pt x="18168" y="13839"/>
                    </a:lnTo>
                    <a:close/>
                    <a:moveTo>
                      <a:pt x="19124" y="13839"/>
                    </a:moveTo>
                    <a:lnTo>
                      <a:pt x="19124" y="14658"/>
                    </a:lnTo>
                    <a:lnTo>
                      <a:pt x="18658" y="14658"/>
                    </a:lnTo>
                    <a:lnTo>
                      <a:pt x="18658" y="13839"/>
                    </a:lnTo>
                    <a:close/>
                    <a:moveTo>
                      <a:pt x="19614" y="13839"/>
                    </a:moveTo>
                    <a:lnTo>
                      <a:pt x="19614" y="14658"/>
                    </a:lnTo>
                    <a:lnTo>
                      <a:pt x="19148" y="14658"/>
                    </a:lnTo>
                    <a:lnTo>
                      <a:pt x="19148" y="13839"/>
                    </a:lnTo>
                    <a:close/>
                    <a:moveTo>
                      <a:pt x="20105" y="13839"/>
                    </a:moveTo>
                    <a:lnTo>
                      <a:pt x="20105" y="14658"/>
                    </a:lnTo>
                    <a:lnTo>
                      <a:pt x="19639" y="14658"/>
                    </a:lnTo>
                    <a:lnTo>
                      <a:pt x="19639" y="13839"/>
                    </a:lnTo>
                    <a:close/>
                    <a:moveTo>
                      <a:pt x="20595" y="13839"/>
                    </a:moveTo>
                    <a:lnTo>
                      <a:pt x="20595" y="14658"/>
                    </a:lnTo>
                    <a:lnTo>
                      <a:pt x="20129" y="14658"/>
                    </a:lnTo>
                    <a:lnTo>
                      <a:pt x="20129" y="13839"/>
                    </a:lnTo>
                    <a:close/>
                    <a:moveTo>
                      <a:pt x="21085" y="13839"/>
                    </a:moveTo>
                    <a:lnTo>
                      <a:pt x="21085" y="14658"/>
                    </a:lnTo>
                    <a:lnTo>
                      <a:pt x="20619" y="14658"/>
                    </a:lnTo>
                    <a:lnTo>
                      <a:pt x="20619" y="13839"/>
                    </a:lnTo>
                    <a:close/>
                    <a:moveTo>
                      <a:pt x="21576" y="13839"/>
                    </a:moveTo>
                    <a:lnTo>
                      <a:pt x="21576" y="14658"/>
                    </a:lnTo>
                    <a:lnTo>
                      <a:pt x="21110" y="14658"/>
                    </a:lnTo>
                    <a:lnTo>
                      <a:pt x="21110" y="13839"/>
                    </a:lnTo>
                    <a:close/>
                    <a:moveTo>
                      <a:pt x="491" y="14701"/>
                    </a:moveTo>
                    <a:lnTo>
                      <a:pt x="491" y="15521"/>
                    </a:lnTo>
                    <a:lnTo>
                      <a:pt x="25" y="15521"/>
                    </a:lnTo>
                    <a:lnTo>
                      <a:pt x="25" y="14701"/>
                    </a:lnTo>
                    <a:close/>
                    <a:moveTo>
                      <a:pt x="981" y="14701"/>
                    </a:moveTo>
                    <a:lnTo>
                      <a:pt x="981" y="15521"/>
                    </a:lnTo>
                    <a:lnTo>
                      <a:pt x="515" y="15521"/>
                    </a:lnTo>
                    <a:lnTo>
                      <a:pt x="515" y="14701"/>
                    </a:lnTo>
                    <a:close/>
                    <a:moveTo>
                      <a:pt x="1471" y="14701"/>
                    </a:moveTo>
                    <a:lnTo>
                      <a:pt x="1471" y="15521"/>
                    </a:lnTo>
                    <a:lnTo>
                      <a:pt x="1005" y="15521"/>
                    </a:lnTo>
                    <a:lnTo>
                      <a:pt x="1005" y="14701"/>
                    </a:lnTo>
                    <a:close/>
                    <a:moveTo>
                      <a:pt x="1961" y="14701"/>
                    </a:moveTo>
                    <a:lnTo>
                      <a:pt x="1961" y="15521"/>
                    </a:lnTo>
                    <a:lnTo>
                      <a:pt x="1496" y="15521"/>
                    </a:lnTo>
                    <a:lnTo>
                      <a:pt x="1496" y="14701"/>
                    </a:lnTo>
                    <a:close/>
                    <a:moveTo>
                      <a:pt x="2452" y="14701"/>
                    </a:moveTo>
                    <a:lnTo>
                      <a:pt x="2452" y="15521"/>
                    </a:lnTo>
                    <a:lnTo>
                      <a:pt x="1986" y="15521"/>
                    </a:lnTo>
                    <a:lnTo>
                      <a:pt x="1986" y="14701"/>
                    </a:lnTo>
                    <a:close/>
                    <a:moveTo>
                      <a:pt x="2942" y="14701"/>
                    </a:moveTo>
                    <a:lnTo>
                      <a:pt x="2942" y="15521"/>
                    </a:lnTo>
                    <a:lnTo>
                      <a:pt x="2476" y="15521"/>
                    </a:lnTo>
                    <a:lnTo>
                      <a:pt x="2476" y="14701"/>
                    </a:lnTo>
                    <a:close/>
                    <a:moveTo>
                      <a:pt x="3433" y="14701"/>
                    </a:moveTo>
                    <a:lnTo>
                      <a:pt x="3433" y="15521"/>
                    </a:lnTo>
                    <a:lnTo>
                      <a:pt x="2967" y="15521"/>
                    </a:lnTo>
                    <a:lnTo>
                      <a:pt x="2967" y="14701"/>
                    </a:lnTo>
                    <a:close/>
                    <a:moveTo>
                      <a:pt x="3923" y="14701"/>
                    </a:moveTo>
                    <a:lnTo>
                      <a:pt x="3923" y="15521"/>
                    </a:lnTo>
                    <a:lnTo>
                      <a:pt x="3457" y="15521"/>
                    </a:lnTo>
                    <a:lnTo>
                      <a:pt x="3457" y="14701"/>
                    </a:lnTo>
                    <a:close/>
                    <a:moveTo>
                      <a:pt x="4413" y="14701"/>
                    </a:moveTo>
                    <a:lnTo>
                      <a:pt x="4413" y="15521"/>
                    </a:lnTo>
                    <a:lnTo>
                      <a:pt x="3947" y="15521"/>
                    </a:lnTo>
                    <a:lnTo>
                      <a:pt x="3947" y="14701"/>
                    </a:lnTo>
                    <a:close/>
                    <a:moveTo>
                      <a:pt x="4904" y="14701"/>
                    </a:moveTo>
                    <a:lnTo>
                      <a:pt x="4904" y="15521"/>
                    </a:lnTo>
                    <a:lnTo>
                      <a:pt x="4438" y="15521"/>
                    </a:lnTo>
                    <a:lnTo>
                      <a:pt x="4438" y="14701"/>
                    </a:lnTo>
                    <a:close/>
                    <a:moveTo>
                      <a:pt x="5394" y="14701"/>
                    </a:moveTo>
                    <a:lnTo>
                      <a:pt x="5394" y="15521"/>
                    </a:lnTo>
                    <a:lnTo>
                      <a:pt x="4928" y="15521"/>
                    </a:lnTo>
                    <a:lnTo>
                      <a:pt x="4928" y="14701"/>
                    </a:lnTo>
                    <a:close/>
                    <a:moveTo>
                      <a:pt x="5884" y="14701"/>
                    </a:moveTo>
                    <a:lnTo>
                      <a:pt x="5884" y="15521"/>
                    </a:lnTo>
                    <a:lnTo>
                      <a:pt x="5418" y="15521"/>
                    </a:lnTo>
                    <a:lnTo>
                      <a:pt x="5418" y="14701"/>
                    </a:lnTo>
                    <a:close/>
                    <a:moveTo>
                      <a:pt x="6375" y="14701"/>
                    </a:moveTo>
                    <a:lnTo>
                      <a:pt x="6375" y="15521"/>
                    </a:lnTo>
                    <a:lnTo>
                      <a:pt x="5909" y="15521"/>
                    </a:lnTo>
                    <a:lnTo>
                      <a:pt x="5909" y="14701"/>
                    </a:lnTo>
                    <a:close/>
                    <a:moveTo>
                      <a:pt x="6865" y="14701"/>
                    </a:moveTo>
                    <a:lnTo>
                      <a:pt x="6865" y="15521"/>
                    </a:lnTo>
                    <a:lnTo>
                      <a:pt x="6399" y="15521"/>
                    </a:lnTo>
                    <a:lnTo>
                      <a:pt x="6399" y="14701"/>
                    </a:lnTo>
                    <a:close/>
                    <a:moveTo>
                      <a:pt x="7355" y="14701"/>
                    </a:moveTo>
                    <a:lnTo>
                      <a:pt x="7355" y="15521"/>
                    </a:lnTo>
                    <a:lnTo>
                      <a:pt x="6890" y="15521"/>
                    </a:lnTo>
                    <a:lnTo>
                      <a:pt x="6890" y="14701"/>
                    </a:lnTo>
                    <a:close/>
                    <a:moveTo>
                      <a:pt x="7846" y="14701"/>
                    </a:moveTo>
                    <a:lnTo>
                      <a:pt x="7846" y="15521"/>
                    </a:lnTo>
                    <a:lnTo>
                      <a:pt x="7380" y="15521"/>
                    </a:lnTo>
                    <a:lnTo>
                      <a:pt x="7380" y="14701"/>
                    </a:lnTo>
                    <a:close/>
                    <a:moveTo>
                      <a:pt x="8336" y="14701"/>
                    </a:moveTo>
                    <a:lnTo>
                      <a:pt x="8336" y="15521"/>
                    </a:lnTo>
                    <a:lnTo>
                      <a:pt x="7870" y="15521"/>
                    </a:lnTo>
                    <a:lnTo>
                      <a:pt x="7870" y="14701"/>
                    </a:lnTo>
                    <a:close/>
                    <a:moveTo>
                      <a:pt x="8826" y="14701"/>
                    </a:moveTo>
                    <a:lnTo>
                      <a:pt x="8826" y="15521"/>
                    </a:lnTo>
                    <a:lnTo>
                      <a:pt x="8361" y="15521"/>
                    </a:lnTo>
                    <a:lnTo>
                      <a:pt x="8361" y="14701"/>
                    </a:lnTo>
                    <a:close/>
                    <a:moveTo>
                      <a:pt x="9317" y="14701"/>
                    </a:moveTo>
                    <a:lnTo>
                      <a:pt x="9317" y="15521"/>
                    </a:lnTo>
                    <a:lnTo>
                      <a:pt x="8851" y="15521"/>
                    </a:lnTo>
                    <a:lnTo>
                      <a:pt x="8851" y="14701"/>
                    </a:lnTo>
                    <a:close/>
                    <a:moveTo>
                      <a:pt x="9807" y="14701"/>
                    </a:moveTo>
                    <a:lnTo>
                      <a:pt x="9807" y="15521"/>
                    </a:lnTo>
                    <a:lnTo>
                      <a:pt x="9341" y="15521"/>
                    </a:lnTo>
                    <a:lnTo>
                      <a:pt x="9341" y="14701"/>
                    </a:lnTo>
                    <a:close/>
                    <a:moveTo>
                      <a:pt x="10297" y="14701"/>
                    </a:moveTo>
                    <a:lnTo>
                      <a:pt x="10297" y="15521"/>
                    </a:lnTo>
                    <a:lnTo>
                      <a:pt x="9832" y="15521"/>
                    </a:lnTo>
                    <a:lnTo>
                      <a:pt x="9832" y="14701"/>
                    </a:lnTo>
                    <a:close/>
                    <a:moveTo>
                      <a:pt x="10788" y="14701"/>
                    </a:moveTo>
                    <a:lnTo>
                      <a:pt x="10788" y="15521"/>
                    </a:lnTo>
                    <a:lnTo>
                      <a:pt x="10322" y="15521"/>
                    </a:lnTo>
                    <a:lnTo>
                      <a:pt x="10322" y="14701"/>
                    </a:lnTo>
                    <a:close/>
                    <a:moveTo>
                      <a:pt x="11278" y="14701"/>
                    </a:moveTo>
                    <a:lnTo>
                      <a:pt x="11278" y="15521"/>
                    </a:lnTo>
                    <a:lnTo>
                      <a:pt x="10812" y="15521"/>
                    </a:lnTo>
                    <a:lnTo>
                      <a:pt x="10812" y="14701"/>
                    </a:lnTo>
                    <a:close/>
                    <a:moveTo>
                      <a:pt x="11769" y="14701"/>
                    </a:moveTo>
                    <a:lnTo>
                      <a:pt x="11769" y="15521"/>
                    </a:lnTo>
                    <a:lnTo>
                      <a:pt x="11303" y="15521"/>
                    </a:lnTo>
                    <a:lnTo>
                      <a:pt x="11303" y="14701"/>
                    </a:lnTo>
                    <a:close/>
                    <a:moveTo>
                      <a:pt x="12259" y="14701"/>
                    </a:moveTo>
                    <a:lnTo>
                      <a:pt x="12259" y="15521"/>
                    </a:lnTo>
                    <a:lnTo>
                      <a:pt x="11793" y="15521"/>
                    </a:lnTo>
                    <a:lnTo>
                      <a:pt x="11793" y="14701"/>
                    </a:lnTo>
                    <a:close/>
                    <a:moveTo>
                      <a:pt x="12749" y="14701"/>
                    </a:moveTo>
                    <a:lnTo>
                      <a:pt x="12749" y="15521"/>
                    </a:lnTo>
                    <a:lnTo>
                      <a:pt x="12283" y="15521"/>
                    </a:lnTo>
                    <a:lnTo>
                      <a:pt x="12283" y="14701"/>
                    </a:lnTo>
                    <a:close/>
                    <a:moveTo>
                      <a:pt x="13240" y="14701"/>
                    </a:moveTo>
                    <a:lnTo>
                      <a:pt x="13240" y="15521"/>
                    </a:lnTo>
                    <a:lnTo>
                      <a:pt x="12774" y="15521"/>
                    </a:lnTo>
                    <a:lnTo>
                      <a:pt x="12774" y="14701"/>
                    </a:lnTo>
                    <a:close/>
                    <a:moveTo>
                      <a:pt x="13730" y="14701"/>
                    </a:moveTo>
                    <a:lnTo>
                      <a:pt x="13730" y="15521"/>
                    </a:lnTo>
                    <a:lnTo>
                      <a:pt x="13264" y="15521"/>
                    </a:lnTo>
                    <a:lnTo>
                      <a:pt x="13264" y="14701"/>
                    </a:lnTo>
                    <a:close/>
                    <a:moveTo>
                      <a:pt x="14220" y="14701"/>
                    </a:moveTo>
                    <a:lnTo>
                      <a:pt x="14220" y="15521"/>
                    </a:lnTo>
                    <a:lnTo>
                      <a:pt x="13754" y="15521"/>
                    </a:lnTo>
                    <a:lnTo>
                      <a:pt x="13754" y="14701"/>
                    </a:lnTo>
                    <a:close/>
                    <a:moveTo>
                      <a:pt x="14711" y="14701"/>
                    </a:moveTo>
                    <a:lnTo>
                      <a:pt x="14711" y="15521"/>
                    </a:lnTo>
                    <a:lnTo>
                      <a:pt x="14245" y="15521"/>
                    </a:lnTo>
                    <a:lnTo>
                      <a:pt x="14245" y="14701"/>
                    </a:lnTo>
                    <a:close/>
                    <a:moveTo>
                      <a:pt x="15201" y="14701"/>
                    </a:moveTo>
                    <a:lnTo>
                      <a:pt x="15201" y="15521"/>
                    </a:lnTo>
                    <a:lnTo>
                      <a:pt x="14735" y="15521"/>
                    </a:lnTo>
                    <a:lnTo>
                      <a:pt x="14735" y="14701"/>
                    </a:lnTo>
                    <a:close/>
                    <a:moveTo>
                      <a:pt x="15691" y="14701"/>
                    </a:moveTo>
                    <a:lnTo>
                      <a:pt x="15691" y="15521"/>
                    </a:lnTo>
                    <a:lnTo>
                      <a:pt x="15226" y="15521"/>
                    </a:lnTo>
                    <a:lnTo>
                      <a:pt x="15226" y="14701"/>
                    </a:lnTo>
                    <a:close/>
                    <a:moveTo>
                      <a:pt x="16182" y="14701"/>
                    </a:moveTo>
                    <a:lnTo>
                      <a:pt x="16182" y="15521"/>
                    </a:lnTo>
                    <a:lnTo>
                      <a:pt x="15716" y="15521"/>
                    </a:lnTo>
                    <a:lnTo>
                      <a:pt x="15716" y="14701"/>
                    </a:lnTo>
                    <a:close/>
                    <a:moveTo>
                      <a:pt x="16672" y="14701"/>
                    </a:moveTo>
                    <a:lnTo>
                      <a:pt x="16672" y="15521"/>
                    </a:lnTo>
                    <a:lnTo>
                      <a:pt x="16206" y="15521"/>
                    </a:lnTo>
                    <a:lnTo>
                      <a:pt x="16206" y="14701"/>
                    </a:lnTo>
                    <a:close/>
                    <a:moveTo>
                      <a:pt x="17162" y="14701"/>
                    </a:moveTo>
                    <a:lnTo>
                      <a:pt x="17162" y="15521"/>
                    </a:lnTo>
                    <a:lnTo>
                      <a:pt x="16697" y="15521"/>
                    </a:lnTo>
                    <a:lnTo>
                      <a:pt x="16697" y="14701"/>
                    </a:lnTo>
                    <a:close/>
                    <a:moveTo>
                      <a:pt x="17653" y="14701"/>
                    </a:moveTo>
                    <a:lnTo>
                      <a:pt x="17653" y="15521"/>
                    </a:lnTo>
                    <a:lnTo>
                      <a:pt x="17187" y="15521"/>
                    </a:lnTo>
                    <a:lnTo>
                      <a:pt x="17187" y="14701"/>
                    </a:lnTo>
                    <a:close/>
                    <a:moveTo>
                      <a:pt x="18143" y="14701"/>
                    </a:moveTo>
                    <a:lnTo>
                      <a:pt x="18143" y="15521"/>
                    </a:lnTo>
                    <a:lnTo>
                      <a:pt x="17677" y="15521"/>
                    </a:lnTo>
                    <a:lnTo>
                      <a:pt x="17677" y="14701"/>
                    </a:lnTo>
                    <a:close/>
                    <a:moveTo>
                      <a:pt x="18633" y="14701"/>
                    </a:moveTo>
                    <a:lnTo>
                      <a:pt x="18633" y="15521"/>
                    </a:lnTo>
                    <a:lnTo>
                      <a:pt x="18168" y="15521"/>
                    </a:lnTo>
                    <a:lnTo>
                      <a:pt x="18168" y="14701"/>
                    </a:lnTo>
                    <a:close/>
                    <a:moveTo>
                      <a:pt x="19124" y="14701"/>
                    </a:moveTo>
                    <a:lnTo>
                      <a:pt x="19124" y="15521"/>
                    </a:lnTo>
                    <a:lnTo>
                      <a:pt x="18658" y="15521"/>
                    </a:lnTo>
                    <a:lnTo>
                      <a:pt x="18658" y="14701"/>
                    </a:lnTo>
                    <a:close/>
                    <a:moveTo>
                      <a:pt x="19614" y="14701"/>
                    </a:moveTo>
                    <a:lnTo>
                      <a:pt x="19614" y="15521"/>
                    </a:lnTo>
                    <a:lnTo>
                      <a:pt x="19148" y="15521"/>
                    </a:lnTo>
                    <a:lnTo>
                      <a:pt x="19148" y="14701"/>
                    </a:lnTo>
                    <a:close/>
                    <a:moveTo>
                      <a:pt x="20105" y="14701"/>
                    </a:moveTo>
                    <a:lnTo>
                      <a:pt x="20105" y="15521"/>
                    </a:lnTo>
                    <a:lnTo>
                      <a:pt x="19639" y="15521"/>
                    </a:lnTo>
                    <a:lnTo>
                      <a:pt x="19639" y="14701"/>
                    </a:lnTo>
                    <a:close/>
                    <a:moveTo>
                      <a:pt x="20595" y="14701"/>
                    </a:moveTo>
                    <a:lnTo>
                      <a:pt x="20595" y="15521"/>
                    </a:lnTo>
                    <a:lnTo>
                      <a:pt x="20129" y="15521"/>
                    </a:lnTo>
                    <a:lnTo>
                      <a:pt x="20129" y="14701"/>
                    </a:lnTo>
                    <a:close/>
                    <a:moveTo>
                      <a:pt x="21085" y="14701"/>
                    </a:moveTo>
                    <a:lnTo>
                      <a:pt x="21085" y="15521"/>
                    </a:lnTo>
                    <a:lnTo>
                      <a:pt x="20619" y="15521"/>
                    </a:lnTo>
                    <a:lnTo>
                      <a:pt x="20619" y="14701"/>
                    </a:lnTo>
                    <a:close/>
                    <a:moveTo>
                      <a:pt x="21576" y="14701"/>
                    </a:moveTo>
                    <a:lnTo>
                      <a:pt x="21576" y="15521"/>
                    </a:lnTo>
                    <a:lnTo>
                      <a:pt x="21110" y="15521"/>
                    </a:lnTo>
                    <a:lnTo>
                      <a:pt x="21110" y="14701"/>
                    </a:lnTo>
                    <a:close/>
                    <a:moveTo>
                      <a:pt x="491" y="15564"/>
                    </a:moveTo>
                    <a:lnTo>
                      <a:pt x="491" y="16383"/>
                    </a:lnTo>
                    <a:lnTo>
                      <a:pt x="25" y="16383"/>
                    </a:lnTo>
                    <a:lnTo>
                      <a:pt x="25" y="15564"/>
                    </a:lnTo>
                    <a:close/>
                    <a:moveTo>
                      <a:pt x="981" y="15564"/>
                    </a:moveTo>
                    <a:lnTo>
                      <a:pt x="981" y="16383"/>
                    </a:lnTo>
                    <a:lnTo>
                      <a:pt x="515" y="16383"/>
                    </a:lnTo>
                    <a:lnTo>
                      <a:pt x="515" y="15564"/>
                    </a:lnTo>
                    <a:close/>
                    <a:moveTo>
                      <a:pt x="1471" y="15564"/>
                    </a:moveTo>
                    <a:lnTo>
                      <a:pt x="1471" y="16383"/>
                    </a:lnTo>
                    <a:lnTo>
                      <a:pt x="1005" y="16383"/>
                    </a:lnTo>
                    <a:lnTo>
                      <a:pt x="1005" y="15564"/>
                    </a:lnTo>
                    <a:close/>
                    <a:moveTo>
                      <a:pt x="1961" y="15564"/>
                    </a:moveTo>
                    <a:lnTo>
                      <a:pt x="1961" y="16383"/>
                    </a:lnTo>
                    <a:lnTo>
                      <a:pt x="1496" y="16383"/>
                    </a:lnTo>
                    <a:lnTo>
                      <a:pt x="1496" y="15564"/>
                    </a:lnTo>
                    <a:close/>
                    <a:moveTo>
                      <a:pt x="2452" y="15564"/>
                    </a:moveTo>
                    <a:lnTo>
                      <a:pt x="2452" y="16383"/>
                    </a:lnTo>
                    <a:lnTo>
                      <a:pt x="1986" y="16383"/>
                    </a:lnTo>
                    <a:lnTo>
                      <a:pt x="1986" y="15564"/>
                    </a:lnTo>
                    <a:close/>
                    <a:moveTo>
                      <a:pt x="2942" y="15564"/>
                    </a:moveTo>
                    <a:lnTo>
                      <a:pt x="2942" y="16383"/>
                    </a:lnTo>
                    <a:lnTo>
                      <a:pt x="2476" y="16383"/>
                    </a:lnTo>
                    <a:lnTo>
                      <a:pt x="2476" y="15564"/>
                    </a:lnTo>
                    <a:close/>
                    <a:moveTo>
                      <a:pt x="3433" y="15564"/>
                    </a:moveTo>
                    <a:lnTo>
                      <a:pt x="3433" y="16383"/>
                    </a:lnTo>
                    <a:lnTo>
                      <a:pt x="2967" y="16383"/>
                    </a:lnTo>
                    <a:lnTo>
                      <a:pt x="2967" y="15564"/>
                    </a:lnTo>
                    <a:close/>
                    <a:moveTo>
                      <a:pt x="3923" y="15564"/>
                    </a:moveTo>
                    <a:lnTo>
                      <a:pt x="3923" y="16383"/>
                    </a:lnTo>
                    <a:lnTo>
                      <a:pt x="3457" y="16383"/>
                    </a:lnTo>
                    <a:lnTo>
                      <a:pt x="3457" y="15564"/>
                    </a:lnTo>
                    <a:close/>
                    <a:moveTo>
                      <a:pt x="4413" y="15564"/>
                    </a:moveTo>
                    <a:lnTo>
                      <a:pt x="4413" y="16383"/>
                    </a:lnTo>
                    <a:lnTo>
                      <a:pt x="3947" y="16383"/>
                    </a:lnTo>
                    <a:lnTo>
                      <a:pt x="3947" y="15564"/>
                    </a:lnTo>
                    <a:close/>
                    <a:moveTo>
                      <a:pt x="4904" y="15564"/>
                    </a:moveTo>
                    <a:lnTo>
                      <a:pt x="4904" y="16383"/>
                    </a:lnTo>
                    <a:lnTo>
                      <a:pt x="4438" y="16383"/>
                    </a:lnTo>
                    <a:lnTo>
                      <a:pt x="4438" y="15564"/>
                    </a:lnTo>
                    <a:close/>
                    <a:moveTo>
                      <a:pt x="5394" y="15564"/>
                    </a:moveTo>
                    <a:lnTo>
                      <a:pt x="5394" y="16383"/>
                    </a:lnTo>
                    <a:lnTo>
                      <a:pt x="4928" y="16383"/>
                    </a:lnTo>
                    <a:lnTo>
                      <a:pt x="4928" y="15564"/>
                    </a:lnTo>
                    <a:close/>
                    <a:moveTo>
                      <a:pt x="5884" y="15564"/>
                    </a:moveTo>
                    <a:lnTo>
                      <a:pt x="5884" y="16383"/>
                    </a:lnTo>
                    <a:lnTo>
                      <a:pt x="5418" y="16383"/>
                    </a:lnTo>
                    <a:lnTo>
                      <a:pt x="5418" y="15564"/>
                    </a:lnTo>
                    <a:close/>
                    <a:moveTo>
                      <a:pt x="6375" y="15564"/>
                    </a:moveTo>
                    <a:lnTo>
                      <a:pt x="6375" y="16383"/>
                    </a:lnTo>
                    <a:lnTo>
                      <a:pt x="5909" y="16383"/>
                    </a:lnTo>
                    <a:lnTo>
                      <a:pt x="5909" y="15564"/>
                    </a:lnTo>
                    <a:close/>
                    <a:moveTo>
                      <a:pt x="6865" y="15564"/>
                    </a:moveTo>
                    <a:lnTo>
                      <a:pt x="6865" y="16383"/>
                    </a:lnTo>
                    <a:lnTo>
                      <a:pt x="6399" y="16383"/>
                    </a:lnTo>
                    <a:lnTo>
                      <a:pt x="6399" y="15564"/>
                    </a:lnTo>
                    <a:close/>
                    <a:moveTo>
                      <a:pt x="7355" y="15564"/>
                    </a:moveTo>
                    <a:lnTo>
                      <a:pt x="7355" y="16383"/>
                    </a:lnTo>
                    <a:lnTo>
                      <a:pt x="6890" y="16383"/>
                    </a:lnTo>
                    <a:lnTo>
                      <a:pt x="6890" y="15564"/>
                    </a:lnTo>
                    <a:close/>
                    <a:moveTo>
                      <a:pt x="7846" y="15564"/>
                    </a:moveTo>
                    <a:lnTo>
                      <a:pt x="7846" y="16383"/>
                    </a:lnTo>
                    <a:lnTo>
                      <a:pt x="7380" y="16383"/>
                    </a:lnTo>
                    <a:lnTo>
                      <a:pt x="7380" y="15564"/>
                    </a:lnTo>
                    <a:close/>
                    <a:moveTo>
                      <a:pt x="8336" y="15564"/>
                    </a:moveTo>
                    <a:lnTo>
                      <a:pt x="8336" y="16383"/>
                    </a:lnTo>
                    <a:lnTo>
                      <a:pt x="7870" y="16383"/>
                    </a:lnTo>
                    <a:lnTo>
                      <a:pt x="7870" y="15564"/>
                    </a:lnTo>
                    <a:close/>
                    <a:moveTo>
                      <a:pt x="8826" y="15564"/>
                    </a:moveTo>
                    <a:lnTo>
                      <a:pt x="8826" y="16383"/>
                    </a:lnTo>
                    <a:lnTo>
                      <a:pt x="8361" y="16383"/>
                    </a:lnTo>
                    <a:lnTo>
                      <a:pt x="8361" y="15564"/>
                    </a:lnTo>
                    <a:close/>
                    <a:moveTo>
                      <a:pt x="9317" y="15564"/>
                    </a:moveTo>
                    <a:lnTo>
                      <a:pt x="9317" y="16383"/>
                    </a:lnTo>
                    <a:lnTo>
                      <a:pt x="8851" y="16383"/>
                    </a:lnTo>
                    <a:lnTo>
                      <a:pt x="8851" y="15564"/>
                    </a:lnTo>
                    <a:close/>
                    <a:moveTo>
                      <a:pt x="9807" y="15564"/>
                    </a:moveTo>
                    <a:lnTo>
                      <a:pt x="9807" y="16383"/>
                    </a:lnTo>
                    <a:lnTo>
                      <a:pt x="9341" y="16383"/>
                    </a:lnTo>
                    <a:lnTo>
                      <a:pt x="9341" y="15564"/>
                    </a:lnTo>
                    <a:close/>
                    <a:moveTo>
                      <a:pt x="10297" y="15564"/>
                    </a:moveTo>
                    <a:lnTo>
                      <a:pt x="10297" y="16383"/>
                    </a:lnTo>
                    <a:lnTo>
                      <a:pt x="9832" y="16383"/>
                    </a:lnTo>
                    <a:lnTo>
                      <a:pt x="9832" y="15564"/>
                    </a:lnTo>
                    <a:close/>
                    <a:moveTo>
                      <a:pt x="10788" y="15564"/>
                    </a:moveTo>
                    <a:lnTo>
                      <a:pt x="10788" y="16383"/>
                    </a:lnTo>
                    <a:lnTo>
                      <a:pt x="10322" y="16383"/>
                    </a:lnTo>
                    <a:lnTo>
                      <a:pt x="10322" y="15564"/>
                    </a:lnTo>
                    <a:close/>
                    <a:moveTo>
                      <a:pt x="11278" y="15564"/>
                    </a:moveTo>
                    <a:lnTo>
                      <a:pt x="11278" y="16383"/>
                    </a:lnTo>
                    <a:lnTo>
                      <a:pt x="10812" y="16383"/>
                    </a:lnTo>
                    <a:lnTo>
                      <a:pt x="10812" y="15564"/>
                    </a:lnTo>
                    <a:close/>
                    <a:moveTo>
                      <a:pt x="11769" y="15564"/>
                    </a:moveTo>
                    <a:lnTo>
                      <a:pt x="11769" y="16383"/>
                    </a:lnTo>
                    <a:lnTo>
                      <a:pt x="11303" y="16383"/>
                    </a:lnTo>
                    <a:lnTo>
                      <a:pt x="11303" y="15564"/>
                    </a:lnTo>
                    <a:close/>
                    <a:moveTo>
                      <a:pt x="12259" y="15564"/>
                    </a:moveTo>
                    <a:lnTo>
                      <a:pt x="12259" y="16383"/>
                    </a:lnTo>
                    <a:lnTo>
                      <a:pt x="11793" y="16383"/>
                    </a:lnTo>
                    <a:lnTo>
                      <a:pt x="11793" y="15564"/>
                    </a:lnTo>
                    <a:close/>
                    <a:moveTo>
                      <a:pt x="12749" y="15564"/>
                    </a:moveTo>
                    <a:lnTo>
                      <a:pt x="12749" y="16383"/>
                    </a:lnTo>
                    <a:lnTo>
                      <a:pt x="12283" y="16383"/>
                    </a:lnTo>
                    <a:lnTo>
                      <a:pt x="12283" y="15564"/>
                    </a:lnTo>
                    <a:close/>
                    <a:moveTo>
                      <a:pt x="13240" y="15564"/>
                    </a:moveTo>
                    <a:lnTo>
                      <a:pt x="13240" y="16383"/>
                    </a:lnTo>
                    <a:lnTo>
                      <a:pt x="12774" y="16383"/>
                    </a:lnTo>
                    <a:lnTo>
                      <a:pt x="12774" y="15564"/>
                    </a:lnTo>
                    <a:close/>
                    <a:moveTo>
                      <a:pt x="13730" y="15564"/>
                    </a:moveTo>
                    <a:lnTo>
                      <a:pt x="13730" y="16383"/>
                    </a:lnTo>
                    <a:lnTo>
                      <a:pt x="13264" y="16383"/>
                    </a:lnTo>
                    <a:lnTo>
                      <a:pt x="13264" y="15564"/>
                    </a:lnTo>
                    <a:close/>
                    <a:moveTo>
                      <a:pt x="14220" y="15564"/>
                    </a:moveTo>
                    <a:lnTo>
                      <a:pt x="14220" y="16383"/>
                    </a:lnTo>
                    <a:lnTo>
                      <a:pt x="13754" y="16383"/>
                    </a:lnTo>
                    <a:lnTo>
                      <a:pt x="13754" y="15564"/>
                    </a:lnTo>
                    <a:close/>
                    <a:moveTo>
                      <a:pt x="14711" y="15564"/>
                    </a:moveTo>
                    <a:lnTo>
                      <a:pt x="14711" y="16383"/>
                    </a:lnTo>
                    <a:lnTo>
                      <a:pt x="14245" y="16383"/>
                    </a:lnTo>
                    <a:lnTo>
                      <a:pt x="14245" y="15564"/>
                    </a:lnTo>
                    <a:close/>
                    <a:moveTo>
                      <a:pt x="15201" y="15564"/>
                    </a:moveTo>
                    <a:lnTo>
                      <a:pt x="15201" y="16383"/>
                    </a:lnTo>
                    <a:lnTo>
                      <a:pt x="14735" y="16383"/>
                    </a:lnTo>
                    <a:lnTo>
                      <a:pt x="14735" y="15564"/>
                    </a:lnTo>
                    <a:close/>
                    <a:moveTo>
                      <a:pt x="15691" y="15564"/>
                    </a:moveTo>
                    <a:lnTo>
                      <a:pt x="15691" y="16383"/>
                    </a:lnTo>
                    <a:lnTo>
                      <a:pt x="15226" y="16383"/>
                    </a:lnTo>
                    <a:lnTo>
                      <a:pt x="15226" y="15564"/>
                    </a:lnTo>
                    <a:close/>
                    <a:moveTo>
                      <a:pt x="16182" y="15564"/>
                    </a:moveTo>
                    <a:lnTo>
                      <a:pt x="16182" y="16383"/>
                    </a:lnTo>
                    <a:lnTo>
                      <a:pt x="15716" y="16383"/>
                    </a:lnTo>
                    <a:lnTo>
                      <a:pt x="15716" y="15564"/>
                    </a:lnTo>
                    <a:close/>
                    <a:moveTo>
                      <a:pt x="16672" y="15564"/>
                    </a:moveTo>
                    <a:lnTo>
                      <a:pt x="16672" y="16383"/>
                    </a:lnTo>
                    <a:lnTo>
                      <a:pt x="16206" y="16383"/>
                    </a:lnTo>
                    <a:lnTo>
                      <a:pt x="16206" y="15564"/>
                    </a:lnTo>
                    <a:close/>
                    <a:moveTo>
                      <a:pt x="17162" y="15564"/>
                    </a:moveTo>
                    <a:lnTo>
                      <a:pt x="17162" y="16383"/>
                    </a:lnTo>
                    <a:lnTo>
                      <a:pt x="16697" y="16383"/>
                    </a:lnTo>
                    <a:lnTo>
                      <a:pt x="16697" y="15564"/>
                    </a:lnTo>
                    <a:close/>
                    <a:moveTo>
                      <a:pt x="17653" y="15564"/>
                    </a:moveTo>
                    <a:lnTo>
                      <a:pt x="17653" y="16383"/>
                    </a:lnTo>
                    <a:lnTo>
                      <a:pt x="17187" y="16383"/>
                    </a:lnTo>
                    <a:lnTo>
                      <a:pt x="17187" y="15564"/>
                    </a:lnTo>
                    <a:close/>
                    <a:moveTo>
                      <a:pt x="18143" y="15564"/>
                    </a:moveTo>
                    <a:lnTo>
                      <a:pt x="18143" y="16383"/>
                    </a:lnTo>
                    <a:lnTo>
                      <a:pt x="17677" y="16383"/>
                    </a:lnTo>
                    <a:lnTo>
                      <a:pt x="17677" y="15564"/>
                    </a:lnTo>
                    <a:close/>
                    <a:moveTo>
                      <a:pt x="18633" y="15564"/>
                    </a:moveTo>
                    <a:lnTo>
                      <a:pt x="18633" y="16383"/>
                    </a:lnTo>
                    <a:lnTo>
                      <a:pt x="18168" y="16383"/>
                    </a:lnTo>
                    <a:lnTo>
                      <a:pt x="18168" y="15564"/>
                    </a:lnTo>
                    <a:close/>
                    <a:moveTo>
                      <a:pt x="19124" y="15564"/>
                    </a:moveTo>
                    <a:lnTo>
                      <a:pt x="19124" y="16383"/>
                    </a:lnTo>
                    <a:lnTo>
                      <a:pt x="18658" y="16383"/>
                    </a:lnTo>
                    <a:lnTo>
                      <a:pt x="18658" y="15564"/>
                    </a:lnTo>
                    <a:close/>
                    <a:moveTo>
                      <a:pt x="19614" y="15564"/>
                    </a:moveTo>
                    <a:lnTo>
                      <a:pt x="19614" y="16383"/>
                    </a:lnTo>
                    <a:lnTo>
                      <a:pt x="19148" y="16383"/>
                    </a:lnTo>
                    <a:lnTo>
                      <a:pt x="19148" y="15564"/>
                    </a:lnTo>
                    <a:close/>
                    <a:moveTo>
                      <a:pt x="20105" y="15564"/>
                    </a:moveTo>
                    <a:lnTo>
                      <a:pt x="20105" y="16383"/>
                    </a:lnTo>
                    <a:lnTo>
                      <a:pt x="19639" y="16383"/>
                    </a:lnTo>
                    <a:lnTo>
                      <a:pt x="19639" y="15564"/>
                    </a:lnTo>
                    <a:close/>
                    <a:moveTo>
                      <a:pt x="20595" y="15564"/>
                    </a:moveTo>
                    <a:lnTo>
                      <a:pt x="20595" y="16383"/>
                    </a:lnTo>
                    <a:lnTo>
                      <a:pt x="20129" y="16383"/>
                    </a:lnTo>
                    <a:lnTo>
                      <a:pt x="20129" y="15564"/>
                    </a:lnTo>
                    <a:close/>
                    <a:moveTo>
                      <a:pt x="21085" y="15564"/>
                    </a:moveTo>
                    <a:lnTo>
                      <a:pt x="21085" y="16383"/>
                    </a:lnTo>
                    <a:lnTo>
                      <a:pt x="20619" y="16383"/>
                    </a:lnTo>
                    <a:lnTo>
                      <a:pt x="20619" y="15564"/>
                    </a:lnTo>
                    <a:close/>
                    <a:moveTo>
                      <a:pt x="21576" y="15564"/>
                    </a:moveTo>
                    <a:lnTo>
                      <a:pt x="21576" y="16383"/>
                    </a:lnTo>
                    <a:lnTo>
                      <a:pt x="21110" y="16383"/>
                    </a:lnTo>
                    <a:lnTo>
                      <a:pt x="21110" y="15564"/>
                    </a:lnTo>
                    <a:close/>
                    <a:moveTo>
                      <a:pt x="491" y="16426"/>
                    </a:moveTo>
                    <a:lnTo>
                      <a:pt x="491" y="17245"/>
                    </a:lnTo>
                    <a:lnTo>
                      <a:pt x="25" y="17245"/>
                    </a:lnTo>
                    <a:lnTo>
                      <a:pt x="25" y="16426"/>
                    </a:lnTo>
                    <a:close/>
                    <a:moveTo>
                      <a:pt x="981" y="16426"/>
                    </a:moveTo>
                    <a:lnTo>
                      <a:pt x="981" y="17245"/>
                    </a:lnTo>
                    <a:lnTo>
                      <a:pt x="515" y="17245"/>
                    </a:lnTo>
                    <a:lnTo>
                      <a:pt x="515" y="16426"/>
                    </a:lnTo>
                    <a:close/>
                    <a:moveTo>
                      <a:pt x="1471" y="16426"/>
                    </a:moveTo>
                    <a:lnTo>
                      <a:pt x="1471" y="17245"/>
                    </a:lnTo>
                    <a:lnTo>
                      <a:pt x="1005" y="17245"/>
                    </a:lnTo>
                    <a:lnTo>
                      <a:pt x="1005" y="16426"/>
                    </a:lnTo>
                    <a:close/>
                    <a:moveTo>
                      <a:pt x="1961" y="16426"/>
                    </a:moveTo>
                    <a:lnTo>
                      <a:pt x="1961" y="17245"/>
                    </a:lnTo>
                    <a:lnTo>
                      <a:pt x="1496" y="17245"/>
                    </a:lnTo>
                    <a:lnTo>
                      <a:pt x="1496" y="16426"/>
                    </a:lnTo>
                    <a:close/>
                    <a:moveTo>
                      <a:pt x="2452" y="16426"/>
                    </a:moveTo>
                    <a:lnTo>
                      <a:pt x="2452" y="17245"/>
                    </a:lnTo>
                    <a:lnTo>
                      <a:pt x="1986" y="17245"/>
                    </a:lnTo>
                    <a:lnTo>
                      <a:pt x="1986" y="16426"/>
                    </a:lnTo>
                    <a:close/>
                    <a:moveTo>
                      <a:pt x="2942" y="16426"/>
                    </a:moveTo>
                    <a:lnTo>
                      <a:pt x="2942" y="17245"/>
                    </a:lnTo>
                    <a:lnTo>
                      <a:pt x="2476" y="17245"/>
                    </a:lnTo>
                    <a:lnTo>
                      <a:pt x="2476" y="16426"/>
                    </a:lnTo>
                    <a:close/>
                    <a:moveTo>
                      <a:pt x="3433" y="16426"/>
                    </a:moveTo>
                    <a:lnTo>
                      <a:pt x="3433" y="17245"/>
                    </a:lnTo>
                    <a:lnTo>
                      <a:pt x="2967" y="17245"/>
                    </a:lnTo>
                    <a:lnTo>
                      <a:pt x="2967" y="16426"/>
                    </a:lnTo>
                    <a:close/>
                    <a:moveTo>
                      <a:pt x="3923" y="16426"/>
                    </a:moveTo>
                    <a:lnTo>
                      <a:pt x="3923" y="17245"/>
                    </a:lnTo>
                    <a:lnTo>
                      <a:pt x="3457" y="17245"/>
                    </a:lnTo>
                    <a:lnTo>
                      <a:pt x="3457" y="16426"/>
                    </a:lnTo>
                    <a:close/>
                    <a:moveTo>
                      <a:pt x="4413" y="16426"/>
                    </a:moveTo>
                    <a:lnTo>
                      <a:pt x="4413" y="17245"/>
                    </a:lnTo>
                    <a:lnTo>
                      <a:pt x="3947" y="17245"/>
                    </a:lnTo>
                    <a:lnTo>
                      <a:pt x="3947" y="16426"/>
                    </a:lnTo>
                    <a:close/>
                    <a:moveTo>
                      <a:pt x="4904" y="16426"/>
                    </a:moveTo>
                    <a:lnTo>
                      <a:pt x="4904" y="17245"/>
                    </a:lnTo>
                    <a:lnTo>
                      <a:pt x="4438" y="17245"/>
                    </a:lnTo>
                    <a:lnTo>
                      <a:pt x="4438" y="16426"/>
                    </a:lnTo>
                    <a:close/>
                    <a:moveTo>
                      <a:pt x="5394" y="16426"/>
                    </a:moveTo>
                    <a:lnTo>
                      <a:pt x="5394" y="17245"/>
                    </a:lnTo>
                    <a:lnTo>
                      <a:pt x="4928" y="17245"/>
                    </a:lnTo>
                    <a:lnTo>
                      <a:pt x="4928" y="16426"/>
                    </a:lnTo>
                    <a:close/>
                    <a:moveTo>
                      <a:pt x="5884" y="16426"/>
                    </a:moveTo>
                    <a:lnTo>
                      <a:pt x="5884" y="17245"/>
                    </a:lnTo>
                    <a:lnTo>
                      <a:pt x="5418" y="17245"/>
                    </a:lnTo>
                    <a:lnTo>
                      <a:pt x="5418" y="16426"/>
                    </a:lnTo>
                    <a:close/>
                    <a:moveTo>
                      <a:pt x="6375" y="16426"/>
                    </a:moveTo>
                    <a:lnTo>
                      <a:pt x="6375" y="17245"/>
                    </a:lnTo>
                    <a:lnTo>
                      <a:pt x="5909" y="17245"/>
                    </a:lnTo>
                    <a:lnTo>
                      <a:pt x="5909" y="16426"/>
                    </a:lnTo>
                    <a:close/>
                    <a:moveTo>
                      <a:pt x="6865" y="16426"/>
                    </a:moveTo>
                    <a:lnTo>
                      <a:pt x="6865" y="17245"/>
                    </a:lnTo>
                    <a:lnTo>
                      <a:pt x="6399" y="17245"/>
                    </a:lnTo>
                    <a:lnTo>
                      <a:pt x="6399" y="16426"/>
                    </a:lnTo>
                    <a:close/>
                    <a:moveTo>
                      <a:pt x="7355" y="16426"/>
                    </a:moveTo>
                    <a:lnTo>
                      <a:pt x="7355" y="17245"/>
                    </a:lnTo>
                    <a:lnTo>
                      <a:pt x="6890" y="17245"/>
                    </a:lnTo>
                    <a:lnTo>
                      <a:pt x="6890" y="16426"/>
                    </a:lnTo>
                    <a:close/>
                    <a:moveTo>
                      <a:pt x="7846" y="16426"/>
                    </a:moveTo>
                    <a:lnTo>
                      <a:pt x="7846" y="17245"/>
                    </a:lnTo>
                    <a:lnTo>
                      <a:pt x="7380" y="17245"/>
                    </a:lnTo>
                    <a:lnTo>
                      <a:pt x="7380" y="16426"/>
                    </a:lnTo>
                    <a:close/>
                    <a:moveTo>
                      <a:pt x="8336" y="16426"/>
                    </a:moveTo>
                    <a:lnTo>
                      <a:pt x="8336" y="17245"/>
                    </a:lnTo>
                    <a:lnTo>
                      <a:pt x="7870" y="17245"/>
                    </a:lnTo>
                    <a:lnTo>
                      <a:pt x="7870" y="16426"/>
                    </a:lnTo>
                    <a:close/>
                    <a:moveTo>
                      <a:pt x="8826" y="16426"/>
                    </a:moveTo>
                    <a:lnTo>
                      <a:pt x="8826" y="17245"/>
                    </a:lnTo>
                    <a:lnTo>
                      <a:pt x="8361" y="17245"/>
                    </a:lnTo>
                    <a:lnTo>
                      <a:pt x="8361" y="16426"/>
                    </a:lnTo>
                    <a:close/>
                    <a:moveTo>
                      <a:pt x="9317" y="16426"/>
                    </a:moveTo>
                    <a:lnTo>
                      <a:pt x="9317" y="17245"/>
                    </a:lnTo>
                    <a:lnTo>
                      <a:pt x="8851" y="17245"/>
                    </a:lnTo>
                    <a:lnTo>
                      <a:pt x="8851" y="16426"/>
                    </a:lnTo>
                    <a:close/>
                    <a:moveTo>
                      <a:pt x="9807" y="16426"/>
                    </a:moveTo>
                    <a:lnTo>
                      <a:pt x="9807" y="17245"/>
                    </a:lnTo>
                    <a:lnTo>
                      <a:pt x="9341" y="17245"/>
                    </a:lnTo>
                    <a:lnTo>
                      <a:pt x="9341" y="16426"/>
                    </a:lnTo>
                    <a:close/>
                    <a:moveTo>
                      <a:pt x="10297" y="16426"/>
                    </a:moveTo>
                    <a:lnTo>
                      <a:pt x="10297" y="17245"/>
                    </a:lnTo>
                    <a:lnTo>
                      <a:pt x="9832" y="17245"/>
                    </a:lnTo>
                    <a:lnTo>
                      <a:pt x="9832" y="16426"/>
                    </a:lnTo>
                    <a:close/>
                    <a:moveTo>
                      <a:pt x="10788" y="16426"/>
                    </a:moveTo>
                    <a:lnTo>
                      <a:pt x="10788" y="17245"/>
                    </a:lnTo>
                    <a:lnTo>
                      <a:pt x="10322" y="17245"/>
                    </a:lnTo>
                    <a:lnTo>
                      <a:pt x="10322" y="16426"/>
                    </a:lnTo>
                    <a:close/>
                    <a:moveTo>
                      <a:pt x="11278" y="16426"/>
                    </a:moveTo>
                    <a:lnTo>
                      <a:pt x="11278" y="17245"/>
                    </a:lnTo>
                    <a:lnTo>
                      <a:pt x="10812" y="17245"/>
                    </a:lnTo>
                    <a:lnTo>
                      <a:pt x="10812" y="16426"/>
                    </a:lnTo>
                    <a:close/>
                    <a:moveTo>
                      <a:pt x="11769" y="16426"/>
                    </a:moveTo>
                    <a:lnTo>
                      <a:pt x="11769" y="17245"/>
                    </a:lnTo>
                    <a:lnTo>
                      <a:pt x="11303" y="17245"/>
                    </a:lnTo>
                    <a:lnTo>
                      <a:pt x="11303" y="16426"/>
                    </a:lnTo>
                    <a:close/>
                    <a:moveTo>
                      <a:pt x="12259" y="16426"/>
                    </a:moveTo>
                    <a:lnTo>
                      <a:pt x="12259" y="17245"/>
                    </a:lnTo>
                    <a:lnTo>
                      <a:pt x="11793" y="17245"/>
                    </a:lnTo>
                    <a:lnTo>
                      <a:pt x="11793" y="16426"/>
                    </a:lnTo>
                    <a:close/>
                    <a:moveTo>
                      <a:pt x="12749" y="16426"/>
                    </a:moveTo>
                    <a:lnTo>
                      <a:pt x="12749" y="17245"/>
                    </a:lnTo>
                    <a:lnTo>
                      <a:pt x="12283" y="17245"/>
                    </a:lnTo>
                    <a:lnTo>
                      <a:pt x="12283" y="16426"/>
                    </a:lnTo>
                    <a:close/>
                    <a:moveTo>
                      <a:pt x="13240" y="16426"/>
                    </a:moveTo>
                    <a:lnTo>
                      <a:pt x="13240" y="17245"/>
                    </a:lnTo>
                    <a:lnTo>
                      <a:pt x="12774" y="17245"/>
                    </a:lnTo>
                    <a:lnTo>
                      <a:pt x="12774" y="16426"/>
                    </a:lnTo>
                    <a:close/>
                    <a:moveTo>
                      <a:pt x="13730" y="16426"/>
                    </a:moveTo>
                    <a:lnTo>
                      <a:pt x="13730" y="17245"/>
                    </a:lnTo>
                    <a:lnTo>
                      <a:pt x="13264" y="17245"/>
                    </a:lnTo>
                    <a:lnTo>
                      <a:pt x="13264" y="16426"/>
                    </a:lnTo>
                    <a:close/>
                    <a:moveTo>
                      <a:pt x="14220" y="16426"/>
                    </a:moveTo>
                    <a:lnTo>
                      <a:pt x="14220" y="17245"/>
                    </a:lnTo>
                    <a:lnTo>
                      <a:pt x="13754" y="17245"/>
                    </a:lnTo>
                    <a:lnTo>
                      <a:pt x="13754" y="16426"/>
                    </a:lnTo>
                    <a:close/>
                    <a:moveTo>
                      <a:pt x="14711" y="16426"/>
                    </a:moveTo>
                    <a:lnTo>
                      <a:pt x="14711" y="17245"/>
                    </a:lnTo>
                    <a:lnTo>
                      <a:pt x="14245" y="17245"/>
                    </a:lnTo>
                    <a:lnTo>
                      <a:pt x="14245" y="16426"/>
                    </a:lnTo>
                    <a:close/>
                    <a:moveTo>
                      <a:pt x="15201" y="16426"/>
                    </a:moveTo>
                    <a:lnTo>
                      <a:pt x="15201" y="17245"/>
                    </a:lnTo>
                    <a:lnTo>
                      <a:pt x="14735" y="17245"/>
                    </a:lnTo>
                    <a:lnTo>
                      <a:pt x="14735" y="16426"/>
                    </a:lnTo>
                    <a:close/>
                    <a:moveTo>
                      <a:pt x="15691" y="16426"/>
                    </a:moveTo>
                    <a:lnTo>
                      <a:pt x="15691" y="17245"/>
                    </a:lnTo>
                    <a:lnTo>
                      <a:pt x="15226" y="17245"/>
                    </a:lnTo>
                    <a:lnTo>
                      <a:pt x="15226" y="16426"/>
                    </a:lnTo>
                    <a:close/>
                    <a:moveTo>
                      <a:pt x="16182" y="16426"/>
                    </a:moveTo>
                    <a:lnTo>
                      <a:pt x="16182" y="17245"/>
                    </a:lnTo>
                    <a:lnTo>
                      <a:pt x="15716" y="17245"/>
                    </a:lnTo>
                    <a:lnTo>
                      <a:pt x="15716" y="16426"/>
                    </a:lnTo>
                    <a:close/>
                    <a:moveTo>
                      <a:pt x="16672" y="16426"/>
                    </a:moveTo>
                    <a:lnTo>
                      <a:pt x="16672" y="17245"/>
                    </a:lnTo>
                    <a:lnTo>
                      <a:pt x="16206" y="17245"/>
                    </a:lnTo>
                    <a:lnTo>
                      <a:pt x="16206" y="16426"/>
                    </a:lnTo>
                    <a:close/>
                    <a:moveTo>
                      <a:pt x="17162" y="16426"/>
                    </a:moveTo>
                    <a:lnTo>
                      <a:pt x="17162" y="17245"/>
                    </a:lnTo>
                    <a:lnTo>
                      <a:pt x="16697" y="17245"/>
                    </a:lnTo>
                    <a:lnTo>
                      <a:pt x="16697" y="16426"/>
                    </a:lnTo>
                    <a:close/>
                    <a:moveTo>
                      <a:pt x="17653" y="16426"/>
                    </a:moveTo>
                    <a:lnTo>
                      <a:pt x="17653" y="17245"/>
                    </a:lnTo>
                    <a:lnTo>
                      <a:pt x="17187" y="17245"/>
                    </a:lnTo>
                    <a:lnTo>
                      <a:pt x="17187" y="16426"/>
                    </a:lnTo>
                    <a:close/>
                    <a:moveTo>
                      <a:pt x="18143" y="16426"/>
                    </a:moveTo>
                    <a:lnTo>
                      <a:pt x="18143" y="17245"/>
                    </a:lnTo>
                    <a:lnTo>
                      <a:pt x="17677" y="17245"/>
                    </a:lnTo>
                    <a:lnTo>
                      <a:pt x="17677" y="16426"/>
                    </a:lnTo>
                    <a:close/>
                    <a:moveTo>
                      <a:pt x="18633" y="16426"/>
                    </a:moveTo>
                    <a:lnTo>
                      <a:pt x="18633" y="17245"/>
                    </a:lnTo>
                    <a:lnTo>
                      <a:pt x="18168" y="17245"/>
                    </a:lnTo>
                    <a:lnTo>
                      <a:pt x="18168" y="16426"/>
                    </a:lnTo>
                    <a:close/>
                    <a:moveTo>
                      <a:pt x="19124" y="16426"/>
                    </a:moveTo>
                    <a:lnTo>
                      <a:pt x="19124" y="17245"/>
                    </a:lnTo>
                    <a:lnTo>
                      <a:pt x="18658" y="17245"/>
                    </a:lnTo>
                    <a:lnTo>
                      <a:pt x="18658" y="16426"/>
                    </a:lnTo>
                    <a:close/>
                    <a:moveTo>
                      <a:pt x="19614" y="16426"/>
                    </a:moveTo>
                    <a:lnTo>
                      <a:pt x="19614" y="17245"/>
                    </a:lnTo>
                    <a:lnTo>
                      <a:pt x="19148" y="17245"/>
                    </a:lnTo>
                    <a:lnTo>
                      <a:pt x="19148" y="16426"/>
                    </a:lnTo>
                    <a:close/>
                    <a:moveTo>
                      <a:pt x="20105" y="16426"/>
                    </a:moveTo>
                    <a:lnTo>
                      <a:pt x="20105" y="17245"/>
                    </a:lnTo>
                    <a:lnTo>
                      <a:pt x="19639" y="17245"/>
                    </a:lnTo>
                    <a:lnTo>
                      <a:pt x="19639" y="16426"/>
                    </a:lnTo>
                    <a:close/>
                    <a:moveTo>
                      <a:pt x="20595" y="16426"/>
                    </a:moveTo>
                    <a:lnTo>
                      <a:pt x="20595" y="17245"/>
                    </a:lnTo>
                    <a:lnTo>
                      <a:pt x="20129" y="17245"/>
                    </a:lnTo>
                    <a:lnTo>
                      <a:pt x="20129" y="16426"/>
                    </a:lnTo>
                    <a:close/>
                    <a:moveTo>
                      <a:pt x="21085" y="16426"/>
                    </a:moveTo>
                    <a:lnTo>
                      <a:pt x="21085" y="17245"/>
                    </a:lnTo>
                    <a:lnTo>
                      <a:pt x="20619" y="17245"/>
                    </a:lnTo>
                    <a:lnTo>
                      <a:pt x="20619" y="16426"/>
                    </a:lnTo>
                    <a:close/>
                    <a:moveTo>
                      <a:pt x="21576" y="16426"/>
                    </a:moveTo>
                    <a:lnTo>
                      <a:pt x="21576" y="17245"/>
                    </a:lnTo>
                    <a:lnTo>
                      <a:pt x="21110" y="17245"/>
                    </a:lnTo>
                    <a:lnTo>
                      <a:pt x="21110" y="16426"/>
                    </a:lnTo>
                    <a:close/>
                    <a:moveTo>
                      <a:pt x="491" y="17288"/>
                    </a:moveTo>
                    <a:lnTo>
                      <a:pt x="491" y="18107"/>
                    </a:lnTo>
                    <a:lnTo>
                      <a:pt x="25" y="18107"/>
                    </a:lnTo>
                    <a:lnTo>
                      <a:pt x="25" y="17288"/>
                    </a:lnTo>
                    <a:close/>
                    <a:moveTo>
                      <a:pt x="981" y="17288"/>
                    </a:moveTo>
                    <a:lnTo>
                      <a:pt x="981" y="18107"/>
                    </a:lnTo>
                    <a:lnTo>
                      <a:pt x="515" y="18107"/>
                    </a:lnTo>
                    <a:lnTo>
                      <a:pt x="515" y="17288"/>
                    </a:lnTo>
                    <a:close/>
                    <a:moveTo>
                      <a:pt x="1471" y="17288"/>
                    </a:moveTo>
                    <a:lnTo>
                      <a:pt x="1471" y="18107"/>
                    </a:lnTo>
                    <a:lnTo>
                      <a:pt x="1005" y="18107"/>
                    </a:lnTo>
                    <a:lnTo>
                      <a:pt x="1005" y="17288"/>
                    </a:lnTo>
                    <a:close/>
                    <a:moveTo>
                      <a:pt x="1961" y="17288"/>
                    </a:moveTo>
                    <a:lnTo>
                      <a:pt x="1961" y="18107"/>
                    </a:lnTo>
                    <a:lnTo>
                      <a:pt x="1496" y="18107"/>
                    </a:lnTo>
                    <a:lnTo>
                      <a:pt x="1496" y="17288"/>
                    </a:lnTo>
                    <a:close/>
                    <a:moveTo>
                      <a:pt x="2452" y="17288"/>
                    </a:moveTo>
                    <a:lnTo>
                      <a:pt x="2452" y="18107"/>
                    </a:lnTo>
                    <a:lnTo>
                      <a:pt x="1986" y="18107"/>
                    </a:lnTo>
                    <a:lnTo>
                      <a:pt x="1986" y="17288"/>
                    </a:lnTo>
                    <a:close/>
                    <a:moveTo>
                      <a:pt x="2942" y="17288"/>
                    </a:moveTo>
                    <a:lnTo>
                      <a:pt x="2942" y="18107"/>
                    </a:lnTo>
                    <a:lnTo>
                      <a:pt x="2476" y="18107"/>
                    </a:lnTo>
                    <a:lnTo>
                      <a:pt x="2476" y="17288"/>
                    </a:lnTo>
                    <a:close/>
                    <a:moveTo>
                      <a:pt x="3433" y="17288"/>
                    </a:moveTo>
                    <a:lnTo>
                      <a:pt x="3433" y="18107"/>
                    </a:lnTo>
                    <a:lnTo>
                      <a:pt x="2967" y="18107"/>
                    </a:lnTo>
                    <a:lnTo>
                      <a:pt x="2967" y="17288"/>
                    </a:lnTo>
                    <a:close/>
                    <a:moveTo>
                      <a:pt x="3923" y="17288"/>
                    </a:moveTo>
                    <a:lnTo>
                      <a:pt x="3923" y="18107"/>
                    </a:lnTo>
                    <a:lnTo>
                      <a:pt x="3457" y="18107"/>
                    </a:lnTo>
                    <a:lnTo>
                      <a:pt x="3457" y="17288"/>
                    </a:lnTo>
                    <a:close/>
                    <a:moveTo>
                      <a:pt x="4413" y="17288"/>
                    </a:moveTo>
                    <a:lnTo>
                      <a:pt x="4413" y="18107"/>
                    </a:lnTo>
                    <a:lnTo>
                      <a:pt x="3947" y="18107"/>
                    </a:lnTo>
                    <a:lnTo>
                      <a:pt x="3947" y="17288"/>
                    </a:lnTo>
                    <a:close/>
                    <a:moveTo>
                      <a:pt x="4904" y="17288"/>
                    </a:moveTo>
                    <a:lnTo>
                      <a:pt x="4904" y="18107"/>
                    </a:lnTo>
                    <a:lnTo>
                      <a:pt x="4438" y="18107"/>
                    </a:lnTo>
                    <a:lnTo>
                      <a:pt x="4438" y="17288"/>
                    </a:lnTo>
                    <a:close/>
                    <a:moveTo>
                      <a:pt x="5394" y="17288"/>
                    </a:moveTo>
                    <a:lnTo>
                      <a:pt x="5394" y="18107"/>
                    </a:lnTo>
                    <a:lnTo>
                      <a:pt x="4928" y="18107"/>
                    </a:lnTo>
                    <a:lnTo>
                      <a:pt x="4928" y="17288"/>
                    </a:lnTo>
                    <a:close/>
                    <a:moveTo>
                      <a:pt x="5884" y="17288"/>
                    </a:moveTo>
                    <a:lnTo>
                      <a:pt x="5884" y="18107"/>
                    </a:lnTo>
                    <a:lnTo>
                      <a:pt x="5418" y="18107"/>
                    </a:lnTo>
                    <a:lnTo>
                      <a:pt x="5418" y="17288"/>
                    </a:lnTo>
                    <a:close/>
                    <a:moveTo>
                      <a:pt x="6375" y="17288"/>
                    </a:moveTo>
                    <a:lnTo>
                      <a:pt x="6375" y="18107"/>
                    </a:lnTo>
                    <a:lnTo>
                      <a:pt x="5909" y="18107"/>
                    </a:lnTo>
                    <a:lnTo>
                      <a:pt x="5909" y="17288"/>
                    </a:lnTo>
                    <a:close/>
                    <a:moveTo>
                      <a:pt x="6865" y="17288"/>
                    </a:moveTo>
                    <a:lnTo>
                      <a:pt x="6865" y="18107"/>
                    </a:lnTo>
                    <a:lnTo>
                      <a:pt x="6399" y="18107"/>
                    </a:lnTo>
                    <a:lnTo>
                      <a:pt x="6399" y="17288"/>
                    </a:lnTo>
                    <a:close/>
                    <a:moveTo>
                      <a:pt x="7355" y="17288"/>
                    </a:moveTo>
                    <a:lnTo>
                      <a:pt x="7355" y="18107"/>
                    </a:lnTo>
                    <a:lnTo>
                      <a:pt x="6890" y="18107"/>
                    </a:lnTo>
                    <a:lnTo>
                      <a:pt x="6890" y="17288"/>
                    </a:lnTo>
                    <a:close/>
                    <a:moveTo>
                      <a:pt x="7846" y="17288"/>
                    </a:moveTo>
                    <a:lnTo>
                      <a:pt x="7846" y="18107"/>
                    </a:lnTo>
                    <a:lnTo>
                      <a:pt x="7380" y="18107"/>
                    </a:lnTo>
                    <a:lnTo>
                      <a:pt x="7380" y="17288"/>
                    </a:lnTo>
                    <a:close/>
                    <a:moveTo>
                      <a:pt x="8336" y="17288"/>
                    </a:moveTo>
                    <a:lnTo>
                      <a:pt x="8336" y="18107"/>
                    </a:lnTo>
                    <a:lnTo>
                      <a:pt x="7870" y="18107"/>
                    </a:lnTo>
                    <a:lnTo>
                      <a:pt x="7870" y="17288"/>
                    </a:lnTo>
                    <a:close/>
                    <a:moveTo>
                      <a:pt x="8826" y="17288"/>
                    </a:moveTo>
                    <a:lnTo>
                      <a:pt x="8826" y="18107"/>
                    </a:lnTo>
                    <a:lnTo>
                      <a:pt x="8361" y="18107"/>
                    </a:lnTo>
                    <a:lnTo>
                      <a:pt x="8361" y="17288"/>
                    </a:lnTo>
                    <a:close/>
                    <a:moveTo>
                      <a:pt x="9317" y="17288"/>
                    </a:moveTo>
                    <a:lnTo>
                      <a:pt x="9317" y="18107"/>
                    </a:lnTo>
                    <a:lnTo>
                      <a:pt x="8851" y="18107"/>
                    </a:lnTo>
                    <a:lnTo>
                      <a:pt x="8851" y="17288"/>
                    </a:lnTo>
                    <a:close/>
                    <a:moveTo>
                      <a:pt x="9807" y="17288"/>
                    </a:moveTo>
                    <a:lnTo>
                      <a:pt x="9807" y="18107"/>
                    </a:lnTo>
                    <a:lnTo>
                      <a:pt x="9341" y="18107"/>
                    </a:lnTo>
                    <a:lnTo>
                      <a:pt x="9341" y="17288"/>
                    </a:lnTo>
                    <a:close/>
                    <a:moveTo>
                      <a:pt x="10297" y="17288"/>
                    </a:moveTo>
                    <a:lnTo>
                      <a:pt x="10297" y="18107"/>
                    </a:lnTo>
                    <a:lnTo>
                      <a:pt x="9832" y="18107"/>
                    </a:lnTo>
                    <a:lnTo>
                      <a:pt x="9832" y="17288"/>
                    </a:lnTo>
                    <a:close/>
                    <a:moveTo>
                      <a:pt x="10788" y="17288"/>
                    </a:moveTo>
                    <a:lnTo>
                      <a:pt x="10788" y="18107"/>
                    </a:lnTo>
                    <a:lnTo>
                      <a:pt x="10322" y="18107"/>
                    </a:lnTo>
                    <a:lnTo>
                      <a:pt x="10322" y="17288"/>
                    </a:lnTo>
                    <a:close/>
                    <a:moveTo>
                      <a:pt x="11278" y="17288"/>
                    </a:moveTo>
                    <a:lnTo>
                      <a:pt x="11278" y="18107"/>
                    </a:lnTo>
                    <a:lnTo>
                      <a:pt x="10812" y="18107"/>
                    </a:lnTo>
                    <a:lnTo>
                      <a:pt x="10812" y="17288"/>
                    </a:lnTo>
                    <a:close/>
                    <a:moveTo>
                      <a:pt x="11769" y="17288"/>
                    </a:moveTo>
                    <a:lnTo>
                      <a:pt x="11769" y="18107"/>
                    </a:lnTo>
                    <a:lnTo>
                      <a:pt x="11303" y="18107"/>
                    </a:lnTo>
                    <a:lnTo>
                      <a:pt x="11303" y="17288"/>
                    </a:lnTo>
                    <a:close/>
                    <a:moveTo>
                      <a:pt x="12259" y="17288"/>
                    </a:moveTo>
                    <a:lnTo>
                      <a:pt x="12259" y="18107"/>
                    </a:lnTo>
                    <a:lnTo>
                      <a:pt x="11793" y="18107"/>
                    </a:lnTo>
                    <a:lnTo>
                      <a:pt x="11793" y="17288"/>
                    </a:lnTo>
                    <a:close/>
                    <a:moveTo>
                      <a:pt x="12749" y="17288"/>
                    </a:moveTo>
                    <a:lnTo>
                      <a:pt x="12749" y="18107"/>
                    </a:lnTo>
                    <a:lnTo>
                      <a:pt x="12283" y="18107"/>
                    </a:lnTo>
                    <a:lnTo>
                      <a:pt x="12283" y="17288"/>
                    </a:lnTo>
                    <a:close/>
                    <a:moveTo>
                      <a:pt x="13240" y="17288"/>
                    </a:moveTo>
                    <a:lnTo>
                      <a:pt x="13240" y="18107"/>
                    </a:lnTo>
                    <a:lnTo>
                      <a:pt x="12774" y="18107"/>
                    </a:lnTo>
                    <a:lnTo>
                      <a:pt x="12774" y="17288"/>
                    </a:lnTo>
                    <a:close/>
                    <a:moveTo>
                      <a:pt x="13730" y="17288"/>
                    </a:moveTo>
                    <a:lnTo>
                      <a:pt x="13730" y="18107"/>
                    </a:lnTo>
                    <a:lnTo>
                      <a:pt x="13264" y="18107"/>
                    </a:lnTo>
                    <a:lnTo>
                      <a:pt x="13264" y="17288"/>
                    </a:lnTo>
                    <a:close/>
                    <a:moveTo>
                      <a:pt x="14220" y="17288"/>
                    </a:moveTo>
                    <a:lnTo>
                      <a:pt x="14220" y="18107"/>
                    </a:lnTo>
                    <a:lnTo>
                      <a:pt x="13754" y="18107"/>
                    </a:lnTo>
                    <a:lnTo>
                      <a:pt x="13754" y="17288"/>
                    </a:lnTo>
                    <a:close/>
                    <a:moveTo>
                      <a:pt x="14711" y="17288"/>
                    </a:moveTo>
                    <a:lnTo>
                      <a:pt x="14711" y="18107"/>
                    </a:lnTo>
                    <a:lnTo>
                      <a:pt x="14245" y="18107"/>
                    </a:lnTo>
                    <a:lnTo>
                      <a:pt x="14245" y="17288"/>
                    </a:lnTo>
                    <a:close/>
                    <a:moveTo>
                      <a:pt x="15201" y="17288"/>
                    </a:moveTo>
                    <a:lnTo>
                      <a:pt x="15201" y="18107"/>
                    </a:lnTo>
                    <a:lnTo>
                      <a:pt x="14735" y="18107"/>
                    </a:lnTo>
                    <a:lnTo>
                      <a:pt x="14735" y="17288"/>
                    </a:lnTo>
                    <a:close/>
                    <a:moveTo>
                      <a:pt x="15691" y="17288"/>
                    </a:moveTo>
                    <a:lnTo>
                      <a:pt x="15691" y="18107"/>
                    </a:lnTo>
                    <a:lnTo>
                      <a:pt x="15226" y="18107"/>
                    </a:lnTo>
                    <a:lnTo>
                      <a:pt x="15226" y="17288"/>
                    </a:lnTo>
                    <a:close/>
                    <a:moveTo>
                      <a:pt x="16182" y="17288"/>
                    </a:moveTo>
                    <a:lnTo>
                      <a:pt x="16182" y="18107"/>
                    </a:lnTo>
                    <a:lnTo>
                      <a:pt x="15716" y="18107"/>
                    </a:lnTo>
                    <a:lnTo>
                      <a:pt x="15716" y="17288"/>
                    </a:lnTo>
                    <a:close/>
                    <a:moveTo>
                      <a:pt x="16672" y="17288"/>
                    </a:moveTo>
                    <a:lnTo>
                      <a:pt x="16672" y="18107"/>
                    </a:lnTo>
                    <a:lnTo>
                      <a:pt x="16206" y="18107"/>
                    </a:lnTo>
                    <a:lnTo>
                      <a:pt x="16206" y="17288"/>
                    </a:lnTo>
                    <a:close/>
                    <a:moveTo>
                      <a:pt x="17162" y="17288"/>
                    </a:moveTo>
                    <a:lnTo>
                      <a:pt x="17162" y="18107"/>
                    </a:lnTo>
                    <a:lnTo>
                      <a:pt x="16697" y="18107"/>
                    </a:lnTo>
                    <a:lnTo>
                      <a:pt x="16697" y="17288"/>
                    </a:lnTo>
                    <a:close/>
                    <a:moveTo>
                      <a:pt x="17653" y="17288"/>
                    </a:moveTo>
                    <a:lnTo>
                      <a:pt x="17653" y="18107"/>
                    </a:lnTo>
                    <a:lnTo>
                      <a:pt x="17187" y="18107"/>
                    </a:lnTo>
                    <a:lnTo>
                      <a:pt x="17187" y="17288"/>
                    </a:lnTo>
                    <a:close/>
                    <a:moveTo>
                      <a:pt x="18143" y="17288"/>
                    </a:moveTo>
                    <a:lnTo>
                      <a:pt x="18143" y="18107"/>
                    </a:lnTo>
                    <a:lnTo>
                      <a:pt x="17677" y="18107"/>
                    </a:lnTo>
                    <a:lnTo>
                      <a:pt x="17677" y="17288"/>
                    </a:lnTo>
                    <a:close/>
                    <a:moveTo>
                      <a:pt x="18633" y="17288"/>
                    </a:moveTo>
                    <a:lnTo>
                      <a:pt x="18633" y="18107"/>
                    </a:lnTo>
                    <a:lnTo>
                      <a:pt x="18168" y="18107"/>
                    </a:lnTo>
                    <a:lnTo>
                      <a:pt x="18168" y="17288"/>
                    </a:lnTo>
                    <a:close/>
                    <a:moveTo>
                      <a:pt x="19124" y="17288"/>
                    </a:moveTo>
                    <a:lnTo>
                      <a:pt x="19124" y="18107"/>
                    </a:lnTo>
                    <a:lnTo>
                      <a:pt x="18658" y="18107"/>
                    </a:lnTo>
                    <a:lnTo>
                      <a:pt x="18658" y="17288"/>
                    </a:lnTo>
                    <a:close/>
                    <a:moveTo>
                      <a:pt x="19614" y="17288"/>
                    </a:moveTo>
                    <a:lnTo>
                      <a:pt x="19614" y="18107"/>
                    </a:lnTo>
                    <a:lnTo>
                      <a:pt x="19148" y="18107"/>
                    </a:lnTo>
                    <a:lnTo>
                      <a:pt x="19148" y="17288"/>
                    </a:lnTo>
                    <a:close/>
                    <a:moveTo>
                      <a:pt x="20105" y="17288"/>
                    </a:moveTo>
                    <a:lnTo>
                      <a:pt x="20105" y="18107"/>
                    </a:lnTo>
                    <a:lnTo>
                      <a:pt x="19639" y="18107"/>
                    </a:lnTo>
                    <a:lnTo>
                      <a:pt x="19639" y="17288"/>
                    </a:lnTo>
                    <a:close/>
                    <a:moveTo>
                      <a:pt x="20595" y="17288"/>
                    </a:moveTo>
                    <a:lnTo>
                      <a:pt x="20595" y="18107"/>
                    </a:lnTo>
                    <a:lnTo>
                      <a:pt x="20129" y="18107"/>
                    </a:lnTo>
                    <a:lnTo>
                      <a:pt x="20129" y="17288"/>
                    </a:lnTo>
                    <a:close/>
                    <a:moveTo>
                      <a:pt x="21085" y="17288"/>
                    </a:moveTo>
                    <a:lnTo>
                      <a:pt x="21085" y="18107"/>
                    </a:lnTo>
                    <a:lnTo>
                      <a:pt x="20619" y="18107"/>
                    </a:lnTo>
                    <a:lnTo>
                      <a:pt x="20619" y="17288"/>
                    </a:lnTo>
                    <a:close/>
                    <a:moveTo>
                      <a:pt x="21576" y="17288"/>
                    </a:moveTo>
                    <a:lnTo>
                      <a:pt x="21576" y="18107"/>
                    </a:lnTo>
                    <a:lnTo>
                      <a:pt x="21110" y="18107"/>
                    </a:lnTo>
                    <a:lnTo>
                      <a:pt x="21110" y="17288"/>
                    </a:lnTo>
                    <a:close/>
                    <a:moveTo>
                      <a:pt x="491" y="18150"/>
                    </a:moveTo>
                    <a:lnTo>
                      <a:pt x="491" y="18970"/>
                    </a:lnTo>
                    <a:lnTo>
                      <a:pt x="25" y="18970"/>
                    </a:lnTo>
                    <a:lnTo>
                      <a:pt x="25" y="18150"/>
                    </a:lnTo>
                    <a:close/>
                    <a:moveTo>
                      <a:pt x="981" y="18150"/>
                    </a:moveTo>
                    <a:lnTo>
                      <a:pt x="981" y="18970"/>
                    </a:lnTo>
                    <a:lnTo>
                      <a:pt x="515" y="18970"/>
                    </a:lnTo>
                    <a:lnTo>
                      <a:pt x="515" y="18150"/>
                    </a:lnTo>
                    <a:close/>
                    <a:moveTo>
                      <a:pt x="1471" y="18150"/>
                    </a:moveTo>
                    <a:lnTo>
                      <a:pt x="1471" y="18970"/>
                    </a:lnTo>
                    <a:lnTo>
                      <a:pt x="1005" y="18970"/>
                    </a:lnTo>
                    <a:lnTo>
                      <a:pt x="1005" y="18150"/>
                    </a:lnTo>
                    <a:close/>
                    <a:moveTo>
                      <a:pt x="1961" y="18150"/>
                    </a:moveTo>
                    <a:lnTo>
                      <a:pt x="1961" y="18970"/>
                    </a:lnTo>
                    <a:lnTo>
                      <a:pt x="1496" y="18970"/>
                    </a:lnTo>
                    <a:lnTo>
                      <a:pt x="1496" y="18150"/>
                    </a:lnTo>
                    <a:close/>
                    <a:moveTo>
                      <a:pt x="2452" y="18150"/>
                    </a:moveTo>
                    <a:lnTo>
                      <a:pt x="2452" y="18970"/>
                    </a:lnTo>
                    <a:lnTo>
                      <a:pt x="1986" y="18970"/>
                    </a:lnTo>
                    <a:lnTo>
                      <a:pt x="1986" y="18150"/>
                    </a:lnTo>
                    <a:close/>
                    <a:moveTo>
                      <a:pt x="2942" y="18150"/>
                    </a:moveTo>
                    <a:lnTo>
                      <a:pt x="2942" y="18970"/>
                    </a:lnTo>
                    <a:lnTo>
                      <a:pt x="2476" y="18970"/>
                    </a:lnTo>
                    <a:lnTo>
                      <a:pt x="2476" y="18150"/>
                    </a:lnTo>
                    <a:close/>
                    <a:moveTo>
                      <a:pt x="3433" y="18150"/>
                    </a:moveTo>
                    <a:lnTo>
                      <a:pt x="3433" y="18970"/>
                    </a:lnTo>
                    <a:lnTo>
                      <a:pt x="2967" y="18970"/>
                    </a:lnTo>
                    <a:lnTo>
                      <a:pt x="2967" y="18150"/>
                    </a:lnTo>
                    <a:close/>
                    <a:moveTo>
                      <a:pt x="3923" y="18150"/>
                    </a:moveTo>
                    <a:lnTo>
                      <a:pt x="3923" y="18970"/>
                    </a:lnTo>
                    <a:lnTo>
                      <a:pt x="3457" y="18970"/>
                    </a:lnTo>
                    <a:lnTo>
                      <a:pt x="3457" y="18150"/>
                    </a:lnTo>
                    <a:close/>
                    <a:moveTo>
                      <a:pt x="4413" y="18150"/>
                    </a:moveTo>
                    <a:lnTo>
                      <a:pt x="4413" y="18970"/>
                    </a:lnTo>
                    <a:lnTo>
                      <a:pt x="3947" y="18970"/>
                    </a:lnTo>
                    <a:lnTo>
                      <a:pt x="3947" y="18150"/>
                    </a:lnTo>
                    <a:close/>
                    <a:moveTo>
                      <a:pt x="4904" y="18150"/>
                    </a:moveTo>
                    <a:lnTo>
                      <a:pt x="4904" y="18970"/>
                    </a:lnTo>
                    <a:lnTo>
                      <a:pt x="4438" y="18970"/>
                    </a:lnTo>
                    <a:lnTo>
                      <a:pt x="4438" y="18150"/>
                    </a:lnTo>
                    <a:close/>
                    <a:moveTo>
                      <a:pt x="5394" y="18150"/>
                    </a:moveTo>
                    <a:lnTo>
                      <a:pt x="5394" y="18970"/>
                    </a:lnTo>
                    <a:lnTo>
                      <a:pt x="4928" y="18970"/>
                    </a:lnTo>
                    <a:lnTo>
                      <a:pt x="4928" y="18150"/>
                    </a:lnTo>
                    <a:close/>
                    <a:moveTo>
                      <a:pt x="5884" y="18150"/>
                    </a:moveTo>
                    <a:lnTo>
                      <a:pt x="5884" y="18970"/>
                    </a:lnTo>
                    <a:lnTo>
                      <a:pt x="5418" y="18970"/>
                    </a:lnTo>
                    <a:lnTo>
                      <a:pt x="5418" y="18150"/>
                    </a:lnTo>
                    <a:close/>
                    <a:moveTo>
                      <a:pt x="6375" y="18150"/>
                    </a:moveTo>
                    <a:lnTo>
                      <a:pt x="6375" y="18970"/>
                    </a:lnTo>
                    <a:lnTo>
                      <a:pt x="5909" y="18970"/>
                    </a:lnTo>
                    <a:lnTo>
                      <a:pt x="5909" y="18150"/>
                    </a:lnTo>
                    <a:close/>
                    <a:moveTo>
                      <a:pt x="6865" y="18150"/>
                    </a:moveTo>
                    <a:lnTo>
                      <a:pt x="6865" y="18970"/>
                    </a:lnTo>
                    <a:lnTo>
                      <a:pt x="6399" y="18970"/>
                    </a:lnTo>
                    <a:lnTo>
                      <a:pt x="6399" y="18150"/>
                    </a:lnTo>
                    <a:close/>
                    <a:moveTo>
                      <a:pt x="7355" y="18150"/>
                    </a:moveTo>
                    <a:lnTo>
                      <a:pt x="7355" y="18970"/>
                    </a:lnTo>
                    <a:lnTo>
                      <a:pt x="6890" y="18970"/>
                    </a:lnTo>
                    <a:lnTo>
                      <a:pt x="6890" y="18150"/>
                    </a:lnTo>
                    <a:close/>
                    <a:moveTo>
                      <a:pt x="7846" y="18150"/>
                    </a:moveTo>
                    <a:lnTo>
                      <a:pt x="7846" y="18970"/>
                    </a:lnTo>
                    <a:lnTo>
                      <a:pt x="7380" y="18970"/>
                    </a:lnTo>
                    <a:lnTo>
                      <a:pt x="7380" y="18150"/>
                    </a:lnTo>
                    <a:close/>
                    <a:moveTo>
                      <a:pt x="8336" y="18150"/>
                    </a:moveTo>
                    <a:lnTo>
                      <a:pt x="8336" y="18970"/>
                    </a:lnTo>
                    <a:lnTo>
                      <a:pt x="7870" y="18970"/>
                    </a:lnTo>
                    <a:lnTo>
                      <a:pt x="7870" y="18150"/>
                    </a:lnTo>
                    <a:close/>
                    <a:moveTo>
                      <a:pt x="8826" y="18150"/>
                    </a:moveTo>
                    <a:lnTo>
                      <a:pt x="8826" y="18970"/>
                    </a:lnTo>
                    <a:lnTo>
                      <a:pt x="8361" y="18970"/>
                    </a:lnTo>
                    <a:lnTo>
                      <a:pt x="8361" y="18150"/>
                    </a:lnTo>
                    <a:close/>
                    <a:moveTo>
                      <a:pt x="9317" y="18150"/>
                    </a:moveTo>
                    <a:lnTo>
                      <a:pt x="9317" y="18970"/>
                    </a:lnTo>
                    <a:lnTo>
                      <a:pt x="8851" y="18970"/>
                    </a:lnTo>
                    <a:lnTo>
                      <a:pt x="8851" y="18150"/>
                    </a:lnTo>
                    <a:close/>
                    <a:moveTo>
                      <a:pt x="9807" y="18150"/>
                    </a:moveTo>
                    <a:lnTo>
                      <a:pt x="9807" y="18970"/>
                    </a:lnTo>
                    <a:lnTo>
                      <a:pt x="9341" y="18970"/>
                    </a:lnTo>
                    <a:lnTo>
                      <a:pt x="9341" y="18150"/>
                    </a:lnTo>
                    <a:close/>
                    <a:moveTo>
                      <a:pt x="10297" y="18150"/>
                    </a:moveTo>
                    <a:lnTo>
                      <a:pt x="10297" y="18970"/>
                    </a:lnTo>
                    <a:lnTo>
                      <a:pt x="9832" y="18970"/>
                    </a:lnTo>
                    <a:lnTo>
                      <a:pt x="9832" y="18150"/>
                    </a:lnTo>
                    <a:close/>
                    <a:moveTo>
                      <a:pt x="10788" y="18150"/>
                    </a:moveTo>
                    <a:lnTo>
                      <a:pt x="10788" y="18970"/>
                    </a:lnTo>
                    <a:lnTo>
                      <a:pt x="10322" y="18970"/>
                    </a:lnTo>
                    <a:lnTo>
                      <a:pt x="10322" y="18150"/>
                    </a:lnTo>
                    <a:close/>
                    <a:moveTo>
                      <a:pt x="11278" y="18150"/>
                    </a:moveTo>
                    <a:lnTo>
                      <a:pt x="11278" y="18970"/>
                    </a:lnTo>
                    <a:lnTo>
                      <a:pt x="10812" y="18970"/>
                    </a:lnTo>
                    <a:lnTo>
                      <a:pt x="10812" y="18150"/>
                    </a:lnTo>
                    <a:close/>
                    <a:moveTo>
                      <a:pt x="11769" y="18150"/>
                    </a:moveTo>
                    <a:lnTo>
                      <a:pt x="11769" y="18970"/>
                    </a:lnTo>
                    <a:lnTo>
                      <a:pt x="11303" y="18970"/>
                    </a:lnTo>
                    <a:lnTo>
                      <a:pt x="11303" y="18150"/>
                    </a:lnTo>
                    <a:close/>
                    <a:moveTo>
                      <a:pt x="12259" y="18150"/>
                    </a:moveTo>
                    <a:lnTo>
                      <a:pt x="12259" y="18970"/>
                    </a:lnTo>
                    <a:lnTo>
                      <a:pt x="11793" y="18970"/>
                    </a:lnTo>
                    <a:lnTo>
                      <a:pt x="11793" y="18150"/>
                    </a:lnTo>
                    <a:close/>
                    <a:moveTo>
                      <a:pt x="12749" y="18150"/>
                    </a:moveTo>
                    <a:lnTo>
                      <a:pt x="12749" y="18970"/>
                    </a:lnTo>
                    <a:lnTo>
                      <a:pt x="12283" y="18970"/>
                    </a:lnTo>
                    <a:lnTo>
                      <a:pt x="12283" y="18150"/>
                    </a:lnTo>
                    <a:close/>
                    <a:moveTo>
                      <a:pt x="13240" y="18150"/>
                    </a:moveTo>
                    <a:lnTo>
                      <a:pt x="13240" y="18970"/>
                    </a:lnTo>
                    <a:lnTo>
                      <a:pt x="12774" y="18970"/>
                    </a:lnTo>
                    <a:lnTo>
                      <a:pt x="12774" y="18150"/>
                    </a:lnTo>
                    <a:close/>
                    <a:moveTo>
                      <a:pt x="13730" y="18150"/>
                    </a:moveTo>
                    <a:lnTo>
                      <a:pt x="13730" y="18970"/>
                    </a:lnTo>
                    <a:lnTo>
                      <a:pt x="13264" y="18970"/>
                    </a:lnTo>
                    <a:lnTo>
                      <a:pt x="13264" y="18150"/>
                    </a:lnTo>
                    <a:close/>
                    <a:moveTo>
                      <a:pt x="14220" y="18150"/>
                    </a:moveTo>
                    <a:lnTo>
                      <a:pt x="14220" y="18970"/>
                    </a:lnTo>
                    <a:lnTo>
                      <a:pt x="13754" y="18970"/>
                    </a:lnTo>
                    <a:lnTo>
                      <a:pt x="13754" y="18150"/>
                    </a:lnTo>
                    <a:close/>
                    <a:moveTo>
                      <a:pt x="14711" y="18150"/>
                    </a:moveTo>
                    <a:lnTo>
                      <a:pt x="14711" y="18970"/>
                    </a:lnTo>
                    <a:lnTo>
                      <a:pt x="14245" y="18970"/>
                    </a:lnTo>
                    <a:lnTo>
                      <a:pt x="14245" y="18150"/>
                    </a:lnTo>
                    <a:close/>
                    <a:moveTo>
                      <a:pt x="15201" y="18150"/>
                    </a:moveTo>
                    <a:lnTo>
                      <a:pt x="15201" y="18970"/>
                    </a:lnTo>
                    <a:lnTo>
                      <a:pt x="14735" y="18970"/>
                    </a:lnTo>
                    <a:lnTo>
                      <a:pt x="14735" y="18150"/>
                    </a:lnTo>
                    <a:close/>
                    <a:moveTo>
                      <a:pt x="15691" y="18150"/>
                    </a:moveTo>
                    <a:lnTo>
                      <a:pt x="15691" y="18970"/>
                    </a:lnTo>
                    <a:lnTo>
                      <a:pt x="15226" y="18970"/>
                    </a:lnTo>
                    <a:lnTo>
                      <a:pt x="15226" y="18150"/>
                    </a:lnTo>
                    <a:close/>
                    <a:moveTo>
                      <a:pt x="16182" y="18150"/>
                    </a:moveTo>
                    <a:lnTo>
                      <a:pt x="16182" y="18970"/>
                    </a:lnTo>
                    <a:lnTo>
                      <a:pt x="15716" y="18970"/>
                    </a:lnTo>
                    <a:lnTo>
                      <a:pt x="15716" y="18150"/>
                    </a:lnTo>
                    <a:close/>
                    <a:moveTo>
                      <a:pt x="16672" y="18150"/>
                    </a:moveTo>
                    <a:lnTo>
                      <a:pt x="16672" y="18970"/>
                    </a:lnTo>
                    <a:lnTo>
                      <a:pt x="16206" y="18970"/>
                    </a:lnTo>
                    <a:lnTo>
                      <a:pt x="16206" y="18150"/>
                    </a:lnTo>
                    <a:close/>
                    <a:moveTo>
                      <a:pt x="17162" y="18150"/>
                    </a:moveTo>
                    <a:lnTo>
                      <a:pt x="17162" y="18970"/>
                    </a:lnTo>
                    <a:lnTo>
                      <a:pt x="16697" y="18970"/>
                    </a:lnTo>
                    <a:lnTo>
                      <a:pt x="16697" y="18150"/>
                    </a:lnTo>
                    <a:close/>
                    <a:moveTo>
                      <a:pt x="17653" y="18150"/>
                    </a:moveTo>
                    <a:lnTo>
                      <a:pt x="17653" y="18970"/>
                    </a:lnTo>
                    <a:lnTo>
                      <a:pt x="17187" y="18970"/>
                    </a:lnTo>
                    <a:lnTo>
                      <a:pt x="17187" y="18150"/>
                    </a:lnTo>
                    <a:close/>
                    <a:moveTo>
                      <a:pt x="18143" y="18150"/>
                    </a:moveTo>
                    <a:lnTo>
                      <a:pt x="18143" y="18970"/>
                    </a:lnTo>
                    <a:lnTo>
                      <a:pt x="17677" y="18970"/>
                    </a:lnTo>
                    <a:lnTo>
                      <a:pt x="17677" y="18150"/>
                    </a:lnTo>
                    <a:close/>
                    <a:moveTo>
                      <a:pt x="18633" y="18150"/>
                    </a:moveTo>
                    <a:lnTo>
                      <a:pt x="18633" y="18970"/>
                    </a:lnTo>
                    <a:lnTo>
                      <a:pt x="18168" y="18970"/>
                    </a:lnTo>
                    <a:lnTo>
                      <a:pt x="18168" y="18150"/>
                    </a:lnTo>
                    <a:close/>
                    <a:moveTo>
                      <a:pt x="19124" y="18150"/>
                    </a:moveTo>
                    <a:lnTo>
                      <a:pt x="19124" y="18970"/>
                    </a:lnTo>
                    <a:lnTo>
                      <a:pt x="18658" y="18970"/>
                    </a:lnTo>
                    <a:lnTo>
                      <a:pt x="18658" y="18150"/>
                    </a:lnTo>
                    <a:close/>
                    <a:moveTo>
                      <a:pt x="19614" y="18150"/>
                    </a:moveTo>
                    <a:lnTo>
                      <a:pt x="19614" y="18970"/>
                    </a:lnTo>
                    <a:lnTo>
                      <a:pt x="19148" y="18970"/>
                    </a:lnTo>
                    <a:lnTo>
                      <a:pt x="19148" y="18150"/>
                    </a:lnTo>
                    <a:close/>
                    <a:moveTo>
                      <a:pt x="20105" y="18150"/>
                    </a:moveTo>
                    <a:lnTo>
                      <a:pt x="20105" y="18970"/>
                    </a:lnTo>
                    <a:lnTo>
                      <a:pt x="19639" y="18970"/>
                    </a:lnTo>
                    <a:lnTo>
                      <a:pt x="19639" y="18150"/>
                    </a:lnTo>
                    <a:close/>
                    <a:moveTo>
                      <a:pt x="20595" y="18150"/>
                    </a:moveTo>
                    <a:lnTo>
                      <a:pt x="20595" y="18970"/>
                    </a:lnTo>
                    <a:lnTo>
                      <a:pt x="20129" y="18970"/>
                    </a:lnTo>
                    <a:lnTo>
                      <a:pt x="20129" y="18150"/>
                    </a:lnTo>
                    <a:close/>
                    <a:moveTo>
                      <a:pt x="21085" y="18150"/>
                    </a:moveTo>
                    <a:lnTo>
                      <a:pt x="21085" y="18970"/>
                    </a:lnTo>
                    <a:lnTo>
                      <a:pt x="20619" y="18970"/>
                    </a:lnTo>
                    <a:lnTo>
                      <a:pt x="20619" y="18150"/>
                    </a:lnTo>
                    <a:close/>
                    <a:moveTo>
                      <a:pt x="21576" y="18150"/>
                    </a:moveTo>
                    <a:lnTo>
                      <a:pt x="21576" y="18970"/>
                    </a:lnTo>
                    <a:lnTo>
                      <a:pt x="21110" y="18970"/>
                    </a:lnTo>
                    <a:lnTo>
                      <a:pt x="21110" y="18150"/>
                    </a:lnTo>
                    <a:close/>
                    <a:moveTo>
                      <a:pt x="491" y="19013"/>
                    </a:moveTo>
                    <a:lnTo>
                      <a:pt x="491" y="19832"/>
                    </a:lnTo>
                    <a:lnTo>
                      <a:pt x="25" y="19832"/>
                    </a:lnTo>
                    <a:lnTo>
                      <a:pt x="25" y="19013"/>
                    </a:lnTo>
                    <a:close/>
                    <a:moveTo>
                      <a:pt x="981" y="19013"/>
                    </a:moveTo>
                    <a:lnTo>
                      <a:pt x="981" y="19832"/>
                    </a:lnTo>
                    <a:lnTo>
                      <a:pt x="515" y="19832"/>
                    </a:lnTo>
                    <a:lnTo>
                      <a:pt x="515" y="19013"/>
                    </a:lnTo>
                    <a:close/>
                    <a:moveTo>
                      <a:pt x="1471" y="19013"/>
                    </a:moveTo>
                    <a:lnTo>
                      <a:pt x="1471" y="19832"/>
                    </a:lnTo>
                    <a:lnTo>
                      <a:pt x="1005" y="19832"/>
                    </a:lnTo>
                    <a:lnTo>
                      <a:pt x="1005" y="19013"/>
                    </a:lnTo>
                    <a:close/>
                    <a:moveTo>
                      <a:pt x="1961" y="19013"/>
                    </a:moveTo>
                    <a:lnTo>
                      <a:pt x="1961" y="19832"/>
                    </a:lnTo>
                    <a:lnTo>
                      <a:pt x="1496" y="19832"/>
                    </a:lnTo>
                    <a:lnTo>
                      <a:pt x="1496" y="19013"/>
                    </a:lnTo>
                    <a:close/>
                    <a:moveTo>
                      <a:pt x="2452" y="19013"/>
                    </a:moveTo>
                    <a:lnTo>
                      <a:pt x="2452" y="19832"/>
                    </a:lnTo>
                    <a:lnTo>
                      <a:pt x="1986" y="19832"/>
                    </a:lnTo>
                    <a:lnTo>
                      <a:pt x="1986" y="19013"/>
                    </a:lnTo>
                    <a:close/>
                    <a:moveTo>
                      <a:pt x="2942" y="19013"/>
                    </a:moveTo>
                    <a:lnTo>
                      <a:pt x="2942" y="19832"/>
                    </a:lnTo>
                    <a:lnTo>
                      <a:pt x="2476" y="19832"/>
                    </a:lnTo>
                    <a:lnTo>
                      <a:pt x="2476" y="19013"/>
                    </a:lnTo>
                    <a:close/>
                    <a:moveTo>
                      <a:pt x="3433" y="19013"/>
                    </a:moveTo>
                    <a:lnTo>
                      <a:pt x="3433" y="19832"/>
                    </a:lnTo>
                    <a:lnTo>
                      <a:pt x="2967" y="19832"/>
                    </a:lnTo>
                    <a:lnTo>
                      <a:pt x="2967" y="19013"/>
                    </a:lnTo>
                    <a:close/>
                    <a:moveTo>
                      <a:pt x="3923" y="19013"/>
                    </a:moveTo>
                    <a:lnTo>
                      <a:pt x="3923" y="19832"/>
                    </a:lnTo>
                    <a:lnTo>
                      <a:pt x="3457" y="19832"/>
                    </a:lnTo>
                    <a:lnTo>
                      <a:pt x="3457" y="19013"/>
                    </a:lnTo>
                    <a:close/>
                    <a:moveTo>
                      <a:pt x="4413" y="19013"/>
                    </a:moveTo>
                    <a:lnTo>
                      <a:pt x="4413" y="19832"/>
                    </a:lnTo>
                    <a:lnTo>
                      <a:pt x="3947" y="19832"/>
                    </a:lnTo>
                    <a:lnTo>
                      <a:pt x="3947" y="19013"/>
                    </a:lnTo>
                    <a:close/>
                    <a:moveTo>
                      <a:pt x="4904" y="19013"/>
                    </a:moveTo>
                    <a:lnTo>
                      <a:pt x="4904" y="19832"/>
                    </a:lnTo>
                    <a:lnTo>
                      <a:pt x="4438" y="19832"/>
                    </a:lnTo>
                    <a:lnTo>
                      <a:pt x="4438" y="19013"/>
                    </a:lnTo>
                    <a:close/>
                    <a:moveTo>
                      <a:pt x="5394" y="19013"/>
                    </a:moveTo>
                    <a:lnTo>
                      <a:pt x="5394" y="19832"/>
                    </a:lnTo>
                    <a:lnTo>
                      <a:pt x="4928" y="19832"/>
                    </a:lnTo>
                    <a:lnTo>
                      <a:pt x="4928" y="19013"/>
                    </a:lnTo>
                    <a:close/>
                    <a:moveTo>
                      <a:pt x="5884" y="19013"/>
                    </a:moveTo>
                    <a:lnTo>
                      <a:pt x="5884" y="19832"/>
                    </a:lnTo>
                    <a:lnTo>
                      <a:pt x="5418" y="19832"/>
                    </a:lnTo>
                    <a:lnTo>
                      <a:pt x="5418" y="19013"/>
                    </a:lnTo>
                    <a:close/>
                    <a:moveTo>
                      <a:pt x="6375" y="19013"/>
                    </a:moveTo>
                    <a:lnTo>
                      <a:pt x="6375" y="19832"/>
                    </a:lnTo>
                    <a:lnTo>
                      <a:pt x="5909" y="19832"/>
                    </a:lnTo>
                    <a:lnTo>
                      <a:pt x="5909" y="19013"/>
                    </a:lnTo>
                    <a:close/>
                    <a:moveTo>
                      <a:pt x="6865" y="19013"/>
                    </a:moveTo>
                    <a:lnTo>
                      <a:pt x="6865" y="19832"/>
                    </a:lnTo>
                    <a:lnTo>
                      <a:pt x="6399" y="19832"/>
                    </a:lnTo>
                    <a:lnTo>
                      <a:pt x="6399" y="19013"/>
                    </a:lnTo>
                    <a:close/>
                    <a:moveTo>
                      <a:pt x="7355" y="19013"/>
                    </a:moveTo>
                    <a:lnTo>
                      <a:pt x="7355" y="19832"/>
                    </a:lnTo>
                    <a:lnTo>
                      <a:pt x="6890" y="19832"/>
                    </a:lnTo>
                    <a:lnTo>
                      <a:pt x="6890" y="19013"/>
                    </a:lnTo>
                    <a:close/>
                    <a:moveTo>
                      <a:pt x="7846" y="19013"/>
                    </a:moveTo>
                    <a:lnTo>
                      <a:pt x="7846" y="19832"/>
                    </a:lnTo>
                    <a:lnTo>
                      <a:pt x="7380" y="19832"/>
                    </a:lnTo>
                    <a:lnTo>
                      <a:pt x="7380" y="19013"/>
                    </a:lnTo>
                    <a:close/>
                    <a:moveTo>
                      <a:pt x="8336" y="19013"/>
                    </a:moveTo>
                    <a:lnTo>
                      <a:pt x="8336" y="19832"/>
                    </a:lnTo>
                    <a:lnTo>
                      <a:pt x="7870" y="19832"/>
                    </a:lnTo>
                    <a:lnTo>
                      <a:pt x="7870" y="19013"/>
                    </a:lnTo>
                    <a:close/>
                    <a:moveTo>
                      <a:pt x="8826" y="19013"/>
                    </a:moveTo>
                    <a:lnTo>
                      <a:pt x="8826" y="19832"/>
                    </a:lnTo>
                    <a:lnTo>
                      <a:pt x="8361" y="19832"/>
                    </a:lnTo>
                    <a:lnTo>
                      <a:pt x="8361" y="19013"/>
                    </a:lnTo>
                    <a:close/>
                    <a:moveTo>
                      <a:pt x="9317" y="19013"/>
                    </a:moveTo>
                    <a:lnTo>
                      <a:pt x="9317" y="19832"/>
                    </a:lnTo>
                    <a:lnTo>
                      <a:pt x="8851" y="19832"/>
                    </a:lnTo>
                    <a:lnTo>
                      <a:pt x="8851" y="19013"/>
                    </a:lnTo>
                    <a:close/>
                    <a:moveTo>
                      <a:pt x="9807" y="19013"/>
                    </a:moveTo>
                    <a:lnTo>
                      <a:pt x="9807" y="19832"/>
                    </a:lnTo>
                    <a:lnTo>
                      <a:pt x="9341" y="19832"/>
                    </a:lnTo>
                    <a:lnTo>
                      <a:pt x="9341" y="19013"/>
                    </a:lnTo>
                    <a:close/>
                    <a:moveTo>
                      <a:pt x="10297" y="19013"/>
                    </a:moveTo>
                    <a:lnTo>
                      <a:pt x="10297" y="19832"/>
                    </a:lnTo>
                    <a:lnTo>
                      <a:pt x="9832" y="19832"/>
                    </a:lnTo>
                    <a:lnTo>
                      <a:pt x="9832" y="19013"/>
                    </a:lnTo>
                    <a:close/>
                    <a:moveTo>
                      <a:pt x="10788" y="19013"/>
                    </a:moveTo>
                    <a:lnTo>
                      <a:pt x="10788" y="19832"/>
                    </a:lnTo>
                    <a:lnTo>
                      <a:pt x="10322" y="19832"/>
                    </a:lnTo>
                    <a:lnTo>
                      <a:pt x="10322" y="19013"/>
                    </a:lnTo>
                    <a:close/>
                    <a:moveTo>
                      <a:pt x="11278" y="19013"/>
                    </a:moveTo>
                    <a:lnTo>
                      <a:pt x="11278" y="19832"/>
                    </a:lnTo>
                    <a:lnTo>
                      <a:pt x="10812" y="19832"/>
                    </a:lnTo>
                    <a:lnTo>
                      <a:pt x="10812" y="19013"/>
                    </a:lnTo>
                    <a:close/>
                    <a:moveTo>
                      <a:pt x="11769" y="19013"/>
                    </a:moveTo>
                    <a:lnTo>
                      <a:pt x="11769" y="19832"/>
                    </a:lnTo>
                    <a:lnTo>
                      <a:pt x="11303" y="19832"/>
                    </a:lnTo>
                    <a:lnTo>
                      <a:pt x="11303" y="19013"/>
                    </a:lnTo>
                    <a:close/>
                    <a:moveTo>
                      <a:pt x="12259" y="19013"/>
                    </a:moveTo>
                    <a:lnTo>
                      <a:pt x="12259" y="19832"/>
                    </a:lnTo>
                    <a:lnTo>
                      <a:pt x="11793" y="19832"/>
                    </a:lnTo>
                    <a:lnTo>
                      <a:pt x="11793" y="19013"/>
                    </a:lnTo>
                    <a:close/>
                    <a:moveTo>
                      <a:pt x="12749" y="19013"/>
                    </a:moveTo>
                    <a:lnTo>
                      <a:pt x="12749" y="19832"/>
                    </a:lnTo>
                    <a:lnTo>
                      <a:pt x="12283" y="19832"/>
                    </a:lnTo>
                    <a:lnTo>
                      <a:pt x="12283" y="19013"/>
                    </a:lnTo>
                    <a:close/>
                    <a:moveTo>
                      <a:pt x="13240" y="19013"/>
                    </a:moveTo>
                    <a:lnTo>
                      <a:pt x="13240" y="19832"/>
                    </a:lnTo>
                    <a:lnTo>
                      <a:pt x="12774" y="19832"/>
                    </a:lnTo>
                    <a:lnTo>
                      <a:pt x="12774" y="19013"/>
                    </a:lnTo>
                    <a:close/>
                    <a:moveTo>
                      <a:pt x="13730" y="19013"/>
                    </a:moveTo>
                    <a:lnTo>
                      <a:pt x="13730" y="19832"/>
                    </a:lnTo>
                    <a:lnTo>
                      <a:pt x="13264" y="19832"/>
                    </a:lnTo>
                    <a:lnTo>
                      <a:pt x="13264" y="19013"/>
                    </a:lnTo>
                    <a:close/>
                    <a:moveTo>
                      <a:pt x="14220" y="19013"/>
                    </a:moveTo>
                    <a:lnTo>
                      <a:pt x="14220" y="19832"/>
                    </a:lnTo>
                    <a:lnTo>
                      <a:pt x="13754" y="19832"/>
                    </a:lnTo>
                    <a:lnTo>
                      <a:pt x="13754" y="19013"/>
                    </a:lnTo>
                    <a:close/>
                    <a:moveTo>
                      <a:pt x="14711" y="19013"/>
                    </a:moveTo>
                    <a:lnTo>
                      <a:pt x="14711" y="19832"/>
                    </a:lnTo>
                    <a:lnTo>
                      <a:pt x="14245" y="19832"/>
                    </a:lnTo>
                    <a:lnTo>
                      <a:pt x="14245" y="19013"/>
                    </a:lnTo>
                    <a:close/>
                    <a:moveTo>
                      <a:pt x="15201" y="19013"/>
                    </a:moveTo>
                    <a:lnTo>
                      <a:pt x="15201" y="19832"/>
                    </a:lnTo>
                    <a:lnTo>
                      <a:pt x="14735" y="19832"/>
                    </a:lnTo>
                    <a:lnTo>
                      <a:pt x="14735" y="19013"/>
                    </a:lnTo>
                    <a:close/>
                    <a:moveTo>
                      <a:pt x="15691" y="19013"/>
                    </a:moveTo>
                    <a:lnTo>
                      <a:pt x="15691" y="19832"/>
                    </a:lnTo>
                    <a:lnTo>
                      <a:pt x="15226" y="19832"/>
                    </a:lnTo>
                    <a:lnTo>
                      <a:pt x="15226" y="19013"/>
                    </a:lnTo>
                    <a:close/>
                    <a:moveTo>
                      <a:pt x="16182" y="19013"/>
                    </a:moveTo>
                    <a:lnTo>
                      <a:pt x="16182" y="19832"/>
                    </a:lnTo>
                    <a:lnTo>
                      <a:pt x="15716" y="19832"/>
                    </a:lnTo>
                    <a:lnTo>
                      <a:pt x="15716" y="19013"/>
                    </a:lnTo>
                    <a:close/>
                    <a:moveTo>
                      <a:pt x="16672" y="19013"/>
                    </a:moveTo>
                    <a:lnTo>
                      <a:pt x="16672" y="19832"/>
                    </a:lnTo>
                    <a:lnTo>
                      <a:pt x="16206" y="19832"/>
                    </a:lnTo>
                    <a:lnTo>
                      <a:pt x="16206" y="19013"/>
                    </a:lnTo>
                    <a:close/>
                    <a:moveTo>
                      <a:pt x="17162" y="19013"/>
                    </a:moveTo>
                    <a:lnTo>
                      <a:pt x="17162" y="19832"/>
                    </a:lnTo>
                    <a:lnTo>
                      <a:pt x="16697" y="19832"/>
                    </a:lnTo>
                    <a:lnTo>
                      <a:pt x="16697" y="19013"/>
                    </a:lnTo>
                    <a:close/>
                    <a:moveTo>
                      <a:pt x="17653" y="19013"/>
                    </a:moveTo>
                    <a:lnTo>
                      <a:pt x="17653" y="19832"/>
                    </a:lnTo>
                    <a:lnTo>
                      <a:pt x="17187" y="19832"/>
                    </a:lnTo>
                    <a:lnTo>
                      <a:pt x="17187" y="19013"/>
                    </a:lnTo>
                    <a:close/>
                    <a:moveTo>
                      <a:pt x="18143" y="19013"/>
                    </a:moveTo>
                    <a:lnTo>
                      <a:pt x="18143" y="19832"/>
                    </a:lnTo>
                    <a:lnTo>
                      <a:pt x="17677" y="19832"/>
                    </a:lnTo>
                    <a:lnTo>
                      <a:pt x="17677" y="19013"/>
                    </a:lnTo>
                    <a:close/>
                    <a:moveTo>
                      <a:pt x="18633" y="19013"/>
                    </a:moveTo>
                    <a:lnTo>
                      <a:pt x="18633" y="19832"/>
                    </a:lnTo>
                    <a:lnTo>
                      <a:pt x="18168" y="19832"/>
                    </a:lnTo>
                    <a:lnTo>
                      <a:pt x="18168" y="19013"/>
                    </a:lnTo>
                    <a:close/>
                    <a:moveTo>
                      <a:pt x="19124" y="19013"/>
                    </a:moveTo>
                    <a:lnTo>
                      <a:pt x="19124" y="19832"/>
                    </a:lnTo>
                    <a:lnTo>
                      <a:pt x="18658" y="19832"/>
                    </a:lnTo>
                    <a:lnTo>
                      <a:pt x="18658" y="19013"/>
                    </a:lnTo>
                    <a:close/>
                    <a:moveTo>
                      <a:pt x="19614" y="19013"/>
                    </a:moveTo>
                    <a:lnTo>
                      <a:pt x="19614" y="19832"/>
                    </a:lnTo>
                    <a:lnTo>
                      <a:pt x="19148" y="19832"/>
                    </a:lnTo>
                    <a:lnTo>
                      <a:pt x="19148" y="19013"/>
                    </a:lnTo>
                    <a:close/>
                    <a:moveTo>
                      <a:pt x="20105" y="19013"/>
                    </a:moveTo>
                    <a:lnTo>
                      <a:pt x="20105" y="19832"/>
                    </a:lnTo>
                    <a:lnTo>
                      <a:pt x="19639" y="19832"/>
                    </a:lnTo>
                    <a:lnTo>
                      <a:pt x="19639" y="19013"/>
                    </a:lnTo>
                    <a:close/>
                    <a:moveTo>
                      <a:pt x="20595" y="19013"/>
                    </a:moveTo>
                    <a:lnTo>
                      <a:pt x="20595" y="19832"/>
                    </a:lnTo>
                    <a:lnTo>
                      <a:pt x="20129" y="19832"/>
                    </a:lnTo>
                    <a:lnTo>
                      <a:pt x="20129" y="19013"/>
                    </a:lnTo>
                    <a:close/>
                    <a:moveTo>
                      <a:pt x="21085" y="19013"/>
                    </a:moveTo>
                    <a:lnTo>
                      <a:pt x="21085" y="19832"/>
                    </a:lnTo>
                    <a:lnTo>
                      <a:pt x="20619" y="19832"/>
                    </a:lnTo>
                    <a:lnTo>
                      <a:pt x="20619" y="19013"/>
                    </a:lnTo>
                    <a:close/>
                    <a:moveTo>
                      <a:pt x="21576" y="19013"/>
                    </a:moveTo>
                    <a:lnTo>
                      <a:pt x="21576" y="19832"/>
                    </a:lnTo>
                    <a:lnTo>
                      <a:pt x="21110" y="19832"/>
                    </a:lnTo>
                    <a:lnTo>
                      <a:pt x="21110" y="19013"/>
                    </a:lnTo>
                    <a:close/>
                    <a:moveTo>
                      <a:pt x="491" y="19875"/>
                    </a:moveTo>
                    <a:lnTo>
                      <a:pt x="491" y="20694"/>
                    </a:lnTo>
                    <a:lnTo>
                      <a:pt x="25" y="20694"/>
                    </a:lnTo>
                    <a:lnTo>
                      <a:pt x="25" y="19875"/>
                    </a:lnTo>
                    <a:close/>
                    <a:moveTo>
                      <a:pt x="981" y="19875"/>
                    </a:moveTo>
                    <a:lnTo>
                      <a:pt x="981" y="20694"/>
                    </a:lnTo>
                    <a:lnTo>
                      <a:pt x="515" y="20694"/>
                    </a:lnTo>
                    <a:lnTo>
                      <a:pt x="515" y="19875"/>
                    </a:lnTo>
                    <a:close/>
                    <a:moveTo>
                      <a:pt x="1471" y="19875"/>
                    </a:moveTo>
                    <a:lnTo>
                      <a:pt x="1471" y="20694"/>
                    </a:lnTo>
                    <a:lnTo>
                      <a:pt x="1005" y="20694"/>
                    </a:lnTo>
                    <a:lnTo>
                      <a:pt x="1005" y="19875"/>
                    </a:lnTo>
                    <a:close/>
                    <a:moveTo>
                      <a:pt x="1961" y="19875"/>
                    </a:moveTo>
                    <a:lnTo>
                      <a:pt x="1961" y="20694"/>
                    </a:lnTo>
                    <a:lnTo>
                      <a:pt x="1496" y="20694"/>
                    </a:lnTo>
                    <a:lnTo>
                      <a:pt x="1496" y="19875"/>
                    </a:lnTo>
                    <a:close/>
                    <a:moveTo>
                      <a:pt x="2452" y="19875"/>
                    </a:moveTo>
                    <a:lnTo>
                      <a:pt x="2452" y="20694"/>
                    </a:lnTo>
                    <a:lnTo>
                      <a:pt x="1986" y="20694"/>
                    </a:lnTo>
                    <a:lnTo>
                      <a:pt x="1986" y="19875"/>
                    </a:lnTo>
                    <a:close/>
                    <a:moveTo>
                      <a:pt x="2942" y="19875"/>
                    </a:moveTo>
                    <a:lnTo>
                      <a:pt x="2942" y="20694"/>
                    </a:lnTo>
                    <a:lnTo>
                      <a:pt x="2476" y="20694"/>
                    </a:lnTo>
                    <a:lnTo>
                      <a:pt x="2476" y="19875"/>
                    </a:lnTo>
                    <a:close/>
                    <a:moveTo>
                      <a:pt x="3433" y="19875"/>
                    </a:moveTo>
                    <a:lnTo>
                      <a:pt x="3433" y="20694"/>
                    </a:lnTo>
                    <a:lnTo>
                      <a:pt x="2967" y="20694"/>
                    </a:lnTo>
                    <a:lnTo>
                      <a:pt x="2967" y="19875"/>
                    </a:lnTo>
                    <a:close/>
                    <a:moveTo>
                      <a:pt x="3923" y="19875"/>
                    </a:moveTo>
                    <a:lnTo>
                      <a:pt x="3923" y="20694"/>
                    </a:lnTo>
                    <a:lnTo>
                      <a:pt x="3457" y="20694"/>
                    </a:lnTo>
                    <a:lnTo>
                      <a:pt x="3457" y="19875"/>
                    </a:lnTo>
                    <a:close/>
                    <a:moveTo>
                      <a:pt x="4413" y="19875"/>
                    </a:moveTo>
                    <a:lnTo>
                      <a:pt x="4413" y="20694"/>
                    </a:lnTo>
                    <a:lnTo>
                      <a:pt x="3947" y="20694"/>
                    </a:lnTo>
                    <a:lnTo>
                      <a:pt x="3947" y="19875"/>
                    </a:lnTo>
                    <a:close/>
                    <a:moveTo>
                      <a:pt x="4904" y="19875"/>
                    </a:moveTo>
                    <a:lnTo>
                      <a:pt x="4904" y="20694"/>
                    </a:lnTo>
                    <a:lnTo>
                      <a:pt x="4438" y="20694"/>
                    </a:lnTo>
                    <a:lnTo>
                      <a:pt x="4438" y="19875"/>
                    </a:lnTo>
                    <a:close/>
                    <a:moveTo>
                      <a:pt x="5394" y="19875"/>
                    </a:moveTo>
                    <a:lnTo>
                      <a:pt x="5394" y="20694"/>
                    </a:lnTo>
                    <a:lnTo>
                      <a:pt x="4928" y="20694"/>
                    </a:lnTo>
                    <a:lnTo>
                      <a:pt x="4928" y="19875"/>
                    </a:lnTo>
                    <a:close/>
                    <a:moveTo>
                      <a:pt x="5884" y="19875"/>
                    </a:moveTo>
                    <a:lnTo>
                      <a:pt x="5884" y="20694"/>
                    </a:lnTo>
                    <a:lnTo>
                      <a:pt x="5418" y="20694"/>
                    </a:lnTo>
                    <a:lnTo>
                      <a:pt x="5418" y="19875"/>
                    </a:lnTo>
                    <a:close/>
                    <a:moveTo>
                      <a:pt x="6375" y="19875"/>
                    </a:moveTo>
                    <a:lnTo>
                      <a:pt x="6375" y="20694"/>
                    </a:lnTo>
                    <a:lnTo>
                      <a:pt x="5909" y="20694"/>
                    </a:lnTo>
                    <a:lnTo>
                      <a:pt x="5909" y="19875"/>
                    </a:lnTo>
                    <a:close/>
                    <a:moveTo>
                      <a:pt x="6865" y="19875"/>
                    </a:moveTo>
                    <a:lnTo>
                      <a:pt x="6865" y="20694"/>
                    </a:lnTo>
                    <a:lnTo>
                      <a:pt x="6399" y="20694"/>
                    </a:lnTo>
                    <a:lnTo>
                      <a:pt x="6399" y="19875"/>
                    </a:lnTo>
                    <a:close/>
                    <a:moveTo>
                      <a:pt x="7355" y="19875"/>
                    </a:moveTo>
                    <a:lnTo>
                      <a:pt x="7355" y="20694"/>
                    </a:lnTo>
                    <a:lnTo>
                      <a:pt x="6890" y="20694"/>
                    </a:lnTo>
                    <a:lnTo>
                      <a:pt x="6890" y="19875"/>
                    </a:lnTo>
                    <a:close/>
                    <a:moveTo>
                      <a:pt x="7846" y="19875"/>
                    </a:moveTo>
                    <a:lnTo>
                      <a:pt x="7846" y="20694"/>
                    </a:lnTo>
                    <a:lnTo>
                      <a:pt x="7380" y="20694"/>
                    </a:lnTo>
                    <a:lnTo>
                      <a:pt x="7380" y="19875"/>
                    </a:lnTo>
                    <a:close/>
                    <a:moveTo>
                      <a:pt x="8336" y="19875"/>
                    </a:moveTo>
                    <a:lnTo>
                      <a:pt x="8336" y="20694"/>
                    </a:lnTo>
                    <a:lnTo>
                      <a:pt x="7870" y="20694"/>
                    </a:lnTo>
                    <a:lnTo>
                      <a:pt x="7870" y="19875"/>
                    </a:lnTo>
                    <a:close/>
                    <a:moveTo>
                      <a:pt x="8826" y="19875"/>
                    </a:moveTo>
                    <a:lnTo>
                      <a:pt x="8826" y="20694"/>
                    </a:lnTo>
                    <a:lnTo>
                      <a:pt x="8361" y="20694"/>
                    </a:lnTo>
                    <a:lnTo>
                      <a:pt x="8361" y="19875"/>
                    </a:lnTo>
                    <a:close/>
                    <a:moveTo>
                      <a:pt x="9317" y="19875"/>
                    </a:moveTo>
                    <a:lnTo>
                      <a:pt x="9317" y="20694"/>
                    </a:lnTo>
                    <a:lnTo>
                      <a:pt x="8851" y="20694"/>
                    </a:lnTo>
                    <a:lnTo>
                      <a:pt x="8851" y="19875"/>
                    </a:lnTo>
                    <a:close/>
                    <a:moveTo>
                      <a:pt x="9807" y="19875"/>
                    </a:moveTo>
                    <a:lnTo>
                      <a:pt x="9807" y="20694"/>
                    </a:lnTo>
                    <a:lnTo>
                      <a:pt x="9341" y="20694"/>
                    </a:lnTo>
                    <a:lnTo>
                      <a:pt x="9341" y="19875"/>
                    </a:lnTo>
                    <a:close/>
                    <a:moveTo>
                      <a:pt x="10297" y="19875"/>
                    </a:moveTo>
                    <a:lnTo>
                      <a:pt x="10297" y="20694"/>
                    </a:lnTo>
                    <a:lnTo>
                      <a:pt x="9832" y="20694"/>
                    </a:lnTo>
                    <a:lnTo>
                      <a:pt x="9832" y="19875"/>
                    </a:lnTo>
                    <a:close/>
                    <a:moveTo>
                      <a:pt x="10788" y="19875"/>
                    </a:moveTo>
                    <a:lnTo>
                      <a:pt x="10788" y="20694"/>
                    </a:lnTo>
                    <a:lnTo>
                      <a:pt x="10322" y="20694"/>
                    </a:lnTo>
                    <a:lnTo>
                      <a:pt x="10322" y="19875"/>
                    </a:lnTo>
                    <a:close/>
                    <a:moveTo>
                      <a:pt x="11278" y="19875"/>
                    </a:moveTo>
                    <a:lnTo>
                      <a:pt x="11278" y="20694"/>
                    </a:lnTo>
                    <a:lnTo>
                      <a:pt x="10812" y="20694"/>
                    </a:lnTo>
                    <a:lnTo>
                      <a:pt x="10812" y="19875"/>
                    </a:lnTo>
                    <a:close/>
                    <a:moveTo>
                      <a:pt x="11769" y="19875"/>
                    </a:moveTo>
                    <a:lnTo>
                      <a:pt x="11769" y="20694"/>
                    </a:lnTo>
                    <a:lnTo>
                      <a:pt x="11303" y="20694"/>
                    </a:lnTo>
                    <a:lnTo>
                      <a:pt x="11303" y="19875"/>
                    </a:lnTo>
                    <a:close/>
                    <a:moveTo>
                      <a:pt x="12259" y="19875"/>
                    </a:moveTo>
                    <a:lnTo>
                      <a:pt x="12259" y="20694"/>
                    </a:lnTo>
                    <a:lnTo>
                      <a:pt x="11793" y="20694"/>
                    </a:lnTo>
                    <a:lnTo>
                      <a:pt x="11793" y="19875"/>
                    </a:lnTo>
                    <a:close/>
                    <a:moveTo>
                      <a:pt x="12749" y="19875"/>
                    </a:moveTo>
                    <a:lnTo>
                      <a:pt x="12749" y="20694"/>
                    </a:lnTo>
                    <a:lnTo>
                      <a:pt x="12283" y="20694"/>
                    </a:lnTo>
                    <a:lnTo>
                      <a:pt x="12283" y="19875"/>
                    </a:lnTo>
                    <a:close/>
                    <a:moveTo>
                      <a:pt x="13240" y="19875"/>
                    </a:moveTo>
                    <a:lnTo>
                      <a:pt x="13240" y="20694"/>
                    </a:lnTo>
                    <a:lnTo>
                      <a:pt x="12774" y="20694"/>
                    </a:lnTo>
                    <a:lnTo>
                      <a:pt x="12774" y="19875"/>
                    </a:lnTo>
                    <a:close/>
                    <a:moveTo>
                      <a:pt x="13730" y="19875"/>
                    </a:moveTo>
                    <a:lnTo>
                      <a:pt x="13730" y="20694"/>
                    </a:lnTo>
                    <a:lnTo>
                      <a:pt x="13264" y="20694"/>
                    </a:lnTo>
                    <a:lnTo>
                      <a:pt x="13264" y="19875"/>
                    </a:lnTo>
                    <a:close/>
                    <a:moveTo>
                      <a:pt x="14220" y="19875"/>
                    </a:moveTo>
                    <a:lnTo>
                      <a:pt x="14220" y="20694"/>
                    </a:lnTo>
                    <a:lnTo>
                      <a:pt x="13754" y="20694"/>
                    </a:lnTo>
                    <a:lnTo>
                      <a:pt x="13754" y="19875"/>
                    </a:lnTo>
                    <a:close/>
                    <a:moveTo>
                      <a:pt x="14711" y="19875"/>
                    </a:moveTo>
                    <a:lnTo>
                      <a:pt x="14711" y="20694"/>
                    </a:lnTo>
                    <a:lnTo>
                      <a:pt x="14245" y="20694"/>
                    </a:lnTo>
                    <a:lnTo>
                      <a:pt x="14245" y="19875"/>
                    </a:lnTo>
                    <a:close/>
                    <a:moveTo>
                      <a:pt x="15201" y="19875"/>
                    </a:moveTo>
                    <a:lnTo>
                      <a:pt x="15201" y="20694"/>
                    </a:lnTo>
                    <a:lnTo>
                      <a:pt x="14735" y="20694"/>
                    </a:lnTo>
                    <a:lnTo>
                      <a:pt x="14735" y="19875"/>
                    </a:lnTo>
                    <a:close/>
                    <a:moveTo>
                      <a:pt x="15691" y="19875"/>
                    </a:moveTo>
                    <a:lnTo>
                      <a:pt x="15691" y="20694"/>
                    </a:lnTo>
                    <a:lnTo>
                      <a:pt x="15226" y="20694"/>
                    </a:lnTo>
                    <a:lnTo>
                      <a:pt x="15226" y="19875"/>
                    </a:lnTo>
                    <a:close/>
                    <a:moveTo>
                      <a:pt x="16182" y="19875"/>
                    </a:moveTo>
                    <a:lnTo>
                      <a:pt x="16182" y="20694"/>
                    </a:lnTo>
                    <a:lnTo>
                      <a:pt x="15716" y="20694"/>
                    </a:lnTo>
                    <a:lnTo>
                      <a:pt x="15716" y="19875"/>
                    </a:lnTo>
                    <a:close/>
                    <a:moveTo>
                      <a:pt x="16672" y="19875"/>
                    </a:moveTo>
                    <a:lnTo>
                      <a:pt x="16672" y="20694"/>
                    </a:lnTo>
                    <a:lnTo>
                      <a:pt x="16206" y="20694"/>
                    </a:lnTo>
                    <a:lnTo>
                      <a:pt x="16206" y="19875"/>
                    </a:lnTo>
                    <a:close/>
                    <a:moveTo>
                      <a:pt x="17162" y="19875"/>
                    </a:moveTo>
                    <a:lnTo>
                      <a:pt x="17162" y="20694"/>
                    </a:lnTo>
                    <a:lnTo>
                      <a:pt x="16697" y="20694"/>
                    </a:lnTo>
                    <a:lnTo>
                      <a:pt x="16697" y="19875"/>
                    </a:lnTo>
                    <a:close/>
                    <a:moveTo>
                      <a:pt x="17653" y="19875"/>
                    </a:moveTo>
                    <a:lnTo>
                      <a:pt x="17653" y="20694"/>
                    </a:lnTo>
                    <a:lnTo>
                      <a:pt x="17187" y="20694"/>
                    </a:lnTo>
                    <a:lnTo>
                      <a:pt x="17187" y="19875"/>
                    </a:lnTo>
                    <a:close/>
                    <a:moveTo>
                      <a:pt x="18143" y="19875"/>
                    </a:moveTo>
                    <a:lnTo>
                      <a:pt x="18143" y="20694"/>
                    </a:lnTo>
                    <a:lnTo>
                      <a:pt x="17677" y="20694"/>
                    </a:lnTo>
                    <a:lnTo>
                      <a:pt x="17677" y="19875"/>
                    </a:lnTo>
                    <a:close/>
                    <a:moveTo>
                      <a:pt x="18633" y="19875"/>
                    </a:moveTo>
                    <a:lnTo>
                      <a:pt x="18633" y="20694"/>
                    </a:lnTo>
                    <a:lnTo>
                      <a:pt x="18168" y="20694"/>
                    </a:lnTo>
                    <a:lnTo>
                      <a:pt x="18168" y="19875"/>
                    </a:lnTo>
                    <a:close/>
                    <a:moveTo>
                      <a:pt x="19124" y="19875"/>
                    </a:moveTo>
                    <a:lnTo>
                      <a:pt x="19124" y="20694"/>
                    </a:lnTo>
                    <a:lnTo>
                      <a:pt x="18658" y="20694"/>
                    </a:lnTo>
                    <a:lnTo>
                      <a:pt x="18658" y="19875"/>
                    </a:lnTo>
                    <a:close/>
                    <a:moveTo>
                      <a:pt x="19614" y="19875"/>
                    </a:moveTo>
                    <a:lnTo>
                      <a:pt x="19614" y="20694"/>
                    </a:lnTo>
                    <a:lnTo>
                      <a:pt x="19148" y="20694"/>
                    </a:lnTo>
                    <a:lnTo>
                      <a:pt x="19148" y="19875"/>
                    </a:lnTo>
                    <a:close/>
                    <a:moveTo>
                      <a:pt x="20105" y="19875"/>
                    </a:moveTo>
                    <a:lnTo>
                      <a:pt x="20105" y="20694"/>
                    </a:lnTo>
                    <a:lnTo>
                      <a:pt x="19639" y="20694"/>
                    </a:lnTo>
                    <a:lnTo>
                      <a:pt x="19639" y="19875"/>
                    </a:lnTo>
                    <a:close/>
                    <a:moveTo>
                      <a:pt x="20595" y="19875"/>
                    </a:moveTo>
                    <a:lnTo>
                      <a:pt x="20595" y="20694"/>
                    </a:lnTo>
                    <a:lnTo>
                      <a:pt x="20129" y="20694"/>
                    </a:lnTo>
                    <a:lnTo>
                      <a:pt x="20129" y="19875"/>
                    </a:lnTo>
                    <a:close/>
                    <a:moveTo>
                      <a:pt x="21085" y="19875"/>
                    </a:moveTo>
                    <a:lnTo>
                      <a:pt x="21085" y="20694"/>
                    </a:lnTo>
                    <a:lnTo>
                      <a:pt x="20619" y="20694"/>
                    </a:lnTo>
                    <a:lnTo>
                      <a:pt x="20619" y="19875"/>
                    </a:lnTo>
                    <a:close/>
                    <a:moveTo>
                      <a:pt x="21576" y="19875"/>
                    </a:moveTo>
                    <a:lnTo>
                      <a:pt x="21576" y="20694"/>
                    </a:lnTo>
                    <a:lnTo>
                      <a:pt x="21110" y="20694"/>
                    </a:lnTo>
                    <a:lnTo>
                      <a:pt x="21110" y="19875"/>
                    </a:lnTo>
                    <a:close/>
                    <a:moveTo>
                      <a:pt x="491" y="20737"/>
                    </a:moveTo>
                    <a:lnTo>
                      <a:pt x="491" y="21556"/>
                    </a:lnTo>
                    <a:lnTo>
                      <a:pt x="25" y="21556"/>
                    </a:lnTo>
                    <a:lnTo>
                      <a:pt x="25" y="20737"/>
                    </a:lnTo>
                    <a:close/>
                    <a:moveTo>
                      <a:pt x="981" y="20737"/>
                    </a:moveTo>
                    <a:lnTo>
                      <a:pt x="981" y="21556"/>
                    </a:lnTo>
                    <a:lnTo>
                      <a:pt x="515" y="21556"/>
                    </a:lnTo>
                    <a:lnTo>
                      <a:pt x="515" y="20737"/>
                    </a:lnTo>
                    <a:close/>
                    <a:moveTo>
                      <a:pt x="1471" y="20737"/>
                    </a:moveTo>
                    <a:lnTo>
                      <a:pt x="1471" y="21556"/>
                    </a:lnTo>
                    <a:lnTo>
                      <a:pt x="1005" y="21556"/>
                    </a:lnTo>
                    <a:lnTo>
                      <a:pt x="1005" y="20737"/>
                    </a:lnTo>
                    <a:close/>
                    <a:moveTo>
                      <a:pt x="1961" y="20737"/>
                    </a:moveTo>
                    <a:lnTo>
                      <a:pt x="1961" y="21556"/>
                    </a:lnTo>
                    <a:lnTo>
                      <a:pt x="1496" y="21556"/>
                    </a:lnTo>
                    <a:lnTo>
                      <a:pt x="1496" y="20737"/>
                    </a:lnTo>
                    <a:close/>
                    <a:moveTo>
                      <a:pt x="2452" y="20737"/>
                    </a:moveTo>
                    <a:lnTo>
                      <a:pt x="2452" y="21556"/>
                    </a:lnTo>
                    <a:lnTo>
                      <a:pt x="1986" y="21556"/>
                    </a:lnTo>
                    <a:lnTo>
                      <a:pt x="1986" y="20737"/>
                    </a:lnTo>
                    <a:close/>
                    <a:moveTo>
                      <a:pt x="2942" y="20737"/>
                    </a:moveTo>
                    <a:lnTo>
                      <a:pt x="2942" y="21556"/>
                    </a:lnTo>
                    <a:lnTo>
                      <a:pt x="2476" y="21556"/>
                    </a:lnTo>
                    <a:lnTo>
                      <a:pt x="2476" y="20737"/>
                    </a:lnTo>
                    <a:close/>
                    <a:moveTo>
                      <a:pt x="3433" y="20737"/>
                    </a:moveTo>
                    <a:lnTo>
                      <a:pt x="3433" y="21556"/>
                    </a:lnTo>
                    <a:lnTo>
                      <a:pt x="2967" y="21556"/>
                    </a:lnTo>
                    <a:lnTo>
                      <a:pt x="2967" y="20737"/>
                    </a:lnTo>
                    <a:close/>
                    <a:moveTo>
                      <a:pt x="3923" y="20737"/>
                    </a:moveTo>
                    <a:lnTo>
                      <a:pt x="3923" y="21556"/>
                    </a:lnTo>
                    <a:lnTo>
                      <a:pt x="3457" y="21556"/>
                    </a:lnTo>
                    <a:lnTo>
                      <a:pt x="3457" y="20737"/>
                    </a:lnTo>
                    <a:close/>
                    <a:moveTo>
                      <a:pt x="4413" y="20737"/>
                    </a:moveTo>
                    <a:lnTo>
                      <a:pt x="4413" y="21556"/>
                    </a:lnTo>
                    <a:lnTo>
                      <a:pt x="3947" y="21556"/>
                    </a:lnTo>
                    <a:lnTo>
                      <a:pt x="3947" y="20737"/>
                    </a:lnTo>
                    <a:close/>
                    <a:moveTo>
                      <a:pt x="4904" y="20737"/>
                    </a:moveTo>
                    <a:lnTo>
                      <a:pt x="4904" y="21556"/>
                    </a:lnTo>
                    <a:lnTo>
                      <a:pt x="4438" y="21556"/>
                    </a:lnTo>
                    <a:lnTo>
                      <a:pt x="4438" y="20737"/>
                    </a:lnTo>
                    <a:close/>
                    <a:moveTo>
                      <a:pt x="5394" y="20737"/>
                    </a:moveTo>
                    <a:lnTo>
                      <a:pt x="5394" y="21556"/>
                    </a:lnTo>
                    <a:lnTo>
                      <a:pt x="4928" y="21556"/>
                    </a:lnTo>
                    <a:lnTo>
                      <a:pt x="4928" y="20737"/>
                    </a:lnTo>
                    <a:close/>
                    <a:moveTo>
                      <a:pt x="5884" y="20737"/>
                    </a:moveTo>
                    <a:lnTo>
                      <a:pt x="5884" y="21556"/>
                    </a:lnTo>
                    <a:lnTo>
                      <a:pt x="5418" y="21556"/>
                    </a:lnTo>
                    <a:lnTo>
                      <a:pt x="5418" y="20737"/>
                    </a:lnTo>
                    <a:close/>
                    <a:moveTo>
                      <a:pt x="6375" y="20737"/>
                    </a:moveTo>
                    <a:lnTo>
                      <a:pt x="6375" y="21556"/>
                    </a:lnTo>
                    <a:lnTo>
                      <a:pt x="5909" y="21556"/>
                    </a:lnTo>
                    <a:lnTo>
                      <a:pt x="5909" y="20737"/>
                    </a:lnTo>
                    <a:close/>
                    <a:moveTo>
                      <a:pt x="6865" y="20737"/>
                    </a:moveTo>
                    <a:lnTo>
                      <a:pt x="6865" y="21556"/>
                    </a:lnTo>
                    <a:lnTo>
                      <a:pt x="6399" y="21556"/>
                    </a:lnTo>
                    <a:lnTo>
                      <a:pt x="6399" y="20737"/>
                    </a:lnTo>
                    <a:close/>
                    <a:moveTo>
                      <a:pt x="7355" y="20737"/>
                    </a:moveTo>
                    <a:lnTo>
                      <a:pt x="7355" y="21556"/>
                    </a:lnTo>
                    <a:lnTo>
                      <a:pt x="6890" y="21556"/>
                    </a:lnTo>
                    <a:lnTo>
                      <a:pt x="6890" y="20737"/>
                    </a:lnTo>
                    <a:close/>
                    <a:moveTo>
                      <a:pt x="7846" y="20737"/>
                    </a:moveTo>
                    <a:lnTo>
                      <a:pt x="7846" y="21556"/>
                    </a:lnTo>
                    <a:lnTo>
                      <a:pt x="7380" y="21556"/>
                    </a:lnTo>
                    <a:lnTo>
                      <a:pt x="7380" y="20737"/>
                    </a:lnTo>
                    <a:close/>
                    <a:moveTo>
                      <a:pt x="8336" y="20737"/>
                    </a:moveTo>
                    <a:lnTo>
                      <a:pt x="8336" y="21556"/>
                    </a:lnTo>
                    <a:lnTo>
                      <a:pt x="7870" y="21556"/>
                    </a:lnTo>
                    <a:lnTo>
                      <a:pt x="7870" y="20737"/>
                    </a:lnTo>
                    <a:close/>
                    <a:moveTo>
                      <a:pt x="8826" y="20737"/>
                    </a:moveTo>
                    <a:lnTo>
                      <a:pt x="8826" y="21556"/>
                    </a:lnTo>
                    <a:lnTo>
                      <a:pt x="8361" y="21556"/>
                    </a:lnTo>
                    <a:lnTo>
                      <a:pt x="8361" y="20737"/>
                    </a:lnTo>
                    <a:close/>
                    <a:moveTo>
                      <a:pt x="9317" y="20737"/>
                    </a:moveTo>
                    <a:lnTo>
                      <a:pt x="9317" y="21556"/>
                    </a:lnTo>
                    <a:lnTo>
                      <a:pt x="8851" y="21556"/>
                    </a:lnTo>
                    <a:lnTo>
                      <a:pt x="8851" y="20737"/>
                    </a:lnTo>
                    <a:close/>
                    <a:moveTo>
                      <a:pt x="9807" y="20737"/>
                    </a:moveTo>
                    <a:lnTo>
                      <a:pt x="9807" y="21556"/>
                    </a:lnTo>
                    <a:lnTo>
                      <a:pt x="9341" y="21556"/>
                    </a:lnTo>
                    <a:lnTo>
                      <a:pt x="9341" y="20737"/>
                    </a:lnTo>
                    <a:close/>
                    <a:moveTo>
                      <a:pt x="10297" y="20737"/>
                    </a:moveTo>
                    <a:lnTo>
                      <a:pt x="10297" y="21556"/>
                    </a:lnTo>
                    <a:lnTo>
                      <a:pt x="9832" y="21556"/>
                    </a:lnTo>
                    <a:lnTo>
                      <a:pt x="9832" y="20737"/>
                    </a:lnTo>
                    <a:close/>
                    <a:moveTo>
                      <a:pt x="10788" y="20737"/>
                    </a:moveTo>
                    <a:lnTo>
                      <a:pt x="10788" y="21556"/>
                    </a:lnTo>
                    <a:lnTo>
                      <a:pt x="10322" y="21556"/>
                    </a:lnTo>
                    <a:lnTo>
                      <a:pt x="10322" y="20737"/>
                    </a:lnTo>
                    <a:close/>
                    <a:moveTo>
                      <a:pt x="11278" y="20737"/>
                    </a:moveTo>
                    <a:lnTo>
                      <a:pt x="11278" y="21556"/>
                    </a:lnTo>
                    <a:lnTo>
                      <a:pt x="10812" y="21556"/>
                    </a:lnTo>
                    <a:lnTo>
                      <a:pt x="10812" y="20737"/>
                    </a:lnTo>
                    <a:close/>
                    <a:moveTo>
                      <a:pt x="11769" y="20737"/>
                    </a:moveTo>
                    <a:lnTo>
                      <a:pt x="11769" y="21556"/>
                    </a:lnTo>
                    <a:lnTo>
                      <a:pt x="11303" y="21556"/>
                    </a:lnTo>
                    <a:lnTo>
                      <a:pt x="11303" y="20737"/>
                    </a:lnTo>
                    <a:close/>
                    <a:moveTo>
                      <a:pt x="12259" y="20737"/>
                    </a:moveTo>
                    <a:lnTo>
                      <a:pt x="12259" y="21556"/>
                    </a:lnTo>
                    <a:lnTo>
                      <a:pt x="11793" y="21556"/>
                    </a:lnTo>
                    <a:lnTo>
                      <a:pt x="11793" y="20737"/>
                    </a:lnTo>
                    <a:close/>
                    <a:moveTo>
                      <a:pt x="12749" y="20737"/>
                    </a:moveTo>
                    <a:lnTo>
                      <a:pt x="12749" y="21556"/>
                    </a:lnTo>
                    <a:lnTo>
                      <a:pt x="12283" y="21556"/>
                    </a:lnTo>
                    <a:lnTo>
                      <a:pt x="12283" y="20737"/>
                    </a:lnTo>
                    <a:close/>
                    <a:moveTo>
                      <a:pt x="13240" y="20737"/>
                    </a:moveTo>
                    <a:lnTo>
                      <a:pt x="13240" y="21556"/>
                    </a:lnTo>
                    <a:lnTo>
                      <a:pt x="12774" y="21556"/>
                    </a:lnTo>
                    <a:lnTo>
                      <a:pt x="12774" y="20737"/>
                    </a:lnTo>
                    <a:close/>
                    <a:moveTo>
                      <a:pt x="13730" y="20737"/>
                    </a:moveTo>
                    <a:lnTo>
                      <a:pt x="13730" y="21556"/>
                    </a:lnTo>
                    <a:lnTo>
                      <a:pt x="13264" y="21556"/>
                    </a:lnTo>
                    <a:lnTo>
                      <a:pt x="13264" y="20737"/>
                    </a:lnTo>
                    <a:close/>
                    <a:moveTo>
                      <a:pt x="14220" y="20737"/>
                    </a:moveTo>
                    <a:lnTo>
                      <a:pt x="14220" y="21556"/>
                    </a:lnTo>
                    <a:lnTo>
                      <a:pt x="13754" y="21556"/>
                    </a:lnTo>
                    <a:lnTo>
                      <a:pt x="13754" y="20737"/>
                    </a:lnTo>
                    <a:close/>
                    <a:moveTo>
                      <a:pt x="14711" y="20737"/>
                    </a:moveTo>
                    <a:lnTo>
                      <a:pt x="14711" y="21556"/>
                    </a:lnTo>
                    <a:lnTo>
                      <a:pt x="14245" y="21556"/>
                    </a:lnTo>
                    <a:lnTo>
                      <a:pt x="14245" y="20737"/>
                    </a:lnTo>
                    <a:close/>
                    <a:moveTo>
                      <a:pt x="15201" y="20737"/>
                    </a:moveTo>
                    <a:lnTo>
                      <a:pt x="15201" y="21556"/>
                    </a:lnTo>
                    <a:lnTo>
                      <a:pt x="14735" y="21556"/>
                    </a:lnTo>
                    <a:lnTo>
                      <a:pt x="14735" y="20737"/>
                    </a:lnTo>
                    <a:close/>
                    <a:moveTo>
                      <a:pt x="15691" y="20737"/>
                    </a:moveTo>
                    <a:lnTo>
                      <a:pt x="15691" y="21556"/>
                    </a:lnTo>
                    <a:lnTo>
                      <a:pt x="15226" y="21556"/>
                    </a:lnTo>
                    <a:lnTo>
                      <a:pt x="15226" y="20737"/>
                    </a:lnTo>
                    <a:close/>
                    <a:moveTo>
                      <a:pt x="16182" y="20737"/>
                    </a:moveTo>
                    <a:lnTo>
                      <a:pt x="16182" y="21556"/>
                    </a:lnTo>
                    <a:lnTo>
                      <a:pt x="15716" y="21556"/>
                    </a:lnTo>
                    <a:lnTo>
                      <a:pt x="15716" y="20737"/>
                    </a:lnTo>
                    <a:close/>
                    <a:moveTo>
                      <a:pt x="16672" y="20737"/>
                    </a:moveTo>
                    <a:lnTo>
                      <a:pt x="16672" y="21556"/>
                    </a:lnTo>
                    <a:lnTo>
                      <a:pt x="16206" y="21556"/>
                    </a:lnTo>
                    <a:lnTo>
                      <a:pt x="16206" y="20737"/>
                    </a:lnTo>
                    <a:close/>
                    <a:moveTo>
                      <a:pt x="17162" y="20737"/>
                    </a:moveTo>
                    <a:lnTo>
                      <a:pt x="17162" y="21556"/>
                    </a:lnTo>
                    <a:lnTo>
                      <a:pt x="16697" y="21556"/>
                    </a:lnTo>
                    <a:lnTo>
                      <a:pt x="16697" y="20737"/>
                    </a:lnTo>
                    <a:close/>
                    <a:moveTo>
                      <a:pt x="17653" y="20737"/>
                    </a:moveTo>
                    <a:lnTo>
                      <a:pt x="17653" y="21556"/>
                    </a:lnTo>
                    <a:lnTo>
                      <a:pt x="17187" y="21556"/>
                    </a:lnTo>
                    <a:lnTo>
                      <a:pt x="17187" y="20737"/>
                    </a:lnTo>
                    <a:close/>
                    <a:moveTo>
                      <a:pt x="18143" y="20737"/>
                    </a:moveTo>
                    <a:lnTo>
                      <a:pt x="18143" y="21556"/>
                    </a:lnTo>
                    <a:lnTo>
                      <a:pt x="17677" y="21556"/>
                    </a:lnTo>
                    <a:lnTo>
                      <a:pt x="17677" y="20737"/>
                    </a:lnTo>
                    <a:close/>
                    <a:moveTo>
                      <a:pt x="18633" y="20737"/>
                    </a:moveTo>
                    <a:lnTo>
                      <a:pt x="18633" y="21556"/>
                    </a:lnTo>
                    <a:lnTo>
                      <a:pt x="18168" y="21556"/>
                    </a:lnTo>
                    <a:lnTo>
                      <a:pt x="18168" y="20737"/>
                    </a:lnTo>
                    <a:close/>
                    <a:moveTo>
                      <a:pt x="19124" y="20737"/>
                    </a:moveTo>
                    <a:lnTo>
                      <a:pt x="19124" y="21556"/>
                    </a:lnTo>
                    <a:lnTo>
                      <a:pt x="18658" y="21556"/>
                    </a:lnTo>
                    <a:lnTo>
                      <a:pt x="18658" y="20737"/>
                    </a:lnTo>
                    <a:close/>
                    <a:moveTo>
                      <a:pt x="19614" y="20737"/>
                    </a:moveTo>
                    <a:lnTo>
                      <a:pt x="19614" y="21556"/>
                    </a:lnTo>
                    <a:lnTo>
                      <a:pt x="19148" y="21556"/>
                    </a:lnTo>
                    <a:lnTo>
                      <a:pt x="19148" y="20737"/>
                    </a:lnTo>
                    <a:close/>
                    <a:moveTo>
                      <a:pt x="20105" y="20737"/>
                    </a:moveTo>
                    <a:lnTo>
                      <a:pt x="20105" y="21556"/>
                    </a:lnTo>
                    <a:lnTo>
                      <a:pt x="19639" y="21556"/>
                    </a:lnTo>
                    <a:lnTo>
                      <a:pt x="19639" y="20737"/>
                    </a:lnTo>
                    <a:close/>
                    <a:moveTo>
                      <a:pt x="20595" y="20737"/>
                    </a:moveTo>
                    <a:lnTo>
                      <a:pt x="20595" y="21556"/>
                    </a:lnTo>
                    <a:lnTo>
                      <a:pt x="20129" y="21556"/>
                    </a:lnTo>
                    <a:lnTo>
                      <a:pt x="20129" y="20737"/>
                    </a:lnTo>
                    <a:close/>
                    <a:moveTo>
                      <a:pt x="21085" y="20737"/>
                    </a:moveTo>
                    <a:lnTo>
                      <a:pt x="21085" y="21556"/>
                    </a:lnTo>
                    <a:lnTo>
                      <a:pt x="20619" y="21556"/>
                    </a:lnTo>
                    <a:lnTo>
                      <a:pt x="20619" y="20737"/>
                    </a:lnTo>
                    <a:close/>
                    <a:moveTo>
                      <a:pt x="21576" y="20737"/>
                    </a:moveTo>
                    <a:lnTo>
                      <a:pt x="21576" y="21556"/>
                    </a:lnTo>
                    <a:lnTo>
                      <a:pt x="21110" y="21556"/>
                    </a:lnTo>
                    <a:lnTo>
                      <a:pt x="21110" y="20737"/>
                    </a:lnTo>
                    <a:close/>
                    <a:moveTo>
                      <a:pt x="12" y="0"/>
                    </a:moveTo>
                    <a:lnTo>
                      <a:pt x="12" y="22"/>
                    </a:lnTo>
                    <a:lnTo>
                      <a:pt x="0" y="22"/>
                    </a:lnTo>
                    <a:lnTo>
                      <a:pt x="0" y="21578"/>
                    </a:lnTo>
                    <a:lnTo>
                      <a:pt x="12" y="21578"/>
                    </a:lnTo>
                    <a:lnTo>
                      <a:pt x="12" y="21600"/>
                    </a:lnTo>
                    <a:lnTo>
                      <a:pt x="21588" y="21600"/>
                    </a:lnTo>
                    <a:lnTo>
                      <a:pt x="21588" y="21578"/>
                    </a:lnTo>
                    <a:lnTo>
                      <a:pt x="21600" y="21578"/>
                    </a:lnTo>
                    <a:lnTo>
                      <a:pt x="21600" y="21"/>
                    </a:lnTo>
                    <a:lnTo>
                      <a:pt x="21588" y="21"/>
                    </a:lnTo>
                    <a:lnTo>
                      <a:pt x="21588" y="0"/>
                    </a:lnTo>
                    <a:close/>
                  </a:path>
                </a:pathLst>
              </a:custGeom>
              <a:solidFill>
                <a:srgbClr val="FCECE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36" name="Google Shape;13;p2"/>
            <p:cNvSpPr/>
            <p:nvPr/>
          </p:nvSpPr>
          <p:spPr>
            <a:xfrm flipH="1">
              <a:off x="10606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437" name="Google Shape;14;p2"/>
            <p:cNvSpPr/>
            <p:nvPr/>
          </p:nvSpPr>
          <p:spPr>
            <a:xfrm flipH="1">
              <a:off x="9158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438" name="Google Shape;15;p2"/>
            <p:cNvSpPr/>
            <p:nvPr/>
          </p:nvSpPr>
          <p:spPr>
            <a:xfrm>
              <a:off x="267368" y="28989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16;p2"/>
            <p:cNvSpPr/>
            <p:nvPr/>
          </p:nvSpPr>
          <p:spPr>
            <a:xfrm>
              <a:off x="267368" y="731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17;p2"/>
            <p:cNvSpPr/>
            <p:nvPr/>
          </p:nvSpPr>
          <p:spPr>
            <a:xfrm>
              <a:off x="267368" y="11567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1" name="Google Shape;18;p2"/>
            <p:cNvSpPr/>
            <p:nvPr/>
          </p:nvSpPr>
          <p:spPr>
            <a:xfrm>
              <a:off x="267368" y="94005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2" name="Google Shape;19;p2"/>
            <p:cNvSpPr/>
            <p:nvPr/>
          </p:nvSpPr>
          <p:spPr>
            <a:xfrm>
              <a:off x="267368" y="72333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3" name="Google Shape;20;p2"/>
            <p:cNvSpPr/>
            <p:nvPr/>
          </p:nvSpPr>
          <p:spPr>
            <a:xfrm>
              <a:off x="267368" y="50661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45" name="مستوى النص الأول…"/>
          <p:cNvSpPr txBox="1"/>
          <p:nvPr>
            <p:ph type="body" sz="quarter" idx="1"/>
          </p:nvPr>
        </p:nvSpPr>
        <p:spPr>
          <a:xfrm>
            <a:off x="4358399" y="9650979"/>
            <a:ext cx="10901602" cy="1192801"/>
          </a:xfrm>
          <a:prstGeom prst="rect">
            <a:avLst/>
          </a:prstGeom>
        </p:spPr>
        <p:txBody>
          <a:bodyPr/>
          <a:lstStyle>
            <a:lvl1pPr marL="880533" indent="-753533">
              <a:buClrTx/>
              <a:buSzTx/>
              <a:buNone/>
              <a:defRPr sz="4800">
                <a:solidFill>
                  <a:srgbClr val="323149"/>
                </a:solidFill>
              </a:defRPr>
            </a:lvl1pPr>
            <a:lvl2pPr marL="880533" indent="-296333">
              <a:buClrTx/>
              <a:buSzTx/>
              <a:buNone/>
              <a:defRPr sz="4800">
                <a:solidFill>
                  <a:srgbClr val="323149"/>
                </a:solidFill>
              </a:defRPr>
            </a:lvl2pPr>
            <a:lvl3pPr marL="880533" indent="160866">
              <a:buClrTx/>
              <a:buSzTx/>
              <a:buNone/>
              <a:defRPr sz="4800">
                <a:solidFill>
                  <a:srgbClr val="323149"/>
                </a:solidFill>
              </a:defRPr>
            </a:lvl3pPr>
            <a:lvl4pPr marL="880533" indent="618066">
              <a:buClrTx/>
              <a:buSzTx/>
              <a:buNone/>
              <a:defRPr sz="4800">
                <a:solidFill>
                  <a:srgbClr val="323149"/>
                </a:solidFill>
              </a:defRPr>
            </a:lvl4pPr>
            <a:lvl5pPr marL="880533" indent="1075266">
              <a:buClrTx/>
              <a:buSzTx/>
              <a:buNone/>
              <a:defRPr sz="4800">
                <a:solidFill>
                  <a:srgbClr val="323149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446" name="نص العنوان"/>
          <p:cNvSpPr txBox="1"/>
          <p:nvPr>
            <p:ph type="title"/>
          </p:nvPr>
        </p:nvSpPr>
        <p:spPr>
          <a:xfrm>
            <a:off x="4358399" y="8476901"/>
            <a:ext cx="10901602" cy="1336801"/>
          </a:xfrm>
          <a:prstGeom prst="rect">
            <a:avLst/>
          </a:prstGeom>
        </p:spPr>
        <p:txBody>
          <a:bodyPr anchor="ctr"/>
          <a:lstStyle>
            <a:lvl1pPr>
              <a:defRPr sz="5200">
                <a:solidFill>
                  <a:srgbClr val="99A0C1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447" name="phonto 2.png" descr="phonto 2.png"/>
          <p:cNvPicPr>
            <a:picLocks noChangeAspect="1"/>
          </p:cNvPicPr>
          <p:nvPr/>
        </p:nvPicPr>
        <p:blipFill>
          <a:blip r:embed="rId2">
            <a:alphaModFix amt="56164"/>
            <a:extLst/>
          </a:blip>
          <a:srcRect l="35645" t="45924" r="30567" b="37991"/>
          <a:stretch>
            <a:fillRect/>
          </a:stretch>
        </p:blipFill>
        <p:spPr>
          <a:xfrm>
            <a:off x="1596380" y="12199886"/>
            <a:ext cx="2853757" cy="599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48" name="IMG_1539.png" descr="IMG_1539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rcRect l="16715" t="22788" r="16715" b="14549"/>
          <a:stretch>
            <a:fillRect/>
          </a:stretch>
        </p:blipFill>
        <p:spPr>
          <a:xfrm>
            <a:off x="1688215" y="751637"/>
            <a:ext cx="2669968" cy="2522747"/>
          </a:xfrm>
          <a:prstGeom prst="rect">
            <a:avLst/>
          </a:prstGeom>
          <a:ln w="12700">
            <a:miter lim="400000"/>
          </a:ln>
        </p:spPr>
      </p:pic>
      <p:sp>
        <p:nvSpPr>
          <p:cNvPr id="4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نص العنوان"/>
          <p:cNvSpPr txBox="1"/>
          <p:nvPr>
            <p:ph type="title"/>
          </p:nvPr>
        </p:nvSpPr>
        <p:spPr>
          <a:xfrm>
            <a:off x="3346666" y="5087466"/>
            <a:ext cx="7833601" cy="1212801"/>
          </a:xfrm>
          <a:prstGeom prst="rect">
            <a:avLst/>
          </a:prstGeom>
          <a:ln w="12700"/>
        </p:spPr>
        <p:txBody>
          <a:bodyPr lIns="0" tIns="0" rIns="0" bIns="0"/>
          <a:lstStyle/>
          <a:p>
            <a:pPr/>
            <a:r>
              <a:t>نص العنوان</a:t>
            </a:r>
          </a:p>
        </p:txBody>
      </p:sp>
      <p:sp>
        <p:nvSpPr>
          <p:cNvPr id="118" name="مستوى النص الأول…"/>
          <p:cNvSpPr txBox="1"/>
          <p:nvPr>
            <p:ph type="body" sz="quarter" idx="1"/>
          </p:nvPr>
        </p:nvSpPr>
        <p:spPr>
          <a:xfrm>
            <a:off x="3346668" y="6895600"/>
            <a:ext cx="7432802" cy="31352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30" name="Google Shape;1148;p26"/>
          <p:cNvGrpSpPr/>
          <p:nvPr/>
        </p:nvGrpSpPr>
        <p:grpSpPr>
          <a:xfrm>
            <a:off x="21519317" y="602834"/>
            <a:ext cx="3005897" cy="2161863"/>
            <a:chOff x="0" y="0"/>
            <a:chExt cx="3005895" cy="2161861"/>
          </a:xfrm>
        </p:grpSpPr>
        <p:sp>
          <p:nvSpPr>
            <p:cNvPr id="119" name="Google Shape;1149;p26"/>
            <p:cNvSpPr/>
            <p:nvPr/>
          </p:nvSpPr>
          <p:spPr>
            <a:xfrm>
              <a:off x="218993" y="0"/>
              <a:ext cx="2786903" cy="150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1150;p26"/>
            <p:cNvSpPr/>
            <p:nvPr/>
          </p:nvSpPr>
          <p:spPr>
            <a:xfrm>
              <a:off x="548599" y="995935"/>
              <a:ext cx="811355" cy="971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1151;p26"/>
            <p:cNvSpPr/>
            <p:nvPr/>
          </p:nvSpPr>
          <p:spPr>
            <a:xfrm>
              <a:off x="1236475" y="579961"/>
              <a:ext cx="819415" cy="1144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1152;p26"/>
            <p:cNvSpPr/>
            <p:nvPr/>
          </p:nvSpPr>
          <p:spPr>
            <a:xfrm>
              <a:off x="1924929" y="267983"/>
              <a:ext cx="754070" cy="825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1153;p26"/>
            <p:cNvSpPr/>
            <p:nvPr/>
          </p:nvSpPr>
          <p:spPr>
            <a:xfrm>
              <a:off x="2307915" y="947937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1154;p26"/>
            <p:cNvSpPr/>
            <p:nvPr/>
          </p:nvSpPr>
          <p:spPr>
            <a:xfrm>
              <a:off x="1772934" y="72993"/>
              <a:ext cx="315991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1155;p26"/>
            <p:cNvSpPr/>
            <p:nvPr/>
          </p:nvSpPr>
          <p:spPr>
            <a:xfrm>
              <a:off x="1068962" y="437969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1156;p26"/>
            <p:cNvSpPr/>
            <p:nvPr/>
          </p:nvSpPr>
          <p:spPr>
            <a:xfrm>
              <a:off x="1481946" y="1578896"/>
              <a:ext cx="339991" cy="34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1157;p26"/>
            <p:cNvSpPr/>
            <p:nvPr/>
          </p:nvSpPr>
          <p:spPr>
            <a:xfrm>
              <a:off x="363985" y="825945"/>
              <a:ext cx="339991" cy="31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1158;p26"/>
            <p:cNvSpPr/>
            <p:nvPr/>
          </p:nvSpPr>
          <p:spPr>
            <a:xfrm>
              <a:off x="0" y="1214920"/>
              <a:ext cx="339989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1159;p26"/>
            <p:cNvSpPr/>
            <p:nvPr/>
          </p:nvSpPr>
          <p:spPr>
            <a:xfrm>
              <a:off x="509980" y="1846880"/>
              <a:ext cx="339991" cy="31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9" name="Google Shape;1166;p26"/>
          <p:cNvGrpSpPr/>
          <p:nvPr/>
        </p:nvGrpSpPr>
        <p:grpSpPr>
          <a:xfrm>
            <a:off x="21793669" y="10018114"/>
            <a:ext cx="3397145" cy="2694010"/>
            <a:chOff x="0" y="0"/>
            <a:chExt cx="3397143" cy="2694008"/>
          </a:xfrm>
        </p:grpSpPr>
        <p:grpSp>
          <p:nvGrpSpPr>
            <p:cNvPr id="137" name="Google Shape;1167;p26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131" name="Google Shape;1168;p26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" name="Google Shape;1169;p26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" name="Google Shape;1170;p26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" name="Google Shape;1171;p26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" name="Google Shape;1172;p26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" name="Google Shape;1173;p26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8" name="Google Shape;1174;p26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8" name="Google Shape;1175;p26"/>
          <p:cNvGrpSpPr/>
          <p:nvPr/>
        </p:nvGrpSpPr>
        <p:grpSpPr>
          <a:xfrm>
            <a:off x="0" y="362399"/>
            <a:ext cx="4056935" cy="1785594"/>
            <a:chOff x="0" y="0"/>
            <a:chExt cx="4056934" cy="1785593"/>
          </a:xfrm>
        </p:grpSpPr>
        <p:grpSp>
          <p:nvGrpSpPr>
            <p:cNvPr id="146" name="Google Shape;1176;p26"/>
            <p:cNvGrpSpPr/>
            <p:nvPr/>
          </p:nvGrpSpPr>
          <p:grpSpPr>
            <a:xfrm>
              <a:off x="0" y="0"/>
              <a:ext cx="3588240" cy="1785594"/>
              <a:chOff x="0" y="0"/>
              <a:chExt cx="3588239" cy="1785593"/>
            </a:xfrm>
          </p:grpSpPr>
          <p:grpSp>
            <p:nvGrpSpPr>
              <p:cNvPr id="144" name="Google Shape;1177;p26"/>
              <p:cNvGrpSpPr/>
              <p:nvPr/>
            </p:nvGrpSpPr>
            <p:grpSpPr>
              <a:xfrm>
                <a:off x="0" y="-1"/>
                <a:ext cx="3587826" cy="1559316"/>
                <a:chOff x="0" y="0"/>
                <a:chExt cx="3587825" cy="1559314"/>
              </a:xfrm>
            </p:grpSpPr>
            <p:sp>
              <p:nvSpPr>
                <p:cNvPr id="140" name="Google Shape;1178;p26"/>
                <p:cNvSpPr/>
                <p:nvPr/>
              </p:nvSpPr>
              <p:spPr>
                <a:xfrm>
                  <a:off x="618715" y="97857"/>
                  <a:ext cx="1614720" cy="144952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1179;p26"/>
                <p:cNvSpPr/>
                <p:nvPr/>
              </p:nvSpPr>
              <p:spPr>
                <a:xfrm>
                  <a:off x="1509565" y="-1"/>
                  <a:ext cx="1277767" cy="114704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1180;p26"/>
                <p:cNvSpPr/>
                <p:nvPr/>
              </p:nvSpPr>
              <p:spPr>
                <a:xfrm>
                  <a:off x="-1" y="733552"/>
                  <a:ext cx="1277767" cy="82570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1181;p26"/>
                <p:cNvSpPr/>
                <p:nvPr/>
              </p:nvSpPr>
              <p:spPr>
                <a:xfrm>
                  <a:off x="1973107" y="412270"/>
                  <a:ext cx="1614719" cy="114704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5" name="Google Shape;1182;p26"/>
              <p:cNvSpPr/>
              <p:nvPr/>
            </p:nvSpPr>
            <p:spPr>
              <a:xfrm>
                <a:off x="50646" y="781753"/>
                <a:ext cx="3537594" cy="100384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" name="Google Shape;1183;p26"/>
            <p:cNvSpPr/>
            <p:nvPr/>
          </p:nvSpPr>
          <p:spPr>
            <a:xfrm>
              <a:off x="144250" y="880"/>
              <a:ext cx="3912685" cy="1636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49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6" b="39211"/>
          <a:stretch>
            <a:fillRect/>
          </a:stretch>
        </p:blipFill>
        <p:spPr>
          <a:xfrm>
            <a:off x="21750735" y="12902382"/>
            <a:ext cx="2633353" cy="6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19804856" y="526130"/>
            <a:ext cx="1946021" cy="17542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51" name="Picture 8" descr="Picture 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" name="Picture 9" descr="Picture 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" name="Picture 10" descr="Picture 10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" name="Picture 11" descr="Picture 11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" name="Picture 12" descr="Picture 12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" name="Picture 13" descr="Picture 13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" name="Picture 14" descr="Picture 14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" name="Picture 15" descr="Picture 15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Picture 16" descr="Picture 16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" name="Picture 17" descr="Picture 17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Picture 18" descr="Picture 1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Picture 19" descr="Picture 1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71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4" name="نص العنوان"/>
          <p:cNvSpPr txBox="1"/>
          <p:nvPr>
            <p:ph type="title"/>
          </p:nvPr>
        </p:nvSpPr>
        <p:spPr>
          <a:xfrm>
            <a:off x="15475266" y="5726999"/>
            <a:ext cx="5543201" cy="1212801"/>
          </a:xfrm>
          <a:prstGeom prst="rect">
            <a:avLst/>
          </a:prstGeom>
          <a:ln w="12700"/>
        </p:spPr>
        <p:txBody>
          <a:bodyPr lIns="0" tIns="0" rIns="0" bIns="0" anchor="ctr"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185" name="مستوى النص الأول…"/>
          <p:cNvSpPr txBox="1"/>
          <p:nvPr>
            <p:ph type="body" sz="quarter" idx="1"/>
          </p:nvPr>
        </p:nvSpPr>
        <p:spPr>
          <a:xfrm>
            <a:off x="14028932" y="7261866"/>
            <a:ext cx="7022401" cy="3135201"/>
          </a:xfrm>
          <a:prstGeom prst="rect">
            <a:avLst/>
          </a:prstGeom>
        </p:spPr>
        <p:txBody>
          <a:bodyPr anchor="ctr"/>
          <a:lstStyle>
            <a:lvl1pPr marL="846666" indent="-706966" algn="r">
              <a:buClrTx/>
              <a:buSzTx/>
              <a:buNone/>
              <a:defRPr sz="3600"/>
            </a:lvl1pPr>
            <a:lvl2pPr marL="846666" indent="-249766" algn="r">
              <a:buClrTx/>
              <a:buSzTx/>
              <a:buNone/>
              <a:defRPr sz="3600"/>
            </a:lvl2pPr>
            <a:lvl3pPr marL="846666" indent="207433" algn="r">
              <a:buClrTx/>
              <a:buSzTx/>
              <a:buNone/>
              <a:defRPr sz="3600"/>
            </a:lvl3pPr>
            <a:lvl4pPr marL="846666" indent="664633" algn="r">
              <a:buClrTx/>
              <a:buSzTx/>
              <a:buNone/>
              <a:defRPr sz="3600"/>
            </a:lvl4pPr>
            <a:lvl5pPr marL="846666" indent="1121833" algn="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90" name="Google Shape;1187;p27"/>
          <p:cNvGrpSpPr/>
          <p:nvPr/>
        </p:nvGrpSpPr>
        <p:grpSpPr>
          <a:xfrm>
            <a:off x="20699482" y="10506697"/>
            <a:ext cx="3679660" cy="3323512"/>
            <a:chOff x="0" y="0"/>
            <a:chExt cx="3679659" cy="3323511"/>
          </a:xfrm>
        </p:grpSpPr>
        <p:sp>
          <p:nvSpPr>
            <p:cNvPr id="186" name="Google Shape;1188;p27"/>
            <p:cNvSpPr/>
            <p:nvPr/>
          </p:nvSpPr>
          <p:spPr>
            <a:xfrm flipH="1" rot="20346552">
              <a:off x="168036" y="589738"/>
              <a:ext cx="725369" cy="784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89;p27"/>
            <p:cNvSpPr/>
            <p:nvPr/>
          </p:nvSpPr>
          <p:spPr>
            <a:xfrm flipH="1" rot="20346552">
              <a:off x="608293" y="162421"/>
              <a:ext cx="583773" cy="852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90;p27"/>
            <p:cNvSpPr/>
            <p:nvPr/>
          </p:nvSpPr>
          <p:spPr>
            <a:xfrm flipH="1" rot="20346552">
              <a:off x="81399" y="93128"/>
              <a:ext cx="627833" cy="572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91;p27"/>
            <p:cNvSpPr/>
            <p:nvPr/>
          </p:nvSpPr>
          <p:spPr>
            <a:xfrm flipH="1" rot="20346552">
              <a:off x="1399965" y="898151"/>
              <a:ext cx="1961518" cy="21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4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" name="Google Shape;1192;p27"/>
          <p:cNvGrpSpPr/>
          <p:nvPr/>
        </p:nvGrpSpPr>
        <p:grpSpPr>
          <a:xfrm>
            <a:off x="9009909" y="-2013886"/>
            <a:ext cx="4157352" cy="3296868"/>
            <a:chOff x="0" y="0"/>
            <a:chExt cx="4157351" cy="3296867"/>
          </a:xfrm>
        </p:grpSpPr>
        <p:grpSp>
          <p:nvGrpSpPr>
            <p:cNvPr id="197" name="Google Shape;1193;p27"/>
            <p:cNvGrpSpPr/>
            <p:nvPr/>
          </p:nvGrpSpPr>
          <p:grpSpPr>
            <a:xfrm>
              <a:off x="0" y="-1"/>
              <a:ext cx="3927925" cy="3296869"/>
              <a:chOff x="0" y="0"/>
              <a:chExt cx="3927924" cy="3296867"/>
            </a:xfrm>
          </p:grpSpPr>
          <p:sp>
            <p:nvSpPr>
              <p:cNvPr id="191" name="Google Shape;1194;p27"/>
              <p:cNvSpPr/>
              <p:nvPr/>
            </p:nvSpPr>
            <p:spPr>
              <a:xfrm>
                <a:off x="1041250" y="-1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" name="Google Shape;1195;p27"/>
              <p:cNvSpPr/>
              <p:nvPr/>
            </p:nvSpPr>
            <p:spPr>
              <a:xfrm>
                <a:off x="1700695" y="590056"/>
                <a:ext cx="1735035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" name="Google Shape;1196;p27"/>
              <p:cNvSpPr/>
              <p:nvPr/>
            </p:nvSpPr>
            <p:spPr>
              <a:xfrm>
                <a:off x="138862" y="624750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" name="Google Shape;1197;p27"/>
              <p:cNvSpPr/>
              <p:nvPr/>
            </p:nvSpPr>
            <p:spPr>
              <a:xfrm>
                <a:off x="-1" y="1388276"/>
                <a:ext cx="1735036" cy="1735035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" name="Google Shape;1198;p27"/>
              <p:cNvSpPr/>
              <p:nvPr/>
            </p:nvSpPr>
            <p:spPr>
              <a:xfrm>
                <a:off x="728831" y="1561832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" name="Google Shape;1199;p27"/>
              <p:cNvSpPr/>
              <p:nvPr/>
            </p:nvSpPr>
            <p:spPr>
              <a:xfrm>
                <a:off x="1735353" y="1423057"/>
                <a:ext cx="2192572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8" name="Google Shape;1200;p27"/>
            <p:cNvSpPr/>
            <p:nvPr/>
          </p:nvSpPr>
          <p:spPr>
            <a:xfrm>
              <a:off x="274676" y="9947"/>
              <a:ext cx="3882676" cy="297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1" name="Google Shape;1201;p27"/>
          <p:cNvGrpSpPr/>
          <p:nvPr/>
        </p:nvGrpSpPr>
        <p:grpSpPr>
          <a:xfrm>
            <a:off x="-2658624" y="2913633"/>
            <a:ext cx="6694352" cy="4295463"/>
            <a:chOff x="0" y="0"/>
            <a:chExt cx="6694351" cy="4295462"/>
          </a:xfrm>
        </p:grpSpPr>
        <p:grpSp>
          <p:nvGrpSpPr>
            <p:cNvPr id="209" name="Google Shape;1202;p27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206" name="Google Shape;1203;p27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200" name="Google Shape;1204;p27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" name="Google Shape;1205;p27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" name="Google Shape;1206;p27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3" name="Google Shape;1207;p27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4" name="Google Shape;1208;p27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5" name="Google Shape;1209;p27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07" name="Google Shape;1210;p27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1211;p27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0" name="Google Shape;1212;p27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5" name="Google Shape;1213;p27"/>
          <p:cNvGrpSpPr/>
          <p:nvPr/>
        </p:nvGrpSpPr>
        <p:grpSpPr>
          <a:xfrm>
            <a:off x="275574" y="10397066"/>
            <a:ext cx="1771991" cy="3050286"/>
            <a:chOff x="0" y="0"/>
            <a:chExt cx="1771990" cy="3050284"/>
          </a:xfrm>
        </p:grpSpPr>
        <p:grpSp>
          <p:nvGrpSpPr>
            <p:cNvPr id="223" name="Google Shape;1214;p27"/>
            <p:cNvGrpSpPr/>
            <p:nvPr/>
          </p:nvGrpSpPr>
          <p:grpSpPr>
            <a:xfrm>
              <a:off x="0" y="0"/>
              <a:ext cx="1771991" cy="3050285"/>
              <a:chOff x="0" y="0"/>
              <a:chExt cx="1771990" cy="3050284"/>
            </a:xfrm>
          </p:grpSpPr>
          <p:sp>
            <p:nvSpPr>
              <p:cNvPr id="212" name="Google Shape;1215;p27"/>
              <p:cNvSpPr/>
              <p:nvPr/>
            </p:nvSpPr>
            <p:spPr>
              <a:xfrm>
                <a:off x="397955" y="508217"/>
                <a:ext cx="530798" cy="1928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8" h="21600" fill="norm" stroke="1" extrusionOk="0">
                    <a:moveTo>
                      <a:pt x="965" y="0"/>
                    </a:moveTo>
                    <a:cubicBezTo>
                      <a:pt x="843" y="0"/>
                      <a:pt x="721" y="11"/>
                      <a:pt x="599" y="54"/>
                    </a:cubicBezTo>
                    <a:cubicBezTo>
                      <a:pt x="181" y="54"/>
                      <a:pt x="-255" y="185"/>
                      <a:pt x="181" y="316"/>
                    </a:cubicBezTo>
                    <a:cubicBezTo>
                      <a:pt x="181" y="446"/>
                      <a:pt x="19654" y="14993"/>
                      <a:pt x="17109" y="21203"/>
                    </a:cubicBezTo>
                    <a:cubicBezTo>
                      <a:pt x="17109" y="21339"/>
                      <a:pt x="17545" y="21469"/>
                      <a:pt x="17963" y="21600"/>
                    </a:cubicBezTo>
                    <a:cubicBezTo>
                      <a:pt x="18381" y="21600"/>
                      <a:pt x="18817" y="21469"/>
                      <a:pt x="18817" y="21339"/>
                    </a:cubicBezTo>
                    <a:cubicBezTo>
                      <a:pt x="21345" y="14993"/>
                      <a:pt x="2290" y="713"/>
                      <a:pt x="1453" y="185"/>
                    </a:cubicBezTo>
                    <a:cubicBezTo>
                      <a:pt x="1453" y="93"/>
                      <a:pt x="1227" y="0"/>
                      <a:pt x="965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1216;p27"/>
              <p:cNvSpPr/>
              <p:nvPr/>
            </p:nvSpPr>
            <p:spPr>
              <a:xfrm>
                <a:off x="964436" y="843459"/>
                <a:ext cx="417941" cy="1793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3" h="21600" fill="norm" stroke="1" extrusionOk="0">
                    <a:moveTo>
                      <a:pt x="16770" y="0"/>
                    </a:moveTo>
                    <a:cubicBezTo>
                      <a:pt x="16274" y="0"/>
                      <a:pt x="15778" y="0"/>
                      <a:pt x="15778" y="140"/>
                    </a:cubicBezTo>
                    <a:cubicBezTo>
                      <a:pt x="14765" y="854"/>
                      <a:pt x="-3817" y="16340"/>
                      <a:pt x="710" y="21319"/>
                    </a:cubicBezTo>
                    <a:cubicBezTo>
                      <a:pt x="1206" y="21460"/>
                      <a:pt x="1206" y="21600"/>
                      <a:pt x="1723" y="21600"/>
                    </a:cubicBezTo>
                    <a:lnTo>
                      <a:pt x="2219" y="21600"/>
                    </a:lnTo>
                    <a:cubicBezTo>
                      <a:pt x="2715" y="21600"/>
                      <a:pt x="2715" y="21460"/>
                      <a:pt x="2715" y="21319"/>
                    </a:cubicBezTo>
                    <a:cubicBezTo>
                      <a:pt x="-1791" y="16340"/>
                      <a:pt x="17783" y="567"/>
                      <a:pt x="17783" y="281"/>
                    </a:cubicBezTo>
                    <a:cubicBezTo>
                      <a:pt x="17783" y="140"/>
                      <a:pt x="17287" y="0"/>
                      <a:pt x="1677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1217;p27"/>
              <p:cNvSpPr/>
              <p:nvPr/>
            </p:nvSpPr>
            <p:spPr>
              <a:xfrm>
                <a:off x="0" y="0"/>
                <a:ext cx="806635" cy="93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9829" y="0"/>
                    </a:moveTo>
                    <a:cubicBezTo>
                      <a:pt x="9656" y="0"/>
                      <a:pt x="9483" y="34"/>
                      <a:pt x="9298" y="123"/>
                    </a:cubicBezTo>
                    <a:cubicBezTo>
                      <a:pt x="7056" y="1476"/>
                      <a:pt x="6212" y="6909"/>
                      <a:pt x="6212" y="6909"/>
                    </a:cubicBezTo>
                    <a:cubicBezTo>
                      <a:pt x="6212" y="6909"/>
                      <a:pt x="3438" y="2527"/>
                      <a:pt x="1474" y="2527"/>
                    </a:cubicBezTo>
                    <a:cubicBezTo>
                      <a:pt x="1370" y="2527"/>
                      <a:pt x="1266" y="2538"/>
                      <a:pt x="1162" y="2571"/>
                    </a:cubicBezTo>
                    <a:cubicBezTo>
                      <a:pt x="-803" y="3388"/>
                      <a:pt x="318" y="9358"/>
                      <a:pt x="318" y="9358"/>
                    </a:cubicBezTo>
                    <a:cubicBezTo>
                      <a:pt x="318" y="9358"/>
                      <a:pt x="2560" y="21041"/>
                      <a:pt x="11551" y="21578"/>
                    </a:cubicBezTo>
                    <a:cubicBezTo>
                      <a:pt x="11736" y="21600"/>
                      <a:pt x="11933" y="21600"/>
                      <a:pt x="12118" y="21600"/>
                    </a:cubicBezTo>
                    <a:cubicBezTo>
                      <a:pt x="20797" y="21600"/>
                      <a:pt x="20450" y="3320"/>
                      <a:pt x="16602" y="391"/>
                    </a:cubicBezTo>
                    <a:cubicBezTo>
                      <a:pt x="16440" y="257"/>
                      <a:pt x="16267" y="201"/>
                      <a:pt x="16105" y="201"/>
                    </a:cubicBezTo>
                    <a:cubicBezTo>
                      <a:pt x="14602" y="201"/>
                      <a:pt x="13227" y="5288"/>
                      <a:pt x="13227" y="5288"/>
                    </a:cubicBezTo>
                    <a:cubicBezTo>
                      <a:pt x="13227" y="5288"/>
                      <a:pt x="11806" y="0"/>
                      <a:pt x="98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1218;p27"/>
              <p:cNvSpPr/>
              <p:nvPr/>
            </p:nvSpPr>
            <p:spPr>
              <a:xfrm>
                <a:off x="920521" y="359053"/>
                <a:ext cx="842020" cy="971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18" h="21600" fill="norm" stroke="1" extrusionOk="0">
                    <a:moveTo>
                      <a:pt x="4137" y="0"/>
                    </a:moveTo>
                    <a:cubicBezTo>
                      <a:pt x="2440" y="0"/>
                      <a:pt x="774" y="5262"/>
                      <a:pt x="774" y="5262"/>
                    </a:cubicBezTo>
                    <a:cubicBezTo>
                      <a:pt x="774" y="5262"/>
                      <a:pt x="-2446" y="16284"/>
                      <a:pt x="4250" y="20746"/>
                    </a:cubicBezTo>
                    <a:cubicBezTo>
                      <a:pt x="5119" y="21330"/>
                      <a:pt x="6008" y="21600"/>
                      <a:pt x="6887" y="21600"/>
                    </a:cubicBezTo>
                    <a:cubicBezTo>
                      <a:pt x="13092" y="21600"/>
                      <a:pt x="19154" y="8644"/>
                      <a:pt x="17416" y="4733"/>
                    </a:cubicBezTo>
                    <a:cubicBezTo>
                      <a:pt x="17294" y="4484"/>
                      <a:pt x="17089" y="4376"/>
                      <a:pt x="16834" y="4376"/>
                    </a:cubicBezTo>
                    <a:cubicBezTo>
                      <a:pt x="15443" y="4376"/>
                      <a:pt x="12448" y="7358"/>
                      <a:pt x="12448" y="7358"/>
                    </a:cubicBezTo>
                    <a:cubicBezTo>
                      <a:pt x="12448" y="7358"/>
                      <a:pt x="14114" y="1578"/>
                      <a:pt x="12090" y="1578"/>
                    </a:cubicBezTo>
                    <a:cubicBezTo>
                      <a:pt x="12049" y="1578"/>
                      <a:pt x="11998" y="1578"/>
                      <a:pt x="11957" y="1588"/>
                    </a:cubicBezTo>
                    <a:cubicBezTo>
                      <a:pt x="9473" y="1588"/>
                      <a:pt x="6488" y="5781"/>
                      <a:pt x="6488" y="5781"/>
                    </a:cubicBezTo>
                    <a:cubicBezTo>
                      <a:pt x="6488" y="5781"/>
                      <a:pt x="6243" y="270"/>
                      <a:pt x="4250" y="11"/>
                    </a:cubicBezTo>
                    <a:cubicBezTo>
                      <a:pt x="4219" y="0"/>
                      <a:pt x="4178" y="0"/>
                      <a:pt x="41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1219;p27"/>
              <p:cNvSpPr/>
              <p:nvPr/>
            </p:nvSpPr>
            <p:spPr>
              <a:xfrm>
                <a:off x="119777" y="1126718"/>
                <a:ext cx="660691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2446" y="21600"/>
                      <a:pt x="13992" y="21600"/>
                    </a:cubicBezTo>
                    <a:cubicBezTo>
                      <a:pt x="16184" y="21600"/>
                      <a:pt x="18709" y="20819"/>
                      <a:pt x="21600" y="18973"/>
                    </a:cubicBezTo>
                    <a:cubicBezTo>
                      <a:pt x="17741" y="9052"/>
                      <a:pt x="9641" y="2148"/>
                      <a:pt x="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1220;p27"/>
              <p:cNvSpPr/>
              <p:nvPr/>
            </p:nvSpPr>
            <p:spPr>
              <a:xfrm>
                <a:off x="1110814" y="1209315"/>
                <a:ext cx="661177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951" y="2148"/>
                      <a:pt x="4237" y="9052"/>
                      <a:pt x="0" y="18973"/>
                    </a:cubicBezTo>
                    <a:cubicBezTo>
                      <a:pt x="2904" y="20819"/>
                      <a:pt x="5412" y="21600"/>
                      <a:pt x="7618" y="21600"/>
                    </a:cubicBezTo>
                    <a:cubicBezTo>
                      <a:pt x="1914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1221;p27"/>
              <p:cNvSpPr/>
              <p:nvPr/>
            </p:nvSpPr>
            <p:spPr>
              <a:xfrm>
                <a:off x="362492" y="1341957"/>
                <a:ext cx="406317" cy="327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9" h="21600" fill="norm" stroke="1" extrusionOk="0">
                    <a:moveTo>
                      <a:pt x="1177" y="0"/>
                    </a:moveTo>
                    <a:cubicBezTo>
                      <a:pt x="873" y="0"/>
                      <a:pt x="568" y="192"/>
                      <a:pt x="264" y="577"/>
                    </a:cubicBezTo>
                    <a:cubicBezTo>
                      <a:pt x="-371" y="1378"/>
                      <a:pt x="264" y="2147"/>
                      <a:pt x="873" y="2916"/>
                    </a:cubicBezTo>
                    <a:cubicBezTo>
                      <a:pt x="7650" y="7595"/>
                      <a:pt x="13817" y="13043"/>
                      <a:pt x="18767" y="20062"/>
                    </a:cubicBezTo>
                    <a:cubicBezTo>
                      <a:pt x="18767" y="20831"/>
                      <a:pt x="19376" y="20831"/>
                      <a:pt x="19985" y="20831"/>
                    </a:cubicBezTo>
                    <a:lnTo>
                      <a:pt x="20594" y="21600"/>
                    </a:lnTo>
                    <a:cubicBezTo>
                      <a:pt x="21229" y="20831"/>
                      <a:pt x="21229" y="20062"/>
                      <a:pt x="21229" y="19261"/>
                    </a:cubicBezTo>
                    <a:cubicBezTo>
                      <a:pt x="15670" y="11473"/>
                      <a:pt x="8893" y="5256"/>
                      <a:pt x="2116" y="577"/>
                    </a:cubicBezTo>
                    <a:cubicBezTo>
                      <a:pt x="1812" y="192"/>
                      <a:pt x="1482" y="0"/>
                      <a:pt x="117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1222;p27"/>
              <p:cNvSpPr/>
              <p:nvPr/>
            </p:nvSpPr>
            <p:spPr>
              <a:xfrm>
                <a:off x="1087496" y="1445448"/>
                <a:ext cx="429774" cy="306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68" y="0"/>
                    </a:moveTo>
                    <a:cubicBezTo>
                      <a:pt x="16934" y="2499"/>
                      <a:pt x="1732" y="13282"/>
                      <a:pt x="0" y="19101"/>
                    </a:cubicBezTo>
                    <a:cubicBezTo>
                      <a:pt x="0" y="19957"/>
                      <a:pt x="0" y="20778"/>
                      <a:pt x="577" y="21600"/>
                    </a:cubicBezTo>
                    <a:lnTo>
                      <a:pt x="1155" y="21600"/>
                    </a:lnTo>
                    <a:cubicBezTo>
                      <a:pt x="1732" y="21600"/>
                      <a:pt x="1732" y="20778"/>
                      <a:pt x="2333" y="20778"/>
                    </a:cubicBezTo>
                    <a:cubicBezTo>
                      <a:pt x="7577" y="13282"/>
                      <a:pt x="14023" y="7462"/>
                      <a:pt x="21023" y="3320"/>
                    </a:cubicBezTo>
                    <a:cubicBezTo>
                      <a:pt x="21023" y="2499"/>
                      <a:pt x="21600" y="1643"/>
                      <a:pt x="21023" y="822"/>
                    </a:cubicBezTo>
                    <a:cubicBezTo>
                      <a:pt x="21023" y="0"/>
                      <a:pt x="20445" y="0"/>
                      <a:pt x="198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1223;p27"/>
              <p:cNvSpPr/>
              <p:nvPr/>
            </p:nvSpPr>
            <p:spPr>
              <a:xfrm>
                <a:off x="939618" y="725395"/>
                <a:ext cx="625786" cy="412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6" h="21600" fill="norm" stroke="1" extrusionOk="0">
                    <a:moveTo>
                      <a:pt x="8850" y="4320"/>
                    </a:moveTo>
                    <a:cubicBezTo>
                      <a:pt x="8850" y="5540"/>
                      <a:pt x="8058" y="6785"/>
                      <a:pt x="7670" y="7395"/>
                    </a:cubicBezTo>
                    <a:cubicBezTo>
                      <a:pt x="7670" y="6785"/>
                      <a:pt x="7670" y="4320"/>
                      <a:pt x="8850" y="4320"/>
                    </a:cubicBezTo>
                    <a:close/>
                    <a:moveTo>
                      <a:pt x="17871" y="10495"/>
                    </a:moveTo>
                    <a:cubicBezTo>
                      <a:pt x="17871" y="11105"/>
                      <a:pt x="17483" y="11715"/>
                      <a:pt x="17483" y="12350"/>
                    </a:cubicBezTo>
                    <a:cubicBezTo>
                      <a:pt x="17095" y="12960"/>
                      <a:pt x="17095" y="12960"/>
                      <a:pt x="16691" y="13570"/>
                    </a:cubicBezTo>
                    <a:cubicBezTo>
                      <a:pt x="17095" y="11715"/>
                      <a:pt x="17871" y="10495"/>
                      <a:pt x="17871" y="10495"/>
                    </a:cubicBezTo>
                    <a:close/>
                    <a:moveTo>
                      <a:pt x="992" y="0"/>
                    </a:moveTo>
                    <a:cubicBezTo>
                      <a:pt x="588" y="0"/>
                      <a:pt x="200" y="610"/>
                      <a:pt x="200" y="1220"/>
                    </a:cubicBezTo>
                    <a:cubicBezTo>
                      <a:pt x="-576" y="5540"/>
                      <a:pt x="992" y="9885"/>
                      <a:pt x="3337" y="11715"/>
                    </a:cubicBezTo>
                    <a:cubicBezTo>
                      <a:pt x="3741" y="12045"/>
                      <a:pt x="4226" y="12198"/>
                      <a:pt x="4759" y="12198"/>
                    </a:cubicBezTo>
                    <a:cubicBezTo>
                      <a:pt x="5309" y="12198"/>
                      <a:pt x="5891" y="12045"/>
                      <a:pt x="6489" y="11715"/>
                    </a:cubicBezTo>
                    <a:cubicBezTo>
                      <a:pt x="7265" y="15425"/>
                      <a:pt x="9626" y="17890"/>
                      <a:pt x="12374" y="17890"/>
                    </a:cubicBezTo>
                    <a:cubicBezTo>
                      <a:pt x="13555" y="17890"/>
                      <a:pt x="14347" y="17890"/>
                      <a:pt x="15511" y="17280"/>
                    </a:cubicBezTo>
                    <a:cubicBezTo>
                      <a:pt x="16303" y="19745"/>
                      <a:pt x="17871" y="21600"/>
                      <a:pt x="19844" y="21600"/>
                    </a:cubicBezTo>
                    <a:lnTo>
                      <a:pt x="20232" y="21600"/>
                    </a:lnTo>
                    <a:cubicBezTo>
                      <a:pt x="21024" y="21600"/>
                      <a:pt x="21024" y="19745"/>
                      <a:pt x="20232" y="19135"/>
                    </a:cubicBezTo>
                    <a:cubicBezTo>
                      <a:pt x="20022" y="19211"/>
                      <a:pt x="19811" y="19262"/>
                      <a:pt x="19617" y="19262"/>
                    </a:cubicBezTo>
                    <a:cubicBezTo>
                      <a:pt x="18356" y="19262"/>
                      <a:pt x="17435" y="17661"/>
                      <a:pt x="17095" y="16035"/>
                    </a:cubicBezTo>
                    <a:cubicBezTo>
                      <a:pt x="17871" y="15425"/>
                      <a:pt x="18275" y="14815"/>
                      <a:pt x="18664" y="13570"/>
                    </a:cubicBezTo>
                    <a:cubicBezTo>
                      <a:pt x="19440" y="12350"/>
                      <a:pt x="19440" y="10495"/>
                      <a:pt x="19052" y="9250"/>
                    </a:cubicBezTo>
                    <a:cubicBezTo>
                      <a:pt x="18777" y="8818"/>
                      <a:pt x="18502" y="8386"/>
                      <a:pt x="18227" y="8386"/>
                    </a:cubicBezTo>
                    <a:cubicBezTo>
                      <a:pt x="18098" y="8386"/>
                      <a:pt x="17984" y="8462"/>
                      <a:pt x="17871" y="8640"/>
                    </a:cubicBezTo>
                    <a:cubicBezTo>
                      <a:pt x="16303" y="8640"/>
                      <a:pt x="15511" y="11105"/>
                      <a:pt x="15511" y="14205"/>
                    </a:cubicBezTo>
                    <a:cubicBezTo>
                      <a:pt x="15123" y="14205"/>
                      <a:pt x="15123" y="14815"/>
                      <a:pt x="15511" y="14815"/>
                    </a:cubicBezTo>
                    <a:cubicBezTo>
                      <a:pt x="14347" y="15425"/>
                      <a:pt x="13555" y="15425"/>
                      <a:pt x="12374" y="15425"/>
                    </a:cubicBezTo>
                    <a:cubicBezTo>
                      <a:pt x="10418" y="15425"/>
                      <a:pt x="8446" y="13570"/>
                      <a:pt x="8058" y="10495"/>
                    </a:cubicBezTo>
                    <a:cubicBezTo>
                      <a:pt x="8446" y="9885"/>
                      <a:pt x="8850" y="9250"/>
                      <a:pt x="9238" y="8640"/>
                    </a:cubicBezTo>
                    <a:cubicBezTo>
                      <a:pt x="9626" y="8030"/>
                      <a:pt x="11194" y="5540"/>
                      <a:pt x="10418" y="3075"/>
                    </a:cubicBezTo>
                    <a:cubicBezTo>
                      <a:pt x="10418" y="3075"/>
                      <a:pt x="10014" y="1855"/>
                      <a:pt x="8446" y="1855"/>
                    </a:cubicBezTo>
                    <a:cubicBezTo>
                      <a:pt x="6877" y="2465"/>
                      <a:pt x="6085" y="4320"/>
                      <a:pt x="6085" y="8030"/>
                    </a:cubicBezTo>
                    <a:cubicBezTo>
                      <a:pt x="6085" y="8030"/>
                      <a:pt x="6085" y="8640"/>
                      <a:pt x="6085" y="9250"/>
                    </a:cubicBezTo>
                    <a:cubicBezTo>
                      <a:pt x="5697" y="9555"/>
                      <a:pt x="5309" y="9707"/>
                      <a:pt x="4921" y="9707"/>
                    </a:cubicBezTo>
                    <a:cubicBezTo>
                      <a:pt x="4517" y="9707"/>
                      <a:pt x="4129" y="9555"/>
                      <a:pt x="3741" y="9250"/>
                    </a:cubicBezTo>
                    <a:cubicBezTo>
                      <a:pt x="2173" y="7395"/>
                      <a:pt x="1380" y="4320"/>
                      <a:pt x="1380" y="1220"/>
                    </a:cubicBezTo>
                    <a:cubicBezTo>
                      <a:pt x="1380" y="610"/>
                      <a:pt x="1380" y="0"/>
                      <a:pt x="99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1224;p27"/>
              <p:cNvSpPr/>
              <p:nvPr/>
            </p:nvSpPr>
            <p:spPr>
              <a:xfrm>
                <a:off x="84315" y="418331"/>
                <a:ext cx="719957" cy="318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66" y="3194"/>
                    </a:moveTo>
                    <a:cubicBezTo>
                      <a:pt x="15216" y="3194"/>
                      <a:pt x="15216" y="3194"/>
                      <a:pt x="15216" y="4807"/>
                    </a:cubicBezTo>
                    <a:cubicBezTo>
                      <a:pt x="15216" y="6421"/>
                      <a:pt x="14866" y="7211"/>
                      <a:pt x="14866" y="8001"/>
                    </a:cubicBezTo>
                    <a:cubicBezTo>
                      <a:pt x="14517" y="6421"/>
                      <a:pt x="14517" y="4807"/>
                      <a:pt x="14866" y="3194"/>
                    </a:cubicBezTo>
                    <a:close/>
                    <a:moveTo>
                      <a:pt x="8847" y="7211"/>
                    </a:moveTo>
                    <a:cubicBezTo>
                      <a:pt x="9197" y="8791"/>
                      <a:pt x="9561" y="11195"/>
                      <a:pt x="9197" y="13599"/>
                    </a:cubicBezTo>
                    <a:cubicBezTo>
                      <a:pt x="8847" y="12809"/>
                      <a:pt x="8497" y="12018"/>
                      <a:pt x="8133" y="10405"/>
                    </a:cubicBezTo>
                    <a:cubicBezTo>
                      <a:pt x="8133" y="9615"/>
                      <a:pt x="8497" y="8001"/>
                      <a:pt x="8847" y="7211"/>
                    </a:cubicBezTo>
                    <a:close/>
                    <a:moveTo>
                      <a:pt x="14866" y="0"/>
                    </a:moveTo>
                    <a:cubicBezTo>
                      <a:pt x="14152" y="0"/>
                      <a:pt x="13453" y="823"/>
                      <a:pt x="13453" y="2404"/>
                    </a:cubicBezTo>
                    <a:cubicBezTo>
                      <a:pt x="12738" y="4807"/>
                      <a:pt x="13103" y="8791"/>
                      <a:pt x="13453" y="11195"/>
                    </a:cubicBezTo>
                    <a:cubicBezTo>
                      <a:pt x="12738" y="12809"/>
                      <a:pt x="12039" y="13599"/>
                      <a:pt x="10975" y="14422"/>
                    </a:cubicBezTo>
                    <a:lnTo>
                      <a:pt x="10261" y="14422"/>
                    </a:lnTo>
                    <a:cubicBezTo>
                      <a:pt x="10625" y="11195"/>
                      <a:pt x="10625" y="8001"/>
                      <a:pt x="9911" y="5598"/>
                    </a:cubicBezTo>
                    <a:cubicBezTo>
                      <a:pt x="9663" y="5038"/>
                      <a:pt x="9226" y="4478"/>
                      <a:pt x="8760" y="4478"/>
                    </a:cubicBezTo>
                    <a:cubicBezTo>
                      <a:pt x="8555" y="4478"/>
                      <a:pt x="8351" y="4577"/>
                      <a:pt x="8133" y="4807"/>
                    </a:cubicBezTo>
                    <a:cubicBezTo>
                      <a:pt x="7083" y="5598"/>
                      <a:pt x="6369" y="8791"/>
                      <a:pt x="6719" y="11195"/>
                    </a:cubicBezTo>
                    <a:cubicBezTo>
                      <a:pt x="7083" y="13599"/>
                      <a:pt x="7433" y="15212"/>
                      <a:pt x="8497" y="16002"/>
                    </a:cubicBezTo>
                    <a:cubicBezTo>
                      <a:pt x="7958" y="17813"/>
                      <a:pt x="7229" y="18702"/>
                      <a:pt x="6457" y="18702"/>
                    </a:cubicBezTo>
                    <a:cubicBezTo>
                      <a:pt x="6194" y="18702"/>
                      <a:pt x="5932" y="18604"/>
                      <a:pt x="5655" y="18406"/>
                    </a:cubicBezTo>
                    <a:cubicBezTo>
                      <a:pt x="1414" y="17616"/>
                      <a:pt x="1414" y="12809"/>
                      <a:pt x="1414" y="12809"/>
                    </a:cubicBezTo>
                    <a:cubicBezTo>
                      <a:pt x="1414" y="12018"/>
                      <a:pt x="1064" y="11195"/>
                      <a:pt x="700" y="11195"/>
                    </a:cubicBezTo>
                    <a:cubicBezTo>
                      <a:pt x="350" y="11195"/>
                      <a:pt x="0" y="12018"/>
                      <a:pt x="0" y="12809"/>
                    </a:cubicBezTo>
                    <a:cubicBezTo>
                      <a:pt x="0" y="13599"/>
                      <a:pt x="0" y="20020"/>
                      <a:pt x="5655" y="21600"/>
                    </a:cubicBezTo>
                    <a:lnTo>
                      <a:pt x="6369" y="21600"/>
                    </a:lnTo>
                    <a:cubicBezTo>
                      <a:pt x="7783" y="21600"/>
                      <a:pt x="9197" y="20020"/>
                      <a:pt x="9911" y="16793"/>
                    </a:cubicBezTo>
                    <a:lnTo>
                      <a:pt x="10975" y="16793"/>
                    </a:lnTo>
                    <a:cubicBezTo>
                      <a:pt x="12389" y="16002"/>
                      <a:pt x="13453" y="15212"/>
                      <a:pt x="14152" y="13599"/>
                    </a:cubicBezTo>
                    <a:cubicBezTo>
                      <a:pt x="14517" y="14422"/>
                      <a:pt x="14866" y="14422"/>
                      <a:pt x="15216" y="15212"/>
                    </a:cubicBezTo>
                    <a:cubicBezTo>
                      <a:pt x="15595" y="16035"/>
                      <a:pt x="16353" y="17122"/>
                      <a:pt x="17519" y="17122"/>
                    </a:cubicBezTo>
                    <a:cubicBezTo>
                      <a:pt x="18554" y="17122"/>
                      <a:pt x="19924" y="16266"/>
                      <a:pt x="21600" y="13599"/>
                    </a:cubicBezTo>
                    <a:cubicBezTo>
                      <a:pt x="21600" y="13599"/>
                      <a:pt x="21600" y="12018"/>
                      <a:pt x="21600" y="12018"/>
                    </a:cubicBezTo>
                    <a:cubicBezTo>
                      <a:pt x="21411" y="11590"/>
                      <a:pt x="21236" y="11393"/>
                      <a:pt x="21061" y="11393"/>
                    </a:cubicBezTo>
                    <a:cubicBezTo>
                      <a:pt x="20886" y="11393"/>
                      <a:pt x="20711" y="11590"/>
                      <a:pt x="20536" y="12018"/>
                    </a:cubicBezTo>
                    <a:cubicBezTo>
                      <a:pt x="19734" y="13335"/>
                      <a:pt x="18612" y="14455"/>
                      <a:pt x="17534" y="14455"/>
                    </a:cubicBezTo>
                    <a:cubicBezTo>
                      <a:pt x="16674" y="14455"/>
                      <a:pt x="15843" y="13763"/>
                      <a:pt x="15216" y="12018"/>
                    </a:cubicBezTo>
                    <a:cubicBezTo>
                      <a:pt x="15930" y="9615"/>
                      <a:pt x="16280" y="8001"/>
                      <a:pt x="16280" y="5598"/>
                    </a:cubicBezTo>
                    <a:cubicBezTo>
                      <a:pt x="16630" y="3194"/>
                      <a:pt x="15930" y="823"/>
                      <a:pt x="1486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1225;p27"/>
              <p:cNvSpPr/>
              <p:nvPr/>
            </p:nvSpPr>
            <p:spPr>
              <a:xfrm>
                <a:off x="237829" y="1870090"/>
                <a:ext cx="1463237" cy="1180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259" y="21173"/>
                    </a:lnTo>
                    <a:lnTo>
                      <a:pt x="1968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4" name="Google Shape;1226;p27"/>
            <p:cNvSpPr/>
            <p:nvPr/>
          </p:nvSpPr>
          <p:spPr>
            <a:xfrm>
              <a:off x="206169" y="2200459"/>
              <a:ext cx="1562254" cy="38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40" fill="norm" stroke="1" extrusionOk="0">
                  <a:moveTo>
                    <a:pt x="0" y="15917"/>
                  </a:moveTo>
                  <a:cubicBezTo>
                    <a:pt x="1687" y="16260"/>
                    <a:pt x="3618" y="12709"/>
                    <a:pt x="4374" y="8121"/>
                  </a:cubicBezTo>
                  <a:cubicBezTo>
                    <a:pt x="4684" y="6241"/>
                    <a:pt x="4901" y="1209"/>
                    <a:pt x="4239" y="1828"/>
                  </a:cubicBezTo>
                  <a:cubicBezTo>
                    <a:pt x="3053" y="2937"/>
                    <a:pt x="2144" y="9837"/>
                    <a:pt x="3021" y="12498"/>
                  </a:cubicBezTo>
                  <a:cubicBezTo>
                    <a:pt x="5037" y="18612"/>
                    <a:pt x="12381" y="7585"/>
                    <a:pt x="10642" y="734"/>
                  </a:cubicBezTo>
                  <a:cubicBezTo>
                    <a:pt x="9698" y="-2988"/>
                    <a:pt x="6900" y="8480"/>
                    <a:pt x="7892" y="12087"/>
                  </a:cubicBezTo>
                  <a:cubicBezTo>
                    <a:pt x="9500" y="17936"/>
                    <a:pt x="13538" y="11471"/>
                    <a:pt x="15106" y="5522"/>
                  </a:cubicBezTo>
                  <a:cubicBezTo>
                    <a:pt x="15476" y="4121"/>
                    <a:pt x="15452" y="-270"/>
                    <a:pt x="14881" y="187"/>
                  </a:cubicBezTo>
                  <a:cubicBezTo>
                    <a:pt x="13507" y="1285"/>
                    <a:pt x="12805" y="8871"/>
                    <a:pt x="13573" y="12498"/>
                  </a:cubicBezTo>
                  <a:cubicBezTo>
                    <a:pt x="14850" y="18523"/>
                    <a:pt x="20726" y="7602"/>
                    <a:pt x="19616" y="1281"/>
                  </a:cubicBezTo>
                  <a:cubicBezTo>
                    <a:pt x="19412" y="123"/>
                    <a:pt x="18719" y="1767"/>
                    <a:pt x="18398" y="2650"/>
                  </a:cubicBezTo>
                  <a:cubicBezTo>
                    <a:pt x="17499" y="5132"/>
                    <a:pt x="17902" y="11668"/>
                    <a:pt x="18939" y="13592"/>
                  </a:cubicBezTo>
                  <a:cubicBezTo>
                    <a:pt x="19766" y="15126"/>
                    <a:pt x="21390" y="12905"/>
                    <a:pt x="21600" y="10035"/>
                  </a:cubicBezTo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7" name="Google Shape;1227;p27"/>
          <p:cNvGrpSpPr/>
          <p:nvPr/>
        </p:nvGrpSpPr>
        <p:grpSpPr>
          <a:xfrm>
            <a:off x="20597544" y="668704"/>
            <a:ext cx="5381589" cy="2936884"/>
            <a:chOff x="0" y="0"/>
            <a:chExt cx="5381588" cy="2936883"/>
          </a:xfrm>
        </p:grpSpPr>
        <p:grpSp>
          <p:nvGrpSpPr>
            <p:cNvPr id="235" name="Google Shape;1228;p27"/>
            <p:cNvGrpSpPr/>
            <p:nvPr/>
          </p:nvGrpSpPr>
          <p:grpSpPr>
            <a:xfrm>
              <a:off x="200049" y="0"/>
              <a:ext cx="5181540" cy="2925241"/>
              <a:chOff x="0" y="0"/>
              <a:chExt cx="5181539" cy="2925240"/>
            </a:xfrm>
          </p:grpSpPr>
          <p:grpSp>
            <p:nvGrpSpPr>
              <p:cNvPr id="232" name="Google Shape;1229;p27"/>
              <p:cNvGrpSpPr/>
              <p:nvPr/>
            </p:nvGrpSpPr>
            <p:grpSpPr>
              <a:xfrm>
                <a:off x="0" y="0"/>
                <a:ext cx="5181540" cy="2925241"/>
                <a:chOff x="0" y="0"/>
                <a:chExt cx="5181539" cy="2925240"/>
              </a:xfrm>
            </p:grpSpPr>
            <p:sp>
              <p:nvSpPr>
                <p:cNvPr id="226" name="Google Shape;1230;p27"/>
                <p:cNvSpPr/>
                <p:nvPr/>
              </p:nvSpPr>
              <p:spPr>
                <a:xfrm rot="20118682">
                  <a:off x="1048985" y="222334"/>
                  <a:ext cx="1385063" cy="146434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7" name="Google Shape;1231;p27"/>
                <p:cNvSpPr/>
                <p:nvPr/>
              </p:nvSpPr>
              <p:spPr>
                <a:xfrm>
                  <a:off x="2105982" y="417612"/>
                  <a:ext cx="1795441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8" name="Google Shape;1232;p27"/>
                <p:cNvSpPr/>
                <p:nvPr/>
              </p:nvSpPr>
              <p:spPr>
                <a:xfrm>
                  <a:off x="0" y="886278"/>
                  <a:ext cx="1585862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9" name="Google Shape;1233;p27"/>
                <p:cNvSpPr/>
                <p:nvPr/>
              </p:nvSpPr>
              <p:spPr>
                <a:xfrm>
                  <a:off x="444874" y="1482841"/>
                  <a:ext cx="1511495" cy="123502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0" name="Google Shape;1234;p27"/>
                <p:cNvSpPr/>
                <p:nvPr/>
              </p:nvSpPr>
              <p:spPr>
                <a:xfrm>
                  <a:off x="1576042" y="1452470"/>
                  <a:ext cx="1585862" cy="129578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" name="Google Shape;1235;p27"/>
                <p:cNvSpPr/>
                <p:nvPr/>
              </p:nvSpPr>
              <p:spPr>
                <a:xfrm rot="18632664">
                  <a:off x="3227640" y="994155"/>
                  <a:ext cx="1637697" cy="15864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33" name="Google Shape;1236;p27"/>
              <p:cNvSpPr/>
              <p:nvPr/>
            </p:nvSpPr>
            <p:spPr>
              <a:xfrm>
                <a:off x="1176942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4" name="Google Shape;1237;p27"/>
              <p:cNvSpPr/>
              <p:nvPr/>
            </p:nvSpPr>
            <p:spPr>
              <a:xfrm>
                <a:off x="2196919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6" name="Google Shape;1238;p27"/>
            <p:cNvSpPr/>
            <p:nvPr/>
          </p:nvSpPr>
          <p:spPr>
            <a:xfrm>
              <a:off x="0" y="550777"/>
              <a:ext cx="4862825" cy="2386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38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12102145" y="5831704"/>
            <a:ext cx="3853612" cy="979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473847" y="382958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تجميع"/>
          <p:cNvGrpSpPr/>
          <p:nvPr/>
        </p:nvGrpSpPr>
        <p:grpSpPr>
          <a:xfrm>
            <a:off x="-77814" y="-58171"/>
            <a:ext cx="24539632" cy="13866209"/>
            <a:chOff x="0" y="0"/>
            <a:chExt cx="24539631" cy="13866208"/>
          </a:xfrm>
        </p:grpSpPr>
        <p:grpSp>
          <p:nvGrpSpPr>
            <p:cNvPr id="251" name="Group 2"/>
            <p:cNvGrpSpPr/>
            <p:nvPr/>
          </p:nvGrpSpPr>
          <p:grpSpPr>
            <a:xfrm>
              <a:off x="0" y="0"/>
              <a:ext cx="24539631" cy="13866209"/>
              <a:chOff x="0" y="0"/>
              <a:chExt cx="24539631" cy="13866208"/>
            </a:xfrm>
          </p:grpSpPr>
          <p:pic>
            <p:nvPicPr>
              <p:cNvPr id="247" name="Picture 3" descr="Picture 3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693905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8" name="Picture 4" descr="Picture 4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-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9" name="Picture 5" descr="Picture 5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693905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0" name="Picture 6" descr="Picture 6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55" name="Google Shape;11;p2"/>
            <p:cNvGrpSpPr/>
            <p:nvPr/>
          </p:nvGrpSpPr>
          <p:grpSpPr>
            <a:xfrm>
              <a:off x="15082374" y="0"/>
              <a:ext cx="9457257" cy="5602458"/>
              <a:chOff x="0" y="0"/>
              <a:chExt cx="9457256" cy="5602457"/>
            </a:xfrm>
          </p:grpSpPr>
          <p:sp>
            <p:nvSpPr>
              <p:cNvPr id="252" name="Google Shape;12;p2"/>
              <p:cNvSpPr/>
              <p:nvPr/>
            </p:nvSpPr>
            <p:spPr>
              <a:xfrm>
                <a:off x="2643794" y="-1"/>
                <a:ext cx="6813463" cy="4091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564" y="0"/>
                    </a:moveTo>
                    <a:lnTo>
                      <a:pt x="0" y="98"/>
                    </a:lnTo>
                    <a:lnTo>
                      <a:pt x="634" y="156"/>
                    </a:lnTo>
                    <a:lnTo>
                      <a:pt x="1233" y="235"/>
                    </a:lnTo>
                    <a:lnTo>
                      <a:pt x="1820" y="332"/>
                    </a:lnTo>
                    <a:lnTo>
                      <a:pt x="2383" y="450"/>
                    </a:lnTo>
                    <a:lnTo>
                      <a:pt x="2911" y="567"/>
                    </a:lnTo>
                    <a:lnTo>
                      <a:pt x="3428" y="704"/>
                    </a:lnTo>
                    <a:lnTo>
                      <a:pt x="3921" y="840"/>
                    </a:lnTo>
                    <a:lnTo>
                      <a:pt x="4379" y="997"/>
                    </a:lnTo>
                    <a:lnTo>
                      <a:pt x="4837" y="1173"/>
                    </a:lnTo>
                    <a:lnTo>
                      <a:pt x="5259" y="1369"/>
                    </a:lnTo>
                    <a:lnTo>
                      <a:pt x="5670" y="1563"/>
                    </a:lnTo>
                    <a:lnTo>
                      <a:pt x="6057" y="1779"/>
                    </a:lnTo>
                    <a:lnTo>
                      <a:pt x="6422" y="2013"/>
                    </a:lnTo>
                    <a:lnTo>
                      <a:pt x="6785" y="2268"/>
                    </a:lnTo>
                    <a:lnTo>
                      <a:pt x="7114" y="2522"/>
                    </a:lnTo>
                    <a:lnTo>
                      <a:pt x="7431" y="2795"/>
                    </a:lnTo>
                    <a:lnTo>
                      <a:pt x="7736" y="3089"/>
                    </a:lnTo>
                    <a:lnTo>
                      <a:pt x="8030" y="3401"/>
                    </a:lnTo>
                    <a:lnTo>
                      <a:pt x="8570" y="4066"/>
                    </a:lnTo>
                    <a:lnTo>
                      <a:pt x="8816" y="4418"/>
                    </a:lnTo>
                    <a:lnTo>
                      <a:pt x="9051" y="4789"/>
                    </a:lnTo>
                    <a:lnTo>
                      <a:pt x="9274" y="5180"/>
                    </a:lnTo>
                    <a:lnTo>
                      <a:pt x="9485" y="5590"/>
                    </a:lnTo>
                    <a:lnTo>
                      <a:pt x="9697" y="6001"/>
                    </a:lnTo>
                    <a:lnTo>
                      <a:pt x="9884" y="6451"/>
                    </a:lnTo>
                    <a:lnTo>
                      <a:pt x="10072" y="6901"/>
                    </a:lnTo>
                    <a:lnTo>
                      <a:pt x="10249" y="7389"/>
                    </a:lnTo>
                    <a:lnTo>
                      <a:pt x="10424" y="7878"/>
                    </a:lnTo>
                    <a:lnTo>
                      <a:pt x="10577" y="8386"/>
                    </a:lnTo>
                    <a:lnTo>
                      <a:pt x="10742" y="8914"/>
                    </a:lnTo>
                    <a:lnTo>
                      <a:pt x="10894" y="9462"/>
                    </a:lnTo>
                    <a:lnTo>
                      <a:pt x="11199" y="10692"/>
                    </a:lnTo>
                    <a:lnTo>
                      <a:pt x="11516" y="11963"/>
                    </a:lnTo>
                    <a:lnTo>
                      <a:pt x="11845" y="13273"/>
                    </a:lnTo>
                    <a:lnTo>
                      <a:pt x="12021" y="13918"/>
                    </a:lnTo>
                    <a:lnTo>
                      <a:pt x="12197" y="14563"/>
                    </a:lnTo>
                    <a:lnTo>
                      <a:pt x="12373" y="15189"/>
                    </a:lnTo>
                    <a:lnTo>
                      <a:pt x="12573" y="15814"/>
                    </a:lnTo>
                    <a:lnTo>
                      <a:pt x="12772" y="16440"/>
                    </a:lnTo>
                    <a:lnTo>
                      <a:pt x="12995" y="17026"/>
                    </a:lnTo>
                    <a:lnTo>
                      <a:pt x="13218" y="17593"/>
                    </a:lnTo>
                    <a:lnTo>
                      <a:pt x="13465" y="18141"/>
                    </a:lnTo>
                    <a:lnTo>
                      <a:pt x="13723" y="18668"/>
                    </a:lnTo>
                    <a:lnTo>
                      <a:pt x="13993" y="19157"/>
                    </a:lnTo>
                    <a:lnTo>
                      <a:pt x="14134" y="19391"/>
                    </a:lnTo>
                    <a:lnTo>
                      <a:pt x="14439" y="19821"/>
                    </a:lnTo>
                    <a:lnTo>
                      <a:pt x="14592" y="20017"/>
                    </a:lnTo>
                    <a:lnTo>
                      <a:pt x="14756" y="20212"/>
                    </a:lnTo>
                    <a:lnTo>
                      <a:pt x="14921" y="20388"/>
                    </a:lnTo>
                    <a:lnTo>
                      <a:pt x="15096" y="20564"/>
                    </a:lnTo>
                    <a:lnTo>
                      <a:pt x="15273" y="20721"/>
                    </a:lnTo>
                    <a:lnTo>
                      <a:pt x="15461" y="20877"/>
                    </a:lnTo>
                    <a:lnTo>
                      <a:pt x="15648" y="21014"/>
                    </a:lnTo>
                    <a:lnTo>
                      <a:pt x="16047" y="21248"/>
                    </a:lnTo>
                    <a:lnTo>
                      <a:pt x="16259" y="21346"/>
                    </a:lnTo>
                    <a:lnTo>
                      <a:pt x="16470" y="21425"/>
                    </a:lnTo>
                    <a:lnTo>
                      <a:pt x="16693" y="21483"/>
                    </a:lnTo>
                    <a:lnTo>
                      <a:pt x="16916" y="21542"/>
                    </a:lnTo>
                    <a:lnTo>
                      <a:pt x="17151" y="21581"/>
                    </a:lnTo>
                    <a:lnTo>
                      <a:pt x="17397" y="21600"/>
                    </a:lnTo>
                    <a:lnTo>
                      <a:pt x="17902" y="21600"/>
                    </a:lnTo>
                    <a:lnTo>
                      <a:pt x="18160" y="21581"/>
                    </a:lnTo>
                    <a:lnTo>
                      <a:pt x="18430" y="21522"/>
                    </a:lnTo>
                    <a:lnTo>
                      <a:pt x="18712" y="21463"/>
                    </a:lnTo>
                    <a:lnTo>
                      <a:pt x="19006" y="21386"/>
                    </a:lnTo>
                    <a:lnTo>
                      <a:pt x="19299" y="21288"/>
                    </a:lnTo>
                    <a:lnTo>
                      <a:pt x="19604" y="21171"/>
                    </a:lnTo>
                    <a:lnTo>
                      <a:pt x="19910" y="21033"/>
                    </a:lnTo>
                    <a:lnTo>
                      <a:pt x="20226" y="20877"/>
                    </a:lnTo>
                    <a:lnTo>
                      <a:pt x="20555" y="20702"/>
                    </a:lnTo>
                    <a:lnTo>
                      <a:pt x="20896" y="20506"/>
                    </a:lnTo>
                    <a:lnTo>
                      <a:pt x="21248" y="20291"/>
                    </a:lnTo>
                    <a:lnTo>
                      <a:pt x="21600" y="20037"/>
                    </a:lnTo>
                    <a:lnTo>
                      <a:pt x="21564" y="0"/>
                    </a:lnTo>
                    <a:close/>
                  </a:path>
                </a:pathLst>
              </a:custGeom>
              <a:solidFill>
                <a:schemeClr val="accent1">
                  <a:lumOff val="1872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" name="Google Shape;13;p2"/>
              <p:cNvSpPr/>
              <p:nvPr/>
            </p:nvSpPr>
            <p:spPr>
              <a:xfrm>
                <a:off x="0" y="307341"/>
                <a:ext cx="5728405" cy="1603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3" y="0"/>
                    </a:moveTo>
                    <a:lnTo>
                      <a:pt x="8391" y="99"/>
                    </a:lnTo>
                    <a:lnTo>
                      <a:pt x="7931" y="200"/>
                    </a:lnTo>
                    <a:lnTo>
                      <a:pt x="7470" y="349"/>
                    </a:lnTo>
                    <a:lnTo>
                      <a:pt x="7009" y="500"/>
                    </a:lnTo>
                    <a:lnTo>
                      <a:pt x="6548" y="749"/>
                    </a:lnTo>
                    <a:lnTo>
                      <a:pt x="6088" y="947"/>
                    </a:lnTo>
                    <a:lnTo>
                      <a:pt x="5166" y="1546"/>
                    </a:lnTo>
                    <a:lnTo>
                      <a:pt x="4231" y="2246"/>
                    </a:lnTo>
                    <a:lnTo>
                      <a:pt x="3295" y="3042"/>
                    </a:lnTo>
                    <a:lnTo>
                      <a:pt x="2345" y="3990"/>
                    </a:lnTo>
                    <a:lnTo>
                      <a:pt x="2024" y="4341"/>
                    </a:lnTo>
                    <a:lnTo>
                      <a:pt x="1718" y="4788"/>
                    </a:lnTo>
                    <a:lnTo>
                      <a:pt x="1438" y="5288"/>
                    </a:lnTo>
                    <a:lnTo>
                      <a:pt x="1187" y="5788"/>
                    </a:lnTo>
                    <a:lnTo>
                      <a:pt x="964" y="6334"/>
                    </a:lnTo>
                    <a:lnTo>
                      <a:pt x="768" y="6933"/>
                    </a:lnTo>
                    <a:lnTo>
                      <a:pt x="586" y="7531"/>
                    </a:lnTo>
                    <a:lnTo>
                      <a:pt x="433" y="8182"/>
                    </a:lnTo>
                    <a:lnTo>
                      <a:pt x="307" y="8830"/>
                    </a:lnTo>
                    <a:lnTo>
                      <a:pt x="195" y="9478"/>
                    </a:lnTo>
                    <a:lnTo>
                      <a:pt x="111" y="10175"/>
                    </a:lnTo>
                    <a:lnTo>
                      <a:pt x="56" y="10826"/>
                    </a:lnTo>
                    <a:lnTo>
                      <a:pt x="14" y="11523"/>
                    </a:lnTo>
                    <a:lnTo>
                      <a:pt x="0" y="12171"/>
                    </a:lnTo>
                    <a:lnTo>
                      <a:pt x="14" y="12820"/>
                    </a:lnTo>
                    <a:lnTo>
                      <a:pt x="28" y="13418"/>
                    </a:lnTo>
                    <a:lnTo>
                      <a:pt x="84" y="14017"/>
                    </a:lnTo>
                    <a:lnTo>
                      <a:pt x="154" y="14615"/>
                    </a:lnTo>
                    <a:lnTo>
                      <a:pt x="237" y="15115"/>
                    </a:lnTo>
                    <a:lnTo>
                      <a:pt x="335" y="15614"/>
                    </a:lnTo>
                    <a:lnTo>
                      <a:pt x="461" y="16062"/>
                    </a:lnTo>
                    <a:lnTo>
                      <a:pt x="614" y="16463"/>
                    </a:lnTo>
                    <a:lnTo>
                      <a:pt x="768" y="16812"/>
                    </a:lnTo>
                    <a:lnTo>
                      <a:pt x="949" y="17111"/>
                    </a:lnTo>
                    <a:lnTo>
                      <a:pt x="1145" y="17311"/>
                    </a:lnTo>
                    <a:lnTo>
                      <a:pt x="1369" y="17460"/>
                    </a:lnTo>
                    <a:lnTo>
                      <a:pt x="1592" y="17559"/>
                    </a:lnTo>
                    <a:lnTo>
                      <a:pt x="1843" y="17509"/>
                    </a:lnTo>
                    <a:lnTo>
                      <a:pt x="2108" y="17460"/>
                    </a:lnTo>
                    <a:lnTo>
                      <a:pt x="2388" y="17259"/>
                    </a:lnTo>
                    <a:lnTo>
                      <a:pt x="2681" y="16960"/>
                    </a:lnTo>
                    <a:lnTo>
                      <a:pt x="2988" y="16611"/>
                    </a:lnTo>
                    <a:lnTo>
                      <a:pt x="3616" y="15763"/>
                    </a:lnTo>
                    <a:lnTo>
                      <a:pt x="4244" y="14966"/>
                    </a:lnTo>
                    <a:lnTo>
                      <a:pt x="4859" y="14217"/>
                    </a:lnTo>
                    <a:lnTo>
                      <a:pt x="5459" y="13519"/>
                    </a:lnTo>
                    <a:lnTo>
                      <a:pt x="6073" y="12921"/>
                    </a:lnTo>
                    <a:lnTo>
                      <a:pt x="6674" y="12372"/>
                    </a:lnTo>
                    <a:lnTo>
                      <a:pt x="7275" y="11872"/>
                    </a:lnTo>
                    <a:lnTo>
                      <a:pt x="7889" y="11425"/>
                    </a:lnTo>
                    <a:lnTo>
                      <a:pt x="8503" y="11073"/>
                    </a:lnTo>
                    <a:lnTo>
                      <a:pt x="9117" y="10774"/>
                    </a:lnTo>
                    <a:lnTo>
                      <a:pt x="9746" y="10527"/>
                    </a:lnTo>
                    <a:lnTo>
                      <a:pt x="10388" y="10376"/>
                    </a:lnTo>
                    <a:lnTo>
                      <a:pt x="11030" y="10326"/>
                    </a:lnTo>
                    <a:lnTo>
                      <a:pt x="11700" y="10326"/>
                    </a:lnTo>
                    <a:lnTo>
                      <a:pt x="12385" y="10425"/>
                    </a:lnTo>
                    <a:lnTo>
                      <a:pt x="13083" y="10626"/>
                    </a:lnTo>
                    <a:lnTo>
                      <a:pt x="13446" y="10774"/>
                    </a:lnTo>
                    <a:lnTo>
                      <a:pt x="13781" y="10974"/>
                    </a:lnTo>
                    <a:lnTo>
                      <a:pt x="14116" y="11224"/>
                    </a:lnTo>
                    <a:lnTo>
                      <a:pt x="14451" y="11523"/>
                    </a:lnTo>
                    <a:lnTo>
                      <a:pt x="14772" y="11872"/>
                    </a:lnTo>
                    <a:lnTo>
                      <a:pt x="15093" y="12270"/>
                    </a:lnTo>
                    <a:lnTo>
                      <a:pt x="15401" y="12671"/>
                    </a:lnTo>
                    <a:lnTo>
                      <a:pt x="15694" y="13119"/>
                    </a:lnTo>
                    <a:lnTo>
                      <a:pt x="15987" y="13618"/>
                    </a:lnTo>
                    <a:lnTo>
                      <a:pt x="16280" y="14118"/>
                    </a:lnTo>
                    <a:lnTo>
                      <a:pt x="16838" y="15164"/>
                    </a:lnTo>
                    <a:lnTo>
                      <a:pt x="17369" y="16213"/>
                    </a:lnTo>
                    <a:lnTo>
                      <a:pt x="17872" y="17311"/>
                    </a:lnTo>
                    <a:lnTo>
                      <a:pt x="18347" y="18357"/>
                    </a:lnTo>
                    <a:lnTo>
                      <a:pt x="18793" y="19305"/>
                    </a:lnTo>
                    <a:lnTo>
                      <a:pt x="19226" y="20104"/>
                    </a:lnTo>
                    <a:lnTo>
                      <a:pt x="19436" y="20502"/>
                    </a:lnTo>
                    <a:lnTo>
                      <a:pt x="19631" y="20801"/>
                    </a:lnTo>
                    <a:lnTo>
                      <a:pt x="19827" y="21051"/>
                    </a:lnTo>
                    <a:lnTo>
                      <a:pt x="20008" y="21301"/>
                    </a:lnTo>
                    <a:lnTo>
                      <a:pt x="20190" y="21452"/>
                    </a:lnTo>
                    <a:lnTo>
                      <a:pt x="20371" y="21551"/>
                    </a:lnTo>
                    <a:lnTo>
                      <a:pt x="20539" y="21600"/>
                    </a:lnTo>
                    <a:lnTo>
                      <a:pt x="20706" y="21551"/>
                    </a:lnTo>
                    <a:lnTo>
                      <a:pt x="20874" y="21452"/>
                    </a:lnTo>
                    <a:lnTo>
                      <a:pt x="21027" y="21251"/>
                    </a:lnTo>
                    <a:lnTo>
                      <a:pt x="21167" y="21051"/>
                    </a:lnTo>
                    <a:lnTo>
                      <a:pt x="21293" y="20752"/>
                    </a:lnTo>
                    <a:lnTo>
                      <a:pt x="21390" y="20452"/>
                    </a:lnTo>
                    <a:lnTo>
                      <a:pt x="21474" y="20104"/>
                    </a:lnTo>
                    <a:lnTo>
                      <a:pt x="21530" y="19755"/>
                    </a:lnTo>
                    <a:lnTo>
                      <a:pt x="21572" y="19354"/>
                    </a:lnTo>
                    <a:lnTo>
                      <a:pt x="21600" y="18956"/>
                    </a:lnTo>
                    <a:lnTo>
                      <a:pt x="21600" y="18058"/>
                    </a:lnTo>
                    <a:lnTo>
                      <a:pt x="21558" y="17610"/>
                    </a:lnTo>
                    <a:lnTo>
                      <a:pt x="21516" y="17111"/>
                    </a:lnTo>
                    <a:lnTo>
                      <a:pt x="21460" y="16611"/>
                    </a:lnTo>
                    <a:lnTo>
                      <a:pt x="21376" y="16112"/>
                    </a:lnTo>
                    <a:lnTo>
                      <a:pt x="21279" y="15565"/>
                    </a:lnTo>
                    <a:lnTo>
                      <a:pt x="21167" y="15016"/>
                    </a:lnTo>
                    <a:lnTo>
                      <a:pt x="21041" y="14467"/>
                    </a:lnTo>
                    <a:lnTo>
                      <a:pt x="20916" y="13918"/>
                    </a:lnTo>
                    <a:lnTo>
                      <a:pt x="20762" y="13369"/>
                    </a:lnTo>
                    <a:lnTo>
                      <a:pt x="20413" y="12270"/>
                    </a:lnTo>
                    <a:lnTo>
                      <a:pt x="20022" y="11125"/>
                    </a:lnTo>
                    <a:lnTo>
                      <a:pt x="19590" y="10027"/>
                    </a:lnTo>
                    <a:lnTo>
                      <a:pt x="19115" y="8929"/>
                    </a:lnTo>
                    <a:lnTo>
                      <a:pt x="18598" y="7932"/>
                    </a:lnTo>
                    <a:lnTo>
                      <a:pt x="18053" y="6933"/>
                    </a:lnTo>
                    <a:lnTo>
                      <a:pt x="17481" y="5986"/>
                    </a:lnTo>
                    <a:lnTo>
                      <a:pt x="16964" y="5288"/>
                    </a:lnTo>
                    <a:lnTo>
                      <a:pt x="16462" y="4591"/>
                    </a:lnTo>
                    <a:lnTo>
                      <a:pt x="15959" y="3940"/>
                    </a:lnTo>
                    <a:lnTo>
                      <a:pt x="15471" y="3391"/>
                    </a:lnTo>
                    <a:lnTo>
                      <a:pt x="14982" y="2844"/>
                    </a:lnTo>
                    <a:lnTo>
                      <a:pt x="14493" y="2345"/>
                    </a:lnTo>
                    <a:lnTo>
                      <a:pt x="14004" y="1947"/>
                    </a:lnTo>
                    <a:lnTo>
                      <a:pt x="13529" y="1546"/>
                    </a:lnTo>
                    <a:lnTo>
                      <a:pt x="13055" y="1197"/>
                    </a:lnTo>
                    <a:lnTo>
                      <a:pt x="12580" y="898"/>
                    </a:lnTo>
                    <a:lnTo>
                      <a:pt x="12105" y="648"/>
                    </a:lnTo>
                    <a:lnTo>
                      <a:pt x="11631" y="450"/>
                    </a:lnTo>
                    <a:lnTo>
                      <a:pt x="11170" y="250"/>
                    </a:lnTo>
                    <a:lnTo>
                      <a:pt x="10709" y="151"/>
                    </a:lnTo>
                    <a:lnTo>
                      <a:pt x="10235" y="49"/>
                    </a:lnTo>
                    <a:lnTo>
                      <a:pt x="9774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4" name="Google Shape;14;p2"/>
              <p:cNvSpPr/>
              <p:nvPr/>
            </p:nvSpPr>
            <p:spPr>
              <a:xfrm>
                <a:off x="6232010" y="3565818"/>
                <a:ext cx="2884491" cy="2036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" y="0"/>
                    </a:moveTo>
                    <a:lnTo>
                      <a:pt x="998" y="41"/>
                    </a:lnTo>
                    <a:lnTo>
                      <a:pt x="748" y="119"/>
                    </a:lnTo>
                    <a:lnTo>
                      <a:pt x="527" y="276"/>
                    </a:lnTo>
                    <a:lnTo>
                      <a:pt x="360" y="471"/>
                    </a:lnTo>
                    <a:lnTo>
                      <a:pt x="221" y="748"/>
                    </a:lnTo>
                    <a:lnTo>
                      <a:pt x="111" y="1022"/>
                    </a:lnTo>
                    <a:lnTo>
                      <a:pt x="55" y="1375"/>
                    </a:lnTo>
                    <a:lnTo>
                      <a:pt x="0" y="1768"/>
                    </a:lnTo>
                    <a:lnTo>
                      <a:pt x="0" y="2200"/>
                    </a:lnTo>
                    <a:lnTo>
                      <a:pt x="27" y="2633"/>
                    </a:lnTo>
                    <a:lnTo>
                      <a:pt x="82" y="3143"/>
                    </a:lnTo>
                    <a:lnTo>
                      <a:pt x="166" y="3653"/>
                    </a:lnTo>
                    <a:lnTo>
                      <a:pt x="278" y="4202"/>
                    </a:lnTo>
                    <a:lnTo>
                      <a:pt x="415" y="4792"/>
                    </a:lnTo>
                    <a:lnTo>
                      <a:pt x="610" y="5382"/>
                    </a:lnTo>
                    <a:lnTo>
                      <a:pt x="804" y="6009"/>
                    </a:lnTo>
                    <a:lnTo>
                      <a:pt x="1026" y="6677"/>
                    </a:lnTo>
                    <a:lnTo>
                      <a:pt x="1276" y="7306"/>
                    </a:lnTo>
                    <a:lnTo>
                      <a:pt x="1552" y="8013"/>
                    </a:lnTo>
                    <a:lnTo>
                      <a:pt x="1857" y="8681"/>
                    </a:lnTo>
                    <a:lnTo>
                      <a:pt x="2163" y="9387"/>
                    </a:lnTo>
                    <a:lnTo>
                      <a:pt x="2883" y="10762"/>
                    </a:lnTo>
                    <a:lnTo>
                      <a:pt x="3272" y="11469"/>
                    </a:lnTo>
                    <a:lnTo>
                      <a:pt x="3687" y="12176"/>
                    </a:lnTo>
                    <a:lnTo>
                      <a:pt x="4575" y="13589"/>
                    </a:lnTo>
                    <a:lnTo>
                      <a:pt x="5047" y="14257"/>
                    </a:lnTo>
                    <a:lnTo>
                      <a:pt x="5517" y="14925"/>
                    </a:lnTo>
                    <a:lnTo>
                      <a:pt x="6045" y="15591"/>
                    </a:lnTo>
                    <a:lnTo>
                      <a:pt x="6544" y="16259"/>
                    </a:lnTo>
                    <a:lnTo>
                      <a:pt x="7071" y="16849"/>
                    </a:lnTo>
                    <a:lnTo>
                      <a:pt x="7597" y="17437"/>
                    </a:lnTo>
                    <a:lnTo>
                      <a:pt x="8096" y="17947"/>
                    </a:lnTo>
                    <a:lnTo>
                      <a:pt x="8568" y="18420"/>
                    </a:lnTo>
                    <a:lnTo>
                      <a:pt x="9067" y="18851"/>
                    </a:lnTo>
                    <a:lnTo>
                      <a:pt x="9511" y="19244"/>
                    </a:lnTo>
                    <a:lnTo>
                      <a:pt x="9983" y="19598"/>
                    </a:lnTo>
                    <a:lnTo>
                      <a:pt x="10425" y="19951"/>
                    </a:lnTo>
                    <a:lnTo>
                      <a:pt x="10869" y="20225"/>
                    </a:lnTo>
                    <a:lnTo>
                      <a:pt x="11286" y="20500"/>
                    </a:lnTo>
                    <a:lnTo>
                      <a:pt x="11701" y="20697"/>
                    </a:lnTo>
                    <a:lnTo>
                      <a:pt x="12118" y="20893"/>
                    </a:lnTo>
                    <a:lnTo>
                      <a:pt x="12922" y="21207"/>
                    </a:lnTo>
                    <a:lnTo>
                      <a:pt x="13697" y="21403"/>
                    </a:lnTo>
                    <a:lnTo>
                      <a:pt x="14447" y="21522"/>
                    </a:lnTo>
                    <a:lnTo>
                      <a:pt x="15167" y="21600"/>
                    </a:lnTo>
                    <a:lnTo>
                      <a:pt x="15889" y="21561"/>
                    </a:lnTo>
                    <a:lnTo>
                      <a:pt x="16582" y="21522"/>
                    </a:lnTo>
                    <a:lnTo>
                      <a:pt x="17302" y="21403"/>
                    </a:lnTo>
                    <a:lnTo>
                      <a:pt x="17995" y="21287"/>
                    </a:lnTo>
                    <a:lnTo>
                      <a:pt x="19382" y="21051"/>
                    </a:lnTo>
                    <a:lnTo>
                      <a:pt x="19715" y="20971"/>
                    </a:lnTo>
                    <a:lnTo>
                      <a:pt x="20020" y="20893"/>
                    </a:lnTo>
                    <a:lnTo>
                      <a:pt x="20297" y="20735"/>
                    </a:lnTo>
                    <a:lnTo>
                      <a:pt x="20547" y="20619"/>
                    </a:lnTo>
                    <a:lnTo>
                      <a:pt x="20768" y="20461"/>
                    </a:lnTo>
                    <a:lnTo>
                      <a:pt x="20962" y="20264"/>
                    </a:lnTo>
                    <a:lnTo>
                      <a:pt x="21128" y="20070"/>
                    </a:lnTo>
                    <a:lnTo>
                      <a:pt x="21267" y="19873"/>
                    </a:lnTo>
                    <a:lnTo>
                      <a:pt x="21379" y="19637"/>
                    </a:lnTo>
                    <a:lnTo>
                      <a:pt x="21461" y="19402"/>
                    </a:lnTo>
                    <a:lnTo>
                      <a:pt x="21545" y="19166"/>
                    </a:lnTo>
                    <a:lnTo>
                      <a:pt x="21600" y="18695"/>
                    </a:lnTo>
                    <a:lnTo>
                      <a:pt x="21573" y="18459"/>
                    </a:lnTo>
                    <a:lnTo>
                      <a:pt x="21545" y="18185"/>
                    </a:lnTo>
                    <a:lnTo>
                      <a:pt x="21490" y="17947"/>
                    </a:lnTo>
                    <a:lnTo>
                      <a:pt x="21406" y="17711"/>
                    </a:lnTo>
                    <a:lnTo>
                      <a:pt x="21295" y="17476"/>
                    </a:lnTo>
                    <a:lnTo>
                      <a:pt x="21157" y="17240"/>
                    </a:lnTo>
                    <a:lnTo>
                      <a:pt x="21018" y="17046"/>
                    </a:lnTo>
                    <a:lnTo>
                      <a:pt x="20852" y="16810"/>
                    </a:lnTo>
                    <a:lnTo>
                      <a:pt x="20658" y="16652"/>
                    </a:lnTo>
                    <a:lnTo>
                      <a:pt x="20436" y="16456"/>
                    </a:lnTo>
                    <a:lnTo>
                      <a:pt x="20187" y="16298"/>
                    </a:lnTo>
                    <a:lnTo>
                      <a:pt x="19936" y="16181"/>
                    </a:lnTo>
                    <a:lnTo>
                      <a:pt x="19660" y="16062"/>
                    </a:lnTo>
                    <a:lnTo>
                      <a:pt x="19050" y="15906"/>
                    </a:lnTo>
                    <a:lnTo>
                      <a:pt x="18717" y="15868"/>
                    </a:lnTo>
                    <a:lnTo>
                      <a:pt x="18357" y="15868"/>
                    </a:lnTo>
                    <a:lnTo>
                      <a:pt x="17968" y="15906"/>
                    </a:lnTo>
                    <a:lnTo>
                      <a:pt x="17580" y="15945"/>
                    </a:lnTo>
                    <a:lnTo>
                      <a:pt x="16721" y="16103"/>
                    </a:lnTo>
                    <a:lnTo>
                      <a:pt x="15778" y="16181"/>
                    </a:lnTo>
                    <a:lnTo>
                      <a:pt x="14752" y="16220"/>
                    </a:lnTo>
                    <a:lnTo>
                      <a:pt x="14224" y="16181"/>
                    </a:lnTo>
                    <a:lnTo>
                      <a:pt x="13697" y="16142"/>
                    </a:lnTo>
                    <a:lnTo>
                      <a:pt x="13143" y="16062"/>
                    </a:lnTo>
                    <a:lnTo>
                      <a:pt x="12588" y="15945"/>
                    </a:lnTo>
                    <a:lnTo>
                      <a:pt x="12006" y="15827"/>
                    </a:lnTo>
                    <a:lnTo>
                      <a:pt x="11423" y="15632"/>
                    </a:lnTo>
                    <a:lnTo>
                      <a:pt x="10842" y="15396"/>
                    </a:lnTo>
                    <a:lnTo>
                      <a:pt x="10259" y="15161"/>
                    </a:lnTo>
                    <a:lnTo>
                      <a:pt x="9677" y="14845"/>
                    </a:lnTo>
                    <a:lnTo>
                      <a:pt x="9122" y="14493"/>
                    </a:lnTo>
                    <a:lnTo>
                      <a:pt x="8540" y="14061"/>
                    </a:lnTo>
                    <a:lnTo>
                      <a:pt x="7958" y="13628"/>
                    </a:lnTo>
                    <a:lnTo>
                      <a:pt x="7403" y="13079"/>
                    </a:lnTo>
                    <a:lnTo>
                      <a:pt x="6849" y="12528"/>
                    </a:lnTo>
                    <a:lnTo>
                      <a:pt x="6294" y="11901"/>
                    </a:lnTo>
                    <a:lnTo>
                      <a:pt x="5767" y="11192"/>
                    </a:lnTo>
                    <a:lnTo>
                      <a:pt x="5268" y="10408"/>
                    </a:lnTo>
                    <a:lnTo>
                      <a:pt x="4769" y="9584"/>
                    </a:lnTo>
                    <a:lnTo>
                      <a:pt x="4270" y="8642"/>
                    </a:lnTo>
                    <a:lnTo>
                      <a:pt x="3826" y="7658"/>
                    </a:lnTo>
                    <a:lnTo>
                      <a:pt x="3382" y="6599"/>
                    </a:lnTo>
                    <a:lnTo>
                      <a:pt x="2967" y="5460"/>
                    </a:lnTo>
                    <a:lnTo>
                      <a:pt x="2579" y="4243"/>
                    </a:lnTo>
                    <a:lnTo>
                      <a:pt x="2218" y="2907"/>
                    </a:lnTo>
                    <a:lnTo>
                      <a:pt x="1885" y="1493"/>
                    </a:lnTo>
                    <a:lnTo>
                      <a:pt x="1581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58" name="Google Shape;15;p2"/>
            <p:cNvGrpSpPr/>
            <p:nvPr/>
          </p:nvGrpSpPr>
          <p:grpSpPr>
            <a:xfrm>
              <a:off x="-1" y="9122757"/>
              <a:ext cx="9380999" cy="4743452"/>
              <a:chOff x="0" y="0"/>
              <a:chExt cx="9380997" cy="4743451"/>
            </a:xfrm>
          </p:grpSpPr>
          <p:sp>
            <p:nvSpPr>
              <p:cNvPr id="256" name="Google Shape;16;p2"/>
              <p:cNvSpPr/>
              <p:nvPr/>
            </p:nvSpPr>
            <p:spPr>
              <a:xfrm rot="16200000">
                <a:off x="3492950" y="-1144597"/>
                <a:ext cx="2395098" cy="9380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225" y="21522"/>
                    </a:lnTo>
                    <a:lnTo>
                      <a:pt x="2376" y="21434"/>
                    </a:lnTo>
                    <a:lnTo>
                      <a:pt x="3484" y="21326"/>
                    </a:lnTo>
                    <a:lnTo>
                      <a:pt x="4557" y="21218"/>
                    </a:lnTo>
                    <a:lnTo>
                      <a:pt x="5554" y="21091"/>
                    </a:lnTo>
                    <a:lnTo>
                      <a:pt x="6511" y="20945"/>
                    </a:lnTo>
                    <a:lnTo>
                      <a:pt x="7430" y="20798"/>
                    </a:lnTo>
                    <a:lnTo>
                      <a:pt x="8274" y="20632"/>
                    </a:lnTo>
                    <a:lnTo>
                      <a:pt x="9115" y="20466"/>
                    </a:lnTo>
                    <a:lnTo>
                      <a:pt x="9882" y="20280"/>
                    </a:lnTo>
                    <a:lnTo>
                      <a:pt x="10571" y="20084"/>
                    </a:lnTo>
                    <a:lnTo>
                      <a:pt x="11260" y="19889"/>
                    </a:lnTo>
                    <a:lnTo>
                      <a:pt x="11872" y="19674"/>
                    </a:lnTo>
                    <a:lnTo>
                      <a:pt x="12447" y="19459"/>
                    </a:lnTo>
                    <a:lnTo>
                      <a:pt x="12983" y="19243"/>
                    </a:lnTo>
                    <a:lnTo>
                      <a:pt x="13480" y="19009"/>
                    </a:lnTo>
                    <a:lnTo>
                      <a:pt x="13940" y="18774"/>
                    </a:lnTo>
                    <a:lnTo>
                      <a:pt x="14361" y="18530"/>
                    </a:lnTo>
                    <a:lnTo>
                      <a:pt x="14707" y="18285"/>
                    </a:lnTo>
                    <a:lnTo>
                      <a:pt x="15051" y="18041"/>
                    </a:lnTo>
                    <a:lnTo>
                      <a:pt x="15320" y="17786"/>
                    </a:lnTo>
                    <a:lnTo>
                      <a:pt x="15550" y="17532"/>
                    </a:lnTo>
                    <a:lnTo>
                      <a:pt x="15780" y="17268"/>
                    </a:lnTo>
                    <a:lnTo>
                      <a:pt x="15932" y="17014"/>
                    </a:lnTo>
                    <a:lnTo>
                      <a:pt x="16048" y="16750"/>
                    </a:lnTo>
                    <a:lnTo>
                      <a:pt x="16124" y="16486"/>
                    </a:lnTo>
                    <a:lnTo>
                      <a:pt x="16200" y="16222"/>
                    </a:lnTo>
                    <a:lnTo>
                      <a:pt x="16200" y="15958"/>
                    </a:lnTo>
                    <a:lnTo>
                      <a:pt x="16162" y="15704"/>
                    </a:lnTo>
                    <a:lnTo>
                      <a:pt x="16124" y="15440"/>
                    </a:lnTo>
                    <a:lnTo>
                      <a:pt x="16048" y="15185"/>
                    </a:lnTo>
                    <a:lnTo>
                      <a:pt x="15894" y="14931"/>
                    </a:lnTo>
                    <a:lnTo>
                      <a:pt x="15702" y="14638"/>
                    </a:lnTo>
                    <a:lnTo>
                      <a:pt x="15434" y="14364"/>
                    </a:lnTo>
                    <a:lnTo>
                      <a:pt x="15129" y="14090"/>
                    </a:lnTo>
                    <a:lnTo>
                      <a:pt x="14783" y="13826"/>
                    </a:lnTo>
                    <a:lnTo>
                      <a:pt x="14399" y="13572"/>
                    </a:lnTo>
                    <a:lnTo>
                      <a:pt x="13480" y="13064"/>
                    </a:lnTo>
                    <a:lnTo>
                      <a:pt x="13021" y="12809"/>
                    </a:lnTo>
                    <a:lnTo>
                      <a:pt x="11988" y="12311"/>
                    </a:lnTo>
                    <a:lnTo>
                      <a:pt x="10953" y="11793"/>
                    </a:lnTo>
                    <a:lnTo>
                      <a:pt x="9920" y="11265"/>
                    </a:lnTo>
                    <a:lnTo>
                      <a:pt x="9422" y="10981"/>
                    </a:lnTo>
                    <a:lnTo>
                      <a:pt x="8963" y="10697"/>
                    </a:lnTo>
                    <a:lnTo>
                      <a:pt x="8503" y="10404"/>
                    </a:lnTo>
                    <a:lnTo>
                      <a:pt x="8120" y="10101"/>
                    </a:lnTo>
                    <a:lnTo>
                      <a:pt x="7736" y="9778"/>
                    </a:lnTo>
                    <a:lnTo>
                      <a:pt x="7430" y="9446"/>
                    </a:lnTo>
                    <a:lnTo>
                      <a:pt x="7163" y="9103"/>
                    </a:lnTo>
                    <a:lnTo>
                      <a:pt x="6933" y="8742"/>
                    </a:lnTo>
                    <a:lnTo>
                      <a:pt x="6779" y="8361"/>
                    </a:lnTo>
                    <a:lnTo>
                      <a:pt x="6703" y="7960"/>
                    </a:lnTo>
                    <a:lnTo>
                      <a:pt x="6703" y="7539"/>
                    </a:lnTo>
                    <a:lnTo>
                      <a:pt x="6779" y="7099"/>
                    </a:lnTo>
                    <a:lnTo>
                      <a:pt x="6933" y="6640"/>
                    </a:lnTo>
                    <a:lnTo>
                      <a:pt x="7163" y="6150"/>
                    </a:lnTo>
                    <a:lnTo>
                      <a:pt x="7506" y="5642"/>
                    </a:lnTo>
                    <a:lnTo>
                      <a:pt x="7966" y="5104"/>
                    </a:lnTo>
                    <a:lnTo>
                      <a:pt x="8503" y="4547"/>
                    </a:lnTo>
                    <a:lnTo>
                      <a:pt x="9193" y="3951"/>
                    </a:lnTo>
                    <a:lnTo>
                      <a:pt x="9652" y="3618"/>
                    </a:lnTo>
                    <a:lnTo>
                      <a:pt x="10150" y="3286"/>
                    </a:lnTo>
                    <a:lnTo>
                      <a:pt x="10685" y="2973"/>
                    </a:lnTo>
                    <a:lnTo>
                      <a:pt x="11298" y="2669"/>
                    </a:lnTo>
                    <a:lnTo>
                      <a:pt x="11950" y="2386"/>
                    </a:lnTo>
                    <a:lnTo>
                      <a:pt x="12639" y="2112"/>
                    </a:lnTo>
                    <a:lnTo>
                      <a:pt x="13366" y="1848"/>
                    </a:lnTo>
                    <a:lnTo>
                      <a:pt x="14170" y="1604"/>
                    </a:lnTo>
                    <a:lnTo>
                      <a:pt x="14975" y="1359"/>
                    </a:lnTo>
                    <a:lnTo>
                      <a:pt x="15818" y="1134"/>
                    </a:lnTo>
                    <a:lnTo>
                      <a:pt x="16737" y="919"/>
                    </a:lnTo>
                    <a:lnTo>
                      <a:pt x="17656" y="714"/>
                    </a:lnTo>
                    <a:lnTo>
                      <a:pt x="18575" y="518"/>
                    </a:lnTo>
                    <a:lnTo>
                      <a:pt x="19570" y="342"/>
                    </a:lnTo>
                    <a:lnTo>
                      <a:pt x="20567" y="16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" name="Google Shape;17;p2"/>
              <p:cNvSpPr/>
              <p:nvPr/>
            </p:nvSpPr>
            <p:spPr>
              <a:xfrm rot="16200000">
                <a:off x="728427" y="-728427"/>
                <a:ext cx="3193324" cy="4650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226" y="0"/>
                    </a:moveTo>
                    <a:lnTo>
                      <a:pt x="9221" y="888"/>
                    </a:lnTo>
                    <a:lnTo>
                      <a:pt x="8187" y="1835"/>
                    </a:lnTo>
                    <a:lnTo>
                      <a:pt x="7181" y="2821"/>
                    </a:lnTo>
                    <a:lnTo>
                      <a:pt x="6175" y="3847"/>
                    </a:lnTo>
                    <a:lnTo>
                      <a:pt x="5227" y="4912"/>
                    </a:lnTo>
                    <a:lnTo>
                      <a:pt x="4768" y="5464"/>
                    </a:lnTo>
                    <a:lnTo>
                      <a:pt x="4337" y="6036"/>
                    </a:lnTo>
                    <a:lnTo>
                      <a:pt x="3877" y="6609"/>
                    </a:lnTo>
                    <a:lnTo>
                      <a:pt x="3475" y="7181"/>
                    </a:lnTo>
                    <a:lnTo>
                      <a:pt x="3074" y="7772"/>
                    </a:lnTo>
                    <a:lnTo>
                      <a:pt x="2700" y="8384"/>
                    </a:lnTo>
                    <a:lnTo>
                      <a:pt x="2326" y="8995"/>
                    </a:lnTo>
                    <a:lnTo>
                      <a:pt x="1981" y="9607"/>
                    </a:lnTo>
                    <a:lnTo>
                      <a:pt x="1665" y="10219"/>
                    </a:lnTo>
                    <a:lnTo>
                      <a:pt x="1379" y="10849"/>
                    </a:lnTo>
                    <a:lnTo>
                      <a:pt x="1091" y="11501"/>
                    </a:lnTo>
                    <a:lnTo>
                      <a:pt x="862" y="12132"/>
                    </a:lnTo>
                    <a:lnTo>
                      <a:pt x="631" y="12783"/>
                    </a:lnTo>
                    <a:lnTo>
                      <a:pt x="459" y="13453"/>
                    </a:lnTo>
                    <a:lnTo>
                      <a:pt x="286" y="14104"/>
                    </a:lnTo>
                    <a:lnTo>
                      <a:pt x="172" y="14775"/>
                    </a:lnTo>
                    <a:lnTo>
                      <a:pt x="85" y="15466"/>
                    </a:lnTo>
                    <a:lnTo>
                      <a:pt x="28" y="16136"/>
                    </a:lnTo>
                    <a:lnTo>
                      <a:pt x="0" y="16826"/>
                    </a:lnTo>
                    <a:lnTo>
                      <a:pt x="28" y="17517"/>
                    </a:lnTo>
                    <a:lnTo>
                      <a:pt x="85" y="18207"/>
                    </a:lnTo>
                    <a:lnTo>
                      <a:pt x="172" y="18898"/>
                    </a:lnTo>
                    <a:lnTo>
                      <a:pt x="286" y="19311"/>
                    </a:lnTo>
                    <a:lnTo>
                      <a:pt x="430" y="19667"/>
                    </a:lnTo>
                    <a:lnTo>
                      <a:pt x="574" y="20002"/>
                    </a:lnTo>
                    <a:lnTo>
                      <a:pt x="718" y="20318"/>
                    </a:lnTo>
                    <a:lnTo>
                      <a:pt x="862" y="20574"/>
                    </a:lnTo>
                    <a:lnTo>
                      <a:pt x="1178" y="21008"/>
                    </a:lnTo>
                    <a:lnTo>
                      <a:pt x="1350" y="21186"/>
                    </a:lnTo>
                    <a:lnTo>
                      <a:pt x="1523" y="21324"/>
                    </a:lnTo>
                    <a:lnTo>
                      <a:pt x="1723" y="21443"/>
                    </a:lnTo>
                    <a:lnTo>
                      <a:pt x="1896" y="21521"/>
                    </a:lnTo>
                    <a:lnTo>
                      <a:pt x="2068" y="21580"/>
                    </a:lnTo>
                    <a:lnTo>
                      <a:pt x="2240" y="21600"/>
                    </a:lnTo>
                    <a:lnTo>
                      <a:pt x="2441" y="21600"/>
                    </a:lnTo>
                    <a:lnTo>
                      <a:pt x="2613" y="21580"/>
                    </a:lnTo>
                    <a:lnTo>
                      <a:pt x="2786" y="21521"/>
                    </a:lnTo>
                    <a:lnTo>
                      <a:pt x="2958" y="21462"/>
                    </a:lnTo>
                    <a:lnTo>
                      <a:pt x="3130" y="21363"/>
                    </a:lnTo>
                    <a:lnTo>
                      <a:pt x="3303" y="21225"/>
                    </a:lnTo>
                    <a:lnTo>
                      <a:pt x="3447" y="21088"/>
                    </a:lnTo>
                    <a:lnTo>
                      <a:pt x="3619" y="20929"/>
                    </a:lnTo>
                    <a:lnTo>
                      <a:pt x="3734" y="20732"/>
                    </a:lnTo>
                    <a:lnTo>
                      <a:pt x="3877" y="20535"/>
                    </a:lnTo>
                    <a:lnTo>
                      <a:pt x="3992" y="20318"/>
                    </a:lnTo>
                    <a:lnTo>
                      <a:pt x="4108" y="20062"/>
                    </a:lnTo>
                    <a:lnTo>
                      <a:pt x="4221" y="19805"/>
                    </a:lnTo>
                    <a:lnTo>
                      <a:pt x="4308" y="19529"/>
                    </a:lnTo>
                    <a:lnTo>
                      <a:pt x="4365" y="19233"/>
                    </a:lnTo>
                    <a:lnTo>
                      <a:pt x="4424" y="18917"/>
                    </a:lnTo>
                    <a:lnTo>
                      <a:pt x="4481" y="18601"/>
                    </a:lnTo>
                    <a:lnTo>
                      <a:pt x="4509" y="18267"/>
                    </a:lnTo>
                    <a:lnTo>
                      <a:pt x="4509" y="17596"/>
                    </a:lnTo>
                    <a:lnTo>
                      <a:pt x="4566" y="17260"/>
                    </a:lnTo>
                    <a:lnTo>
                      <a:pt x="4625" y="16905"/>
                    </a:lnTo>
                    <a:lnTo>
                      <a:pt x="4710" y="16511"/>
                    </a:lnTo>
                    <a:lnTo>
                      <a:pt x="4854" y="16097"/>
                    </a:lnTo>
                    <a:lnTo>
                      <a:pt x="4998" y="15643"/>
                    </a:lnTo>
                    <a:lnTo>
                      <a:pt x="5198" y="15169"/>
                    </a:lnTo>
                    <a:lnTo>
                      <a:pt x="5399" y="14676"/>
                    </a:lnTo>
                    <a:lnTo>
                      <a:pt x="5658" y="14184"/>
                    </a:lnTo>
                    <a:lnTo>
                      <a:pt x="5946" y="13650"/>
                    </a:lnTo>
                    <a:lnTo>
                      <a:pt x="6261" y="13098"/>
                    </a:lnTo>
                    <a:lnTo>
                      <a:pt x="6606" y="12526"/>
                    </a:lnTo>
                    <a:lnTo>
                      <a:pt x="6980" y="11955"/>
                    </a:lnTo>
                    <a:lnTo>
                      <a:pt x="7410" y="11363"/>
                    </a:lnTo>
                    <a:lnTo>
                      <a:pt x="7842" y="10751"/>
                    </a:lnTo>
                    <a:lnTo>
                      <a:pt x="8330" y="10139"/>
                    </a:lnTo>
                    <a:lnTo>
                      <a:pt x="8876" y="9508"/>
                    </a:lnTo>
                    <a:lnTo>
                      <a:pt x="9421" y="8877"/>
                    </a:lnTo>
                    <a:lnTo>
                      <a:pt x="10025" y="8246"/>
                    </a:lnTo>
                    <a:lnTo>
                      <a:pt x="10685" y="7594"/>
                    </a:lnTo>
                    <a:lnTo>
                      <a:pt x="11345" y="6964"/>
                    </a:lnTo>
                    <a:lnTo>
                      <a:pt x="12063" y="6312"/>
                    </a:lnTo>
                    <a:lnTo>
                      <a:pt x="12840" y="5662"/>
                    </a:lnTo>
                    <a:lnTo>
                      <a:pt x="13644" y="5010"/>
                    </a:lnTo>
                    <a:lnTo>
                      <a:pt x="14477" y="4360"/>
                    </a:lnTo>
                    <a:lnTo>
                      <a:pt x="15368" y="3709"/>
                    </a:lnTo>
                    <a:lnTo>
                      <a:pt x="16286" y="3078"/>
                    </a:lnTo>
                    <a:lnTo>
                      <a:pt x="17263" y="2446"/>
                    </a:lnTo>
                    <a:lnTo>
                      <a:pt x="18297" y="1815"/>
                    </a:lnTo>
                    <a:lnTo>
                      <a:pt x="19331" y="1204"/>
                    </a:lnTo>
                    <a:lnTo>
                      <a:pt x="20452" y="59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60" name="IMG_5400.png" descr="IMG_5400.png"/>
          <p:cNvPicPr>
            <a:picLocks noChangeAspect="1"/>
          </p:cNvPicPr>
          <p:nvPr/>
        </p:nvPicPr>
        <p:blipFill>
          <a:blip r:embed="rId3">
            <a:extLst/>
          </a:blip>
          <a:srcRect l="20409" t="21037" r="11662" b="26452"/>
          <a:stretch>
            <a:fillRect/>
          </a:stretch>
        </p:blipFill>
        <p:spPr>
          <a:xfrm>
            <a:off x="1178470" y="936716"/>
            <a:ext cx="3532318" cy="273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phonto 2.png" descr="phonto 2.png"/>
          <p:cNvPicPr>
            <a:picLocks noChangeAspect="1"/>
          </p:cNvPicPr>
          <p:nvPr/>
        </p:nvPicPr>
        <p:blipFill>
          <a:blip r:embed="rId4">
            <a:alphaModFix amt="83105"/>
            <a:extLst/>
          </a:blip>
          <a:srcRect l="36278" t="40938" r="29266" b="39211"/>
          <a:stretch>
            <a:fillRect/>
          </a:stretch>
        </p:blipFill>
        <p:spPr>
          <a:xfrm>
            <a:off x="18901872" y="11608116"/>
            <a:ext cx="4223237" cy="1073549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خط"/>
          <p:cNvSpPr/>
          <p:nvPr/>
        </p:nvSpPr>
        <p:spPr>
          <a:xfrm>
            <a:off x="1114970" y="668671"/>
            <a:ext cx="14249598" cy="1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3" name="خط"/>
          <p:cNvSpPr/>
          <p:nvPr/>
        </p:nvSpPr>
        <p:spPr>
          <a:xfrm>
            <a:off x="8987558" y="13081922"/>
            <a:ext cx="14370319" cy="1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4" name="خط"/>
          <p:cNvSpPr/>
          <p:nvPr/>
        </p:nvSpPr>
        <p:spPr>
          <a:xfrm flipH="1" flipV="1">
            <a:off x="1083220" y="637153"/>
            <a:ext cx="63501" cy="9645260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5" name="خط"/>
          <p:cNvSpPr/>
          <p:nvPr/>
        </p:nvSpPr>
        <p:spPr>
          <a:xfrm flipV="1">
            <a:off x="23288026" y="5643466"/>
            <a:ext cx="1" cy="7457298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6" name="رقم الشريحة"/>
          <p:cNvSpPr txBox="1"/>
          <p:nvPr>
            <p:ph type="sldNum" sz="quarter" idx="2"/>
          </p:nvPr>
        </p:nvSpPr>
        <p:spPr>
          <a:xfrm>
            <a:off x="30006845" y="22832501"/>
            <a:ext cx="879556" cy="867798"/>
          </a:xfrm>
          <a:prstGeom prst="rect">
            <a:avLst/>
          </a:prstGeom>
        </p:spPr>
        <p:txBody>
          <a:bodyPr lIns="162559" tIns="162559" rIns="162559" bIns="162559"/>
          <a:lstStyle>
            <a:lvl1pPr defTabSz="3259247">
              <a:defRPr sz="4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2">
    <p:bg>
      <p:bgPr>
        <a:solidFill>
          <a:srgbClr val="3231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" name="Google Shape;333;p21"/>
          <p:cNvGrpSpPr/>
          <p:nvPr/>
        </p:nvGrpSpPr>
        <p:grpSpPr>
          <a:xfrm>
            <a:off x="558333" y="563466"/>
            <a:ext cx="23266868" cy="12595601"/>
            <a:chOff x="0" y="0"/>
            <a:chExt cx="23266866" cy="12595600"/>
          </a:xfrm>
        </p:grpSpPr>
        <p:grpSp>
          <p:nvGrpSpPr>
            <p:cNvPr id="275" name="Google Shape;334;p21"/>
            <p:cNvGrpSpPr/>
            <p:nvPr/>
          </p:nvGrpSpPr>
          <p:grpSpPr>
            <a:xfrm>
              <a:off x="0" y="-1"/>
              <a:ext cx="23266868" cy="12588802"/>
              <a:chOff x="0" y="0"/>
              <a:chExt cx="23266866" cy="12588800"/>
            </a:xfrm>
          </p:grpSpPr>
          <p:sp>
            <p:nvSpPr>
              <p:cNvPr id="273" name="Google Shape;335;p21"/>
              <p:cNvSpPr/>
              <p:nvPr/>
            </p:nvSpPr>
            <p:spPr>
              <a:xfrm>
                <a:off x="466" y="-1"/>
                <a:ext cx="23266401" cy="1258880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4" name="Google Shape;336;p21"/>
              <p:cNvSpPr/>
              <p:nvPr/>
            </p:nvSpPr>
            <p:spPr>
              <a:xfrm>
                <a:off x="0" y="133"/>
                <a:ext cx="23266677" cy="12588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1" y="43"/>
                    </a:moveTo>
                    <a:lnTo>
                      <a:pt x="491" y="862"/>
                    </a:lnTo>
                    <a:lnTo>
                      <a:pt x="25" y="862"/>
                    </a:lnTo>
                    <a:lnTo>
                      <a:pt x="25" y="43"/>
                    </a:lnTo>
                    <a:close/>
                    <a:moveTo>
                      <a:pt x="981" y="43"/>
                    </a:moveTo>
                    <a:lnTo>
                      <a:pt x="981" y="862"/>
                    </a:lnTo>
                    <a:lnTo>
                      <a:pt x="515" y="862"/>
                    </a:lnTo>
                    <a:lnTo>
                      <a:pt x="515" y="43"/>
                    </a:lnTo>
                    <a:close/>
                    <a:moveTo>
                      <a:pt x="1471" y="43"/>
                    </a:moveTo>
                    <a:lnTo>
                      <a:pt x="1471" y="862"/>
                    </a:lnTo>
                    <a:lnTo>
                      <a:pt x="1005" y="862"/>
                    </a:lnTo>
                    <a:lnTo>
                      <a:pt x="1005" y="43"/>
                    </a:lnTo>
                    <a:close/>
                    <a:moveTo>
                      <a:pt x="1961" y="43"/>
                    </a:moveTo>
                    <a:lnTo>
                      <a:pt x="1961" y="862"/>
                    </a:lnTo>
                    <a:lnTo>
                      <a:pt x="1496" y="862"/>
                    </a:lnTo>
                    <a:lnTo>
                      <a:pt x="1496" y="43"/>
                    </a:lnTo>
                    <a:close/>
                    <a:moveTo>
                      <a:pt x="2452" y="43"/>
                    </a:moveTo>
                    <a:lnTo>
                      <a:pt x="2452" y="862"/>
                    </a:lnTo>
                    <a:lnTo>
                      <a:pt x="1986" y="862"/>
                    </a:lnTo>
                    <a:lnTo>
                      <a:pt x="1986" y="43"/>
                    </a:lnTo>
                    <a:close/>
                    <a:moveTo>
                      <a:pt x="2942" y="43"/>
                    </a:moveTo>
                    <a:lnTo>
                      <a:pt x="2942" y="862"/>
                    </a:lnTo>
                    <a:lnTo>
                      <a:pt x="2476" y="862"/>
                    </a:lnTo>
                    <a:lnTo>
                      <a:pt x="2476" y="43"/>
                    </a:lnTo>
                    <a:close/>
                    <a:moveTo>
                      <a:pt x="3433" y="43"/>
                    </a:moveTo>
                    <a:lnTo>
                      <a:pt x="3433" y="862"/>
                    </a:lnTo>
                    <a:lnTo>
                      <a:pt x="2967" y="862"/>
                    </a:lnTo>
                    <a:lnTo>
                      <a:pt x="2967" y="43"/>
                    </a:lnTo>
                    <a:close/>
                    <a:moveTo>
                      <a:pt x="3923" y="43"/>
                    </a:moveTo>
                    <a:lnTo>
                      <a:pt x="3923" y="862"/>
                    </a:lnTo>
                    <a:lnTo>
                      <a:pt x="3457" y="862"/>
                    </a:lnTo>
                    <a:lnTo>
                      <a:pt x="3457" y="43"/>
                    </a:lnTo>
                    <a:close/>
                    <a:moveTo>
                      <a:pt x="4413" y="43"/>
                    </a:moveTo>
                    <a:lnTo>
                      <a:pt x="4413" y="862"/>
                    </a:lnTo>
                    <a:lnTo>
                      <a:pt x="3947" y="862"/>
                    </a:lnTo>
                    <a:lnTo>
                      <a:pt x="3947" y="43"/>
                    </a:lnTo>
                    <a:close/>
                    <a:moveTo>
                      <a:pt x="4904" y="43"/>
                    </a:moveTo>
                    <a:lnTo>
                      <a:pt x="4904" y="862"/>
                    </a:lnTo>
                    <a:lnTo>
                      <a:pt x="4438" y="862"/>
                    </a:lnTo>
                    <a:lnTo>
                      <a:pt x="4438" y="43"/>
                    </a:lnTo>
                    <a:close/>
                    <a:moveTo>
                      <a:pt x="5394" y="43"/>
                    </a:moveTo>
                    <a:lnTo>
                      <a:pt x="5394" y="862"/>
                    </a:lnTo>
                    <a:lnTo>
                      <a:pt x="4928" y="862"/>
                    </a:lnTo>
                    <a:lnTo>
                      <a:pt x="4928" y="43"/>
                    </a:lnTo>
                    <a:close/>
                    <a:moveTo>
                      <a:pt x="5884" y="43"/>
                    </a:moveTo>
                    <a:lnTo>
                      <a:pt x="5884" y="862"/>
                    </a:lnTo>
                    <a:lnTo>
                      <a:pt x="5418" y="862"/>
                    </a:lnTo>
                    <a:lnTo>
                      <a:pt x="5418" y="43"/>
                    </a:lnTo>
                    <a:close/>
                    <a:moveTo>
                      <a:pt x="6375" y="43"/>
                    </a:moveTo>
                    <a:lnTo>
                      <a:pt x="6375" y="862"/>
                    </a:lnTo>
                    <a:lnTo>
                      <a:pt x="5909" y="862"/>
                    </a:lnTo>
                    <a:lnTo>
                      <a:pt x="5909" y="43"/>
                    </a:lnTo>
                    <a:close/>
                    <a:moveTo>
                      <a:pt x="6865" y="43"/>
                    </a:moveTo>
                    <a:lnTo>
                      <a:pt x="6865" y="862"/>
                    </a:lnTo>
                    <a:lnTo>
                      <a:pt x="6399" y="862"/>
                    </a:lnTo>
                    <a:lnTo>
                      <a:pt x="6399" y="43"/>
                    </a:lnTo>
                    <a:close/>
                    <a:moveTo>
                      <a:pt x="7356" y="43"/>
                    </a:moveTo>
                    <a:lnTo>
                      <a:pt x="7356" y="862"/>
                    </a:lnTo>
                    <a:lnTo>
                      <a:pt x="6890" y="862"/>
                    </a:lnTo>
                    <a:lnTo>
                      <a:pt x="6890" y="43"/>
                    </a:lnTo>
                    <a:close/>
                    <a:moveTo>
                      <a:pt x="7846" y="43"/>
                    </a:moveTo>
                    <a:lnTo>
                      <a:pt x="7846" y="862"/>
                    </a:lnTo>
                    <a:lnTo>
                      <a:pt x="7380" y="862"/>
                    </a:lnTo>
                    <a:lnTo>
                      <a:pt x="7380" y="43"/>
                    </a:lnTo>
                    <a:close/>
                    <a:moveTo>
                      <a:pt x="8336" y="43"/>
                    </a:moveTo>
                    <a:lnTo>
                      <a:pt x="8336" y="862"/>
                    </a:lnTo>
                    <a:lnTo>
                      <a:pt x="7870" y="862"/>
                    </a:lnTo>
                    <a:lnTo>
                      <a:pt x="7870" y="43"/>
                    </a:lnTo>
                    <a:close/>
                    <a:moveTo>
                      <a:pt x="8826" y="43"/>
                    </a:moveTo>
                    <a:lnTo>
                      <a:pt x="8826" y="862"/>
                    </a:lnTo>
                    <a:lnTo>
                      <a:pt x="8361" y="862"/>
                    </a:lnTo>
                    <a:lnTo>
                      <a:pt x="8361" y="43"/>
                    </a:lnTo>
                    <a:close/>
                    <a:moveTo>
                      <a:pt x="9317" y="43"/>
                    </a:moveTo>
                    <a:lnTo>
                      <a:pt x="9317" y="862"/>
                    </a:lnTo>
                    <a:lnTo>
                      <a:pt x="8851" y="862"/>
                    </a:lnTo>
                    <a:lnTo>
                      <a:pt x="8851" y="43"/>
                    </a:lnTo>
                    <a:close/>
                    <a:moveTo>
                      <a:pt x="9807" y="43"/>
                    </a:moveTo>
                    <a:lnTo>
                      <a:pt x="9807" y="862"/>
                    </a:lnTo>
                    <a:lnTo>
                      <a:pt x="9341" y="862"/>
                    </a:lnTo>
                    <a:lnTo>
                      <a:pt x="9341" y="43"/>
                    </a:lnTo>
                    <a:close/>
                    <a:moveTo>
                      <a:pt x="10297" y="43"/>
                    </a:moveTo>
                    <a:lnTo>
                      <a:pt x="10297" y="862"/>
                    </a:lnTo>
                    <a:lnTo>
                      <a:pt x="9832" y="862"/>
                    </a:lnTo>
                    <a:lnTo>
                      <a:pt x="9832" y="43"/>
                    </a:lnTo>
                    <a:close/>
                    <a:moveTo>
                      <a:pt x="10788" y="43"/>
                    </a:moveTo>
                    <a:lnTo>
                      <a:pt x="10788" y="862"/>
                    </a:lnTo>
                    <a:lnTo>
                      <a:pt x="10322" y="862"/>
                    </a:lnTo>
                    <a:lnTo>
                      <a:pt x="10322" y="43"/>
                    </a:lnTo>
                    <a:close/>
                    <a:moveTo>
                      <a:pt x="11278" y="43"/>
                    </a:moveTo>
                    <a:lnTo>
                      <a:pt x="11278" y="862"/>
                    </a:lnTo>
                    <a:lnTo>
                      <a:pt x="10812" y="862"/>
                    </a:lnTo>
                    <a:lnTo>
                      <a:pt x="10812" y="43"/>
                    </a:lnTo>
                    <a:close/>
                    <a:moveTo>
                      <a:pt x="11769" y="43"/>
                    </a:moveTo>
                    <a:lnTo>
                      <a:pt x="11769" y="862"/>
                    </a:lnTo>
                    <a:lnTo>
                      <a:pt x="11303" y="862"/>
                    </a:lnTo>
                    <a:lnTo>
                      <a:pt x="11303" y="43"/>
                    </a:lnTo>
                    <a:close/>
                    <a:moveTo>
                      <a:pt x="12259" y="43"/>
                    </a:moveTo>
                    <a:lnTo>
                      <a:pt x="12259" y="862"/>
                    </a:lnTo>
                    <a:lnTo>
                      <a:pt x="11793" y="862"/>
                    </a:lnTo>
                    <a:lnTo>
                      <a:pt x="11793" y="43"/>
                    </a:lnTo>
                    <a:close/>
                    <a:moveTo>
                      <a:pt x="12749" y="43"/>
                    </a:moveTo>
                    <a:lnTo>
                      <a:pt x="12749" y="862"/>
                    </a:lnTo>
                    <a:lnTo>
                      <a:pt x="12283" y="862"/>
                    </a:lnTo>
                    <a:lnTo>
                      <a:pt x="12283" y="43"/>
                    </a:lnTo>
                    <a:close/>
                    <a:moveTo>
                      <a:pt x="13240" y="43"/>
                    </a:moveTo>
                    <a:lnTo>
                      <a:pt x="13240" y="862"/>
                    </a:lnTo>
                    <a:lnTo>
                      <a:pt x="12774" y="862"/>
                    </a:lnTo>
                    <a:lnTo>
                      <a:pt x="12774" y="43"/>
                    </a:lnTo>
                    <a:close/>
                    <a:moveTo>
                      <a:pt x="13730" y="43"/>
                    </a:moveTo>
                    <a:lnTo>
                      <a:pt x="13730" y="862"/>
                    </a:lnTo>
                    <a:lnTo>
                      <a:pt x="13264" y="862"/>
                    </a:lnTo>
                    <a:lnTo>
                      <a:pt x="13264" y="43"/>
                    </a:lnTo>
                    <a:close/>
                    <a:moveTo>
                      <a:pt x="14220" y="43"/>
                    </a:moveTo>
                    <a:lnTo>
                      <a:pt x="14220" y="862"/>
                    </a:lnTo>
                    <a:lnTo>
                      <a:pt x="13754" y="862"/>
                    </a:lnTo>
                    <a:lnTo>
                      <a:pt x="13754" y="43"/>
                    </a:lnTo>
                    <a:close/>
                    <a:moveTo>
                      <a:pt x="14711" y="43"/>
                    </a:moveTo>
                    <a:lnTo>
                      <a:pt x="14711" y="862"/>
                    </a:lnTo>
                    <a:lnTo>
                      <a:pt x="14245" y="862"/>
                    </a:lnTo>
                    <a:lnTo>
                      <a:pt x="14245" y="43"/>
                    </a:lnTo>
                    <a:close/>
                    <a:moveTo>
                      <a:pt x="15201" y="43"/>
                    </a:moveTo>
                    <a:lnTo>
                      <a:pt x="15201" y="862"/>
                    </a:lnTo>
                    <a:lnTo>
                      <a:pt x="14735" y="862"/>
                    </a:lnTo>
                    <a:lnTo>
                      <a:pt x="14735" y="43"/>
                    </a:lnTo>
                    <a:close/>
                    <a:moveTo>
                      <a:pt x="15691" y="43"/>
                    </a:moveTo>
                    <a:lnTo>
                      <a:pt x="15691" y="862"/>
                    </a:lnTo>
                    <a:lnTo>
                      <a:pt x="15226" y="862"/>
                    </a:lnTo>
                    <a:lnTo>
                      <a:pt x="15226" y="43"/>
                    </a:lnTo>
                    <a:close/>
                    <a:moveTo>
                      <a:pt x="16182" y="43"/>
                    </a:moveTo>
                    <a:lnTo>
                      <a:pt x="16182" y="862"/>
                    </a:lnTo>
                    <a:lnTo>
                      <a:pt x="15716" y="862"/>
                    </a:lnTo>
                    <a:lnTo>
                      <a:pt x="15716" y="43"/>
                    </a:lnTo>
                    <a:close/>
                    <a:moveTo>
                      <a:pt x="16672" y="43"/>
                    </a:moveTo>
                    <a:lnTo>
                      <a:pt x="16672" y="862"/>
                    </a:lnTo>
                    <a:lnTo>
                      <a:pt x="16206" y="862"/>
                    </a:lnTo>
                    <a:lnTo>
                      <a:pt x="16206" y="43"/>
                    </a:lnTo>
                    <a:close/>
                    <a:moveTo>
                      <a:pt x="17162" y="43"/>
                    </a:moveTo>
                    <a:lnTo>
                      <a:pt x="17162" y="862"/>
                    </a:lnTo>
                    <a:lnTo>
                      <a:pt x="16697" y="862"/>
                    </a:lnTo>
                    <a:lnTo>
                      <a:pt x="16697" y="43"/>
                    </a:lnTo>
                    <a:close/>
                    <a:moveTo>
                      <a:pt x="17653" y="43"/>
                    </a:moveTo>
                    <a:lnTo>
                      <a:pt x="17653" y="862"/>
                    </a:lnTo>
                    <a:lnTo>
                      <a:pt x="17187" y="862"/>
                    </a:lnTo>
                    <a:lnTo>
                      <a:pt x="17187" y="43"/>
                    </a:lnTo>
                    <a:close/>
                    <a:moveTo>
                      <a:pt x="18143" y="43"/>
                    </a:moveTo>
                    <a:lnTo>
                      <a:pt x="18143" y="862"/>
                    </a:lnTo>
                    <a:lnTo>
                      <a:pt x="17677" y="862"/>
                    </a:lnTo>
                    <a:lnTo>
                      <a:pt x="17677" y="43"/>
                    </a:lnTo>
                    <a:close/>
                    <a:moveTo>
                      <a:pt x="18633" y="43"/>
                    </a:moveTo>
                    <a:lnTo>
                      <a:pt x="18633" y="862"/>
                    </a:lnTo>
                    <a:lnTo>
                      <a:pt x="18168" y="862"/>
                    </a:lnTo>
                    <a:lnTo>
                      <a:pt x="18168" y="43"/>
                    </a:lnTo>
                    <a:close/>
                    <a:moveTo>
                      <a:pt x="19124" y="43"/>
                    </a:moveTo>
                    <a:lnTo>
                      <a:pt x="19124" y="862"/>
                    </a:lnTo>
                    <a:lnTo>
                      <a:pt x="18658" y="862"/>
                    </a:lnTo>
                    <a:lnTo>
                      <a:pt x="18658" y="43"/>
                    </a:lnTo>
                    <a:close/>
                    <a:moveTo>
                      <a:pt x="19614" y="43"/>
                    </a:moveTo>
                    <a:lnTo>
                      <a:pt x="19614" y="862"/>
                    </a:lnTo>
                    <a:lnTo>
                      <a:pt x="19148" y="862"/>
                    </a:lnTo>
                    <a:lnTo>
                      <a:pt x="19148" y="43"/>
                    </a:lnTo>
                    <a:close/>
                    <a:moveTo>
                      <a:pt x="20105" y="43"/>
                    </a:moveTo>
                    <a:lnTo>
                      <a:pt x="20105" y="862"/>
                    </a:lnTo>
                    <a:lnTo>
                      <a:pt x="19639" y="862"/>
                    </a:lnTo>
                    <a:lnTo>
                      <a:pt x="19639" y="43"/>
                    </a:lnTo>
                    <a:close/>
                    <a:moveTo>
                      <a:pt x="20595" y="43"/>
                    </a:moveTo>
                    <a:lnTo>
                      <a:pt x="20595" y="862"/>
                    </a:lnTo>
                    <a:lnTo>
                      <a:pt x="20129" y="862"/>
                    </a:lnTo>
                    <a:lnTo>
                      <a:pt x="20129" y="43"/>
                    </a:lnTo>
                    <a:close/>
                    <a:moveTo>
                      <a:pt x="21085" y="43"/>
                    </a:moveTo>
                    <a:lnTo>
                      <a:pt x="21085" y="862"/>
                    </a:lnTo>
                    <a:lnTo>
                      <a:pt x="20619" y="862"/>
                    </a:lnTo>
                    <a:lnTo>
                      <a:pt x="20619" y="43"/>
                    </a:lnTo>
                    <a:close/>
                    <a:moveTo>
                      <a:pt x="21576" y="43"/>
                    </a:moveTo>
                    <a:lnTo>
                      <a:pt x="21576" y="862"/>
                    </a:lnTo>
                    <a:lnTo>
                      <a:pt x="21110" y="862"/>
                    </a:lnTo>
                    <a:lnTo>
                      <a:pt x="21110" y="43"/>
                    </a:lnTo>
                    <a:close/>
                    <a:moveTo>
                      <a:pt x="491" y="905"/>
                    </a:moveTo>
                    <a:lnTo>
                      <a:pt x="491" y="1724"/>
                    </a:lnTo>
                    <a:lnTo>
                      <a:pt x="25" y="1724"/>
                    </a:lnTo>
                    <a:lnTo>
                      <a:pt x="25" y="905"/>
                    </a:lnTo>
                    <a:close/>
                    <a:moveTo>
                      <a:pt x="981" y="905"/>
                    </a:moveTo>
                    <a:lnTo>
                      <a:pt x="981" y="1724"/>
                    </a:lnTo>
                    <a:lnTo>
                      <a:pt x="515" y="1724"/>
                    </a:lnTo>
                    <a:lnTo>
                      <a:pt x="515" y="905"/>
                    </a:lnTo>
                    <a:close/>
                    <a:moveTo>
                      <a:pt x="1471" y="905"/>
                    </a:moveTo>
                    <a:lnTo>
                      <a:pt x="1471" y="1724"/>
                    </a:lnTo>
                    <a:lnTo>
                      <a:pt x="1005" y="1724"/>
                    </a:lnTo>
                    <a:lnTo>
                      <a:pt x="1005" y="905"/>
                    </a:lnTo>
                    <a:close/>
                    <a:moveTo>
                      <a:pt x="1961" y="905"/>
                    </a:moveTo>
                    <a:lnTo>
                      <a:pt x="1961" y="1724"/>
                    </a:lnTo>
                    <a:lnTo>
                      <a:pt x="1496" y="1724"/>
                    </a:lnTo>
                    <a:lnTo>
                      <a:pt x="1496" y="905"/>
                    </a:lnTo>
                    <a:close/>
                    <a:moveTo>
                      <a:pt x="2452" y="905"/>
                    </a:moveTo>
                    <a:lnTo>
                      <a:pt x="2452" y="1724"/>
                    </a:lnTo>
                    <a:lnTo>
                      <a:pt x="1986" y="1724"/>
                    </a:lnTo>
                    <a:lnTo>
                      <a:pt x="1986" y="905"/>
                    </a:lnTo>
                    <a:close/>
                    <a:moveTo>
                      <a:pt x="2942" y="905"/>
                    </a:moveTo>
                    <a:lnTo>
                      <a:pt x="2942" y="1724"/>
                    </a:lnTo>
                    <a:lnTo>
                      <a:pt x="2476" y="1724"/>
                    </a:lnTo>
                    <a:lnTo>
                      <a:pt x="2476" y="905"/>
                    </a:lnTo>
                    <a:close/>
                    <a:moveTo>
                      <a:pt x="3433" y="905"/>
                    </a:moveTo>
                    <a:lnTo>
                      <a:pt x="3433" y="1724"/>
                    </a:lnTo>
                    <a:lnTo>
                      <a:pt x="2967" y="1724"/>
                    </a:lnTo>
                    <a:lnTo>
                      <a:pt x="2967" y="905"/>
                    </a:lnTo>
                    <a:close/>
                    <a:moveTo>
                      <a:pt x="3923" y="905"/>
                    </a:moveTo>
                    <a:lnTo>
                      <a:pt x="3923" y="1724"/>
                    </a:lnTo>
                    <a:lnTo>
                      <a:pt x="3457" y="1724"/>
                    </a:lnTo>
                    <a:lnTo>
                      <a:pt x="3457" y="905"/>
                    </a:lnTo>
                    <a:close/>
                    <a:moveTo>
                      <a:pt x="4413" y="905"/>
                    </a:moveTo>
                    <a:lnTo>
                      <a:pt x="4413" y="1724"/>
                    </a:lnTo>
                    <a:lnTo>
                      <a:pt x="3947" y="1724"/>
                    </a:lnTo>
                    <a:lnTo>
                      <a:pt x="3947" y="905"/>
                    </a:lnTo>
                    <a:close/>
                    <a:moveTo>
                      <a:pt x="4904" y="905"/>
                    </a:moveTo>
                    <a:lnTo>
                      <a:pt x="4904" y="1724"/>
                    </a:lnTo>
                    <a:lnTo>
                      <a:pt x="4438" y="1724"/>
                    </a:lnTo>
                    <a:lnTo>
                      <a:pt x="4438" y="905"/>
                    </a:lnTo>
                    <a:close/>
                    <a:moveTo>
                      <a:pt x="5394" y="905"/>
                    </a:moveTo>
                    <a:lnTo>
                      <a:pt x="5394" y="1724"/>
                    </a:lnTo>
                    <a:lnTo>
                      <a:pt x="4928" y="1724"/>
                    </a:lnTo>
                    <a:lnTo>
                      <a:pt x="4928" y="905"/>
                    </a:lnTo>
                    <a:close/>
                    <a:moveTo>
                      <a:pt x="5884" y="905"/>
                    </a:moveTo>
                    <a:lnTo>
                      <a:pt x="5884" y="1724"/>
                    </a:lnTo>
                    <a:lnTo>
                      <a:pt x="5418" y="1724"/>
                    </a:lnTo>
                    <a:lnTo>
                      <a:pt x="5418" y="905"/>
                    </a:lnTo>
                    <a:close/>
                    <a:moveTo>
                      <a:pt x="6375" y="905"/>
                    </a:moveTo>
                    <a:lnTo>
                      <a:pt x="6375" y="1724"/>
                    </a:lnTo>
                    <a:lnTo>
                      <a:pt x="5909" y="1724"/>
                    </a:lnTo>
                    <a:lnTo>
                      <a:pt x="5909" y="905"/>
                    </a:lnTo>
                    <a:close/>
                    <a:moveTo>
                      <a:pt x="6865" y="905"/>
                    </a:moveTo>
                    <a:lnTo>
                      <a:pt x="6865" y="1724"/>
                    </a:lnTo>
                    <a:lnTo>
                      <a:pt x="6399" y="1724"/>
                    </a:lnTo>
                    <a:lnTo>
                      <a:pt x="6399" y="905"/>
                    </a:lnTo>
                    <a:close/>
                    <a:moveTo>
                      <a:pt x="7356" y="905"/>
                    </a:moveTo>
                    <a:lnTo>
                      <a:pt x="7356" y="1724"/>
                    </a:lnTo>
                    <a:lnTo>
                      <a:pt x="6890" y="1724"/>
                    </a:lnTo>
                    <a:lnTo>
                      <a:pt x="6890" y="905"/>
                    </a:lnTo>
                    <a:close/>
                    <a:moveTo>
                      <a:pt x="7846" y="905"/>
                    </a:moveTo>
                    <a:lnTo>
                      <a:pt x="7846" y="1724"/>
                    </a:lnTo>
                    <a:lnTo>
                      <a:pt x="7380" y="1724"/>
                    </a:lnTo>
                    <a:lnTo>
                      <a:pt x="7380" y="905"/>
                    </a:lnTo>
                    <a:close/>
                    <a:moveTo>
                      <a:pt x="8336" y="905"/>
                    </a:moveTo>
                    <a:lnTo>
                      <a:pt x="8336" y="1724"/>
                    </a:lnTo>
                    <a:lnTo>
                      <a:pt x="7870" y="1724"/>
                    </a:lnTo>
                    <a:lnTo>
                      <a:pt x="7870" y="905"/>
                    </a:lnTo>
                    <a:close/>
                    <a:moveTo>
                      <a:pt x="8826" y="905"/>
                    </a:moveTo>
                    <a:lnTo>
                      <a:pt x="8826" y="1724"/>
                    </a:lnTo>
                    <a:lnTo>
                      <a:pt x="8361" y="1724"/>
                    </a:lnTo>
                    <a:lnTo>
                      <a:pt x="8361" y="905"/>
                    </a:lnTo>
                    <a:close/>
                    <a:moveTo>
                      <a:pt x="9317" y="905"/>
                    </a:moveTo>
                    <a:lnTo>
                      <a:pt x="9317" y="1724"/>
                    </a:lnTo>
                    <a:lnTo>
                      <a:pt x="8851" y="1724"/>
                    </a:lnTo>
                    <a:lnTo>
                      <a:pt x="8851" y="905"/>
                    </a:lnTo>
                    <a:close/>
                    <a:moveTo>
                      <a:pt x="9807" y="905"/>
                    </a:moveTo>
                    <a:lnTo>
                      <a:pt x="9807" y="1724"/>
                    </a:lnTo>
                    <a:lnTo>
                      <a:pt x="9341" y="1724"/>
                    </a:lnTo>
                    <a:lnTo>
                      <a:pt x="9341" y="905"/>
                    </a:lnTo>
                    <a:close/>
                    <a:moveTo>
                      <a:pt x="10297" y="905"/>
                    </a:moveTo>
                    <a:lnTo>
                      <a:pt x="10297" y="1724"/>
                    </a:lnTo>
                    <a:lnTo>
                      <a:pt x="9832" y="1724"/>
                    </a:lnTo>
                    <a:lnTo>
                      <a:pt x="9832" y="905"/>
                    </a:lnTo>
                    <a:close/>
                    <a:moveTo>
                      <a:pt x="10788" y="905"/>
                    </a:moveTo>
                    <a:lnTo>
                      <a:pt x="10788" y="1724"/>
                    </a:lnTo>
                    <a:lnTo>
                      <a:pt x="10322" y="1724"/>
                    </a:lnTo>
                    <a:lnTo>
                      <a:pt x="10322" y="905"/>
                    </a:lnTo>
                    <a:close/>
                    <a:moveTo>
                      <a:pt x="11278" y="905"/>
                    </a:moveTo>
                    <a:lnTo>
                      <a:pt x="11278" y="1724"/>
                    </a:lnTo>
                    <a:lnTo>
                      <a:pt x="10812" y="1724"/>
                    </a:lnTo>
                    <a:lnTo>
                      <a:pt x="10812" y="905"/>
                    </a:lnTo>
                    <a:close/>
                    <a:moveTo>
                      <a:pt x="11769" y="905"/>
                    </a:moveTo>
                    <a:lnTo>
                      <a:pt x="11769" y="1724"/>
                    </a:lnTo>
                    <a:lnTo>
                      <a:pt x="11303" y="1724"/>
                    </a:lnTo>
                    <a:lnTo>
                      <a:pt x="11303" y="905"/>
                    </a:lnTo>
                    <a:close/>
                    <a:moveTo>
                      <a:pt x="12259" y="905"/>
                    </a:moveTo>
                    <a:lnTo>
                      <a:pt x="12259" y="1724"/>
                    </a:lnTo>
                    <a:lnTo>
                      <a:pt x="11793" y="1724"/>
                    </a:lnTo>
                    <a:lnTo>
                      <a:pt x="11793" y="905"/>
                    </a:lnTo>
                    <a:close/>
                    <a:moveTo>
                      <a:pt x="12749" y="905"/>
                    </a:moveTo>
                    <a:lnTo>
                      <a:pt x="12749" y="1724"/>
                    </a:lnTo>
                    <a:lnTo>
                      <a:pt x="12283" y="1724"/>
                    </a:lnTo>
                    <a:lnTo>
                      <a:pt x="12283" y="905"/>
                    </a:lnTo>
                    <a:close/>
                    <a:moveTo>
                      <a:pt x="13240" y="905"/>
                    </a:moveTo>
                    <a:lnTo>
                      <a:pt x="13240" y="1724"/>
                    </a:lnTo>
                    <a:lnTo>
                      <a:pt x="12774" y="1724"/>
                    </a:lnTo>
                    <a:lnTo>
                      <a:pt x="12774" y="905"/>
                    </a:lnTo>
                    <a:close/>
                    <a:moveTo>
                      <a:pt x="13730" y="905"/>
                    </a:moveTo>
                    <a:lnTo>
                      <a:pt x="13730" y="1724"/>
                    </a:lnTo>
                    <a:lnTo>
                      <a:pt x="13264" y="1724"/>
                    </a:lnTo>
                    <a:lnTo>
                      <a:pt x="13264" y="905"/>
                    </a:lnTo>
                    <a:close/>
                    <a:moveTo>
                      <a:pt x="14220" y="905"/>
                    </a:moveTo>
                    <a:lnTo>
                      <a:pt x="14220" y="1724"/>
                    </a:lnTo>
                    <a:lnTo>
                      <a:pt x="13754" y="1724"/>
                    </a:lnTo>
                    <a:lnTo>
                      <a:pt x="13754" y="905"/>
                    </a:lnTo>
                    <a:close/>
                    <a:moveTo>
                      <a:pt x="14711" y="905"/>
                    </a:moveTo>
                    <a:lnTo>
                      <a:pt x="14711" y="1724"/>
                    </a:lnTo>
                    <a:lnTo>
                      <a:pt x="14245" y="1724"/>
                    </a:lnTo>
                    <a:lnTo>
                      <a:pt x="14245" y="905"/>
                    </a:lnTo>
                    <a:close/>
                    <a:moveTo>
                      <a:pt x="15201" y="905"/>
                    </a:moveTo>
                    <a:lnTo>
                      <a:pt x="15201" y="1724"/>
                    </a:lnTo>
                    <a:lnTo>
                      <a:pt x="14735" y="1724"/>
                    </a:lnTo>
                    <a:lnTo>
                      <a:pt x="14735" y="905"/>
                    </a:lnTo>
                    <a:close/>
                    <a:moveTo>
                      <a:pt x="15691" y="905"/>
                    </a:moveTo>
                    <a:lnTo>
                      <a:pt x="15691" y="1724"/>
                    </a:lnTo>
                    <a:lnTo>
                      <a:pt x="15226" y="1724"/>
                    </a:lnTo>
                    <a:lnTo>
                      <a:pt x="15226" y="905"/>
                    </a:lnTo>
                    <a:close/>
                    <a:moveTo>
                      <a:pt x="16182" y="905"/>
                    </a:moveTo>
                    <a:lnTo>
                      <a:pt x="16182" y="1724"/>
                    </a:lnTo>
                    <a:lnTo>
                      <a:pt x="15716" y="1724"/>
                    </a:lnTo>
                    <a:lnTo>
                      <a:pt x="15716" y="905"/>
                    </a:lnTo>
                    <a:close/>
                    <a:moveTo>
                      <a:pt x="16672" y="905"/>
                    </a:moveTo>
                    <a:lnTo>
                      <a:pt x="16672" y="1724"/>
                    </a:lnTo>
                    <a:lnTo>
                      <a:pt x="16206" y="1724"/>
                    </a:lnTo>
                    <a:lnTo>
                      <a:pt x="16206" y="905"/>
                    </a:lnTo>
                    <a:close/>
                    <a:moveTo>
                      <a:pt x="17162" y="905"/>
                    </a:moveTo>
                    <a:lnTo>
                      <a:pt x="17162" y="1724"/>
                    </a:lnTo>
                    <a:lnTo>
                      <a:pt x="16697" y="1724"/>
                    </a:lnTo>
                    <a:lnTo>
                      <a:pt x="16697" y="905"/>
                    </a:lnTo>
                    <a:close/>
                    <a:moveTo>
                      <a:pt x="17653" y="905"/>
                    </a:moveTo>
                    <a:lnTo>
                      <a:pt x="17653" y="1724"/>
                    </a:lnTo>
                    <a:lnTo>
                      <a:pt x="17187" y="1724"/>
                    </a:lnTo>
                    <a:lnTo>
                      <a:pt x="17187" y="905"/>
                    </a:lnTo>
                    <a:close/>
                    <a:moveTo>
                      <a:pt x="18143" y="905"/>
                    </a:moveTo>
                    <a:lnTo>
                      <a:pt x="18143" y="1724"/>
                    </a:lnTo>
                    <a:lnTo>
                      <a:pt x="17677" y="1724"/>
                    </a:lnTo>
                    <a:lnTo>
                      <a:pt x="17677" y="905"/>
                    </a:lnTo>
                    <a:close/>
                    <a:moveTo>
                      <a:pt x="18633" y="905"/>
                    </a:moveTo>
                    <a:lnTo>
                      <a:pt x="18633" y="1724"/>
                    </a:lnTo>
                    <a:lnTo>
                      <a:pt x="18168" y="1724"/>
                    </a:lnTo>
                    <a:lnTo>
                      <a:pt x="18168" y="905"/>
                    </a:lnTo>
                    <a:close/>
                    <a:moveTo>
                      <a:pt x="19124" y="905"/>
                    </a:moveTo>
                    <a:lnTo>
                      <a:pt x="19124" y="1724"/>
                    </a:lnTo>
                    <a:lnTo>
                      <a:pt x="18658" y="1724"/>
                    </a:lnTo>
                    <a:lnTo>
                      <a:pt x="18658" y="905"/>
                    </a:lnTo>
                    <a:close/>
                    <a:moveTo>
                      <a:pt x="19614" y="905"/>
                    </a:moveTo>
                    <a:lnTo>
                      <a:pt x="19614" y="1724"/>
                    </a:lnTo>
                    <a:lnTo>
                      <a:pt x="19148" y="1724"/>
                    </a:lnTo>
                    <a:lnTo>
                      <a:pt x="19148" y="905"/>
                    </a:lnTo>
                    <a:close/>
                    <a:moveTo>
                      <a:pt x="20105" y="905"/>
                    </a:moveTo>
                    <a:lnTo>
                      <a:pt x="20105" y="1724"/>
                    </a:lnTo>
                    <a:lnTo>
                      <a:pt x="19639" y="1724"/>
                    </a:lnTo>
                    <a:lnTo>
                      <a:pt x="19639" y="905"/>
                    </a:lnTo>
                    <a:close/>
                    <a:moveTo>
                      <a:pt x="20595" y="905"/>
                    </a:moveTo>
                    <a:lnTo>
                      <a:pt x="20595" y="1724"/>
                    </a:lnTo>
                    <a:lnTo>
                      <a:pt x="20129" y="1724"/>
                    </a:lnTo>
                    <a:lnTo>
                      <a:pt x="20129" y="905"/>
                    </a:lnTo>
                    <a:close/>
                    <a:moveTo>
                      <a:pt x="21085" y="905"/>
                    </a:moveTo>
                    <a:lnTo>
                      <a:pt x="21085" y="1724"/>
                    </a:lnTo>
                    <a:lnTo>
                      <a:pt x="20619" y="1724"/>
                    </a:lnTo>
                    <a:lnTo>
                      <a:pt x="20619" y="905"/>
                    </a:lnTo>
                    <a:close/>
                    <a:moveTo>
                      <a:pt x="21576" y="905"/>
                    </a:moveTo>
                    <a:lnTo>
                      <a:pt x="21576" y="1724"/>
                    </a:lnTo>
                    <a:lnTo>
                      <a:pt x="21110" y="1724"/>
                    </a:lnTo>
                    <a:lnTo>
                      <a:pt x="21110" y="905"/>
                    </a:lnTo>
                    <a:close/>
                    <a:moveTo>
                      <a:pt x="491" y="1768"/>
                    </a:moveTo>
                    <a:lnTo>
                      <a:pt x="491" y="2587"/>
                    </a:lnTo>
                    <a:lnTo>
                      <a:pt x="25" y="2587"/>
                    </a:lnTo>
                    <a:lnTo>
                      <a:pt x="25" y="1768"/>
                    </a:lnTo>
                    <a:close/>
                    <a:moveTo>
                      <a:pt x="981" y="1768"/>
                    </a:moveTo>
                    <a:lnTo>
                      <a:pt x="981" y="2587"/>
                    </a:lnTo>
                    <a:lnTo>
                      <a:pt x="515" y="2587"/>
                    </a:lnTo>
                    <a:lnTo>
                      <a:pt x="515" y="1768"/>
                    </a:lnTo>
                    <a:close/>
                    <a:moveTo>
                      <a:pt x="1471" y="1768"/>
                    </a:moveTo>
                    <a:lnTo>
                      <a:pt x="1471" y="2587"/>
                    </a:lnTo>
                    <a:lnTo>
                      <a:pt x="1005" y="2587"/>
                    </a:lnTo>
                    <a:lnTo>
                      <a:pt x="1005" y="1768"/>
                    </a:lnTo>
                    <a:close/>
                    <a:moveTo>
                      <a:pt x="1961" y="1768"/>
                    </a:moveTo>
                    <a:lnTo>
                      <a:pt x="1961" y="2587"/>
                    </a:lnTo>
                    <a:lnTo>
                      <a:pt x="1496" y="2587"/>
                    </a:lnTo>
                    <a:lnTo>
                      <a:pt x="1496" y="1768"/>
                    </a:lnTo>
                    <a:close/>
                    <a:moveTo>
                      <a:pt x="2452" y="1768"/>
                    </a:moveTo>
                    <a:lnTo>
                      <a:pt x="2452" y="2587"/>
                    </a:lnTo>
                    <a:lnTo>
                      <a:pt x="1986" y="2587"/>
                    </a:lnTo>
                    <a:lnTo>
                      <a:pt x="1986" y="1768"/>
                    </a:lnTo>
                    <a:close/>
                    <a:moveTo>
                      <a:pt x="2942" y="1768"/>
                    </a:moveTo>
                    <a:lnTo>
                      <a:pt x="2942" y="2587"/>
                    </a:lnTo>
                    <a:lnTo>
                      <a:pt x="2476" y="2587"/>
                    </a:lnTo>
                    <a:lnTo>
                      <a:pt x="2476" y="1768"/>
                    </a:lnTo>
                    <a:close/>
                    <a:moveTo>
                      <a:pt x="3433" y="1768"/>
                    </a:moveTo>
                    <a:lnTo>
                      <a:pt x="3433" y="2587"/>
                    </a:lnTo>
                    <a:lnTo>
                      <a:pt x="2967" y="2587"/>
                    </a:lnTo>
                    <a:lnTo>
                      <a:pt x="2967" y="1768"/>
                    </a:lnTo>
                    <a:close/>
                    <a:moveTo>
                      <a:pt x="3923" y="1768"/>
                    </a:moveTo>
                    <a:lnTo>
                      <a:pt x="3923" y="2587"/>
                    </a:lnTo>
                    <a:lnTo>
                      <a:pt x="3457" y="2587"/>
                    </a:lnTo>
                    <a:lnTo>
                      <a:pt x="3457" y="1768"/>
                    </a:lnTo>
                    <a:close/>
                    <a:moveTo>
                      <a:pt x="4413" y="1768"/>
                    </a:moveTo>
                    <a:lnTo>
                      <a:pt x="4413" y="2587"/>
                    </a:lnTo>
                    <a:lnTo>
                      <a:pt x="3947" y="2587"/>
                    </a:lnTo>
                    <a:lnTo>
                      <a:pt x="3947" y="1768"/>
                    </a:lnTo>
                    <a:close/>
                    <a:moveTo>
                      <a:pt x="4904" y="1768"/>
                    </a:moveTo>
                    <a:lnTo>
                      <a:pt x="4904" y="2587"/>
                    </a:lnTo>
                    <a:lnTo>
                      <a:pt x="4438" y="2587"/>
                    </a:lnTo>
                    <a:lnTo>
                      <a:pt x="4438" y="1768"/>
                    </a:lnTo>
                    <a:close/>
                    <a:moveTo>
                      <a:pt x="5394" y="1768"/>
                    </a:moveTo>
                    <a:lnTo>
                      <a:pt x="5394" y="2587"/>
                    </a:lnTo>
                    <a:lnTo>
                      <a:pt x="4928" y="2587"/>
                    </a:lnTo>
                    <a:lnTo>
                      <a:pt x="4928" y="1768"/>
                    </a:lnTo>
                    <a:close/>
                    <a:moveTo>
                      <a:pt x="5884" y="1768"/>
                    </a:moveTo>
                    <a:lnTo>
                      <a:pt x="5884" y="2587"/>
                    </a:lnTo>
                    <a:lnTo>
                      <a:pt x="5418" y="2587"/>
                    </a:lnTo>
                    <a:lnTo>
                      <a:pt x="5418" y="1768"/>
                    </a:lnTo>
                    <a:close/>
                    <a:moveTo>
                      <a:pt x="6375" y="1768"/>
                    </a:moveTo>
                    <a:lnTo>
                      <a:pt x="6375" y="2587"/>
                    </a:lnTo>
                    <a:lnTo>
                      <a:pt x="5909" y="2587"/>
                    </a:lnTo>
                    <a:lnTo>
                      <a:pt x="5909" y="1768"/>
                    </a:lnTo>
                    <a:close/>
                    <a:moveTo>
                      <a:pt x="6865" y="1768"/>
                    </a:moveTo>
                    <a:lnTo>
                      <a:pt x="6865" y="2587"/>
                    </a:lnTo>
                    <a:lnTo>
                      <a:pt x="6399" y="2587"/>
                    </a:lnTo>
                    <a:lnTo>
                      <a:pt x="6399" y="1768"/>
                    </a:lnTo>
                    <a:close/>
                    <a:moveTo>
                      <a:pt x="7356" y="1768"/>
                    </a:moveTo>
                    <a:lnTo>
                      <a:pt x="7356" y="2587"/>
                    </a:lnTo>
                    <a:lnTo>
                      <a:pt x="6890" y="2587"/>
                    </a:lnTo>
                    <a:lnTo>
                      <a:pt x="6890" y="1768"/>
                    </a:lnTo>
                    <a:close/>
                    <a:moveTo>
                      <a:pt x="7846" y="1768"/>
                    </a:moveTo>
                    <a:lnTo>
                      <a:pt x="7846" y="2587"/>
                    </a:lnTo>
                    <a:lnTo>
                      <a:pt x="7380" y="2587"/>
                    </a:lnTo>
                    <a:lnTo>
                      <a:pt x="7380" y="1768"/>
                    </a:lnTo>
                    <a:close/>
                    <a:moveTo>
                      <a:pt x="8336" y="1768"/>
                    </a:moveTo>
                    <a:lnTo>
                      <a:pt x="8336" y="2587"/>
                    </a:lnTo>
                    <a:lnTo>
                      <a:pt x="7870" y="2587"/>
                    </a:lnTo>
                    <a:lnTo>
                      <a:pt x="7870" y="1768"/>
                    </a:lnTo>
                    <a:close/>
                    <a:moveTo>
                      <a:pt x="8826" y="1768"/>
                    </a:moveTo>
                    <a:lnTo>
                      <a:pt x="8826" y="2587"/>
                    </a:lnTo>
                    <a:lnTo>
                      <a:pt x="8361" y="2587"/>
                    </a:lnTo>
                    <a:lnTo>
                      <a:pt x="8361" y="1768"/>
                    </a:lnTo>
                    <a:close/>
                    <a:moveTo>
                      <a:pt x="9317" y="1768"/>
                    </a:moveTo>
                    <a:lnTo>
                      <a:pt x="9317" y="2587"/>
                    </a:lnTo>
                    <a:lnTo>
                      <a:pt x="8851" y="2587"/>
                    </a:lnTo>
                    <a:lnTo>
                      <a:pt x="8851" y="1768"/>
                    </a:lnTo>
                    <a:close/>
                    <a:moveTo>
                      <a:pt x="9807" y="1768"/>
                    </a:moveTo>
                    <a:lnTo>
                      <a:pt x="9807" y="2587"/>
                    </a:lnTo>
                    <a:lnTo>
                      <a:pt x="9341" y="2587"/>
                    </a:lnTo>
                    <a:lnTo>
                      <a:pt x="9341" y="1768"/>
                    </a:lnTo>
                    <a:close/>
                    <a:moveTo>
                      <a:pt x="10297" y="1768"/>
                    </a:moveTo>
                    <a:lnTo>
                      <a:pt x="10297" y="2587"/>
                    </a:lnTo>
                    <a:lnTo>
                      <a:pt x="9832" y="2587"/>
                    </a:lnTo>
                    <a:lnTo>
                      <a:pt x="9832" y="1768"/>
                    </a:lnTo>
                    <a:close/>
                    <a:moveTo>
                      <a:pt x="10788" y="1768"/>
                    </a:moveTo>
                    <a:lnTo>
                      <a:pt x="10788" y="2587"/>
                    </a:lnTo>
                    <a:lnTo>
                      <a:pt x="10322" y="2587"/>
                    </a:lnTo>
                    <a:lnTo>
                      <a:pt x="10322" y="1768"/>
                    </a:lnTo>
                    <a:close/>
                    <a:moveTo>
                      <a:pt x="11278" y="1768"/>
                    </a:moveTo>
                    <a:lnTo>
                      <a:pt x="11278" y="2587"/>
                    </a:lnTo>
                    <a:lnTo>
                      <a:pt x="10812" y="2587"/>
                    </a:lnTo>
                    <a:lnTo>
                      <a:pt x="10812" y="1768"/>
                    </a:lnTo>
                    <a:close/>
                    <a:moveTo>
                      <a:pt x="11769" y="1768"/>
                    </a:moveTo>
                    <a:lnTo>
                      <a:pt x="11769" y="2587"/>
                    </a:lnTo>
                    <a:lnTo>
                      <a:pt x="11303" y="2587"/>
                    </a:lnTo>
                    <a:lnTo>
                      <a:pt x="11303" y="1768"/>
                    </a:lnTo>
                    <a:close/>
                    <a:moveTo>
                      <a:pt x="12259" y="1768"/>
                    </a:moveTo>
                    <a:lnTo>
                      <a:pt x="12259" y="2587"/>
                    </a:lnTo>
                    <a:lnTo>
                      <a:pt x="11793" y="2587"/>
                    </a:lnTo>
                    <a:lnTo>
                      <a:pt x="11793" y="1768"/>
                    </a:lnTo>
                    <a:close/>
                    <a:moveTo>
                      <a:pt x="12749" y="1768"/>
                    </a:moveTo>
                    <a:lnTo>
                      <a:pt x="12749" y="2587"/>
                    </a:lnTo>
                    <a:lnTo>
                      <a:pt x="12283" y="2587"/>
                    </a:lnTo>
                    <a:lnTo>
                      <a:pt x="12283" y="1768"/>
                    </a:lnTo>
                    <a:close/>
                    <a:moveTo>
                      <a:pt x="13240" y="1768"/>
                    </a:moveTo>
                    <a:lnTo>
                      <a:pt x="13240" y="2587"/>
                    </a:lnTo>
                    <a:lnTo>
                      <a:pt x="12774" y="2587"/>
                    </a:lnTo>
                    <a:lnTo>
                      <a:pt x="12774" y="1768"/>
                    </a:lnTo>
                    <a:close/>
                    <a:moveTo>
                      <a:pt x="13730" y="1768"/>
                    </a:moveTo>
                    <a:lnTo>
                      <a:pt x="13730" y="2587"/>
                    </a:lnTo>
                    <a:lnTo>
                      <a:pt x="13264" y="2587"/>
                    </a:lnTo>
                    <a:lnTo>
                      <a:pt x="13264" y="1768"/>
                    </a:lnTo>
                    <a:close/>
                    <a:moveTo>
                      <a:pt x="14220" y="1768"/>
                    </a:moveTo>
                    <a:lnTo>
                      <a:pt x="14220" y="2587"/>
                    </a:lnTo>
                    <a:lnTo>
                      <a:pt x="13754" y="2587"/>
                    </a:lnTo>
                    <a:lnTo>
                      <a:pt x="13754" y="1768"/>
                    </a:lnTo>
                    <a:close/>
                    <a:moveTo>
                      <a:pt x="14711" y="1768"/>
                    </a:moveTo>
                    <a:lnTo>
                      <a:pt x="14711" y="2587"/>
                    </a:lnTo>
                    <a:lnTo>
                      <a:pt x="14245" y="2587"/>
                    </a:lnTo>
                    <a:lnTo>
                      <a:pt x="14245" y="1768"/>
                    </a:lnTo>
                    <a:close/>
                    <a:moveTo>
                      <a:pt x="15201" y="1768"/>
                    </a:moveTo>
                    <a:lnTo>
                      <a:pt x="15201" y="2587"/>
                    </a:lnTo>
                    <a:lnTo>
                      <a:pt x="14735" y="2587"/>
                    </a:lnTo>
                    <a:lnTo>
                      <a:pt x="14735" y="1768"/>
                    </a:lnTo>
                    <a:close/>
                    <a:moveTo>
                      <a:pt x="15691" y="1768"/>
                    </a:moveTo>
                    <a:lnTo>
                      <a:pt x="15691" y="2587"/>
                    </a:lnTo>
                    <a:lnTo>
                      <a:pt x="15226" y="2587"/>
                    </a:lnTo>
                    <a:lnTo>
                      <a:pt x="15226" y="1768"/>
                    </a:lnTo>
                    <a:close/>
                    <a:moveTo>
                      <a:pt x="16182" y="1768"/>
                    </a:moveTo>
                    <a:lnTo>
                      <a:pt x="16182" y="2587"/>
                    </a:lnTo>
                    <a:lnTo>
                      <a:pt x="15716" y="2587"/>
                    </a:lnTo>
                    <a:lnTo>
                      <a:pt x="15716" y="1768"/>
                    </a:lnTo>
                    <a:close/>
                    <a:moveTo>
                      <a:pt x="16672" y="1768"/>
                    </a:moveTo>
                    <a:lnTo>
                      <a:pt x="16672" y="2587"/>
                    </a:lnTo>
                    <a:lnTo>
                      <a:pt x="16206" y="2587"/>
                    </a:lnTo>
                    <a:lnTo>
                      <a:pt x="16206" y="1768"/>
                    </a:lnTo>
                    <a:close/>
                    <a:moveTo>
                      <a:pt x="17162" y="1768"/>
                    </a:moveTo>
                    <a:lnTo>
                      <a:pt x="17162" y="2587"/>
                    </a:lnTo>
                    <a:lnTo>
                      <a:pt x="16697" y="2587"/>
                    </a:lnTo>
                    <a:lnTo>
                      <a:pt x="16697" y="1768"/>
                    </a:lnTo>
                    <a:close/>
                    <a:moveTo>
                      <a:pt x="17653" y="1768"/>
                    </a:moveTo>
                    <a:lnTo>
                      <a:pt x="17653" y="2587"/>
                    </a:lnTo>
                    <a:lnTo>
                      <a:pt x="17187" y="2587"/>
                    </a:lnTo>
                    <a:lnTo>
                      <a:pt x="17187" y="1768"/>
                    </a:lnTo>
                    <a:close/>
                    <a:moveTo>
                      <a:pt x="18143" y="1768"/>
                    </a:moveTo>
                    <a:lnTo>
                      <a:pt x="18143" y="2587"/>
                    </a:lnTo>
                    <a:lnTo>
                      <a:pt x="17677" y="2587"/>
                    </a:lnTo>
                    <a:lnTo>
                      <a:pt x="17677" y="1768"/>
                    </a:lnTo>
                    <a:close/>
                    <a:moveTo>
                      <a:pt x="18633" y="1768"/>
                    </a:moveTo>
                    <a:lnTo>
                      <a:pt x="18633" y="2587"/>
                    </a:lnTo>
                    <a:lnTo>
                      <a:pt x="18168" y="2587"/>
                    </a:lnTo>
                    <a:lnTo>
                      <a:pt x="18168" y="1768"/>
                    </a:lnTo>
                    <a:close/>
                    <a:moveTo>
                      <a:pt x="19124" y="1768"/>
                    </a:moveTo>
                    <a:lnTo>
                      <a:pt x="19124" y="2587"/>
                    </a:lnTo>
                    <a:lnTo>
                      <a:pt x="18658" y="2587"/>
                    </a:lnTo>
                    <a:lnTo>
                      <a:pt x="18658" y="1768"/>
                    </a:lnTo>
                    <a:close/>
                    <a:moveTo>
                      <a:pt x="19614" y="1768"/>
                    </a:moveTo>
                    <a:lnTo>
                      <a:pt x="19614" y="2587"/>
                    </a:lnTo>
                    <a:lnTo>
                      <a:pt x="19148" y="2587"/>
                    </a:lnTo>
                    <a:lnTo>
                      <a:pt x="19148" y="1768"/>
                    </a:lnTo>
                    <a:close/>
                    <a:moveTo>
                      <a:pt x="20105" y="1768"/>
                    </a:moveTo>
                    <a:lnTo>
                      <a:pt x="20105" y="2587"/>
                    </a:lnTo>
                    <a:lnTo>
                      <a:pt x="19639" y="2587"/>
                    </a:lnTo>
                    <a:lnTo>
                      <a:pt x="19639" y="1768"/>
                    </a:lnTo>
                    <a:close/>
                    <a:moveTo>
                      <a:pt x="20595" y="1768"/>
                    </a:moveTo>
                    <a:lnTo>
                      <a:pt x="20595" y="2587"/>
                    </a:lnTo>
                    <a:lnTo>
                      <a:pt x="20129" y="2587"/>
                    </a:lnTo>
                    <a:lnTo>
                      <a:pt x="20129" y="1768"/>
                    </a:lnTo>
                    <a:close/>
                    <a:moveTo>
                      <a:pt x="21085" y="1768"/>
                    </a:moveTo>
                    <a:lnTo>
                      <a:pt x="21085" y="2587"/>
                    </a:lnTo>
                    <a:lnTo>
                      <a:pt x="20619" y="2587"/>
                    </a:lnTo>
                    <a:lnTo>
                      <a:pt x="20619" y="1768"/>
                    </a:lnTo>
                    <a:close/>
                    <a:moveTo>
                      <a:pt x="21576" y="1768"/>
                    </a:moveTo>
                    <a:lnTo>
                      <a:pt x="21576" y="2587"/>
                    </a:lnTo>
                    <a:lnTo>
                      <a:pt x="21110" y="2587"/>
                    </a:lnTo>
                    <a:lnTo>
                      <a:pt x="21110" y="1768"/>
                    </a:lnTo>
                    <a:close/>
                    <a:moveTo>
                      <a:pt x="491" y="2630"/>
                    </a:moveTo>
                    <a:lnTo>
                      <a:pt x="491" y="3449"/>
                    </a:lnTo>
                    <a:lnTo>
                      <a:pt x="25" y="3449"/>
                    </a:lnTo>
                    <a:lnTo>
                      <a:pt x="25" y="2630"/>
                    </a:lnTo>
                    <a:close/>
                    <a:moveTo>
                      <a:pt x="981" y="2630"/>
                    </a:moveTo>
                    <a:lnTo>
                      <a:pt x="981" y="3449"/>
                    </a:lnTo>
                    <a:lnTo>
                      <a:pt x="515" y="3449"/>
                    </a:lnTo>
                    <a:lnTo>
                      <a:pt x="515" y="2630"/>
                    </a:lnTo>
                    <a:close/>
                    <a:moveTo>
                      <a:pt x="1471" y="2630"/>
                    </a:moveTo>
                    <a:lnTo>
                      <a:pt x="1471" y="3449"/>
                    </a:lnTo>
                    <a:lnTo>
                      <a:pt x="1005" y="3449"/>
                    </a:lnTo>
                    <a:lnTo>
                      <a:pt x="1005" y="2630"/>
                    </a:lnTo>
                    <a:close/>
                    <a:moveTo>
                      <a:pt x="1961" y="2630"/>
                    </a:moveTo>
                    <a:lnTo>
                      <a:pt x="1961" y="3449"/>
                    </a:lnTo>
                    <a:lnTo>
                      <a:pt x="1496" y="3449"/>
                    </a:lnTo>
                    <a:lnTo>
                      <a:pt x="1496" y="2630"/>
                    </a:lnTo>
                    <a:close/>
                    <a:moveTo>
                      <a:pt x="2452" y="2630"/>
                    </a:moveTo>
                    <a:lnTo>
                      <a:pt x="2452" y="3449"/>
                    </a:lnTo>
                    <a:lnTo>
                      <a:pt x="1986" y="3449"/>
                    </a:lnTo>
                    <a:lnTo>
                      <a:pt x="1986" y="2630"/>
                    </a:lnTo>
                    <a:close/>
                    <a:moveTo>
                      <a:pt x="2942" y="2630"/>
                    </a:moveTo>
                    <a:lnTo>
                      <a:pt x="2942" y="3449"/>
                    </a:lnTo>
                    <a:lnTo>
                      <a:pt x="2476" y="3449"/>
                    </a:lnTo>
                    <a:lnTo>
                      <a:pt x="2476" y="2630"/>
                    </a:lnTo>
                    <a:close/>
                    <a:moveTo>
                      <a:pt x="3433" y="2630"/>
                    </a:moveTo>
                    <a:lnTo>
                      <a:pt x="3433" y="3449"/>
                    </a:lnTo>
                    <a:lnTo>
                      <a:pt x="2967" y="3449"/>
                    </a:lnTo>
                    <a:lnTo>
                      <a:pt x="2967" y="2630"/>
                    </a:lnTo>
                    <a:close/>
                    <a:moveTo>
                      <a:pt x="3923" y="2630"/>
                    </a:moveTo>
                    <a:lnTo>
                      <a:pt x="3923" y="3449"/>
                    </a:lnTo>
                    <a:lnTo>
                      <a:pt x="3457" y="3449"/>
                    </a:lnTo>
                    <a:lnTo>
                      <a:pt x="3457" y="2630"/>
                    </a:lnTo>
                    <a:close/>
                    <a:moveTo>
                      <a:pt x="4413" y="2630"/>
                    </a:moveTo>
                    <a:lnTo>
                      <a:pt x="4413" y="3449"/>
                    </a:lnTo>
                    <a:lnTo>
                      <a:pt x="3947" y="3449"/>
                    </a:lnTo>
                    <a:lnTo>
                      <a:pt x="3947" y="2630"/>
                    </a:lnTo>
                    <a:close/>
                    <a:moveTo>
                      <a:pt x="4904" y="2630"/>
                    </a:moveTo>
                    <a:lnTo>
                      <a:pt x="4904" y="3449"/>
                    </a:lnTo>
                    <a:lnTo>
                      <a:pt x="4438" y="3449"/>
                    </a:lnTo>
                    <a:lnTo>
                      <a:pt x="4438" y="2630"/>
                    </a:lnTo>
                    <a:close/>
                    <a:moveTo>
                      <a:pt x="5394" y="2630"/>
                    </a:moveTo>
                    <a:lnTo>
                      <a:pt x="5394" y="3449"/>
                    </a:lnTo>
                    <a:lnTo>
                      <a:pt x="4928" y="3449"/>
                    </a:lnTo>
                    <a:lnTo>
                      <a:pt x="4928" y="2630"/>
                    </a:lnTo>
                    <a:close/>
                    <a:moveTo>
                      <a:pt x="5884" y="2630"/>
                    </a:moveTo>
                    <a:lnTo>
                      <a:pt x="5884" y="3449"/>
                    </a:lnTo>
                    <a:lnTo>
                      <a:pt x="5418" y="3449"/>
                    </a:lnTo>
                    <a:lnTo>
                      <a:pt x="5418" y="2630"/>
                    </a:lnTo>
                    <a:close/>
                    <a:moveTo>
                      <a:pt x="6375" y="2630"/>
                    </a:moveTo>
                    <a:lnTo>
                      <a:pt x="6375" y="3449"/>
                    </a:lnTo>
                    <a:lnTo>
                      <a:pt x="5909" y="3449"/>
                    </a:lnTo>
                    <a:lnTo>
                      <a:pt x="5909" y="2630"/>
                    </a:lnTo>
                    <a:close/>
                    <a:moveTo>
                      <a:pt x="6865" y="2630"/>
                    </a:moveTo>
                    <a:lnTo>
                      <a:pt x="6865" y="3449"/>
                    </a:lnTo>
                    <a:lnTo>
                      <a:pt x="6399" y="3449"/>
                    </a:lnTo>
                    <a:lnTo>
                      <a:pt x="6399" y="2630"/>
                    </a:lnTo>
                    <a:close/>
                    <a:moveTo>
                      <a:pt x="7356" y="2630"/>
                    </a:moveTo>
                    <a:lnTo>
                      <a:pt x="7356" y="3449"/>
                    </a:lnTo>
                    <a:lnTo>
                      <a:pt x="6890" y="3449"/>
                    </a:lnTo>
                    <a:lnTo>
                      <a:pt x="6890" y="2630"/>
                    </a:lnTo>
                    <a:close/>
                    <a:moveTo>
                      <a:pt x="7846" y="2630"/>
                    </a:moveTo>
                    <a:lnTo>
                      <a:pt x="7846" y="3449"/>
                    </a:lnTo>
                    <a:lnTo>
                      <a:pt x="7380" y="3449"/>
                    </a:lnTo>
                    <a:lnTo>
                      <a:pt x="7380" y="2630"/>
                    </a:lnTo>
                    <a:close/>
                    <a:moveTo>
                      <a:pt x="8336" y="2630"/>
                    </a:moveTo>
                    <a:lnTo>
                      <a:pt x="8336" y="3449"/>
                    </a:lnTo>
                    <a:lnTo>
                      <a:pt x="7870" y="3449"/>
                    </a:lnTo>
                    <a:lnTo>
                      <a:pt x="7870" y="2630"/>
                    </a:lnTo>
                    <a:close/>
                    <a:moveTo>
                      <a:pt x="8826" y="2630"/>
                    </a:moveTo>
                    <a:lnTo>
                      <a:pt x="8826" y="3449"/>
                    </a:lnTo>
                    <a:lnTo>
                      <a:pt x="8361" y="3449"/>
                    </a:lnTo>
                    <a:lnTo>
                      <a:pt x="8361" y="2630"/>
                    </a:lnTo>
                    <a:close/>
                    <a:moveTo>
                      <a:pt x="9317" y="2630"/>
                    </a:moveTo>
                    <a:lnTo>
                      <a:pt x="9317" y="3449"/>
                    </a:lnTo>
                    <a:lnTo>
                      <a:pt x="8851" y="3449"/>
                    </a:lnTo>
                    <a:lnTo>
                      <a:pt x="8851" y="2630"/>
                    </a:lnTo>
                    <a:close/>
                    <a:moveTo>
                      <a:pt x="9807" y="2630"/>
                    </a:moveTo>
                    <a:lnTo>
                      <a:pt x="9807" y="3449"/>
                    </a:lnTo>
                    <a:lnTo>
                      <a:pt x="9341" y="3449"/>
                    </a:lnTo>
                    <a:lnTo>
                      <a:pt x="9341" y="2630"/>
                    </a:lnTo>
                    <a:close/>
                    <a:moveTo>
                      <a:pt x="10297" y="2630"/>
                    </a:moveTo>
                    <a:lnTo>
                      <a:pt x="10297" y="3449"/>
                    </a:lnTo>
                    <a:lnTo>
                      <a:pt x="9832" y="3449"/>
                    </a:lnTo>
                    <a:lnTo>
                      <a:pt x="9832" y="2630"/>
                    </a:lnTo>
                    <a:close/>
                    <a:moveTo>
                      <a:pt x="10788" y="2630"/>
                    </a:moveTo>
                    <a:lnTo>
                      <a:pt x="10788" y="3449"/>
                    </a:lnTo>
                    <a:lnTo>
                      <a:pt x="10322" y="3449"/>
                    </a:lnTo>
                    <a:lnTo>
                      <a:pt x="10322" y="2630"/>
                    </a:lnTo>
                    <a:close/>
                    <a:moveTo>
                      <a:pt x="11278" y="2630"/>
                    </a:moveTo>
                    <a:lnTo>
                      <a:pt x="11278" y="3449"/>
                    </a:lnTo>
                    <a:lnTo>
                      <a:pt x="10812" y="3449"/>
                    </a:lnTo>
                    <a:lnTo>
                      <a:pt x="10812" y="2630"/>
                    </a:lnTo>
                    <a:close/>
                    <a:moveTo>
                      <a:pt x="11769" y="2630"/>
                    </a:moveTo>
                    <a:lnTo>
                      <a:pt x="11769" y="3449"/>
                    </a:lnTo>
                    <a:lnTo>
                      <a:pt x="11303" y="3449"/>
                    </a:lnTo>
                    <a:lnTo>
                      <a:pt x="11303" y="2630"/>
                    </a:lnTo>
                    <a:close/>
                    <a:moveTo>
                      <a:pt x="12259" y="2630"/>
                    </a:moveTo>
                    <a:lnTo>
                      <a:pt x="12259" y="3449"/>
                    </a:lnTo>
                    <a:lnTo>
                      <a:pt x="11793" y="3449"/>
                    </a:lnTo>
                    <a:lnTo>
                      <a:pt x="11793" y="2630"/>
                    </a:lnTo>
                    <a:close/>
                    <a:moveTo>
                      <a:pt x="12749" y="2630"/>
                    </a:moveTo>
                    <a:lnTo>
                      <a:pt x="12749" y="3449"/>
                    </a:lnTo>
                    <a:lnTo>
                      <a:pt x="12283" y="3449"/>
                    </a:lnTo>
                    <a:lnTo>
                      <a:pt x="12283" y="2630"/>
                    </a:lnTo>
                    <a:close/>
                    <a:moveTo>
                      <a:pt x="13240" y="2630"/>
                    </a:moveTo>
                    <a:lnTo>
                      <a:pt x="13240" y="3449"/>
                    </a:lnTo>
                    <a:lnTo>
                      <a:pt x="12774" y="3449"/>
                    </a:lnTo>
                    <a:lnTo>
                      <a:pt x="12774" y="2630"/>
                    </a:lnTo>
                    <a:close/>
                    <a:moveTo>
                      <a:pt x="13730" y="2630"/>
                    </a:moveTo>
                    <a:lnTo>
                      <a:pt x="13730" y="3449"/>
                    </a:lnTo>
                    <a:lnTo>
                      <a:pt x="13264" y="3449"/>
                    </a:lnTo>
                    <a:lnTo>
                      <a:pt x="13264" y="2630"/>
                    </a:lnTo>
                    <a:close/>
                    <a:moveTo>
                      <a:pt x="14220" y="2630"/>
                    </a:moveTo>
                    <a:lnTo>
                      <a:pt x="14220" y="3449"/>
                    </a:lnTo>
                    <a:lnTo>
                      <a:pt x="13754" y="3449"/>
                    </a:lnTo>
                    <a:lnTo>
                      <a:pt x="13754" y="2630"/>
                    </a:lnTo>
                    <a:close/>
                    <a:moveTo>
                      <a:pt x="14711" y="2630"/>
                    </a:moveTo>
                    <a:lnTo>
                      <a:pt x="14711" y="3449"/>
                    </a:lnTo>
                    <a:lnTo>
                      <a:pt x="14245" y="3449"/>
                    </a:lnTo>
                    <a:lnTo>
                      <a:pt x="14245" y="2630"/>
                    </a:lnTo>
                    <a:close/>
                    <a:moveTo>
                      <a:pt x="15201" y="2630"/>
                    </a:moveTo>
                    <a:lnTo>
                      <a:pt x="15201" y="3449"/>
                    </a:lnTo>
                    <a:lnTo>
                      <a:pt x="14735" y="3449"/>
                    </a:lnTo>
                    <a:lnTo>
                      <a:pt x="14735" y="2630"/>
                    </a:lnTo>
                    <a:close/>
                    <a:moveTo>
                      <a:pt x="15691" y="2630"/>
                    </a:moveTo>
                    <a:lnTo>
                      <a:pt x="15691" y="3449"/>
                    </a:lnTo>
                    <a:lnTo>
                      <a:pt x="15226" y="3449"/>
                    </a:lnTo>
                    <a:lnTo>
                      <a:pt x="15226" y="2630"/>
                    </a:lnTo>
                    <a:close/>
                    <a:moveTo>
                      <a:pt x="16182" y="2630"/>
                    </a:moveTo>
                    <a:lnTo>
                      <a:pt x="16182" y="3449"/>
                    </a:lnTo>
                    <a:lnTo>
                      <a:pt x="15716" y="3449"/>
                    </a:lnTo>
                    <a:lnTo>
                      <a:pt x="15716" y="2630"/>
                    </a:lnTo>
                    <a:close/>
                    <a:moveTo>
                      <a:pt x="16672" y="2630"/>
                    </a:moveTo>
                    <a:lnTo>
                      <a:pt x="16672" y="3449"/>
                    </a:lnTo>
                    <a:lnTo>
                      <a:pt x="16206" y="3449"/>
                    </a:lnTo>
                    <a:lnTo>
                      <a:pt x="16206" y="2630"/>
                    </a:lnTo>
                    <a:close/>
                    <a:moveTo>
                      <a:pt x="17162" y="2630"/>
                    </a:moveTo>
                    <a:lnTo>
                      <a:pt x="17162" y="3449"/>
                    </a:lnTo>
                    <a:lnTo>
                      <a:pt x="16697" y="3449"/>
                    </a:lnTo>
                    <a:lnTo>
                      <a:pt x="16697" y="2630"/>
                    </a:lnTo>
                    <a:close/>
                    <a:moveTo>
                      <a:pt x="17653" y="2630"/>
                    </a:moveTo>
                    <a:lnTo>
                      <a:pt x="17653" y="3449"/>
                    </a:lnTo>
                    <a:lnTo>
                      <a:pt x="17187" y="3449"/>
                    </a:lnTo>
                    <a:lnTo>
                      <a:pt x="17187" y="2630"/>
                    </a:lnTo>
                    <a:close/>
                    <a:moveTo>
                      <a:pt x="18143" y="2630"/>
                    </a:moveTo>
                    <a:lnTo>
                      <a:pt x="18143" y="3449"/>
                    </a:lnTo>
                    <a:lnTo>
                      <a:pt x="17677" y="3449"/>
                    </a:lnTo>
                    <a:lnTo>
                      <a:pt x="17677" y="2630"/>
                    </a:lnTo>
                    <a:close/>
                    <a:moveTo>
                      <a:pt x="18633" y="2630"/>
                    </a:moveTo>
                    <a:lnTo>
                      <a:pt x="18633" y="3449"/>
                    </a:lnTo>
                    <a:lnTo>
                      <a:pt x="18168" y="3449"/>
                    </a:lnTo>
                    <a:lnTo>
                      <a:pt x="18168" y="2630"/>
                    </a:lnTo>
                    <a:close/>
                    <a:moveTo>
                      <a:pt x="19124" y="2630"/>
                    </a:moveTo>
                    <a:lnTo>
                      <a:pt x="19124" y="3449"/>
                    </a:lnTo>
                    <a:lnTo>
                      <a:pt x="18658" y="3449"/>
                    </a:lnTo>
                    <a:lnTo>
                      <a:pt x="18658" y="2630"/>
                    </a:lnTo>
                    <a:close/>
                    <a:moveTo>
                      <a:pt x="19614" y="2630"/>
                    </a:moveTo>
                    <a:lnTo>
                      <a:pt x="19614" y="3449"/>
                    </a:lnTo>
                    <a:lnTo>
                      <a:pt x="19148" y="3449"/>
                    </a:lnTo>
                    <a:lnTo>
                      <a:pt x="19148" y="2630"/>
                    </a:lnTo>
                    <a:close/>
                    <a:moveTo>
                      <a:pt x="20105" y="2630"/>
                    </a:moveTo>
                    <a:lnTo>
                      <a:pt x="20105" y="3449"/>
                    </a:lnTo>
                    <a:lnTo>
                      <a:pt x="19639" y="3449"/>
                    </a:lnTo>
                    <a:lnTo>
                      <a:pt x="19639" y="2630"/>
                    </a:lnTo>
                    <a:close/>
                    <a:moveTo>
                      <a:pt x="20595" y="2630"/>
                    </a:moveTo>
                    <a:lnTo>
                      <a:pt x="20595" y="3449"/>
                    </a:lnTo>
                    <a:lnTo>
                      <a:pt x="20129" y="3449"/>
                    </a:lnTo>
                    <a:lnTo>
                      <a:pt x="20129" y="2630"/>
                    </a:lnTo>
                    <a:close/>
                    <a:moveTo>
                      <a:pt x="21085" y="2630"/>
                    </a:moveTo>
                    <a:lnTo>
                      <a:pt x="21085" y="3449"/>
                    </a:lnTo>
                    <a:lnTo>
                      <a:pt x="20619" y="3449"/>
                    </a:lnTo>
                    <a:lnTo>
                      <a:pt x="20619" y="2630"/>
                    </a:lnTo>
                    <a:close/>
                    <a:moveTo>
                      <a:pt x="21576" y="2630"/>
                    </a:moveTo>
                    <a:lnTo>
                      <a:pt x="21576" y="3449"/>
                    </a:lnTo>
                    <a:lnTo>
                      <a:pt x="21110" y="3449"/>
                    </a:lnTo>
                    <a:lnTo>
                      <a:pt x="21110" y="2630"/>
                    </a:lnTo>
                    <a:close/>
                    <a:moveTo>
                      <a:pt x="491" y="3492"/>
                    </a:moveTo>
                    <a:lnTo>
                      <a:pt x="491" y="4311"/>
                    </a:lnTo>
                    <a:lnTo>
                      <a:pt x="25" y="4311"/>
                    </a:lnTo>
                    <a:lnTo>
                      <a:pt x="25" y="3492"/>
                    </a:lnTo>
                    <a:close/>
                    <a:moveTo>
                      <a:pt x="981" y="3492"/>
                    </a:moveTo>
                    <a:lnTo>
                      <a:pt x="981" y="4311"/>
                    </a:lnTo>
                    <a:lnTo>
                      <a:pt x="515" y="4311"/>
                    </a:lnTo>
                    <a:lnTo>
                      <a:pt x="515" y="3492"/>
                    </a:lnTo>
                    <a:close/>
                    <a:moveTo>
                      <a:pt x="1471" y="3492"/>
                    </a:moveTo>
                    <a:lnTo>
                      <a:pt x="1471" y="4311"/>
                    </a:lnTo>
                    <a:lnTo>
                      <a:pt x="1005" y="4311"/>
                    </a:lnTo>
                    <a:lnTo>
                      <a:pt x="1005" y="3492"/>
                    </a:lnTo>
                    <a:close/>
                    <a:moveTo>
                      <a:pt x="1961" y="3492"/>
                    </a:moveTo>
                    <a:lnTo>
                      <a:pt x="1961" y="4311"/>
                    </a:lnTo>
                    <a:lnTo>
                      <a:pt x="1496" y="4311"/>
                    </a:lnTo>
                    <a:lnTo>
                      <a:pt x="1496" y="3492"/>
                    </a:lnTo>
                    <a:close/>
                    <a:moveTo>
                      <a:pt x="2452" y="3492"/>
                    </a:moveTo>
                    <a:lnTo>
                      <a:pt x="2452" y="4311"/>
                    </a:lnTo>
                    <a:lnTo>
                      <a:pt x="1986" y="4311"/>
                    </a:lnTo>
                    <a:lnTo>
                      <a:pt x="1986" y="3492"/>
                    </a:lnTo>
                    <a:close/>
                    <a:moveTo>
                      <a:pt x="2942" y="3492"/>
                    </a:moveTo>
                    <a:lnTo>
                      <a:pt x="2942" y="4311"/>
                    </a:lnTo>
                    <a:lnTo>
                      <a:pt x="2476" y="4311"/>
                    </a:lnTo>
                    <a:lnTo>
                      <a:pt x="2476" y="3492"/>
                    </a:lnTo>
                    <a:close/>
                    <a:moveTo>
                      <a:pt x="3433" y="3492"/>
                    </a:moveTo>
                    <a:lnTo>
                      <a:pt x="3433" y="4311"/>
                    </a:lnTo>
                    <a:lnTo>
                      <a:pt x="2967" y="4311"/>
                    </a:lnTo>
                    <a:lnTo>
                      <a:pt x="2967" y="3492"/>
                    </a:lnTo>
                    <a:close/>
                    <a:moveTo>
                      <a:pt x="3923" y="3492"/>
                    </a:moveTo>
                    <a:lnTo>
                      <a:pt x="3923" y="4311"/>
                    </a:lnTo>
                    <a:lnTo>
                      <a:pt x="3457" y="4311"/>
                    </a:lnTo>
                    <a:lnTo>
                      <a:pt x="3457" y="3492"/>
                    </a:lnTo>
                    <a:close/>
                    <a:moveTo>
                      <a:pt x="4413" y="3492"/>
                    </a:moveTo>
                    <a:lnTo>
                      <a:pt x="4413" y="4311"/>
                    </a:lnTo>
                    <a:lnTo>
                      <a:pt x="3947" y="4311"/>
                    </a:lnTo>
                    <a:lnTo>
                      <a:pt x="3947" y="3492"/>
                    </a:lnTo>
                    <a:close/>
                    <a:moveTo>
                      <a:pt x="4904" y="3492"/>
                    </a:moveTo>
                    <a:lnTo>
                      <a:pt x="4904" y="4311"/>
                    </a:lnTo>
                    <a:lnTo>
                      <a:pt x="4438" y="4311"/>
                    </a:lnTo>
                    <a:lnTo>
                      <a:pt x="4438" y="3492"/>
                    </a:lnTo>
                    <a:close/>
                    <a:moveTo>
                      <a:pt x="5394" y="3492"/>
                    </a:moveTo>
                    <a:lnTo>
                      <a:pt x="5394" y="4311"/>
                    </a:lnTo>
                    <a:lnTo>
                      <a:pt x="4928" y="4311"/>
                    </a:lnTo>
                    <a:lnTo>
                      <a:pt x="4928" y="3492"/>
                    </a:lnTo>
                    <a:close/>
                    <a:moveTo>
                      <a:pt x="5884" y="3492"/>
                    </a:moveTo>
                    <a:lnTo>
                      <a:pt x="5884" y="4311"/>
                    </a:lnTo>
                    <a:lnTo>
                      <a:pt x="5418" y="4311"/>
                    </a:lnTo>
                    <a:lnTo>
                      <a:pt x="5418" y="3492"/>
                    </a:lnTo>
                    <a:close/>
                    <a:moveTo>
                      <a:pt x="6375" y="3492"/>
                    </a:moveTo>
                    <a:lnTo>
                      <a:pt x="6375" y="4311"/>
                    </a:lnTo>
                    <a:lnTo>
                      <a:pt x="5909" y="4311"/>
                    </a:lnTo>
                    <a:lnTo>
                      <a:pt x="5909" y="3492"/>
                    </a:lnTo>
                    <a:close/>
                    <a:moveTo>
                      <a:pt x="6865" y="3492"/>
                    </a:moveTo>
                    <a:lnTo>
                      <a:pt x="6865" y="4311"/>
                    </a:lnTo>
                    <a:lnTo>
                      <a:pt x="6399" y="4311"/>
                    </a:lnTo>
                    <a:lnTo>
                      <a:pt x="6399" y="3492"/>
                    </a:lnTo>
                    <a:close/>
                    <a:moveTo>
                      <a:pt x="7356" y="3492"/>
                    </a:moveTo>
                    <a:lnTo>
                      <a:pt x="7356" y="4311"/>
                    </a:lnTo>
                    <a:lnTo>
                      <a:pt x="6890" y="4311"/>
                    </a:lnTo>
                    <a:lnTo>
                      <a:pt x="6890" y="3492"/>
                    </a:lnTo>
                    <a:close/>
                    <a:moveTo>
                      <a:pt x="7846" y="3492"/>
                    </a:moveTo>
                    <a:lnTo>
                      <a:pt x="7846" y="4311"/>
                    </a:lnTo>
                    <a:lnTo>
                      <a:pt x="7380" y="4311"/>
                    </a:lnTo>
                    <a:lnTo>
                      <a:pt x="7380" y="3492"/>
                    </a:lnTo>
                    <a:close/>
                    <a:moveTo>
                      <a:pt x="8336" y="3492"/>
                    </a:moveTo>
                    <a:lnTo>
                      <a:pt x="8336" y="4311"/>
                    </a:lnTo>
                    <a:lnTo>
                      <a:pt x="7870" y="4311"/>
                    </a:lnTo>
                    <a:lnTo>
                      <a:pt x="7870" y="3492"/>
                    </a:lnTo>
                    <a:close/>
                    <a:moveTo>
                      <a:pt x="8826" y="3492"/>
                    </a:moveTo>
                    <a:lnTo>
                      <a:pt x="8826" y="4311"/>
                    </a:lnTo>
                    <a:lnTo>
                      <a:pt x="8361" y="4311"/>
                    </a:lnTo>
                    <a:lnTo>
                      <a:pt x="8361" y="3492"/>
                    </a:lnTo>
                    <a:close/>
                    <a:moveTo>
                      <a:pt x="9317" y="3492"/>
                    </a:moveTo>
                    <a:lnTo>
                      <a:pt x="9317" y="4311"/>
                    </a:lnTo>
                    <a:lnTo>
                      <a:pt x="8851" y="4311"/>
                    </a:lnTo>
                    <a:lnTo>
                      <a:pt x="8851" y="3492"/>
                    </a:lnTo>
                    <a:close/>
                    <a:moveTo>
                      <a:pt x="9807" y="3492"/>
                    </a:moveTo>
                    <a:lnTo>
                      <a:pt x="9807" y="4311"/>
                    </a:lnTo>
                    <a:lnTo>
                      <a:pt x="9341" y="4311"/>
                    </a:lnTo>
                    <a:lnTo>
                      <a:pt x="9341" y="3492"/>
                    </a:lnTo>
                    <a:close/>
                    <a:moveTo>
                      <a:pt x="10297" y="3492"/>
                    </a:moveTo>
                    <a:lnTo>
                      <a:pt x="10297" y="4311"/>
                    </a:lnTo>
                    <a:lnTo>
                      <a:pt x="9832" y="4311"/>
                    </a:lnTo>
                    <a:lnTo>
                      <a:pt x="9832" y="3492"/>
                    </a:lnTo>
                    <a:close/>
                    <a:moveTo>
                      <a:pt x="10788" y="3492"/>
                    </a:moveTo>
                    <a:lnTo>
                      <a:pt x="10788" y="4311"/>
                    </a:lnTo>
                    <a:lnTo>
                      <a:pt x="10322" y="4311"/>
                    </a:lnTo>
                    <a:lnTo>
                      <a:pt x="10322" y="3492"/>
                    </a:lnTo>
                    <a:close/>
                    <a:moveTo>
                      <a:pt x="11278" y="3492"/>
                    </a:moveTo>
                    <a:lnTo>
                      <a:pt x="11278" y="4311"/>
                    </a:lnTo>
                    <a:lnTo>
                      <a:pt x="10812" y="4311"/>
                    </a:lnTo>
                    <a:lnTo>
                      <a:pt x="10812" y="3492"/>
                    </a:lnTo>
                    <a:close/>
                    <a:moveTo>
                      <a:pt x="11769" y="3492"/>
                    </a:moveTo>
                    <a:lnTo>
                      <a:pt x="11769" y="4311"/>
                    </a:lnTo>
                    <a:lnTo>
                      <a:pt x="11303" y="4311"/>
                    </a:lnTo>
                    <a:lnTo>
                      <a:pt x="11303" y="3492"/>
                    </a:lnTo>
                    <a:close/>
                    <a:moveTo>
                      <a:pt x="12259" y="3492"/>
                    </a:moveTo>
                    <a:lnTo>
                      <a:pt x="12259" y="4311"/>
                    </a:lnTo>
                    <a:lnTo>
                      <a:pt x="11793" y="4311"/>
                    </a:lnTo>
                    <a:lnTo>
                      <a:pt x="11793" y="3492"/>
                    </a:lnTo>
                    <a:close/>
                    <a:moveTo>
                      <a:pt x="12749" y="3492"/>
                    </a:moveTo>
                    <a:lnTo>
                      <a:pt x="12749" y="4311"/>
                    </a:lnTo>
                    <a:lnTo>
                      <a:pt x="12283" y="4311"/>
                    </a:lnTo>
                    <a:lnTo>
                      <a:pt x="12283" y="3492"/>
                    </a:lnTo>
                    <a:close/>
                    <a:moveTo>
                      <a:pt x="13240" y="3492"/>
                    </a:moveTo>
                    <a:lnTo>
                      <a:pt x="13240" y="4311"/>
                    </a:lnTo>
                    <a:lnTo>
                      <a:pt x="12774" y="4311"/>
                    </a:lnTo>
                    <a:lnTo>
                      <a:pt x="12774" y="3492"/>
                    </a:lnTo>
                    <a:close/>
                    <a:moveTo>
                      <a:pt x="13730" y="3492"/>
                    </a:moveTo>
                    <a:lnTo>
                      <a:pt x="13730" y="4311"/>
                    </a:lnTo>
                    <a:lnTo>
                      <a:pt x="13264" y="4311"/>
                    </a:lnTo>
                    <a:lnTo>
                      <a:pt x="13264" y="3492"/>
                    </a:lnTo>
                    <a:close/>
                    <a:moveTo>
                      <a:pt x="14220" y="3492"/>
                    </a:moveTo>
                    <a:lnTo>
                      <a:pt x="14220" y="4311"/>
                    </a:lnTo>
                    <a:lnTo>
                      <a:pt x="13754" y="4311"/>
                    </a:lnTo>
                    <a:lnTo>
                      <a:pt x="13754" y="3492"/>
                    </a:lnTo>
                    <a:close/>
                    <a:moveTo>
                      <a:pt x="14711" y="3492"/>
                    </a:moveTo>
                    <a:lnTo>
                      <a:pt x="14711" y="4311"/>
                    </a:lnTo>
                    <a:lnTo>
                      <a:pt x="14245" y="4311"/>
                    </a:lnTo>
                    <a:lnTo>
                      <a:pt x="14245" y="3492"/>
                    </a:lnTo>
                    <a:close/>
                    <a:moveTo>
                      <a:pt x="15201" y="3492"/>
                    </a:moveTo>
                    <a:lnTo>
                      <a:pt x="15201" y="4311"/>
                    </a:lnTo>
                    <a:lnTo>
                      <a:pt x="14735" y="4311"/>
                    </a:lnTo>
                    <a:lnTo>
                      <a:pt x="14735" y="3492"/>
                    </a:lnTo>
                    <a:close/>
                    <a:moveTo>
                      <a:pt x="15691" y="3492"/>
                    </a:moveTo>
                    <a:lnTo>
                      <a:pt x="15691" y="4311"/>
                    </a:lnTo>
                    <a:lnTo>
                      <a:pt x="15226" y="4311"/>
                    </a:lnTo>
                    <a:lnTo>
                      <a:pt x="15226" y="3492"/>
                    </a:lnTo>
                    <a:close/>
                    <a:moveTo>
                      <a:pt x="16182" y="3492"/>
                    </a:moveTo>
                    <a:lnTo>
                      <a:pt x="16182" y="4311"/>
                    </a:lnTo>
                    <a:lnTo>
                      <a:pt x="15716" y="4311"/>
                    </a:lnTo>
                    <a:lnTo>
                      <a:pt x="15716" y="3492"/>
                    </a:lnTo>
                    <a:close/>
                    <a:moveTo>
                      <a:pt x="16672" y="3492"/>
                    </a:moveTo>
                    <a:lnTo>
                      <a:pt x="16672" y="4311"/>
                    </a:lnTo>
                    <a:lnTo>
                      <a:pt x="16206" y="4311"/>
                    </a:lnTo>
                    <a:lnTo>
                      <a:pt x="16206" y="3492"/>
                    </a:lnTo>
                    <a:close/>
                    <a:moveTo>
                      <a:pt x="17162" y="3492"/>
                    </a:moveTo>
                    <a:lnTo>
                      <a:pt x="17162" y="4311"/>
                    </a:lnTo>
                    <a:lnTo>
                      <a:pt x="16697" y="4311"/>
                    </a:lnTo>
                    <a:lnTo>
                      <a:pt x="16697" y="3492"/>
                    </a:lnTo>
                    <a:close/>
                    <a:moveTo>
                      <a:pt x="17653" y="3492"/>
                    </a:moveTo>
                    <a:lnTo>
                      <a:pt x="17653" y="4311"/>
                    </a:lnTo>
                    <a:lnTo>
                      <a:pt x="17187" y="4311"/>
                    </a:lnTo>
                    <a:lnTo>
                      <a:pt x="17187" y="3492"/>
                    </a:lnTo>
                    <a:close/>
                    <a:moveTo>
                      <a:pt x="18143" y="3492"/>
                    </a:moveTo>
                    <a:lnTo>
                      <a:pt x="18143" y="4311"/>
                    </a:lnTo>
                    <a:lnTo>
                      <a:pt x="17677" y="4311"/>
                    </a:lnTo>
                    <a:lnTo>
                      <a:pt x="17677" y="3492"/>
                    </a:lnTo>
                    <a:close/>
                    <a:moveTo>
                      <a:pt x="18633" y="3492"/>
                    </a:moveTo>
                    <a:lnTo>
                      <a:pt x="18633" y="4311"/>
                    </a:lnTo>
                    <a:lnTo>
                      <a:pt x="18168" y="4311"/>
                    </a:lnTo>
                    <a:lnTo>
                      <a:pt x="18168" y="3492"/>
                    </a:lnTo>
                    <a:close/>
                    <a:moveTo>
                      <a:pt x="19124" y="3492"/>
                    </a:moveTo>
                    <a:lnTo>
                      <a:pt x="19124" y="4311"/>
                    </a:lnTo>
                    <a:lnTo>
                      <a:pt x="18658" y="4311"/>
                    </a:lnTo>
                    <a:lnTo>
                      <a:pt x="18658" y="3492"/>
                    </a:lnTo>
                    <a:close/>
                    <a:moveTo>
                      <a:pt x="19614" y="3492"/>
                    </a:moveTo>
                    <a:lnTo>
                      <a:pt x="19614" y="4311"/>
                    </a:lnTo>
                    <a:lnTo>
                      <a:pt x="19148" y="4311"/>
                    </a:lnTo>
                    <a:lnTo>
                      <a:pt x="19148" y="3492"/>
                    </a:lnTo>
                    <a:close/>
                    <a:moveTo>
                      <a:pt x="20105" y="3492"/>
                    </a:moveTo>
                    <a:lnTo>
                      <a:pt x="20105" y="4311"/>
                    </a:lnTo>
                    <a:lnTo>
                      <a:pt x="19639" y="4311"/>
                    </a:lnTo>
                    <a:lnTo>
                      <a:pt x="19639" y="3492"/>
                    </a:lnTo>
                    <a:close/>
                    <a:moveTo>
                      <a:pt x="20595" y="3492"/>
                    </a:moveTo>
                    <a:lnTo>
                      <a:pt x="20595" y="4311"/>
                    </a:lnTo>
                    <a:lnTo>
                      <a:pt x="20129" y="4311"/>
                    </a:lnTo>
                    <a:lnTo>
                      <a:pt x="20129" y="3492"/>
                    </a:lnTo>
                    <a:close/>
                    <a:moveTo>
                      <a:pt x="21085" y="3492"/>
                    </a:moveTo>
                    <a:lnTo>
                      <a:pt x="21085" y="4311"/>
                    </a:lnTo>
                    <a:lnTo>
                      <a:pt x="20619" y="4311"/>
                    </a:lnTo>
                    <a:lnTo>
                      <a:pt x="20619" y="3492"/>
                    </a:lnTo>
                    <a:close/>
                    <a:moveTo>
                      <a:pt x="21576" y="3492"/>
                    </a:moveTo>
                    <a:lnTo>
                      <a:pt x="21576" y="4311"/>
                    </a:lnTo>
                    <a:lnTo>
                      <a:pt x="21110" y="4311"/>
                    </a:lnTo>
                    <a:lnTo>
                      <a:pt x="21110" y="3492"/>
                    </a:lnTo>
                    <a:close/>
                    <a:moveTo>
                      <a:pt x="491" y="4354"/>
                    </a:moveTo>
                    <a:lnTo>
                      <a:pt x="491" y="5173"/>
                    </a:lnTo>
                    <a:lnTo>
                      <a:pt x="25" y="5173"/>
                    </a:lnTo>
                    <a:lnTo>
                      <a:pt x="25" y="4354"/>
                    </a:lnTo>
                    <a:close/>
                    <a:moveTo>
                      <a:pt x="981" y="4354"/>
                    </a:moveTo>
                    <a:lnTo>
                      <a:pt x="981" y="5173"/>
                    </a:lnTo>
                    <a:lnTo>
                      <a:pt x="515" y="5173"/>
                    </a:lnTo>
                    <a:lnTo>
                      <a:pt x="515" y="4354"/>
                    </a:lnTo>
                    <a:close/>
                    <a:moveTo>
                      <a:pt x="1471" y="4354"/>
                    </a:moveTo>
                    <a:lnTo>
                      <a:pt x="1471" y="5173"/>
                    </a:lnTo>
                    <a:lnTo>
                      <a:pt x="1005" y="5173"/>
                    </a:lnTo>
                    <a:lnTo>
                      <a:pt x="1005" y="4354"/>
                    </a:lnTo>
                    <a:close/>
                    <a:moveTo>
                      <a:pt x="1961" y="4354"/>
                    </a:moveTo>
                    <a:lnTo>
                      <a:pt x="1961" y="5173"/>
                    </a:lnTo>
                    <a:lnTo>
                      <a:pt x="1496" y="5173"/>
                    </a:lnTo>
                    <a:lnTo>
                      <a:pt x="1496" y="4354"/>
                    </a:lnTo>
                    <a:close/>
                    <a:moveTo>
                      <a:pt x="2452" y="4354"/>
                    </a:moveTo>
                    <a:lnTo>
                      <a:pt x="2452" y="5173"/>
                    </a:lnTo>
                    <a:lnTo>
                      <a:pt x="1986" y="5173"/>
                    </a:lnTo>
                    <a:lnTo>
                      <a:pt x="1986" y="4354"/>
                    </a:lnTo>
                    <a:close/>
                    <a:moveTo>
                      <a:pt x="12749" y="4354"/>
                    </a:moveTo>
                    <a:lnTo>
                      <a:pt x="12749" y="5173"/>
                    </a:lnTo>
                    <a:lnTo>
                      <a:pt x="12283" y="5173"/>
                    </a:lnTo>
                    <a:lnTo>
                      <a:pt x="12283" y="4354"/>
                    </a:lnTo>
                    <a:close/>
                    <a:moveTo>
                      <a:pt x="13240" y="4354"/>
                    </a:moveTo>
                    <a:lnTo>
                      <a:pt x="13240" y="5173"/>
                    </a:lnTo>
                    <a:lnTo>
                      <a:pt x="12774" y="5173"/>
                    </a:lnTo>
                    <a:lnTo>
                      <a:pt x="12774" y="4354"/>
                    </a:lnTo>
                    <a:close/>
                    <a:moveTo>
                      <a:pt x="13730" y="4354"/>
                    </a:moveTo>
                    <a:lnTo>
                      <a:pt x="13730" y="5173"/>
                    </a:lnTo>
                    <a:lnTo>
                      <a:pt x="13264" y="5173"/>
                    </a:lnTo>
                    <a:lnTo>
                      <a:pt x="13264" y="4354"/>
                    </a:lnTo>
                    <a:close/>
                    <a:moveTo>
                      <a:pt x="14220" y="4354"/>
                    </a:moveTo>
                    <a:lnTo>
                      <a:pt x="14220" y="5173"/>
                    </a:lnTo>
                    <a:lnTo>
                      <a:pt x="13754" y="5173"/>
                    </a:lnTo>
                    <a:lnTo>
                      <a:pt x="13754" y="4354"/>
                    </a:lnTo>
                    <a:close/>
                    <a:moveTo>
                      <a:pt x="14711" y="4354"/>
                    </a:moveTo>
                    <a:lnTo>
                      <a:pt x="14711" y="5173"/>
                    </a:lnTo>
                    <a:lnTo>
                      <a:pt x="14245" y="5173"/>
                    </a:lnTo>
                    <a:lnTo>
                      <a:pt x="14245" y="4354"/>
                    </a:lnTo>
                    <a:close/>
                    <a:moveTo>
                      <a:pt x="2942" y="4355"/>
                    </a:moveTo>
                    <a:lnTo>
                      <a:pt x="2942" y="5174"/>
                    </a:lnTo>
                    <a:lnTo>
                      <a:pt x="2476" y="5174"/>
                    </a:lnTo>
                    <a:lnTo>
                      <a:pt x="2476" y="4355"/>
                    </a:lnTo>
                    <a:close/>
                    <a:moveTo>
                      <a:pt x="3433" y="4355"/>
                    </a:moveTo>
                    <a:lnTo>
                      <a:pt x="3433" y="5174"/>
                    </a:lnTo>
                    <a:lnTo>
                      <a:pt x="2967" y="5174"/>
                    </a:lnTo>
                    <a:lnTo>
                      <a:pt x="2967" y="4355"/>
                    </a:lnTo>
                    <a:close/>
                    <a:moveTo>
                      <a:pt x="3923" y="4355"/>
                    </a:moveTo>
                    <a:lnTo>
                      <a:pt x="3923" y="5174"/>
                    </a:lnTo>
                    <a:lnTo>
                      <a:pt x="3457" y="5174"/>
                    </a:lnTo>
                    <a:lnTo>
                      <a:pt x="3457" y="4355"/>
                    </a:lnTo>
                    <a:close/>
                    <a:moveTo>
                      <a:pt x="4413" y="4355"/>
                    </a:moveTo>
                    <a:lnTo>
                      <a:pt x="4413" y="5174"/>
                    </a:lnTo>
                    <a:lnTo>
                      <a:pt x="3947" y="5174"/>
                    </a:lnTo>
                    <a:lnTo>
                      <a:pt x="3947" y="4355"/>
                    </a:lnTo>
                    <a:close/>
                    <a:moveTo>
                      <a:pt x="4904" y="4355"/>
                    </a:moveTo>
                    <a:lnTo>
                      <a:pt x="4904" y="5174"/>
                    </a:lnTo>
                    <a:lnTo>
                      <a:pt x="4438" y="5174"/>
                    </a:lnTo>
                    <a:lnTo>
                      <a:pt x="4438" y="4355"/>
                    </a:lnTo>
                    <a:close/>
                    <a:moveTo>
                      <a:pt x="5394" y="4355"/>
                    </a:moveTo>
                    <a:lnTo>
                      <a:pt x="5394" y="5174"/>
                    </a:lnTo>
                    <a:lnTo>
                      <a:pt x="4928" y="5174"/>
                    </a:lnTo>
                    <a:lnTo>
                      <a:pt x="4928" y="4355"/>
                    </a:lnTo>
                    <a:close/>
                    <a:moveTo>
                      <a:pt x="5884" y="4355"/>
                    </a:moveTo>
                    <a:lnTo>
                      <a:pt x="5884" y="5174"/>
                    </a:lnTo>
                    <a:lnTo>
                      <a:pt x="5418" y="5174"/>
                    </a:lnTo>
                    <a:lnTo>
                      <a:pt x="5418" y="4355"/>
                    </a:lnTo>
                    <a:close/>
                    <a:moveTo>
                      <a:pt x="6375" y="4355"/>
                    </a:moveTo>
                    <a:lnTo>
                      <a:pt x="6375" y="5174"/>
                    </a:lnTo>
                    <a:lnTo>
                      <a:pt x="5909" y="5174"/>
                    </a:lnTo>
                    <a:lnTo>
                      <a:pt x="5909" y="4355"/>
                    </a:lnTo>
                    <a:close/>
                    <a:moveTo>
                      <a:pt x="6865" y="4355"/>
                    </a:moveTo>
                    <a:lnTo>
                      <a:pt x="6865" y="5174"/>
                    </a:lnTo>
                    <a:lnTo>
                      <a:pt x="6399" y="5174"/>
                    </a:lnTo>
                    <a:lnTo>
                      <a:pt x="6399" y="4355"/>
                    </a:lnTo>
                    <a:close/>
                    <a:moveTo>
                      <a:pt x="7356" y="4355"/>
                    </a:moveTo>
                    <a:lnTo>
                      <a:pt x="7356" y="5174"/>
                    </a:lnTo>
                    <a:lnTo>
                      <a:pt x="6890" y="5174"/>
                    </a:lnTo>
                    <a:lnTo>
                      <a:pt x="6890" y="4355"/>
                    </a:lnTo>
                    <a:close/>
                    <a:moveTo>
                      <a:pt x="7846" y="4355"/>
                    </a:moveTo>
                    <a:lnTo>
                      <a:pt x="7846" y="5174"/>
                    </a:lnTo>
                    <a:lnTo>
                      <a:pt x="7380" y="5174"/>
                    </a:lnTo>
                    <a:lnTo>
                      <a:pt x="7380" y="4355"/>
                    </a:lnTo>
                    <a:close/>
                    <a:moveTo>
                      <a:pt x="8336" y="4355"/>
                    </a:moveTo>
                    <a:lnTo>
                      <a:pt x="8336" y="5174"/>
                    </a:lnTo>
                    <a:lnTo>
                      <a:pt x="7870" y="5174"/>
                    </a:lnTo>
                    <a:lnTo>
                      <a:pt x="7870" y="4355"/>
                    </a:lnTo>
                    <a:close/>
                    <a:moveTo>
                      <a:pt x="8826" y="4355"/>
                    </a:moveTo>
                    <a:lnTo>
                      <a:pt x="8826" y="5174"/>
                    </a:lnTo>
                    <a:lnTo>
                      <a:pt x="8361" y="5174"/>
                    </a:lnTo>
                    <a:lnTo>
                      <a:pt x="8361" y="4355"/>
                    </a:lnTo>
                    <a:close/>
                    <a:moveTo>
                      <a:pt x="9317" y="4355"/>
                    </a:moveTo>
                    <a:lnTo>
                      <a:pt x="9317" y="5174"/>
                    </a:lnTo>
                    <a:lnTo>
                      <a:pt x="8851" y="5174"/>
                    </a:lnTo>
                    <a:lnTo>
                      <a:pt x="8851" y="4355"/>
                    </a:lnTo>
                    <a:close/>
                    <a:moveTo>
                      <a:pt x="9807" y="4355"/>
                    </a:moveTo>
                    <a:lnTo>
                      <a:pt x="9807" y="5174"/>
                    </a:lnTo>
                    <a:lnTo>
                      <a:pt x="9341" y="5174"/>
                    </a:lnTo>
                    <a:lnTo>
                      <a:pt x="9341" y="4355"/>
                    </a:lnTo>
                    <a:close/>
                    <a:moveTo>
                      <a:pt x="10297" y="4355"/>
                    </a:moveTo>
                    <a:lnTo>
                      <a:pt x="10297" y="5174"/>
                    </a:lnTo>
                    <a:lnTo>
                      <a:pt x="9832" y="5174"/>
                    </a:lnTo>
                    <a:lnTo>
                      <a:pt x="9832" y="4355"/>
                    </a:lnTo>
                    <a:close/>
                    <a:moveTo>
                      <a:pt x="10788" y="4355"/>
                    </a:moveTo>
                    <a:lnTo>
                      <a:pt x="10788" y="5174"/>
                    </a:lnTo>
                    <a:lnTo>
                      <a:pt x="10322" y="5174"/>
                    </a:lnTo>
                    <a:lnTo>
                      <a:pt x="10322" y="4355"/>
                    </a:lnTo>
                    <a:close/>
                    <a:moveTo>
                      <a:pt x="11278" y="4355"/>
                    </a:moveTo>
                    <a:lnTo>
                      <a:pt x="11278" y="5174"/>
                    </a:lnTo>
                    <a:lnTo>
                      <a:pt x="10812" y="5174"/>
                    </a:lnTo>
                    <a:lnTo>
                      <a:pt x="10812" y="4355"/>
                    </a:lnTo>
                    <a:close/>
                    <a:moveTo>
                      <a:pt x="11769" y="4355"/>
                    </a:moveTo>
                    <a:lnTo>
                      <a:pt x="11769" y="5174"/>
                    </a:lnTo>
                    <a:lnTo>
                      <a:pt x="11303" y="5174"/>
                    </a:lnTo>
                    <a:lnTo>
                      <a:pt x="11303" y="4355"/>
                    </a:lnTo>
                    <a:close/>
                    <a:moveTo>
                      <a:pt x="12259" y="4355"/>
                    </a:moveTo>
                    <a:lnTo>
                      <a:pt x="12259" y="5174"/>
                    </a:lnTo>
                    <a:lnTo>
                      <a:pt x="11793" y="5174"/>
                    </a:lnTo>
                    <a:lnTo>
                      <a:pt x="11793" y="4355"/>
                    </a:lnTo>
                    <a:close/>
                    <a:moveTo>
                      <a:pt x="15201" y="4355"/>
                    </a:moveTo>
                    <a:lnTo>
                      <a:pt x="15201" y="5174"/>
                    </a:lnTo>
                    <a:lnTo>
                      <a:pt x="14735" y="5174"/>
                    </a:lnTo>
                    <a:lnTo>
                      <a:pt x="14735" y="4355"/>
                    </a:lnTo>
                    <a:close/>
                    <a:moveTo>
                      <a:pt x="15691" y="4355"/>
                    </a:moveTo>
                    <a:lnTo>
                      <a:pt x="15691" y="5174"/>
                    </a:lnTo>
                    <a:lnTo>
                      <a:pt x="15226" y="5174"/>
                    </a:lnTo>
                    <a:lnTo>
                      <a:pt x="15226" y="4355"/>
                    </a:lnTo>
                    <a:close/>
                    <a:moveTo>
                      <a:pt x="16182" y="4355"/>
                    </a:moveTo>
                    <a:lnTo>
                      <a:pt x="16182" y="5174"/>
                    </a:lnTo>
                    <a:lnTo>
                      <a:pt x="15716" y="5174"/>
                    </a:lnTo>
                    <a:lnTo>
                      <a:pt x="15716" y="4355"/>
                    </a:lnTo>
                    <a:close/>
                    <a:moveTo>
                      <a:pt x="16672" y="4355"/>
                    </a:moveTo>
                    <a:lnTo>
                      <a:pt x="16672" y="5174"/>
                    </a:lnTo>
                    <a:lnTo>
                      <a:pt x="16206" y="5174"/>
                    </a:lnTo>
                    <a:lnTo>
                      <a:pt x="16206" y="4355"/>
                    </a:lnTo>
                    <a:close/>
                    <a:moveTo>
                      <a:pt x="17162" y="4355"/>
                    </a:moveTo>
                    <a:lnTo>
                      <a:pt x="17162" y="5174"/>
                    </a:lnTo>
                    <a:lnTo>
                      <a:pt x="16697" y="5174"/>
                    </a:lnTo>
                    <a:lnTo>
                      <a:pt x="16697" y="4355"/>
                    </a:lnTo>
                    <a:close/>
                    <a:moveTo>
                      <a:pt x="17653" y="4355"/>
                    </a:moveTo>
                    <a:lnTo>
                      <a:pt x="17653" y="5174"/>
                    </a:lnTo>
                    <a:lnTo>
                      <a:pt x="17187" y="5174"/>
                    </a:lnTo>
                    <a:lnTo>
                      <a:pt x="17187" y="4355"/>
                    </a:lnTo>
                    <a:close/>
                    <a:moveTo>
                      <a:pt x="18143" y="4355"/>
                    </a:moveTo>
                    <a:lnTo>
                      <a:pt x="18143" y="5174"/>
                    </a:lnTo>
                    <a:lnTo>
                      <a:pt x="17677" y="5174"/>
                    </a:lnTo>
                    <a:lnTo>
                      <a:pt x="17677" y="4355"/>
                    </a:lnTo>
                    <a:close/>
                    <a:moveTo>
                      <a:pt x="18633" y="4355"/>
                    </a:moveTo>
                    <a:lnTo>
                      <a:pt x="18633" y="5174"/>
                    </a:lnTo>
                    <a:lnTo>
                      <a:pt x="18168" y="5174"/>
                    </a:lnTo>
                    <a:lnTo>
                      <a:pt x="18168" y="4355"/>
                    </a:lnTo>
                    <a:close/>
                    <a:moveTo>
                      <a:pt x="19124" y="4355"/>
                    </a:moveTo>
                    <a:lnTo>
                      <a:pt x="19124" y="5174"/>
                    </a:lnTo>
                    <a:lnTo>
                      <a:pt x="18658" y="5174"/>
                    </a:lnTo>
                    <a:lnTo>
                      <a:pt x="18658" y="4355"/>
                    </a:lnTo>
                    <a:close/>
                    <a:moveTo>
                      <a:pt x="19614" y="4355"/>
                    </a:moveTo>
                    <a:lnTo>
                      <a:pt x="19614" y="5174"/>
                    </a:lnTo>
                    <a:lnTo>
                      <a:pt x="19148" y="5174"/>
                    </a:lnTo>
                    <a:lnTo>
                      <a:pt x="19148" y="4355"/>
                    </a:lnTo>
                    <a:close/>
                    <a:moveTo>
                      <a:pt x="20105" y="4355"/>
                    </a:moveTo>
                    <a:lnTo>
                      <a:pt x="20105" y="5174"/>
                    </a:lnTo>
                    <a:lnTo>
                      <a:pt x="19639" y="5174"/>
                    </a:lnTo>
                    <a:lnTo>
                      <a:pt x="19639" y="4355"/>
                    </a:lnTo>
                    <a:close/>
                    <a:moveTo>
                      <a:pt x="20595" y="4355"/>
                    </a:moveTo>
                    <a:lnTo>
                      <a:pt x="20595" y="5174"/>
                    </a:lnTo>
                    <a:lnTo>
                      <a:pt x="20129" y="5174"/>
                    </a:lnTo>
                    <a:lnTo>
                      <a:pt x="20129" y="4355"/>
                    </a:lnTo>
                    <a:close/>
                    <a:moveTo>
                      <a:pt x="21085" y="4355"/>
                    </a:moveTo>
                    <a:lnTo>
                      <a:pt x="21085" y="5174"/>
                    </a:lnTo>
                    <a:lnTo>
                      <a:pt x="20619" y="5174"/>
                    </a:lnTo>
                    <a:lnTo>
                      <a:pt x="20619" y="4355"/>
                    </a:lnTo>
                    <a:close/>
                    <a:moveTo>
                      <a:pt x="21576" y="4355"/>
                    </a:moveTo>
                    <a:lnTo>
                      <a:pt x="21576" y="5174"/>
                    </a:lnTo>
                    <a:lnTo>
                      <a:pt x="21110" y="5174"/>
                    </a:lnTo>
                    <a:lnTo>
                      <a:pt x="21110" y="4355"/>
                    </a:lnTo>
                    <a:close/>
                    <a:moveTo>
                      <a:pt x="491" y="5217"/>
                    </a:moveTo>
                    <a:lnTo>
                      <a:pt x="491" y="6036"/>
                    </a:lnTo>
                    <a:lnTo>
                      <a:pt x="25" y="6036"/>
                    </a:lnTo>
                    <a:lnTo>
                      <a:pt x="25" y="5217"/>
                    </a:lnTo>
                    <a:close/>
                    <a:moveTo>
                      <a:pt x="981" y="5217"/>
                    </a:moveTo>
                    <a:lnTo>
                      <a:pt x="981" y="6036"/>
                    </a:lnTo>
                    <a:lnTo>
                      <a:pt x="515" y="6036"/>
                    </a:lnTo>
                    <a:lnTo>
                      <a:pt x="515" y="5217"/>
                    </a:lnTo>
                    <a:close/>
                    <a:moveTo>
                      <a:pt x="1471" y="5217"/>
                    </a:moveTo>
                    <a:lnTo>
                      <a:pt x="1471" y="6036"/>
                    </a:lnTo>
                    <a:lnTo>
                      <a:pt x="1005" y="6036"/>
                    </a:lnTo>
                    <a:lnTo>
                      <a:pt x="1005" y="5217"/>
                    </a:lnTo>
                    <a:close/>
                    <a:moveTo>
                      <a:pt x="1961" y="5217"/>
                    </a:moveTo>
                    <a:lnTo>
                      <a:pt x="1961" y="6036"/>
                    </a:lnTo>
                    <a:lnTo>
                      <a:pt x="1496" y="6036"/>
                    </a:lnTo>
                    <a:lnTo>
                      <a:pt x="1496" y="5217"/>
                    </a:lnTo>
                    <a:close/>
                    <a:moveTo>
                      <a:pt x="2452" y="5217"/>
                    </a:moveTo>
                    <a:lnTo>
                      <a:pt x="2452" y="6036"/>
                    </a:lnTo>
                    <a:lnTo>
                      <a:pt x="1986" y="6036"/>
                    </a:lnTo>
                    <a:lnTo>
                      <a:pt x="1986" y="5217"/>
                    </a:lnTo>
                    <a:close/>
                    <a:moveTo>
                      <a:pt x="2942" y="5217"/>
                    </a:moveTo>
                    <a:lnTo>
                      <a:pt x="2942" y="6036"/>
                    </a:lnTo>
                    <a:lnTo>
                      <a:pt x="2476" y="6036"/>
                    </a:lnTo>
                    <a:lnTo>
                      <a:pt x="2476" y="5217"/>
                    </a:lnTo>
                    <a:close/>
                    <a:moveTo>
                      <a:pt x="3433" y="5217"/>
                    </a:moveTo>
                    <a:lnTo>
                      <a:pt x="3433" y="6036"/>
                    </a:lnTo>
                    <a:lnTo>
                      <a:pt x="2967" y="6036"/>
                    </a:lnTo>
                    <a:lnTo>
                      <a:pt x="2967" y="5217"/>
                    </a:lnTo>
                    <a:close/>
                    <a:moveTo>
                      <a:pt x="3923" y="5217"/>
                    </a:moveTo>
                    <a:lnTo>
                      <a:pt x="3923" y="6036"/>
                    </a:lnTo>
                    <a:lnTo>
                      <a:pt x="3457" y="6036"/>
                    </a:lnTo>
                    <a:lnTo>
                      <a:pt x="3457" y="5217"/>
                    </a:lnTo>
                    <a:close/>
                    <a:moveTo>
                      <a:pt x="4413" y="5217"/>
                    </a:moveTo>
                    <a:lnTo>
                      <a:pt x="4413" y="6036"/>
                    </a:lnTo>
                    <a:lnTo>
                      <a:pt x="3947" y="6036"/>
                    </a:lnTo>
                    <a:lnTo>
                      <a:pt x="3947" y="5217"/>
                    </a:lnTo>
                    <a:close/>
                    <a:moveTo>
                      <a:pt x="4904" y="5217"/>
                    </a:moveTo>
                    <a:lnTo>
                      <a:pt x="4904" y="6036"/>
                    </a:lnTo>
                    <a:lnTo>
                      <a:pt x="4438" y="6036"/>
                    </a:lnTo>
                    <a:lnTo>
                      <a:pt x="4438" y="5217"/>
                    </a:lnTo>
                    <a:close/>
                    <a:moveTo>
                      <a:pt x="5394" y="5217"/>
                    </a:moveTo>
                    <a:lnTo>
                      <a:pt x="5394" y="6036"/>
                    </a:lnTo>
                    <a:lnTo>
                      <a:pt x="4928" y="6036"/>
                    </a:lnTo>
                    <a:lnTo>
                      <a:pt x="4928" y="5217"/>
                    </a:lnTo>
                    <a:close/>
                    <a:moveTo>
                      <a:pt x="5884" y="5217"/>
                    </a:moveTo>
                    <a:lnTo>
                      <a:pt x="5884" y="6036"/>
                    </a:lnTo>
                    <a:lnTo>
                      <a:pt x="5418" y="6036"/>
                    </a:lnTo>
                    <a:lnTo>
                      <a:pt x="5418" y="5217"/>
                    </a:lnTo>
                    <a:close/>
                    <a:moveTo>
                      <a:pt x="6375" y="5217"/>
                    </a:moveTo>
                    <a:lnTo>
                      <a:pt x="6375" y="6036"/>
                    </a:lnTo>
                    <a:lnTo>
                      <a:pt x="5909" y="6036"/>
                    </a:lnTo>
                    <a:lnTo>
                      <a:pt x="5909" y="5217"/>
                    </a:lnTo>
                    <a:close/>
                    <a:moveTo>
                      <a:pt x="6865" y="5217"/>
                    </a:moveTo>
                    <a:lnTo>
                      <a:pt x="6865" y="6036"/>
                    </a:lnTo>
                    <a:lnTo>
                      <a:pt x="6399" y="6036"/>
                    </a:lnTo>
                    <a:lnTo>
                      <a:pt x="6399" y="5217"/>
                    </a:lnTo>
                    <a:close/>
                    <a:moveTo>
                      <a:pt x="7356" y="5217"/>
                    </a:moveTo>
                    <a:lnTo>
                      <a:pt x="7356" y="6036"/>
                    </a:lnTo>
                    <a:lnTo>
                      <a:pt x="6890" y="6036"/>
                    </a:lnTo>
                    <a:lnTo>
                      <a:pt x="6890" y="5217"/>
                    </a:lnTo>
                    <a:close/>
                    <a:moveTo>
                      <a:pt x="7846" y="5217"/>
                    </a:moveTo>
                    <a:lnTo>
                      <a:pt x="7846" y="6036"/>
                    </a:lnTo>
                    <a:lnTo>
                      <a:pt x="7380" y="6036"/>
                    </a:lnTo>
                    <a:lnTo>
                      <a:pt x="7380" y="5217"/>
                    </a:lnTo>
                    <a:close/>
                    <a:moveTo>
                      <a:pt x="8336" y="5217"/>
                    </a:moveTo>
                    <a:lnTo>
                      <a:pt x="8336" y="6036"/>
                    </a:lnTo>
                    <a:lnTo>
                      <a:pt x="7870" y="6036"/>
                    </a:lnTo>
                    <a:lnTo>
                      <a:pt x="7870" y="5217"/>
                    </a:lnTo>
                    <a:close/>
                    <a:moveTo>
                      <a:pt x="8826" y="5217"/>
                    </a:moveTo>
                    <a:lnTo>
                      <a:pt x="8826" y="6036"/>
                    </a:lnTo>
                    <a:lnTo>
                      <a:pt x="8361" y="6036"/>
                    </a:lnTo>
                    <a:lnTo>
                      <a:pt x="8361" y="5217"/>
                    </a:lnTo>
                    <a:close/>
                    <a:moveTo>
                      <a:pt x="9317" y="5217"/>
                    </a:moveTo>
                    <a:lnTo>
                      <a:pt x="9317" y="6036"/>
                    </a:lnTo>
                    <a:lnTo>
                      <a:pt x="8851" y="6036"/>
                    </a:lnTo>
                    <a:lnTo>
                      <a:pt x="8851" y="5217"/>
                    </a:lnTo>
                    <a:close/>
                    <a:moveTo>
                      <a:pt x="9807" y="5217"/>
                    </a:moveTo>
                    <a:lnTo>
                      <a:pt x="9807" y="6036"/>
                    </a:lnTo>
                    <a:lnTo>
                      <a:pt x="9341" y="6036"/>
                    </a:lnTo>
                    <a:lnTo>
                      <a:pt x="9341" y="5217"/>
                    </a:lnTo>
                    <a:close/>
                    <a:moveTo>
                      <a:pt x="10297" y="5217"/>
                    </a:moveTo>
                    <a:lnTo>
                      <a:pt x="10297" y="6036"/>
                    </a:lnTo>
                    <a:lnTo>
                      <a:pt x="9832" y="6036"/>
                    </a:lnTo>
                    <a:lnTo>
                      <a:pt x="9832" y="5217"/>
                    </a:lnTo>
                    <a:close/>
                    <a:moveTo>
                      <a:pt x="10788" y="5217"/>
                    </a:moveTo>
                    <a:lnTo>
                      <a:pt x="10788" y="6036"/>
                    </a:lnTo>
                    <a:lnTo>
                      <a:pt x="10322" y="6036"/>
                    </a:lnTo>
                    <a:lnTo>
                      <a:pt x="10322" y="5217"/>
                    </a:lnTo>
                    <a:close/>
                    <a:moveTo>
                      <a:pt x="11278" y="5217"/>
                    </a:moveTo>
                    <a:lnTo>
                      <a:pt x="11278" y="6036"/>
                    </a:lnTo>
                    <a:lnTo>
                      <a:pt x="10812" y="6036"/>
                    </a:lnTo>
                    <a:lnTo>
                      <a:pt x="10812" y="5217"/>
                    </a:lnTo>
                    <a:close/>
                    <a:moveTo>
                      <a:pt x="11769" y="5217"/>
                    </a:moveTo>
                    <a:lnTo>
                      <a:pt x="11769" y="6036"/>
                    </a:lnTo>
                    <a:lnTo>
                      <a:pt x="11303" y="6036"/>
                    </a:lnTo>
                    <a:lnTo>
                      <a:pt x="11303" y="5217"/>
                    </a:lnTo>
                    <a:close/>
                    <a:moveTo>
                      <a:pt x="12259" y="5217"/>
                    </a:moveTo>
                    <a:lnTo>
                      <a:pt x="12259" y="6036"/>
                    </a:lnTo>
                    <a:lnTo>
                      <a:pt x="11793" y="6036"/>
                    </a:lnTo>
                    <a:lnTo>
                      <a:pt x="11793" y="5217"/>
                    </a:lnTo>
                    <a:close/>
                    <a:moveTo>
                      <a:pt x="12749" y="5217"/>
                    </a:moveTo>
                    <a:lnTo>
                      <a:pt x="12749" y="6036"/>
                    </a:lnTo>
                    <a:lnTo>
                      <a:pt x="12283" y="6036"/>
                    </a:lnTo>
                    <a:lnTo>
                      <a:pt x="12283" y="5217"/>
                    </a:lnTo>
                    <a:close/>
                    <a:moveTo>
                      <a:pt x="13240" y="5217"/>
                    </a:moveTo>
                    <a:lnTo>
                      <a:pt x="13240" y="6036"/>
                    </a:lnTo>
                    <a:lnTo>
                      <a:pt x="12774" y="6036"/>
                    </a:lnTo>
                    <a:lnTo>
                      <a:pt x="12774" y="5217"/>
                    </a:lnTo>
                    <a:close/>
                    <a:moveTo>
                      <a:pt x="13730" y="5217"/>
                    </a:moveTo>
                    <a:lnTo>
                      <a:pt x="13730" y="6036"/>
                    </a:lnTo>
                    <a:lnTo>
                      <a:pt x="13264" y="6036"/>
                    </a:lnTo>
                    <a:lnTo>
                      <a:pt x="13264" y="5217"/>
                    </a:lnTo>
                    <a:close/>
                    <a:moveTo>
                      <a:pt x="14220" y="5217"/>
                    </a:moveTo>
                    <a:lnTo>
                      <a:pt x="14220" y="6036"/>
                    </a:lnTo>
                    <a:lnTo>
                      <a:pt x="13754" y="6036"/>
                    </a:lnTo>
                    <a:lnTo>
                      <a:pt x="13754" y="5217"/>
                    </a:lnTo>
                    <a:close/>
                    <a:moveTo>
                      <a:pt x="14711" y="5217"/>
                    </a:moveTo>
                    <a:lnTo>
                      <a:pt x="14711" y="6036"/>
                    </a:lnTo>
                    <a:lnTo>
                      <a:pt x="14245" y="6036"/>
                    </a:lnTo>
                    <a:lnTo>
                      <a:pt x="14245" y="5217"/>
                    </a:lnTo>
                    <a:close/>
                    <a:moveTo>
                      <a:pt x="15201" y="5217"/>
                    </a:moveTo>
                    <a:lnTo>
                      <a:pt x="15201" y="6036"/>
                    </a:lnTo>
                    <a:lnTo>
                      <a:pt x="14735" y="6036"/>
                    </a:lnTo>
                    <a:lnTo>
                      <a:pt x="14735" y="5217"/>
                    </a:lnTo>
                    <a:close/>
                    <a:moveTo>
                      <a:pt x="15691" y="5217"/>
                    </a:moveTo>
                    <a:lnTo>
                      <a:pt x="15691" y="6036"/>
                    </a:lnTo>
                    <a:lnTo>
                      <a:pt x="15226" y="6036"/>
                    </a:lnTo>
                    <a:lnTo>
                      <a:pt x="15226" y="5217"/>
                    </a:lnTo>
                    <a:close/>
                    <a:moveTo>
                      <a:pt x="16182" y="5217"/>
                    </a:moveTo>
                    <a:lnTo>
                      <a:pt x="16182" y="6036"/>
                    </a:lnTo>
                    <a:lnTo>
                      <a:pt x="15716" y="6036"/>
                    </a:lnTo>
                    <a:lnTo>
                      <a:pt x="15716" y="5217"/>
                    </a:lnTo>
                    <a:close/>
                    <a:moveTo>
                      <a:pt x="16672" y="5217"/>
                    </a:moveTo>
                    <a:lnTo>
                      <a:pt x="16672" y="6036"/>
                    </a:lnTo>
                    <a:lnTo>
                      <a:pt x="16206" y="6036"/>
                    </a:lnTo>
                    <a:lnTo>
                      <a:pt x="16206" y="5217"/>
                    </a:lnTo>
                    <a:close/>
                    <a:moveTo>
                      <a:pt x="17162" y="5217"/>
                    </a:moveTo>
                    <a:lnTo>
                      <a:pt x="17162" y="6036"/>
                    </a:lnTo>
                    <a:lnTo>
                      <a:pt x="16697" y="6036"/>
                    </a:lnTo>
                    <a:lnTo>
                      <a:pt x="16697" y="5217"/>
                    </a:lnTo>
                    <a:close/>
                    <a:moveTo>
                      <a:pt x="17653" y="5217"/>
                    </a:moveTo>
                    <a:lnTo>
                      <a:pt x="17653" y="6036"/>
                    </a:lnTo>
                    <a:lnTo>
                      <a:pt x="17187" y="6036"/>
                    </a:lnTo>
                    <a:lnTo>
                      <a:pt x="17187" y="5217"/>
                    </a:lnTo>
                    <a:close/>
                    <a:moveTo>
                      <a:pt x="18143" y="5217"/>
                    </a:moveTo>
                    <a:lnTo>
                      <a:pt x="18143" y="6036"/>
                    </a:lnTo>
                    <a:lnTo>
                      <a:pt x="17677" y="6036"/>
                    </a:lnTo>
                    <a:lnTo>
                      <a:pt x="17677" y="5217"/>
                    </a:lnTo>
                    <a:close/>
                    <a:moveTo>
                      <a:pt x="18633" y="5217"/>
                    </a:moveTo>
                    <a:lnTo>
                      <a:pt x="18633" y="6036"/>
                    </a:lnTo>
                    <a:lnTo>
                      <a:pt x="18168" y="6036"/>
                    </a:lnTo>
                    <a:lnTo>
                      <a:pt x="18168" y="5217"/>
                    </a:lnTo>
                    <a:close/>
                    <a:moveTo>
                      <a:pt x="19124" y="5217"/>
                    </a:moveTo>
                    <a:lnTo>
                      <a:pt x="19124" y="6036"/>
                    </a:lnTo>
                    <a:lnTo>
                      <a:pt x="18658" y="6036"/>
                    </a:lnTo>
                    <a:lnTo>
                      <a:pt x="18658" y="5217"/>
                    </a:lnTo>
                    <a:close/>
                    <a:moveTo>
                      <a:pt x="19614" y="5217"/>
                    </a:moveTo>
                    <a:lnTo>
                      <a:pt x="19614" y="6036"/>
                    </a:lnTo>
                    <a:lnTo>
                      <a:pt x="19148" y="6036"/>
                    </a:lnTo>
                    <a:lnTo>
                      <a:pt x="19148" y="5217"/>
                    </a:lnTo>
                    <a:close/>
                    <a:moveTo>
                      <a:pt x="20105" y="5217"/>
                    </a:moveTo>
                    <a:lnTo>
                      <a:pt x="20105" y="6036"/>
                    </a:lnTo>
                    <a:lnTo>
                      <a:pt x="19639" y="6036"/>
                    </a:lnTo>
                    <a:lnTo>
                      <a:pt x="19639" y="5217"/>
                    </a:lnTo>
                    <a:close/>
                    <a:moveTo>
                      <a:pt x="20595" y="5217"/>
                    </a:moveTo>
                    <a:lnTo>
                      <a:pt x="20595" y="6036"/>
                    </a:lnTo>
                    <a:lnTo>
                      <a:pt x="20129" y="6036"/>
                    </a:lnTo>
                    <a:lnTo>
                      <a:pt x="20129" y="5217"/>
                    </a:lnTo>
                    <a:close/>
                    <a:moveTo>
                      <a:pt x="21085" y="5217"/>
                    </a:moveTo>
                    <a:lnTo>
                      <a:pt x="21085" y="6036"/>
                    </a:lnTo>
                    <a:lnTo>
                      <a:pt x="20619" y="6036"/>
                    </a:lnTo>
                    <a:lnTo>
                      <a:pt x="20619" y="5217"/>
                    </a:lnTo>
                    <a:close/>
                    <a:moveTo>
                      <a:pt x="21576" y="5217"/>
                    </a:moveTo>
                    <a:lnTo>
                      <a:pt x="21576" y="6036"/>
                    </a:lnTo>
                    <a:lnTo>
                      <a:pt x="21110" y="6036"/>
                    </a:lnTo>
                    <a:lnTo>
                      <a:pt x="21110" y="5217"/>
                    </a:lnTo>
                    <a:close/>
                    <a:moveTo>
                      <a:pt x="491" y="6079"/>
                    </a:moveTo>
                    <a:lnTo>
                      <a:pt x="491" y="6898"/>
                    </a:lnTo>
                    <a:lnTo>
                      <a:pt x="25" y="6898"/>
                    </a:lnTo>
                    <a:lnTo>
                      <a:pt x="25" y="6079"/>
                    </a:lnTo>
                    <a:close/>
                    <a:moveTo>
                      <a:pt x="981" y="6079"/>
                    </a:moveTo>
                    <a:lnTo>
                      <a:pt x="981" y="6898"/>
                    </a:lnTo>
                    <a:lnTo>
                      <a:pt x="515" y="6898"/>
                    </a:lnTo>
                    <a:lnTo>
                      <a:pt x="515" y="6079"/>
                    </a:lnTo>
                    <a:close/>
                    <a:moveTo>
                      <a:pt x="1471" y="6079"/>
                    </a:moveTo>
                    <a:lnTo>
                      <a:pt x="1471" y="6898"/>
                    </a:lnTo>
                    <a:lnTo>
                      <a:pt x="1005" y="6898"/>
                    </a:lnTo>
                    <a:lnTo>
                      <a:pt x="1005" y="6079"/>
                    </a:lnTo>
                    <a:close/>
                    <a:moveTo>
                      <a:pt x="1961" y="6079"/>
                    </a:moveTo>
                    <a:lnTo>
                      <a:pt x="1961" y="6898"/>
                    </a:lnTo>
                    <a:lnTo>
                      <a:pt x="1496" y="6898"/>
                    </a:lnTo>
                    <a:lnTo>
                      <a:pt x="1496" y="6079"/>
                    </a:lnTo>
                    <a:close/>
                    <a:moveTo>
                      <a:pt x="2452" y="6079"/>
                    </a:moveTo>
                    <a:lnTo>
                      <a:pt x="2452" y="6898"/>
                    </a:lnTo>
                    <a:lnTo>
                      <a:pt x="1986" y="6898"/>
                    </a:lnTo>
                    <a:lnTo>
                      <a:pt x="1986" y="6079"/>
                    </a:lnTo>
                    <a:close/>
                    <a:moveTo>
                      <a:pt x="2942" y="6079"/>
                    </a:moveTo>
                    <a:lnTo>
                      <a:pt x="2942" y="6898"/>
                    </a:lnTo>
                    <a:lnTo>
                      <a:pt x="2476" y="6898"/>
                    </a:lnTo>
                    <a:lnTo>
                      <a:pt x="2476" y="6079"/>
                    </a:lnTo>
                    <a:close/>
                    <a:moveTo>
                      <a:pt x="3433" y="6079"/>
                    </a:moveTo>
                    <a:lnTo>
                      <a:pt x="3433" y="6898"/>
                    </a:lnTo>
                    <a:lnTo>
                      <a:pt x="2967" y="6898"/>
                    </a:lnTo>
                    <a:lnTo>
                      <a:pt x="2967" y="6079"/>
                    </a:lnTo>
                    <a:close/>
                    <a:moveTo>
                      <a:pt x="3923" y="6079"/>
                    </a:moveTo>
                    <a:lnTo>
                      <a:pt x="3923" y="6898"/>
                    </a:lnTo>
                    <a:lnTo>
                      <a:pt x="3457" y="6898"/>
                    </a:lnTo>
                    <a:lnTo>
                      <a:pt x="3457" y="6079"/>
                    </a:lnTo>
                    <a:close/>
                    <a:moveTo>
                      <a:pt x="4413" y="6079"/>
                    </a:moveTo>
                    <a:lnTo>
                      <a:pt x="4413" y="6898"/>
                    </a:lnTo>
                    <a:lnTo>
                      <a:pt x="3947" y="6898"/>
                    </a:lnTo>
                    <a:lnTo>
                      <a:pt x="3947" y="6079"/>
                    </a:lnTo>
                    <a:close/>
                    <a:moveTo>
                      <a:pt x="4904" y="6079"/>
                    </a:moveTo>
                    <a:lnTo>
                      <a:pt x="4904" y="6898"/>
                    </a:lnTo>
                    <a:lnTo>
                      <a:pt x="4438" y="6898"/>
                    </a:lnTo>
                    <a:lnTo>
                      <a:pt x="4438" y="6079"/>
                    </a:lnTo>
                    <a:close/>
                    <a:moveTo>
                      <a:pt x="5394" y="6079"/>
                    </a:moveTo>
                    <a:lnTo>
                      <a:pt x="5394" y="6898"/>
                    </a:lnTo>
                    <a:lnTo>
                      <a:pt x="4928" y="6898"/>
                    </a:lnTo>
                    <a:lnTo>
                      <a:pt x="4928" y="6079"/>
                    </a:lnTo>
                    <a:close/>
                    <a:moveTo>
                      <a:pt x="5884" y="6079"/>
                    </a:moveTo>
                    <a:lnTo>
                      <a:pt x="5884" y="6898"/>
                    </a:lnTo>
                    <a:lnTo>
                      <a:pt x="5418" y="6898"/>
                    </a:lnTo>
                    <a:lnTo>
                      <a:pt x="5418" y="6079"/>
                    </a:lnTo>
                    <a:close/>
                    <a:moveTo>
                      <a:pt x="6375" y="6079"/>
                    </a:moveTo>
                    <a:lnTo>
                      <a:pt x="6375" y="6898"/>
                    </a:lnTo>
                    <a:lnTo>
                      <a:pt x="5909" y="6898"/>
                    </a:lnTo>
                    <a:lnTo>
                      <a:pt x="5909" y="6079"/>
                    </a:lnTo>
                    <a:close/>
                    <a:moveTo>
                      <a:pt x="6865" y="6079"/>
                    </a:moveTo>
                    <a:lnTo>
                      <a:pt x="6865" y="6898"/>
                    </a:lnTo>
                    <a:lnTo>
                      <a:pt x="6399" y="6898"/>
                    </a:lnTo>
                    <a:lnTo>
                      <a:pt x="6399" y="6079"/>
                    </a:lnTo>
                    <a:close/>
                    <a:moveTo>
                      <a:pt x="7356" y="6079"/>
                    </a:moveTo>
                    <a:lnTo>
                      <a:pt x="7356" y="6898"/>
                    </a:lnTo>
                    <a:lnTo>
                      <a:pt x="6890" y="6898"/>
                    </a:lnTo>
                    <a:lnTo>
                      <a:pt x="6890" y="6079"/>
                    </a:lnTo>
                    <a:close/>
                    <a:moveTo>
                      <a:pt x="7846" y="6079"/>
                    </a:moveTo>
                    <a:lnTo>
                      <a:pt x="7846" y="6898"/>
                    </a:lnTo>
                    <a:lnTo>
                      <a:pt x="7380" y="6898"/>
                    </a:lnTo>
                    <a:lnTo>
                      <a:pt x="7380" y="6079"/>
                    </a:lnTo>
                    <a:close/>
                    <a:moveTo>
                      <a:pt x="8336" y="6079"/>
                    </a:moveTo>
                    <a:lnTo>
                      <a:pt x="8336" y="6898"/>
                    </a:lnTo>
                    <a:lnTo>
                      <a:pt x="7870" y="6898"/>
                    </a:lnTo>
                    <a:lnTo>
                      <a:pt x="7870" y="6079"/>
                    </a:lnTo>
                    <a:close/>
                    <a:moveTo>
                      <a:pt x="8826" y="6079"/>
                    </a:moveTo>
                    <a:lnTo>
                      <a:pt x="8826" y="6898"/>
                    </a:lnTo>
                    <a:lnTo>
                      <a:pt x="8361" y="6898"/>
                    </a:lnTo>
                    <a:lnTo>
                      <a:pt x="8361" y="6079"/>
                    </a:lnTo>
                    <a:close/>
                    <a:moveTo>
                      <a:pt x="9317" y="6079"/>
                    </a:moveTo>
                    <a:lnTo>
                      <a:pt x="9317" y="6898"/>
                    </a:lnTo>
                    <a:lnTo>
                      <a:pt x="8851" y="6898"/>
                    </a:lnTo>
                    <a:lnTo>
                      <a:pt x="8851" y="6079"/>
                    </a:lnTo>
                    <a:close/>
                    <a:moveTo>
                      <a:pt x="9807" y="6079"/>
                    </a:moveTo>
                    <a:lnTo>
                      <a:pt x="9807" y="6898"/>
                    </a:lnTo>
                    <a:lnTo>
                      <a:pt x="9341" y="6898"/>
                    </a:lnTo>
                    <a:lnTo>
                      <a:pt x="9341" y="6079"/>
                    </a:lnTo>
                    <a:close/>
                    <a:moveTo>
                      <a:pt x="10297" y="6079"/>
                    </a:moveTo>
                    <a:lnTo>
                      <a:pt x="10297" y="6898"/>
                    </a:lnTo>
                    <a:lnTo>
                      <a:pt x="9832" y="6898"/>
                    </a:lnTo>
                    <a:lnTo>
                      <a:pt x="9832" y="6079"/>
                    </a:lnTo>
                    <a:close/>
                    <a:moveTo>
                      <a:pt x="10788" y="6079"/>
                    </a:moveTo>
                    <a:lnTo>
                      <a:pt x="10788" y="6898"/>
                    </a:lnTo>
                    <a:lnTo>
                      <a:pt x="10322" y="6898"/>
                    </a:lnTo>
                    <a:lnTo>
                      <a:pt x="10322" y="6079"/>
                    </a:lnTo>
                    <a:close/>
                    <a:moveTo>
                      <a:pt x="11278" y="6079"/>
                    </a:moveTo>
                    <a:lnTo>
                      <a:pt x="11278" y="6898"/>
                    </a:lnTo>
                    <a:lnTo>
                      <a:pt x="10812" y="6898"/>
                    </a:lnTo>
                    <a:lnTo>
                      <a:pt x="10812" y="6079"/>
                    </a:lnTo>
                    <a:close/>
                    <a:moveTo>
                      <a:pt x="11769" y="6079"/>
                    </a:moveTo>
                    <a:lnTo>
                      <a:pt x="11769" y="6898"/>
                    </a:lnTo>
                    <a:lnTo>
                      <a:pt x="11303" y="6898"/>
                    </a:lnTo>
                    <a:lnTo>
                      <a:pt x="11303" y="6079"/>
                    </a:lnTo>
                    <a:close/>
                    <a:moveTo>
                      <a:pt x="12259" y="6079"/>
                    </a:moveTo>
                    <a:lnTo>
                      <a:pt x="12259" y="6898"/>
                    </a:lnTo>
                    <a:lnTo>
                      <a:pt x="11793" y="6898"/>
                    </a:lnTo>
                    <a:lnTo>
                      <a:pt x="11793" y="6079"/>
                    </a:lnTo>
                    <a:close/>
                    <a:moveTo>
                      <a:pt x="12749" y="6079"/>
                    </a:moveTo>
                    <a:lnTo>
                      <a:pt x="12749" y="6898"/>
                    </a:lnTo>
                    <a:lnTo>
                      <a:pt x="12283" y="6898"/>
                    </a:lnTo>
                    <a:lnTo>
                      <a:pt x="12283" y="6079"/>
                    </a:lnTo>
                    <a:close/>
                    <a:moveTo>
                      <a:pt x="13240" y="6079"/>
                    </a:moveTo>
                    <a:lnTo>
                      <a:pt x="13240" y="6898"/>
                    </a:lnTo>
                    <a:lnTo>
                      <a:pt x="12774" y="6898"/>
                    </a:lnTo>
                    <a:lnTo>
                      <a:pt x="12774" y="6079"/>
                    </a:lnTo>
                    <a:close/>
                    <a:moveTo>
                      <a:pt x="13730" y="6079"/>
                    </a:moveTo>
                    <a:lnTo>
                      <a:pt x="13730" y="6898"/>
                    </a:lnTo>
                    <a:lnTo>
                      <a:pt x="13264" y="6898"/>
                    </a:lnTo>
                    <a:lnTo>
                      <a:pt x="13264" y="6079"/>
                    </a:lnTo>
                    <a:close/>
                    <a:moveTo>
                      <a:pt x="14220" y="6079"/>
                    </a:moveTo>
                    <a:lnTo>
                      <a:pt x="14220" y="6898"/>
                    </a:lnTo>
                    <a:lnTo>
                      <a:pt x="13754" y="6898"/>
                    </a:lnTo>
                    <a:lnTo>
                      <a:pt x="13754" y="6079"/>
                    </a:lnTo>
                    <a:close/>
                    <a:moveTo>
                      <a:pt x="14711" y="6079"/>
                    </a:moveTo>
                    <a:lnTo>
                      <a:pt x="14711" y="6898"/>
                    </a:lnTo>
                    <a:lnTo>
                      <a:pt x="14245" y="6898"/>
                    </a:lnTo>
                    <a:lnTo>
                      <a:pt x="14245" y="6079"/>
                    </a:lnTo>
                    <a:close/>
                    <a:moveTo>
                      <a:pt x="15201" y="6079"/>
                    </a:moveTo>
                    <a:lnTo>
                      <a:pt x="15201" y="6898"/>
                    </a:lnTo>
                    <a:lnTo>
                      <a:pt x="14735" y="6898"/>
                    </a:lnTo>
                    <a:lnTo>
                      <a:pt x="14735" y="6079"/>
                    </a:lnTo>
                    <a:close/>
                    <a:moveTo>
                      <a:pt x="15691" y="6079"/>
                    </a:moveTo>
                    <a:lnTo>
                      <a:pt x="15691" y="6898"/>
                    </a:lnTo>
                    <a:lnTo>
                      <a:pt x="15226" y="6898"/>
                    </a:lnTo>
                    <a:lnTo>
                      <a:pt x="15226" y="6079"/>
                    </a:lnTo>
                    <a:close/>
                    <a:moveTo>
                      <a:pt x="16182" y="6079"/>
                    </a:moveTo>
                    <a:lnTo>
                      <a:pt x="16182" y="6898"/>
                    </a:lnTo>
                    <a:lnTo>
                      <a:pt x="15716" y="6898"/>
                    </a:lnTo>
                    <a:lnTo>
                      <a:pt x="15716" y="6079"/>
                    </a:lnTo>
                    <a:close/>
                    <a:moveTo>
                      <a:pt x="16672" y="6079"/>
                    </a:moveTo>
                    <a:lnTo>
                      <a:pt x="16672" y="6898"/>
                    </a:lnTo>
                    <a:lnTo>
                      <a:pt x="16206" y="6898"/>
                    </a:lnTo>
                    <a:lnTo>
                      <a:pt x="16206" y="6079"/>
                    </a:lnTo>
                    <a:close/>
                    <a:moveTo>
                      <a:pt x="17162" y="6079"/>
                    </a:moveTo>
                    <a:lnTo>
                      <a:pt x="17162" y="6898"/>
                    </a:lnTo>
                    <a:lnTo>
                      <a:pt x="16697" y="6898"/>
                    </a:lnTo>
                    <a:lnTo>
                      <a:pt x="16697" y="6079"/>
                    </a:lnTo>
                    <a:close/>
                    <a:moveTo>
                      <a:pt x="17653" y="6079"/>
                    </a:moveTo>
                    <a:lnTo>
                      <a:pt x="17653" y="6898"/>
                    </a:lnTo>
                    <a:lnTo>
                      <a:pt x="17187" y="6898"/>
                    </a:lnTo>
                    <a:lnTo>
                      <a:pt x="17187" y="6079"/>
                    </a:lnTo>
                    <a:close/>
                    <a:moveTo>
                      <a:pt x="18143" y="6079"/>
                    </a:moveTo>
                    <a:lnTo>
                      <a:pt x="18143" y="6898"/>
                    </a:lnTo>
                    <a:lnTo>
                      <a:pt x="17677" y="6898"/>
                    </a:lnTo>
                    <a:lnTo>
                      <a:pt x="17677" y="6079"/>
                    </a:lnTo>
                    <a:close/>
                    <a:moveTo>
                      <a:pt x="18633" y="6079"/>
                    </a:moveTo>
                    <a:lnTo>
                      <a:pt x="18633" y="6898"/>
                    </a:lnTo>
                    <a:lnTo>
                      <a:pt x="18168" y="6898"/>
                    </a:lnTo>
                    <a:lnTo>
                      <a:pt x="18168" y="6079"/>
                    </a:lnTo>
                    <a:close/>
                    <a:moveTo>
                      <a:pt x="19124" y="6079"/>
                    </a:moveTo>
                    <a:lnTo>
                      <a:pt x="19124" y="6898"/>
                    </a:lnTo>
                    <a:lnTo>
                      <a:pt x="18658" y="6898"/>
                    </a:lnTo>
                    <a:lnTo>
                      <a:pt x="18658" y="6079"/>
                    </a:lnTo>
                    <a:close/>
                    <a:moveTo>
                      <a:pt x="19614" y="6079"/>
                    </a:moveTo>
                    <a:lnTo>
                      <a:pt x="19614" y="6898"/>
                    </a:lnTo>
                    <a:lnTo>
                      <a:pt x="19148" y="6898"/>
                    </a:lnTo>
                    <a:lnTo>
                      <a:pt x="19148" y="6079"/>
                    </a:lnTo>
                    <a:close/>
                    <a:moveTo>
                      <a:pt x="20105" y="6079"/>
                    </a:moveTo>
                    <a:lnTo>
                      <a:pt x="20105" y="6898"/>
                    </a:lnTo>
                    <a:lnTo>
                      <a:pt x="19639" y="6898"/>
                    </a:lnTo>
                    <a:lnTo>
                      <a:pt x="19639" y="6079"/>
                    </a:lnTo>
                    <a:close/>
                    <a:moveTo>
                      <a:pt x="20595" y="6079"/>
                    </a:moveTo>
                    <a:lnTo>
                      <a:pt x="20595" y="6898"/>
                    </a:lnTo>
                    <a:lnTo>
                      <a:pt x="20129" y="6898"/>
                    </a:lnTo>
                    <a:lnTo>
                      <a:pt x="20129" y="6079"/>
                    </a:lnTo>
                    <a:close/>
                    <a:moveTo>
                      <a:pt x="21085" y="6079"/>
                    </a:moveTo>
                    <a:lnTo>
                      <a:pt x="21085" y="6898"/>
                    </a:lnTo>
                    <a:lnTo>
                      <a:pt x="20619" y="6898"/>
                    </a:lnTo>
                    <a:lnTo>
                      <a:pt x="20619" y="6079"/>
                    </a:lnTo>
                    <a:close/>
                    <a:moveTo>
                      <a:pt x="21576" y="6079"/>
                    </a:moveTo>
                    <a:lnTo>
                      <a:pt x="21576" y="6898"/>
                    </a:lnTo>
                    <a:lnTo>
                      <a:pt x="21110" y="6898"/>
                    </a:lnTo>
                    <a:lnTo>
                      <a:pt x="21110" y="6079"/>
                    </a:lnTo>
                    <a:close/>
                    <a:moveTo>
                      <a:pt x="491" y="6941"/>
                    </a:moveTo>
                    <a:lnTo>
                      <a:pt x="491" y="7760"/>
                    </a:lnTo>
                    <a:lnTo>
                      <a:pt x="25" y="7760"/>
                    </a:lnTo>
                    <a:lnTo>
                      <a:pt x="25" y="6941"/>
                    </a:lnTo>
                    <a:close/>
                    <a:moveTo>
                      <a:pt x="981" y="6941"/>
                    </a:moveTo>
                    <a:lnTo>
                      <a:pt x="981" y="7760"/>
                    </a:lnTo>
                    <a:lnTo>
                      <a:pt x="515" y="7760"/>
                    </a:lnTo>
                    <a:lnTo>
                      <a:pt x="515" y="6941"/>
                    </a:lnTo>
                    <a:close/>
                    <a:moveTo>
                      <a:pt x="1471" y="6941"/>
                    </a:moveTo>
                    <a:lnTo>
                      <a:pt x="1471" y="7760"/>
                    </a:lnTo>
                    <a:lnTo>
                      <a:pt x="1005" y="7760"/>
                    </a:lnTo>
                    <a:lnTo>
                      <a:pt x="1005" y="6941"/>
                    </a:lnTo>
                    <a:close/>
                    <a:moveTo>
                      <a:pt x="1961" y="6941"/>
                    </a:moveTo>
                    <a:lnTo>
                      <a:pt x="1961" y="7760"/>
                    </a:lnTo>
                    <a:lnTo>
                      <a:pt x="1496" y="7760"/>
                    </a:lnTo>
                    <a:lnTo>
                      <a:pt x="1496" y="6941"/>
                    </a:lnTo>
                    <a:close/>
                    <a:moveTo>
                      <a:pt x="2452" y="6941"/>
                    </a:moveTo>
                    <a:lnTo>
                      <a:pt x="2452" y="7760"/>
                    </a:lnTo>
                    <a:lnTo>
                      <a:pt x="1986" y="7760"/>
                    </a:lnTo>
                    <a:lnTo>
                      <a:pt x="1986" y="6941"/>
                    </a:lnTo>
                    <a:close/>
                    <a:moveTo>
                      <a:pt x="2942" y="6941"/>
                    </a:moveTo>
                    <a:lnTo>
                      <a:pt x="2942" y="7760"/>
                    </a:lnTo>
                    <a:lnTo>
                      <a:pt x="2476" y="7760"/>
                    </a:lnTo>
                    <a:lnTo>
                      <a:pt x="2476" y="6941"/>
                    </a:lnTo>
                    <a:close/>
                    <a:moveTo>
                      <a:pt x="3433" y="6941"/>
                    </a:moveTo>
                    <a:lnTo>
                      <a:pt x="3433" y="7760"/>
                    </a:lnTo>
                    <a:lnTo>
                      <a:pt x="2967" y="7760"/>
                    </a:lnTo>
                    <a:lnTo>
                      <a:pt x="2967" y="6941"/>
                    </a:lnTo>
                    <a:close/>
                    <a:moveTo>
                      <a:pt x="3923" y="6941"/>
                    </a:moveTo>
                    <a:lnTo>
                      <a:pt x="3923" y="7760"/>
                    </a:lnTo>
                    <a:lnTo>
                      <a:pt x="3457" y="7760"/>
                    </a:lnTo>
                    <a:lnTo>
                      <a:pt x="3457" y="6941"/>
                    </a:lnTo>
                    <a:close/>
                    <a:moveTo>
                      <a:pt x="4413" y="6941"/>
                    </a:moveTo>
                    <a:lnTo>
                      <a:pt x="4413" y="7760"/>
                    </a:lnTo>
                    <a:lnTo>
                      <a:pt x="3947" y="7760"/>
                    </a:lnTo>
                    <a:lnTo>
                      <a:pt x="3947" y="6941"/>
                    </a:lnTo>
                    <a:close/>
                    <a:moveTo>
                      <a:pt x="4904" y="6941"/>
                    </a:moveTo>
                    <a:lnTo>
                      <a:pt x="4904" y="7760"/>
                    </a:lnTo>
                    <a:lnTo>
                      <a:pt x="4438" y="7760"/>
                    </a:lnTo>
                    <a:lnTo>
                      <a:pt x="4438" y="6941"/>
                    </a:lnTo>
                    <a:close/>
                    <a:moveTo>
                      <a:pt x="5394" y="6941"/>
                    </a:moveTo>
                    <a:lnTo>
                      <a:pt x="5394" y="7760"/>
                    </a:lnTo>
                    <a:lnTo>
                      <a:pt x="4928" y="7760"/>
                    </a:lnTo>
                    <a:lnTo>
                      <a:pt x="4928" y="6941"/>
                    </a:lnTo>
                    <a:close/>
                    <a:moveTo>
                      <a:pt x="5884" y="6941"/>
                    </a:moveTo>
                    <a:lnTo>
                      <a:pt x="5884" y="7760"/>
                    </a:lnTo>
                    <a:lnTo>
                      <a:pt x="5418" y="7760"/>
                    </a:lnTo>
                    <a:lnTo>
                      <a:pt x="5418" y="6941"/>
                    </a:lnTo>
                    <a:close/>
                    <a:moveTo>
                      <a:pt x="6375" y="6941"/>
                    </a:moveTo>
                    <a:lnTo>
                      <a:pt x="6375" y="7760"/>
                    </a:lnTo>
                    <a:lnTo>
                      <a:pt x="5909" y="7760"/>
                    </a:lnTo>
                    <a:lnTo>
                      <a:pt x="5909" y="6941"/>
                    </a:lnTo>
                    <a:close/>
                    <a:moveTo>
                      <a:pt x="6865" y="6941"/>
                    </a:moveTo>
                    <a:lnTo>
                      <a:pt x="6865" y="7760"/>
                    </a:lnTo>
                    <a:lnTo>
                      <a:pt x="6399" y="7760"/>
                    </a:lnTo>
                    <a:lnTo>
                      <a:pt x="6399" y="6941"/>
                    </a:lnTo>
                    <a:close/>
                    <a:moveTo>
                      <a:pt x="7356" y="6941"/>
                    </a:moveTo>
                    <a:lnTo>
                      <a:pt x="7356" y="7760"/>
                    </a:lnTo>
                    <a:lnTo>
                      <a:pt x="6890" y="7760"/>
                    </a:lnTo>
                    <a:lnTo>
                      <a:pt x="6890" y="6941"/>
                    </a:lnTo>
                    <a:close/>
                    <a:moveTo>
                      <a:pt x="7846" y="6941"/>
                    </a:moveTo>
                    <a:lnTo>
                      <a:pt x="7846" y="7760"/>
                    </a:lnTo>
                    <a:lnTo>
                      <a:pt x="7380" y="7760"/>
                    </a:lnTo>
                    <a:lnTo>
                      <a:pt x="7380" y="6941"/>
                    </a:lnTo>
                    <a:close/>
                    <a:moveTo>
                      <a:pt x="8336" y="6941"/>
                    </a:moveTo>
                    <a:lnTo>
                      <a:pt x="8336" y="7760"/>
                    </a:lnTo>
                    <a:lnTo>
                      <a:pt x="7870" y="7760"/>
                    </a:lnTo>
                    <a:lnTo>
                      <a:pt x="7870" y="6941"/>
                    </a:lnTo>
                    <a:close/>
                    <a:moveTo>
                      <a:pt x="8826" y="6941"/>
                    </a:moveTo>
                    <a:lnTo>
                      <a:pt x="8826" y="7760"/>
                    </a:lnTo>
                    <a:lnTo>
                      <a:pt x="8361" y="7760"/>
                    </a:lnTo>
                    <a:lnTo>
                      <a:pt x="8361" y="6941"/>
                    </a:lnTo>
                    <a:close/>
                    <a:moveTo>
                      <a:pt x="9317" y="6941"/>
                    </a:moveTo>
                    <a:lnTo>
                      <a:pt x="9317" y="7760"/>
                    </a:lnTo>
                    <a:lnTo>
                      <a:pt x="8851" y="7760"/>
                    </a:lnTo>
                    <a:lnTo>
                      <a:pt x="8851" y="6941"/>
                    </a:lnTo>
                    <a:close/>
                    <a:moveTo>
                      <a:pt x="9807" y="6941"/>
                    </a:moveTo>
                    <a:lnTo>
                      <a:pt x="9807" y="7760"/>
                    </a:lnTo>
                    <a:lnTo>
                      <a:pt x="9341" y="7760"/>
                    </a:lnTo>
                    <a:lnTo>
                      <a:pt x="9341" y="6941"/>
                    </a:lnTo>
                    <a:close/>
                    <a:moveTo>
                      <a:pt x="10297" y="6941"/>
                    </a:moveTo>
                    <a:lnTo>
                      <a:pt x="10297" y="7760"/>
                    </a:lnTo>
                    <a:lnTo>
                      <a:pt x="9832" y="7760"/>
                    </a:lnTo>
                    <a:lnTo>
                      <a:pt x="9832" y="6941"/>
                    </a:lnTo>
                    <a:close/>
                    <a:moveTo>
                      <a:pt x="10788" y="6941"/>
                    </a:moveTo>
                    <a:lnTo>
                      <a:pt x="10788" y="7760"/>
                    </a:lnTo>
                    <a:lnTo>
                      <a:pt x="10322" y="7760"/>
                    </a:lnTo>
                    <a:lnTo>
                      <a:pt x="10322" y="6941"/>
                    </a:lnTo>
                    <a:close/>
                    <a:moveTo>
                      <a:pt x="11278" y="6941"/>
                    </a:moveTo>
                    <a:lnTo>
                      <a:pt x="11278" y="7760"/>
                    </a:lnTo>
                    <a:lnTo>
                      <a:pt x="10812" y="7760"/>
                    </a:lnTo>
                    <a:lnTo>
                      <a:pt x="10812" y="6941"/>
                    </a:lnTo>
                    <a:close/>
                    <a:moveTo>
                      <a:pt x="11769" y="6941"/>
                    </a:moveTo>
                    <a:lnTo>
                      <a:pt x="11769" y="7760"/>
                    </a:lnTo>
                    <a:lnTo>
                      <a:pt x="11303" y="7760"/>
                    </a:lnTo>
                    <a:lnTo>
                      <a:pt x="11303" y="6941"/>
                    </a:lnTo>
                    <a:close/>
                    <a:moveTo>
                      <a:pt x="12259" y="6941"/>
                    </a:moveTo>
                    <a:lnTo>
                      <a:pt x="12259" y="7760"/>
                    </a:lnTo>
                    <a:lnTo>
                      <a:pt x="11793" y="7760"/>
                    </a:lnTo>
                    <a:lnTo>
                      <a:pt x="11793" y="6941"/>
                    </a:lnTo>
                    <a:close/>
                    <a:moveTo>
                      <a:pt x="12749" y="6941"/>
                    </a:moveTo>
                    <a:lnTo>
                      <a:pt x="12749" y="7760"/>
                    </a:lnTo>
                    <a:lnTo>
                      <a:pt x="12283" y="7760"/>
                    </a:lnTo>
                    <a:lnTo>
                      <a:pt x="12283" y="6941"/>
                    </a:lnTo>
                    <a:close/>
                    <a:moveTo>
                      <a:pt x="13240" y="6941"/>
                    </a:moveTo>
                    <a:lnTo>
                      <a:pt x="13240" y="7760"/>
                    </a:lnTo>
                    <a:lnTo>
                      <a:pt x="12774" y="7760"/>
                    </a:lnTo>
                    <a:lnTo>
                      <a:pt x="12774" y="6941"/>
                    </a:lnTo>
                    <a:close/>
                    <a:moveTo>
                      <a:pt x="13730" y="6941"/>
                    </a:moveTo>
                    <a:lnTo>
                      <a:pt x="13730" y="7760"/>
                    </a:lnTo>
                    <a:lnTo>
                      <a:pt x="13264" y="7760"/>
                    </a:lnTo>
                    <a:lnTo>
                      <a:pt x="13264" y="6941"/>
                    </a:lnTo>
                    <a:close/>
                    <a:moveTo>
                      <a:pt x="14220" y="6941"/>
                    </a:moveTo>
                    <a:lnTo>
                      <a:pt x="14220" y="7760"/>
                    </a:lnTo>
                    <a:lnTo>
                      <a:pt x="13754" y="7760"/>
                    </a:lnTo>
                    <a:lnTo>
                      <a:pt x="13754" y="6941"/>
                    </a:lnTo>
                    <a:close/>
                    <a:moveTo>
                      <a:pt x="14711" y="6941"/>
                    </a:moveTo>
                    <a:lnTo>
                      <a:pt x="14711" y="7760"/>
                    </a:lnTo>
                    <a:lnTo>
                      <a:pt x="14245" y="7760"/>
                    </a:lnTo>
                    <a:lnTo>
                      <a:pt x="14245" y="6941"/>
                    </a:lnTo>
                    <a:close/>
                    <a:moveTo>
                      <a:pt x="15201" y="6941"/>
                    </a:moveTo>
                    <a:lnTo>
                      <a:pt x="15201" y="7760"/>
                    </a:lnTo>
                    <a:lnTo>
                      <a:pt x="14735" y="7760"/>
                    </a:lnTo>
                    <a:lnTo>
                      <a:pt x="14735" y="6941"/>
                    </a:lnTo>
                    <a:close/>
                    <a:moveTo>
                      <a:pt x="15691" y="6941"/>
                    </a:moveTo>
                    <a:lnTo>
                      <a:pt x="15691" y="7760"/>
                    </a:lnTo>
                    <a:lnTo>
                      <a:pt x="15226" y="7760"/>
                    </a:lnTo>
                    <a:lnTo>
                      <a:pt x="15226" y="6941"/>
                    </a:lnTo>
                    <a:close/>
                    <a:moveTo>
                      <a:pt x="16182" y="6941"/>
                    </a:moveTo>
                    <a:lnTo>
                      <a:pt x="16182" y="7760"/>
                    </a:lnTo>
                    <a:lnTo>
                      <a:pt x="15716" y="7760"/>
                    </a:lnTo>
                    <a:lnTo>
                      <a:pt x="15716" y="6941"/>
                    </a:lnTo>
                    <a:close/>
                    <a:moveTo>
                      <a:pt x="16672" y="6941"/>
                    </a:moveTo>
                    <a:lnTo>
                      <a:pt x="16672" y="7760"/>
                    </a:lnTo>
                    <a:lnTo>
                      <a:pt x="16206" y="7760"/>
                    </a:lnTo>
                    <a:lnTo>
                      <a:pt x="16206" y="6941"/>
                    </a:lnTo>
                    <a:close/>
                    <a:moveTo>
                      <a:pt x="17162" y="6941"/>
                    </a:moveTo>
                    <a:lnTo>
                      <a:pt x="17162" y="7760"/>
                    </a:lnTo>
                    <a:lnTo>
                      <a:pt x="16697" y="7760"/>
                    </a:lnTo>
                    <a:lnTo>
                      <a:pt x="16697" y="6941"/>
                    </a:lnTo>
                    <a:close/>
                    <a:moveTo>
                      <a:pt x="17653" y="6941"/>
                    </a:moveTo>
                    <a:lnTo>
                      <a:pt x="17653" y="7760"/>
                    </a:lnTo>
                    <a:lnTo>
                      <a:pt x="17187" y="7760"/>
                    </a:lnTo>
                    <a:lnTo>
                      <a:pt x="17187" y="6941"/>
                    </a:lnTo>
                    <a:close/>
                    <a:moveTo>
                      <a:pt x="18143" y="6941"/>
                    </a:moveTo>
                    <a:lnTo>
                      <a:pt x="18143" y="7760"/>
                    </a:lnTo>
                    <a:lnTo>
                      <a:pt x="17677" y="7760"/>
                    </a:lnTo>
                    <a:lnTo>
                      <a:pt x="17677" y="6941"/>
                    </a:lnTo>
                    <a:close/>
                    <a:moveTo>
                      <a:pt x="18633" y="6941"/>
                    </a:moveTo>
                    <a:lnTo>
                      <a:pt x="18633" y="7760"/>
                    </a:lnTo>
                    <a:lnTo>
                      <a:pt x="18168" y="7760"/>
                    </a:lnTo>
                    <a:lnTo>
                      <a:pt x="18168" y="6941"/>
                    </a:lnTo>
                    <a:close/>
                    <a:moveTo>
                      <a:pt x="19124" y="6941"/>
                    </a:moveTo>
                    <a:lnTo>
                      <a:pt x="19124" y="7760"/>
                    </a:lnTo>
                    <a:lnTo>
                      <a:pt x="18658" y="7760"/>
                    </a:lnTo>
                    <a:lnTo>
                      <a:pt x="18658" y="6941"/>
                    </a:lnTo>
                    <a:close/>
                    <a:moveTo>
                      <a:pt x="19614" y="6941"/>
                    </a:moveTo>
                    <a:lnTo>
                      <a:pt x="19614" y="7760"/>
                    </a:lnTo>
                    <a:lnTo>
                      <a:pt x="19148" y="7760"/>
                    </a:lnTo>
                    <a:lnTo>
                      <a:pt x="19148" y="6941"/>
                    </a:lnTo>
                    <a:close/>
                    <a:moveTo>
                      <a:pt x="20105" y="6941"/>
                    </a:moveTo>
                    <a:lnTo>
                      <a:pt x="20105" y="7760"/>
                    </a:lnTo>
                    <a:lnTo>
                      <a:pt x="19639" y="7760"/>
                    </a:lnTo>
                    <a:lnTo>
                      <a:pt x="19639" y="6941"/>
                    </a:lnTo>
                    <a:close/>
                    <a:moveTo>
                      <a:pt x="20595" y="6941"/>
                    </a:moveTo>
                    <a:lnTo>
                      <a:pt x="20595" y="7760"/>
                    </a:lnTo>
                    <a:lnTo>
                      <a:pt x="20129" y="7760"/>
                    </a:lnTo>
                    <a:lnTo>
                      <a:pt x="20129" y="6941"/>
                    </a:lnTo>
                    <a:close/>
                    <a:moveTo>
                      <a:pt x="21085" y="6941"/>
                    </a:moveTo>
                    <a:lnTo>
                      <a:pt x="21085" y="7760"/>
                    </a:lnTo>
                    <a:lnTo>
                      <a:pt x="20619" y="7760"/>
                    </a:lnTo>
                    <a:lnTo>
                      <a:pt x="20619" y="6941"/>
                    </a:lnTo>
                    <a:close/>
                    <a:moveTo>
                      <a:pt x="21576" y="6941"/>
                    </a:moveTo>
                    <a:lnTo>
                      <a:pt x="21576" y="7760"/>
                    </a:lnTo>
                    <a:lnTo>
                      <a:pt x="21110" y="7760"/>
                    </a:lnTo>
                    <a:lnTo>
                      <a:pt x="21110" y="6941"/>
                    </a:lnTo>
                    <a:close/>
                    <a:moveTo>
                      <a:pt x="491" y="7803"/>
                    </a:moveTo>
                    <a:lnTo>
                      <a:pt x="491" y="8622"/>
                    </a:lnTo>
                    <a:lnTo>
                      <a:pt x="25" y="8622"/>
                    </a:lnTo>
                    <a:lnTo>
                      <a:pt x="25" y="7803"/>
                    </a:lnTo>
                    <a:close/>
                    <a:moveTo>
                      <a:pt x="981" y="7803"/>
                    </a:moveTo>
                    <a:lnTo>
                      <a:pt x="981" y="8622"/>
                    </a:lnTo>
                    <a:lnTo>
                      <a:pt x="515" y="8622"/>
                    </a:lnTo>
                    <a:lnTo>
                      <a:pt x="515" y="7803"/>
                    </a:lnTo>
                    <a:close/>
                    <a:moveTo>
                      <a:pt x="1471" y="7803"/>
                    </a:moveTo>
                    <a:lnTo>
                      <a:pt x="1471" y="8622"/>
                    </a:lnTo>
                    <a:lnTo>
                      <a:pt x="1005" y="8622"/>
                    </a:lnTo>
                    <a:lnTo>
                      <a:pt x="1005" y="7803"/>
                    </a:lnTo>
                    <a:close/>
                    <a:moveTo>
                      <a:pt x="1961" y="7803"/>
                    </a:moveTo>
                    <a:lnTo>
                      <a:pt x="1961" y="8622"/>
                    </a:lnTo>
                    <a:lnTo>
                      <a:pt x="1496" y="8622"/>
                    </a:lnTo>
                    <a:lnTo>
                      <a:pt x="1496" y="7803"/>
                    </a:lnTo>
                    <a:close/>
                    <a:moveTo>
                      <a:pt x="2452" y="7803"/>
                    </a:moveTo>
                    <a:lnTo>
                      <a:pt x="2452" y="8622"/>
                    </a:lnTo>
                    <a:lnTo>
                      <a:pt x="1986" y="8622"/>
                    </a:lnTo>
                    <a:lnTo>
                      <a:pt x="1986" y="7803"/>
                    </a:lnTo>
                    <a:close/>
                    <a:moveTo>
                      <a:pt x="2942" y="7803"/>
                    </a:moveTo>
                    <a:lnTo>
                      <a:pt x="2942" y="8622"/>
                    </a:lnTo>
                    <a:lnTo>
                      <a:pt x="2476" y="8622"/>
                    </a:lnTo>
                    <a:lnTo>
                      <a:pt x="2476" y="7803"/>
                    </a:lnTo>
                    <a:close/>
                    <a:moveTo>
                      <a:pt x="3433" y="7803"/>
                    </a:moveTo>
                    <a:lnTo>
                      <a:pt x="3433" y="8622"/>
                    </a:lnTo>
                    <a:lnTo>
                      <a:pt x="2967" y="8622"/>
                    </a:lnTo>
                    <a:lnTo>
                      <a:pt x="2967" y="7803"/>
                    </a:lnTo>
                    <a:close/>
                    <a:moveTo>
                      <a:pt x="3923" y="7803"/>
                    </a:moveTo>
                    <a:lnTo>
                      <a:pt x="3923" y="8622"/>
                    </a:lnTo>
                    <a:lnTo>
                      <a:pt x="3457" y="8622"/>
                    </a:lnTo>
                    <a:lnTo>
                      <a:pt x="3457" y="7803"/>
                    </a:lnTo>
                    <a:close/>
                    <a:moveTo>
                      <a:pt x="4413" y="7803"/>
                    </a:moveTo>
                    <a:lnTo>
                      <a:pt x="4413" y="8622"/>
                    </a:lnTo>
                    <a:lnTo>
                      <a:pt x="3947" y="8622"/>
                    </a:lnTo>
                    <a:lnTo>
                      <a:pt x="3947" y="7803"/>
                    </a:lnTo>
                    <a:close/>
                    <a:moveTo>
                      <a:pt x="4904" y="7803"/>
                    </a:moveTo>
                    <a:lnTo>
                      <a:pt x="4904" y="8622"/>
                    </a:lnTo>
                    <a:lnTo>
                      <a:pt x="4438" y="8622"/>
                    </a:lnTo>
                    <a:lnTo>
                      <a:pt x="4438" y="7803"/>
                    </a:lnTo>
                    <a:close/>
                    <a:moveTo>
                      <a:pt x="5394" y="7803"/>
                    </a:moveTo>
                    <a:lnTo>
                      <a:pt x="5394" y="8622"/>
                    </a:lnTo>
                    <a:lnTo>
                      <a:pt x="4928" y="8622"/>
                    </a:lnTo>
                    <a:lnTo>
                      <a:pt x="4928" y="7803"/>
                    </a:lnTo>
                    <a:close/>
                    <a:moveTo>
                      <a:pt x="5884" y="7803"/>
                    </a:moveTo>
                    <a:lnTo>
                      <a:pt x="5884" y="8622"/>
                    </a:lnTo>
                    <a:lnTo>
                      <a:pt x="5418" y="8622"/>
                    </a:lnTo>
                    <a:lnTo>
                      <a:pt x="5418" y="7803"/>
                    </a:lnTo>
                    <a:close/>
                    <a:moveTo>
                      <a:pt x="6375" y="7803"/>
                    </a:moveTo>
                    <a:lnTo>
                      <a:pt x="6375" y="8622"/>
                    </a:lnTo>
                    <a:lnTo>
                      <a:pt x="5909" y="8622"/>
                    </a:lnTo>
                    <a:lnTo>
                      <a:pt x="5909" y="7803"/>
                    </a:lnTo>
                    <a:close/>
                    <a:moveTo>
                      <a:pt x="6865" y="7803"/>
                    </a:moveTo>
                    <a:lnTo>
                      <a:pt x="6865" y="8622"/>
                    </a:lnTo>
                    <a:lnTo>
                      <a:pt x="6399" y="8622"/>
                    </a:lnTo>
                    <a:lnTo>
                      <a:pt x="6399" y="7803"/>
                    </a:lnTo>
                    <a:close/>
                    <a:moveTo>
                      <a:pt x="7355" y="7803"/>
                    </a:moveTo>
                    <a:lnTo>
                      <a:pt x="7355" y="8622"/>
                    </a:lnTo>
                    <a:lnTo>
                      <a:pt x="6890" y="8622"/>
                    </a:lnTo>
                    <a:lnTo>
                      <a:pt x="6890" y="7803"/>
                    </a:lnTo>
                    <a:close/>
                    <a:moveTo>
                      <a:pt x="7846" y="7803"/>
                    </a:moveTo>
                    <a:lnTo>
                      <a:pt x="7846" y="8622"/>
                    </a:lnTo>
                    <a:lnTo>
                      <a:pt x="7380" y="8622"/>
                    </a:lnTo>
                    <a:lnTo>
                      <a:pt x="7380" y="7803"/>
                    </a:lnTo>
                    <a:close/>
                    <a:moveTo>
                      <a:pt x="8336" y="7803"/>
                    </a:moveTo>
                    <a:lnTo>
                      <a:pt x="8336" y="8622"/>
                    </a:lnTo>
                    <a:lnTo>
                      <a:pt x="7870" y="8622"/>
                    </a:lnTo>
                    <a:lnTo>
                      <a:pt x="7870" y="7803"/>
                    </a:lnTo>
                    <a:close/>
                    <a:moveTo>
                      <a:pt x="8826" y="7803"/>
                    </a:moveTo>
                    <a:lnTo>
                      <a:pt x="8826" y="8622"/>
                    </a:lnTo>
                    <a:lnTo>
                      <a:pt x="8361" y="8622"/>
                    </a:lnTo>
                    <a:lnTo>
                      <a:pt x="8361" y="7803"/>
                    </a:lnTo>
                    <a:close/>
                    <a:moveTo>
                      <a:pt x="9317" y="7803"/>
                    </a:moveTo>
                    <a:lnTo>
                      <a:pt x="9317" y="8622"/>
                    </a:lnTo>
                    <a:lnTo>
                      <a:pt x="8851" y="8622"/>
                    </a:lnTo>
                    <a:lnTo>
                      <a:pt x="8851" y="7803"/>
                    </a:lnTo>
                    <a:close/>
                    <a:moveTo>
                      <a:pt x="9807" y="7803"/>
                    </a:moveTo>
                    <a:lnTo>
                      <a:pt x="9807" y="8622"/>
                    </a:lnTo>
                    <a:lnTo>
                      <a:pt x="9341" y="8622"/>
                    </a:lnTo>
                    <a:lnTo>
                      <a:pt x="9341" y="7803"/>
                    </a:lnTo>
                    <a:close/>
                    <a:moveTo>
                      <a:pt x="10297" y="7803"/>
                    </a:moveTo>
                    <a:lnTo>
                      <a:pt x="10297" y="8622"/>
                    </a:lnTo>
                    <a:lnTo>
                      <a:pt x="9832" y="8622"/>
                    </a:lnTo>
                    <a:lnTo>
                      <a:pt x="9832" y="7803"/>
                    </a:lnTo>
                    <a:close/>
                    <a:moveTo>
                      <a:pt x="10788" y="7803"/>
                    </a:moveTo>
                    <a:lnTo>
                      <a:pt x="10788" y="8622"/>
                    </a:lnTo>
                    <a:lnTo>
                      <a:pt x="10322" y="8622"/>
                    </a:lnTo>
                    <a:lnTo>
                      <a:pt x="10322" y="7803"/>
                    </a:lnTo>
                    <a:close/>
                    <a:moveTo>
                      <a:pt x="11278" y="7803"/>
                    </a:moveTo>
                    <a:lnTo>
                      <a:pt x="11278" y="8622"/>
                    </a:lnTo>
                    <a:lnTo>
                      <a:pt x="10812" y="8622"/>
                    </a:lnTo>
                    <a:lnTo>
                      <a:pt x="10812" y="7803"/>
                    </a:lnTo>
                    <a:close/>
                    <a:moveTo>
                      <a:pt x="11769" y="7803"/>
                    </a:moveTo>
                    <a:lnTo>
                      <a:pt x="11769" y="8622"/>
                    </a:lnTo>
                    <a:lnTo>
                      <a:pt x="11303" y="8622"/>
                    </a:lnTo>
                    <a:lnTo>
                      <a:pt x="11303" y="7803"/>
                    </a:lnTo>
                    <a:close/>
                    <a:moveTo>
                      <a:pt x="12259" y="7803"/>
                    </a:moveTo>
                    <a:lnTo>
                      <a:pt x="12259" y="8622"/>
                    </a:lnTo>
                    <a:lnTo>
                      <a:pt x="11793" y="8622"/>
                    </a:lnTo>
                    <a:lnTo>
                      <a:pt x="11793" y="7803"/>
                    </a:lnTo>
                    <a:close/>
                    <a:moveTo>
                      <a:pt x="12749" y="7803"/>
                    </a:moveTo>
                    <a:lnTo>
                      <a:pt x="12749" y="8622"/>
                    </a:lnTo>
                    <a:lnTo>
                      <a:pt x="12283" y="8622"/>
                    </a:lnTo>
                    <a:lnTo>
                      <a:pt x="12283" y="7803"/>
                    </a:lnTo>
                    <a:close/>
                    <a:moveTo>
                      <a:pt x="13240" y="7803"/>
                    </a:moveTo>
                    <a:lnTo>
                      <a:pt x="13240" y="8622"/>
                    </a:lnTo>
                    <a:lnTo>
                      <a:pt x="12774" y="8622"/>
                    </a:lnTo>
                    <a:lnTo>
                      <a:pt x="12774" y="7803"/>
                    </a:lnTo>
                    <a:close/>
                    <a:moveTo>
                      <a:pt x="13730" y="7803"/>
                    </a:moveTo>
                    <a:lnTo>
                      <a:pt x="13730" y="8622"/>
                    </a:lnTo>
                    <a:lnTo>
                      <a:pt x="13264" y="8622"/>
                    </a:lnTo>
                    <a:lnTo>
                      <a:pt x="13264" y="7803"/>
                    </a:lnTo>
                    <a:close/>
                    <a:moveTo>
                      <a:pt x="14220" y="7803"/>
                    </a:moveTo>
                    <a:lnTo>
                      <a:pt x="14220" y="8622"/>
                    </a:lnTo>
                    <a:lnTo>
                      <a:pt x="13754" y="8622"/>
                    </a:lnTo>
                    <a:lnTo>
                      <a:pt x="13754" y="7803"/>
                    </a:lnTo>
                    <a:close/>
                    <a:moveTo>
                      <a:pt x="14711" y="7803"/>
                    </a:moveTo>
                    <a:lnTo>
                      <a:pt x="14711" y="8622"/>
                    </a:lnTo>
                    <a:lnTo>
                      <a:pt x="14245" y="8622"/>
                    </a:lnTo>
                    <a:lnTo>
                      <a:pt x="14245" y="7803"/>
                    </a:lnTo>
                    <a:close/>
                    <a:moveTo>
                      <a:pt x="15201" y="7803"/>
                    </a:moveTo>
                    <a:lnTo>
                      <a:pt x="15201" y="8622"/>
                    </a:lnTo>
                    <a:lnTo>
                      <a:pt x="14735" y="8622"/>
                    </a:lnTo>
                    <a:lnTo>
                      <a:pt x="14735" y="7803"/>
                    </a:lnTo>
                    <a:close/>
                    <a:moveTo>
                      <a:pt x="15691" y="7803"/>
                    </a:moveTo>
                    <a:lnTo>
                      <a:pt x="15691" y="8622"/>
                    </a:lnTo>
                    <a:lnTo>
                      <a:pt x="15226" y="8622"/>
                    </a:lnTo>
                    <a:lnTo>
                      <a:pt x="15226" y="7803"/>
                    </a:lnTo>
                    <a:close/>
                    <a:moveTo>
                      <a:pt x="16182" y="7803"/>
                    </a:moveTo>
                    <a:lnTo>
                      <a:pt x="16182" y="8622"/>
                    </a:lnTo>
                    <a:lnTo>
                      <a:pt x="15716" y="8622"/>
                    </a:lnTo>
                    <a:lnTo>
                      <a:pt x="15716" y="7803"/>
                    </a:lnTo>
                    <a:close/>
                    <a:moveTo>
                      <a:pt x="16672" y="7803"/>
                    </a:moveTo>
                    <a:lnTo>
                      <a:pt x="16672" y="8622"/>
                    </a:lnTo>
                    <a:lnTo>
                      <a:pt x="16206" y="8622"/>
                    </a:lnTo>
                    <a:lnTo>
                      <a:pt x="16206" y="7803"/>
                    </a:lnTo>
                    <a:close/>
                    <a:moveTo>
                      <a:pt x="17162" y="7803"/>
                    </a:moveTo>
                    <a:lnTo>
                      <a:pt x="17162" y="8622"/>
                    </a:lnTo>
                    <a:lnTo>
                      <a:pt x="16697" y="8622"/>
                    </a:lnTo>
                    <a:lnTo>
                      <a:pt x="16697" y="7803"/>
                    </a:lnTo>
                    <a:close/>
                    <a:moveTo>
                      <a:pt x="17653" y="7803"/>
                    </a:moveTo>
                    <a:lnTo>
                      <a:pt x="17653" y="8622"/>
                    </a:lnTo>
                    <a:lnTo>
                      <a:pt x="17187" y="8622"/>
                    </a:lnTo>
                    <a:lnTo>
                      <a:pt x="17187" y="7803"/>
                    </a:lnTo>
                    <a:close/>
                    <a:moveTo>
                      <a:pt x="18143" y="7803"/>
                    </a:moveTo>
                    <a:lnTo>
                      <a:pt x="18143" y="8622"/>
                    </a:lnTo>
                    <a:lnTo>
                      <a:pt x="17677" y="8622"/>
                    </a:lnTo>
                    <a:lnTo>
                      <a:pt x="17677" y="7803"/>
                    </a:lnTo>
                    <a:close/>
                    <a:moveTo>
                      <a:pt x="18633" y="7803"/>
                    </a:moveTo>
                    <a:lnTo>
                      <a:pt x="18633" y="8622"/>
                    </a:lnTo>
                    <a:lnTo>
                      <a:pt x="18168" y="8622"/>
                    </a:lnTo>
                    <a:lnTo>
                      <a:pt x="18168" y="7803"/>
                    </a:lnTo>
                    <a:close/>
                    <a:moveTo>
                      <a:pt x="19124" y="7803"/>
                    </a:moveTo>
                    <a:lnTo>
                      <a:pt x="19124" y="8622"/>
                    </a:lnTo>
                    <a:lnTo>
                      <a:pt x="18658" y="8622"/>
                    </a:lnTo>
                    <a:lnTo>
                      <a:pt x="18658" y="7803"/>
                    </a:lnTo>
                    <a:close/>
                    <a:moveTo>
                      <a:pt x="19614" y="7803"/>
                    </a:moveTo>
                    <a:lnTo>
                      <a:pt x="19614" y="8622"/>
                    </a:lnTo>
                    <a:lnTo>
                      <a:pt x="19148" y="8622"/>
                    </a:lnTo>
                    <a:lnTo>
                      <a:pt x="19148" y="7803"/>
                    </a:lnTo>
                    <a:close/>
                    <a:moveTo>
                      <a:pt x="20105" y="7803"/>
                    </a:moveTo>
                    <a:lnTo>
                      <a:pt x="20105" y="8622"/>
                    </a:lnTo>
                    <a:lnTo>
                      <a:pt x="19639" y="8622"/>
                    </a:lnTo>
                    <a:lnTo>
                      <a:pt x="19639" y="7803"/>
                    </a:lnTo>
                    <a:close/>
                    <a:moveTo>
                      <a:pt x="20595" y="7803"/>
                    </a:moveTo>
                    <a:lnTo>
                      <a:pt x="20595" y="8622"/>
                    </a:lnTo>
                    <a:lnTo>
                      <a:pt x="20129" y="8622"/>
                    </a:lnTo>
                    <a:lnTo>
                      <a:pt x="20129" y="7803"/>
                    </a:lnTo>
                    <a:close/>
                    <a:moveTo>
                      <a:pt x="21085" y="7803"/>
                    </a:moveTo>
                    <a:lnTo>
                      <a:pt x="21085" y="8622"/>
                    </a:lnTo>
                    <a:lnTo>
                      <a:pt x="20619" y="8622"/>
                    </a:lnTo>
                    <a:lnTo>
                      <a:pt x="20619" y="7803"/>
                    </a:lnTo>
                    <a:close/>
                    <a:moveTo>
                      <a:pt x="21576" y="7803"/>
                    </a:moveTo>
                    <a:lnTo>
                      <a:pt x="21576" y="8622"/>
                    </a:lnTo>
                    <a:lnTo>
                      <a:pt x="21110" y="8622"/>
                    </a:lnTo>
                    <a:lnTo>
                      <a:pt x="21110" y="7803"/>
                    </a:lnTo>
                    <a:close/>
                    <a:moveTo>
                      <a:pt x="491" y="8666"/>
                    </a:moveTo>
                    <a:lnTo>
                      <a:pt x="491" y="9485"/>
                    </a:lnTo>
                    <a:lnTo>
                      <a:pt x="25" y="9485"/>
                    </a:lnTo>
                    <a:lnTo>
                      <a:pt x="25" y="8666"/>
                    </a:lnTo>
                    <a:close/>
                    <a:moveTo>
                      <a:pt x="981" y="8666"/>
                    </a:moveTo>
                    <a:lnTo>
                      <a:pt x="981" y="9485"/>
                    </a:lnTo>
                    <a:lnTo>
                      <a:pt x="515" y="9485"/>
                    </a:lnTo>
                    <a:lnTo>
                      <a:pt x="515" y="8666"/>
                    </a:lnTo>
                    <a:close/>
                    <a:moveTo>
                      <a:pt x="1471" y="8666"/>
                    </a:moveTo>
                    <a:lnTo>
                      <a:pt x="1471" y="9485"/>
                    </a:lnTo>
                    <a:lnTo>
                      <a:pt x="1005" y="9485"/>
                    </a:lnTo>
                    <a:lnTo>
                      <a:pt x="1005" y="8666"/>
                    </a:lnTo>
                    <a:close/>
                    <a:moveTo>
                      <a:pt x="1961" y="8666"/>
                    </a:moveTo>
                    <a:lnTo>
                      <a:pt x="1961" y="9485"/>
                    </a:lnTo>
                    <a:lnTo>
                      <a:pt x="1496" y="9485"/>
                    </a:lnTo>
                    <a:lnTo>
                      <a:pt x="1496" y="8666"/>
                    </a:lnTo>
                    <a:close/>
                    <a:moveTo>
                      <a:pt x="2452" y="8666"/>
                    </a:moveTo>
                    <a:lnTo>
                      <a:pt x="2452" y="9485"/>
                    </a:lnTo>
                    <a:lnTo>
                      <a:pt x="1986" y="9485"/>
                    </a:lnTo>
                    <a:lnTo>
                      <a:pt x="1986" y="8666"/>
                    </a:lnTo>
                    <a:close/>
                    <a:moveTo>
                      <a:pt x="2942" y="8666"/>
                    </a:moveTo>
                    <a:lnTo>
                      <a:pt x="2942" y="9485"/>
                    </a:lnTo>
                    <a:lnTo>
                      <a:pt x="2476" y="9485"/>
                    </a:lnTo>
                    <a:lnTo>
                      <a:pt x="2476" y="8666"/>
                    </a:lnTo>
                    <a:close/>
                    <a:moveTo>
                      <a:pt x="3433" y="8666"/>
                    </a:moveTo>
                    <a:lnTo>
                      <a:pt x="3433" y="9485"/>
                    </a:lnTo>
                    <a:lnTo>
                      <a:pt x="2967" y="9485"/>
                    </a:lnTo>
                    <a:lnTo>
                      <a:pt x="2967" y="8666"/>
                    </a:lnTo>
                    <a:close/>
                    <a:moveTo>
                      <a:pt x="3923" y="8666"/>
                    </a:moveTo>
                    <a:lnTo>
                      <a:pt x="3923" y="9485"/>
                    </a:lnTo>
                    <a:lnTo>
                      <a:pt x="3457" y="9485"/>
                    </a:lnTo>
                    <a:lnTo>
                      <a:pt x="3457" y="8666"/>
                    </a:lnTo>
                    <a:close/>
                    <a:moveTo>
                      <a:pt x="4413" y="8666"/>
                    </a:moveTo>
                    <a:lnTo>
                      <a:pt x="4413" y="9485"/>
                    </a:lnTo>
                    <a:lnTo>
                      <a:pt x="3947" y="9485"/>
                    </a:lnTo>
                    <a:lnTo>
                      <a:pt x="3947" y="8666"/>
                    </a:lnTo>
                    <a:close/>
                    <a:moveTo>
                      <a:pt x="4904" y="8666"/>
                    </a:moveTo>
                    <a:lnTo>
                      <a:pt x="4904" y="9485"/>
                    </a:lnTo>
                    <a:lnTo>
                      <a:pt x="4438" y="9485"/>
                    </a:lnTo>
                    <a:lnTo>
                      <a:pt x="4438" y="8666"/>
                    </a:lnTo>
                    <a:close/>
                    <a:moveTo>
                      <a:pt x="5394" y="8666"/>
                    </a:moveTo>
                    <a:lnTo>
                      <a:pt x="5394" y="9485"/>
                    </a:lnTo>
                    <a:lnTo>
                      <a:pt x="4928" y="9485"/>
                    </a:lnTo>
                    <a:lnTo>
                      <a:pt x="4928" y="8666"/>
                    </a:lnTo>
                    <a:close/>
                    <a:moveTo>
                      <a:pt x="5884" y="8666"/>
                    </a:moveTo>
                    <a:lnTo>
                      <a:pt x="5884" y="9485"/>
                    </a:lnTo>
                    <a:lnTo>
                      <a:pt x="5418" y="9485"/>
                    </a:lnTo>
                    <a:lnTo>
                      <a:pt x="5418" y="8666"/>
                    </a:lnTo>
                    <a:close/>
                    <a:moveTo>
                      <a:pt x="6375" y="8666"/>
                    </a:moveTo>
                    <a:lnTo>
                      <a:pt x="6375" y="9485"/>
                    </a:lnTo>
                    <a:lnTo>
                      <a:pt x="5909" y="9485"/>
                    </a:lnTo>
                    <a:lnTo>
                      <a:pt x="5909" y="8666"/>
                    </a:lnTo>
                    <a:close/>
                    <a:moveTo>
                      <a:pt x="6865" y="8666"/>
                    </a:moveTo>
                    <a:lnTo>
                      <a:pt x="6865" y="9485"/>
                    </a:lnTo>
                    <a:lnTo>
                      <a:pt x="6399" y="9485"/>
                    </a:lnTo>
                    <a:lnTo>
                      <a:pt x="6399" y="8666"/>
                    </a:lnTo>
                    <a:close/>
                    <a:moveTo>
                      <a:pt x="7355" y="8666"/>
                    </a:moveTo>
                    <a:lnTo>
                      <a:pt x="7355" y="9485"/>
                    </a:lnTo>
                    <a:lnTo>
                      <a:pt x="6890" y="9485"/>
                    </a:lnTo>
                    <a:lnTo>
                      <a:pt x="6890" y="8666"/>
                    </a:lnTo>
                    <a:close/>
                    <a:moveTo>
                      <a:pt x="7846" y="8666"/>
                    </a:moveTo>
                    <a:lnTo>
                      <a:pt x="7846" y="9485"/>
                    </a:lnTo>
                    <a:lnTo>
                      <a:pt x="7380" y="9485"/>
                    </a:lnTo>
                    <a:lnTo>
                      <a:pt x="7380" y="8666"/>
                    </a:lnTo>
                    <a:close/>
                    <a:moveTo>
                      <a:pt x="8336" y="8666"/>
                    </a:moveTo>
                    <a:lnTo>
                      <a:pt x="8336" y="9485"/>
                    </a:lnTo>
                    <a:lnTo>
                      <a:pt x="7870" y="9485"/>
                    </a:lnTo>
                    <a:lnTo>
                      <a:pt x="7870" y="8666"/>
                    </a:lnTo>
                    <a:close/>
                    <a:moveTo>
                      <a:pt x="8826" y="8666"/>
                    </a:moveTo>
                    <a:lnTo>
                      <a:pt x="8826" y="9485"/>
                    </a:lnTo>
                    <a:lnTo>
                      <a:pt x="8361" y="9485"/>
                    </a:lnTo>
                    <a:lnTo>
                      <a:pt x="8361" y="8666"/>
                    </a:lnTo>
                    <a:close/>
                    <a:moveTo>
                      <a:pt x="9317" y="8666"/>
                    </a:moveTo>
                    <a:lnTo>
                      <a:pt x="9317" y="9485"/>
                    </a:lnTo>
                    <a:lnTo>
                      <a:pt x="8851" y="9485"/>
                    </a:lnTo>
                    <a:lnTo>
                      <a:pt x="8851" y="8666"/>
                    </a:lnTo>
                    <a:close/>
                    <a:moveTo>
                      <a:pt x="9807" y="8666"/>
                    </a:moveTo>
                    <a:lnTo>
                      <a:pt x="9807" y="9485"/>
                    </a:lnTo>
                    <a:lnTo>
                      <a:pt x="9341" y="9485"/>
                    </a:lnTo>
                    <a:lnTo>
                      <a:pt x="9341" y="8666"/>
                    </a:lnTo>
                    <a:close/>
                    <a:moveTo>
                      <a:pt x="10297" y="8666"/>
                    </a:moveTo>
                    <a:lnTo>
                      <a:pt x="10297" y="9485"/>
                    </a:lnTo>
                    <a:lnTo>
                      <a:pt x="9832" y="9485"/>
                    </a:lnTo>
                    <a:lnTo>
                      <a:pt x="9832" y="8666"/>
                    </a:lnTo>
                    <a:close/>
                    <a:moveTo>
                      <a:pt x="10788" y="8666"/>
                    </a:moveTo>
                    <a:lnTo>
                      <a:pt x="10788" y="9485"/>
                    </a:lnTo>
                    <a:lnTo>
                      <a:pt x="10322" y="9485"/>
                    </a:lnTo>
                    <a:lnTo>
                      <a:pt x="10322" y="8666"/>
                    </a:lnTo>
                    <a:close/>
                    <a:moveTo>
                      <a:pt x="11278" y="8666"/>
                    </a:moveTo>
                    <a:lnTo>
                      <a:pt x="11278" y="9485"/>
                    </a:lnTo>
                    <a:lnTo>
                      <a:pt x="10812" y="9485"/>
                    </a:lnTo>
                    <a:lnTo>
                      <a:pt x="10812" y="8666"/>
                    </a:lnTo>
                    <a:close/>
                    <a:moveTo>
                      <a:pt x="11769" y="8666"/>
                    </a:moveTo>
                    <a:lnTo>
                      <a:pt x="11769" y="9485"/>
                    </a:lnTo>
                    <a:lnTo>
                      <a:pt x="11303" y="9485"/>
                    </a:lnTo>
                    <a:lnTo>
                      <a:pt x="11303" y="8666"/>
                    </a:lnTo>
                    <a:close/>
                    <a:moveTo>
                      <a:pt x="12259" y="8666"/>
                    </a:moveTo>
                    <a:lnTo>
                      <a:pt x="12259" y="9485"/>
                    </a:lnTo>
                    <a:lnTo>
                      <a:pt x="11793" y="9485"/>
                    </a:lnTo>
                    <a:lnTo>
                      <a:pt x="11793" y="8666"/>
                    </a:lnTo>
                    <a:close/>
                    <a:moveTo>
                      <a:pt x="12749" y="8666"/>
                    </a:moveTo>
                    <a:lnTo>
                      <a:pt x="12749" y="9485"/>
                    </a:lnTo>
                    <a:lnTo>
                      <a:pt x="12283" y="9485"/>
                    </a:lnTo>
                    <a:lnTo>
                      <a:pt x="12283" y="8666"/>
                    </a:lnTo>
                    <a:close/>
                    <a:moveTo>
                      <a:pt x="13240" y="8666"/>
                    </a:moveTo>
                    <a:lnTo>
                      <a:pt x="13240" y="9485"/>
                    </a:lnTo>
                    <a:lnTo>
                      <a:pt x="12774" y="9485"/>
                    </a:lnTo>
                    <a:lnTo>
                      <a:pt x="12774" y="8666"/>
                    </a:lnTo>
                    <a:close/>
                    <a:moveTo>
                      <a:pt x="13730" y="8666"/>
                    </a:moveTo>
                    <a:lnTo>
                      <a:pt x="13730" y="9485"/>
                    </a:lnTo>
                    <a:lnTo>
                      <a:pt x="13264" y="9485"/>
                    </a:lnTo>
                    <a:lnTo>
                      <a:pt x="13264" y="8666"/>
                    </a:lnTo>
                    <a:close/>
                    <a:moveTo>
                      <a:pt x="14220" y="8666"/>
                    </a:moveTo>
                    <a:lnTo>
                      <a:pt x="14220" y="9485"/>
                    </a:lnTo>
                    <a:lnTo>
                      <a:pt x="13754" y="9485"/>
                    </a:lnTo>
                    <a:lnTo>
                      <a:pt x="13754" y="8666"/>
                    </a:lnTo>
                    <a:close/>
                    <a:moveTo>
                      <a:pt x="14711" y="8666"/>
                    </a:moveTo>
                    <a:lnTo>
                      <a:pt x="14711" y="9485"/>
                    </a:lnTo>
                    <a:lnTo>
                      <a:pt x="14245" y="9485"/>
                    </a:lnTo>
                    <a:lnTo>
                      <a:pt x="14245" y="8666"/>
                    </a:lnTo>
                    <a:close/>
                    <a:moveTo>
                      <a:pt x="15201" y="8666"/>
                    </a:moveTo>
                    <a:lnTo>
                      <a:pt x="15201" y="9485"/>
                    </a:lnTo>
                    <a:lnTo>
                      <a:pt x="14735" y="9485"/>
                    </a:lnTo>
                    <a:lnTo>
                      <a:pt x="14735" y="8666"/>
                    </a:lnTo>
                    <a:close/>
                    <a:moveTo>
                      <a:pt x="15691" y="8666"/>
                    </a:moveTo>
                    <a:lnTo>
                      <a:pt x="15691" y="9485"/>
                    </a:lnTo>
                    <a:lnTo>
                      <a:pt x="15226" y="9485"/>
                    </a:lnTo>
                    <a:lnTo>
                      <a:pt x="15226" y="8666"/>
                    </a:lnTo>
                    <a:close/>
                    <a:moveTo>
                      <a:pt x="16182" y="8666"/>
                    </a:moveTo>
                    <a:lnTo>
                      <a:pt x="16182" y="9485"/>
                    </a:lnTo>
                    <a:lnTo>
                      <a:pt x="15716" y="9485"/>
                    </a:lnTo>
                    <a:lnTo>
                      <a:pt x="15716" y="8666"/>
                    </a:lnTo>
                    <a:close/>
                    <a:moveTo>
                      <a:pt x="16672" y="8666"/>
                    </a:moveTo>
                    <a:lnTo>
                      <a:pt x="16672" y="9485"/>
                    </a:lnTo>
                    <a:lnTo>
                      <a:pt x="16206" y="9485"/>
                    </a:lnTo>
                    <a:lnTo>
                      <a:pt x="16206" y="8666"/>
                    </a:lnTo>
                    <a:close/>
                    <a:moveTo>
                      <a:pt x="17162" y="8666"/>
                    </a:moveTo>
                    <a:lnTo>
                      <a:pt x="17162" y="9485"/>
                    </a:lnTo>
                    <a:lnTo>
                      <a:pt x="16697" y="9485"/>
                    </a:lnTo>
                    <a:lnTo>
                      <a:pt x="16697" y="8666"/>
                    </a:lnTo>
                    <a:close/>
                    <a:moveTo>
                      <a:pt x="17653" y="8666"/>
                    </a:moveTo>
                    <a:lnTo>
                      <a:pt x="17653" y="9485"/>
                    </a:lnTo>
                    <a:lnTo>
                      <a:pt x="17187" y="9485"/>
                    </a:lnTo>
                    <a:lnTo>
                      <a:pt x="17187" y="8666"/>
                    </a:lnTo>
                    <a:close/>
                    <a:moveTo>
                      <a:pt x="18143" y="8666"/>
                    </a:moveTo>
                    <a:lnTo>
                      <a:pt x="18143" y="9485"/>
                    </a:lnTo>
                    <a:lnTo>
                      <a:pt x="17677" y="9485"/>
                    </a:lnTo>
                    <a:lnTo>
                      <a:pt x="17677" y="8666"/>
                    </a:lnTo>
                    <a:close/>
                    <a:moveTo>
                      <a:pt x="18633" y="8666"/>
                    </a:moveTo>
                    <a:lnTo>
                      <a:pt x="18633" y="9485"/>
                    </a:lnTo>
                    <a:lnTo>
                      <a:pt x="18168" y="9485"/>
                    </a:lnTo>
                    <a:lnTo>
                      <a:pt x="18168" y="8666"/>
                    </a:lnTo>
                    <a:close/>
                    <a:moveTo>
                      <a:pt x="19124" y="8666"/>
                    </a:moveTo>
                    <a:lnTo>
                      <a:pt x="19124" y="9485"/>
                    </a:lnTo>
                    <a:lnTo>
                      <a:pt x="18658" y="9485"/>
                    </a:lnTo>
                    <a:lnTo>
                      <a:pt x="18658" y="8666"/>
                    </a:lnTo>
                    <a:close/>
                    <a:moveTo>
                      <a:pt x="19614" y="8666"/>
                    </a:moveTo>
                    <a:lnTo>
                      <a:pt x="19614" y="9485"/>
                    </a:lnTo>
                    <a:lnTo>
                      <a:pt x="19148" y="9485"/>
                    </a:lnTo>
                    <a:lnTo>
                      <a:pt x="19148" y="8666"/>
                    </a:lnTo>
                    <a:close/>
                    <a:moveTo>
                      <a:pt x="20105" y="8666"/>
                    </a:moveTo>
                    <a:lnTo>
                      <a:pt x="20105" y="9485"/>
                    </a:lnTo>
                    <a:lnTo>
                      <a:pt x="19639" y="9485"/>
                    </a:lnTo>
                    <a:lnTo>
                      <a:pt x="19639" y="8666"/>
                    </a:lnTo>
                    <a:close/>
                    <a:moveTo>
                      <a:pt x="20595" y="8666"/>
                    </a:moveTo>
                    <a:lnTo>
                      <a:pt x="20595" y="9485"/>
                    </a:lnTo>
                    <a:lnTo>
                      <a:pt x="20129" y="9485"/>
                    </a:lnTo>
                    <a:lnTo>
                      <a:pt x="20129" y="8666"/>
                    </a:lnTo>
                    <a:close/>
                    <a:moveTo>
                      <a:pt x="21085" y="8666"/>
                    </a:moveTo>
                    <a:lnTo>
                      <a:pt x="21085" y="9485"/>
                    </a:lnTo>
                    <a:lnTo>
                      <a:pt x="20619" y="9485"/>
                    </a:lnTo>
                    <a:lnTo>
                      <a:pt x="20619" y="8666"/>
                    </a:lnTo>
                    <a:close/>
                    <a:moveTo>
                      <a:pt x="21576" y="8666"/>
                    </a:moveTo>
                    <a:lnTo>
                      <a:pt x="21576" y="9485"/>
                    </a:lnTo>
                    <a:lnTo>
                      <a:pt x="21110" y="9485"/>
                    </a:lnTo>
                    <a:lnTo>
                      <a:pt x="21110" y="8666"/>
                    </a:lnTo>
                    <a:close/>
                    <a:moveTo>
                      <a:pt x="491" y="9528"/>
                    </a:moveTo>
                    <a:lnTo>
                      <a:pt x="491" y="10347"/>
                    </a:lnTo>
                    <a:lnTo>
                      <a:pt x="25" y="10347"/>
                    </a:lnTo>
                    <a:lnTo>
                      <a:pt x="25" y="9528"/>
                    </a:lnTo>
                    <a:close/>
                    <a:moveTo>
                      <a:pt x="981" y="9528"/>
                    </a:moveTo>
                    <a:lnTo>
                      <a:pt x="981" y="10347"/>
                    </a:lnTo>
                    <a:lnTo>
                      <a:pt x="515" y="10347"/>
                    </a:lnTo>
                    <a:lnTo>
                      <a:pt x="515" y="9528"/>
                    </a:lnTo>
                    <a:close/>
                    <a:moveTo>
                      <a:pt x="1471" y="9528"/>
                    </a:moveTo>
                    <a:lnTo>
                      <a:pt x="1471" y="10347"/>
                    </a:lnTo>
                    <a:lnTo>
                      <a:pt x="1005" y="10347"/>
                    </a:lnTo>
                    <a:lnTo>
                      <a:pt x="1005" y="9528"/>
                    </a:lnTo>
                    <a:close/>
                    <a:moveTo>
                      <a:pt x="1961" y="9528"/>
                    </a:moveTo>
                    <a:lnTo>
                      <a:pt x="1961" y="10347"/>
                    </a:lnTo>
                    <a:lnTo>
                      <a:pt x="1496" y="10347"/>
                    </a:lnTo>
                    <a:lnTo>
                      <a:pt x="1496" y="9528"/>
                    </a:lnTo>
                    <a:close/>
                    <a:moveTo>
                      <a:pt x="2452" y="9528"/>
                    </a:moveTo>
                    <a:lnTo>
                      <a:pt x="2452" y="10347"/>
                    </a:lnTo>
                    <a:lnTo>
                      <a:pt x="1986" y="10347"/>
                    </a:lnTo>
                    <a:lnTo>
                      <a:pt x="1986" y="9528"/>
                    </a:lnTo>
                    <a:close/>
                    <a:moveTo>
                      <a:pt x="2942" y="9528"/>
                    </a:moveTo>
                    <a:lnTo>
                      <a:pt x="2942" y="10347"/>
                    </a:lnTo>
                    <a:lnTo>
                      <a:pt x="2476" y="10347"/>
                    </a:lnTo>
                    <a:lnTo>
                      <a:pt x="2476" y="9528"/>
                    </a:lnTo>
                    <a:close/>
                    <a:moveTo>
                      <a:pt x="3433" y="9528"/>
                    </a:moveTo>
                    <a:lnTo>
                      <a:pt x="3433" y="10347"/>
                    </a:lnTo>
                    <a:lnTo>
                      <a:pt x="2967" y="10347"/>
                    </a:lnTo>
                    <a:lnTo>
                      <a:pt x="2967" y="9528"/>
                    </a:lnTo>
                    <a:close/>
                    <a:moveTo>
                      <a:pt x="3923" y="9528"/>
                    </a:moveTo>
                    <a:lnTo>
                      <a:pt x="3923" y="10347"/>
                    </a:lnTo>
                    <a:lnTo>
                      <a:pt x="3457" y="10347"/>
                    </a:lnTo>
                    <a:lnTo>
                      <a:pt x="3457" y="9528"/>
                    </a:lnTo>
                    <a:close/>
                    <a:moveTo>
                      <a:pt x="4413" y="9528"/>
                    </a:moveTo>
                    <a:lnTo>
                      <a:pt x="4413" y="10347"/>
                    </a:lnTo>
                    <a:lnTo>
                      <a:pt x="3947" y="10347"/>
                    </a:lnTo>
                    <a:lnTo>
                      <a:pt x="3947" y="9528"/>
                    </a:lnTo>
                    <a:close/>
                    <a:moveTo>
                      <a:pt x="4904" y="9528"/>
                    </a:moveTo>
                    <a:lnTo>
                      <a:pt x="4904" y="10347"/>
                    </a:lnTo>
                    <a:lnTo>
                      <a:pt x="4438" y="10347"/>
                    </a:lnTo>
                    <a:lnTo>
                      <a:pt x="4438" y="9528"/>
                    </a:lnTo>
                    <a:close/>
                    <a:moveTo>
                      <a:pt x="5394" y="9528"/>
                    </a:moveTo>
                    <a:lnTo>
                      <a:pt x="5394" y="10347"/>
                    </a:lnTo>
                    <a:lnTo>
                      <a:pt x="4928" y="10347"/>
                    </a:lnTo>
                    <a:lnTo>
                      <a:pt x="4928" y="9528"/>
                    </a:lnTo>
                    <a:close/>
                    <a:moveTo>
                      <a:pt x="5884" y="9528"/>
                    </a:moveTo>
                    <a:lnTo>
                      <a:pt x="5884" y="10347"/>
                    </a:lnTo>
                    <a:lnTo>
                      <a:pt x="5418" y="10347"/>
                    </a:lnTo>
                    <a:lnTo>
                      <a:pt x="5418" y="9528"/>
                    </a:lnTo>
                    <a:close/>
                    <a:moveTo>
                      <a:pt x="6375" y="9528"/>
                    </a:moveTo>
                    <a:lnTo>
                      <a:pt x="6375" y="10347"/>
                    </a:lnTo>
                    <a:lnTo>
                      <a:pt x="5909" y="10347"/>
                    </a:lnTo>
                    <a:lnTo>
                      <a:pt x="5909" y="9528"/>
                    </a:lnTo>
                    <a:close/>
                    <a:moveTo>
                      <a:pt x="6865" y="9528"/>
                    </a:moveTo>
                    <a:lnTo>
                      <a:pt x="6865" y="10347"/>
                    </a:lnTo>
                    <a:lnTo>
                      <a:pt x="6399" y="10347"/>
                    </a:lnTo>
                    <a:lnTo>
                      <a:pt x="6399" y="9528"/>
                    </a:lnTo>
                    <a:close/>
                    <a:moveTo>
                      <a:pt x="7355" y="9528"/>
                    </a:moveTo>
                    <a:lnTo>
                      <a:pt x="7355" y="10347"/>
                    </a:lnTo>
                    <a:lnTo>
                      <a:pt x="6890" y="10347"/>
                    </a:lnTo>
                    <a:lnTo>
                      <a:pt x="6890" y="9528"/>
                    </a:lnTo>
                    <a:close/>
                    <a:moveTo>
                      <a:pt x="7846" y="9528"/>
                    </a:moveTo>
                    <a:lnTo>
                      <a:pt x="7846" y="10347"/>
                    </a:lnTo>
                    <a:lnTo>
                      <a:pt x="7380" y="10347"/>
                    </a:lnTo>
                    <a:lnTo>
                      <a:pt x="7380" y="9528"/>
                    </a:lnTo>
                    <a:close/>
                    <a:moveTo>
                      <a:pt x="8336" y="9528"/>
                    </a:moveTo>
                    <a:lnTo>
                      <a:pt x="8336" y="10347"/>
                    </a:lnTo>
                    <a:lnTo>
                      <a:pt x="7870" y="10347"/>
                    </a:lnTo>
                    <a:lnTo>
                      <a:pt x="7870" y="9528"/>
                    </a:lnTo>
                    <a:close/>
                    <a:moveTo>
                      <a:pt x="8826" y="9528"/>
                    </a:moveTo>
                    <a:lnTo>
                      <a:pt x="8826" y="10347"/>
                    </a:lnTo>
                    <a:lnTo>
                      <a:pt x="8361" y="10347"/>
                    </a:lnTo>
                    <a:lnTo>
                      <a:pt x="8361" y="9528"/>
                    </a:lnTo>
                    <a:close/>
                    <a:moveTo>
                      <a:pt x="9317" y="9528"/>
                    </a:moveTo>
                    <a:lnTo>
                      <a:pt x="9317" y="10347"/>
                    </a:lnTo>
                    <a:lnTo>
                      <a:pt x="8851" y="10347"/>
                    </a:lnTo>
                    <a:lnTo>
                      <a:pt x="8851" y="9528"/>
                    </a:lnTo>
                    <a:close/>
                    <a:moveTo>
                      <a:pt x="9807" y="9528"/>
                    </a:moveTo>
                    <a:lnTo>
                      <a:pt x="9807" y="10347"/>
                    </a:lnTo>
                    <a:lnTo>
                      <a:pt x="9341" y="10347"/>
                    </a:lnTo>
                    <a:lnTo>
                      <a:pt x="9341" y="9528"/>
                    </a:lnTo>
                    <a:close/>
                    <a:moveTo>
                      <a:pt x="10297" y="9528"/>
                    </a:moveTo>
                    <a:lnTo>
                      <a:pt x="10297" y="10347"/>
                    </a:lnTo>
                    <a:lnTo>
                      <a:pt x="9832" y="10347"/>
                    </a:lnTo>
                    <a:lnTo>
                      <a:pt x="9832" y="9528"/>
                    </a:lnTo>
                    <a:close/>
                    <a:moveTo>
                      <a:pt x="10788" y="9528"/>
                    </a:moveTo>
                    <a:lnTo>
                      <a:pt x="10788" y="10347"/>
                    </a:lnTo>
                    <a:lnTo>
                      <a:pt x="10322" y="10347"/>
                    </a:lnTo>
                    <a:lnTo>
                      <a:pt x="10322" y="9528"/>
                    </a:lnTo>
                    <a:close/>
                    <a:moveTo>
                      <a:pt x="11278" y="9528"/>
                    </a:moveTo>
                    <a:lnTo>
                      <a:pt x="11278" y="10347"/>
                    </a:lnTo>
                    <a:lnTo>
                      <a:pt x="10812" y="10347"/>
                    </a:lnTo>
                    <a:lnTo>
                      <a:pt x="10812" y="9528"/>
                    </a:lnTo>
                    <a:close/>
                    <a:moveTo>
                      <a:pt x="11769" y="9528"/>
                    </a:moveTo>
                    <a:lnTo>
                      <a:pt x="11769" y="10347"/>
                    </a:lnTo>
                    <a:lnTo>
                      <a:pt x="11303" y="10347"/>
                    </a:lnTo>
                    <a:lnTo>
                      <a:pt x="11303" y="9528"/>
                    </a:lnTo>
                    <a:close/>
                    <a:moveTo>
                      <a:pt x="12259" y="9528"/>
                    </a:moveTo>
                    <a:lnTo>
                      <a:pt x="12259" y="10347"/>
                    </a:lnTo>
                    <a:lnTo>
                      <a:pt x="11793" y="10347"/>
                    </a:lnTo>
                    <a:lnTo>
                      <a:pt x="11793" y="9528"/>
                    </a:lnTo>
                    <a:close/>
                    <a:moveTo>
                      <a:pt x="12749" y="9528"/>
                    </a:moveTo>
                    <a:lnTo>
                      <a:pt x="12749" y="10347"/>
                    </a:lnTo>
                    <a:lnTo>
                      <a:pt x="12283" y="10347"/>
                    </a:lnTo>
                    <a:lnTo>
                      <a:pt x="12283" y="9528"/>
                    </a:lnTo>
                    <a:close/>
                    <a:moveTo>
                      <a:pt x="13240" y="9528"/>
                    </a:moveTo>
                    <a:lnTo>
                      <a:pt x="13240" y="10347"/>
                    </a:lnTo>
                    <a:lnTo>
                      <a:pt x="12774" y="10347"/>
                    </a:lnTo>
                    <a:lnTo>
                      <a:pt x="12774" y="9528"/>
                    </a:lnTo>
                    <a:close/>
                    <a:moveTo>
                      <a:pt x="13730" y="9528"/>
                    </a:moveTo>
                    <a:lnTo>
                      <a:pt x="13730" y="10347"/>
                    </a:lnTo>
                    <a:lnTo>
                      <a:pt x="13264" y="10347"/>
                    </a:lnTo>
                    <a:lnTo>
                      <a:pt x="13264" y="9528"/>
                    </a:lnTo>
                    <a:close/>
                    <a:moveTo>
                      <a:pt x="14220" y="9528"/>
                    </a:moveTo>
                    <a:lnTo>
                      <a:pt x="14220" y="10347"/>
                    </a:lnTo>
                    <a:lnTo>
                      <a:pt x="13754" y="10347"/>
                    </a:lnTo>
                    <a:lnTo>
                      <a:pt x="13754" y="9528"/>
                    </a:lnTo>
                    <a:close/>
                    <a:moveTo>
                      <a:pt x="14711" y="9528"/>
                    </a:moveTo>
                    <a:lnTo>
                      <a:pt x="14711" y="10347"/>
                    </a:lnTo>
                    <a:lnTo>
                      <a:pt x="14245" y="10347"/>
                    </a:lnTo>
                    <a:lnTo>
                      <a:pt x="14245" y="9528"/>
                    </a:lnTo>
                    <a:close/>
                    <a:moveTo>
                      <a:pt x="15201" y="9528"/>
                    </a:moveTo>
                    <a:lnTo>
                      <a:pt x="15201" y="10347"/>
                    </a:lnTo>
                    <a:lnTo>
                      <a:pt x="14735" y="10347"/>
                    </a:lnTo>
                    <a:lnTo>
                      <a:pt x="14735" y="9528"/>
                    </a:lnTo>
                    <a:close/>
                    <a:moveTo>
                      <a:pt x="15691" y="9528"/>
                    </a:moveTo>
                    <a:lnTo>
                      <a:pt x="15691" y="10347"/>
                    </a:lnTo>
                    <a:lnTo>
                      <a:pt x="15226" y="10347"/>
                    </a:lnTo>
                    <a:lnTo>
                      <a:pt x="15226" y="9528"/>
                    </a:lnTo>
                    <a:close/>
                    <a:moveTo>
                      <a:pt x="16182" y="9528"/>
                    </a:moveTo>
                    <a:lnTo>
                      <a:pt x="16182" y="10347"/>
                    </a:lnTo>
                    <a:lnTo>
                      <a:pt x="15716" y="10347"/>
                    </a:lnTo>
                    <a:lnTo>
                      <a:pt x="15716" y="9528"/>
                    </a:lnTo>
                    <a:close/>
                    <a:moveTo>
                      <a:pt x="16672" y="9528"/>
                    </a:moveTo>
                    <a:lnTo>
                      <a:pt x="16672" y="10347"/>
                    </a:lnTo>
                    <a:lnTo>
                      <a:pt x="16206" y="10347"/>
                    </a:lnTo>
                    <a:lnTo>
                      <a:pt x="16206" y="9528"/>
                    </a:lnTo>
                    <a:close/>
                    <a:moveTo>
                      <a:pt x="17162" y="9528"/>
                    </a:moveTo>
                    <a:lnTo>
                      <a:pt x="17162" y="10347"/>
                    </a:lnTo>
                    <a:lnTo>
                      <a:pt x="16697" y="10347"/>
                    </a:lnTo>
                    <a:lnTo>
                      <a:pt x="16697" y="9528"/>
                    </a:lnTo>
                    <a:close/>
                    <a:moveTo>
                      <a:pt x="17653" y="9528"/>
                    </a:moveTo>
                    <a:lnTo>
                      <a:pt x="17653" y="10347"/>
                    </a:lnTo>
                    <a:lnTo>
                      <a:pt x="17187" y="10347"/>
                    </a:lnTo>
                    <a:lnTo>
                      <a:pt x="17187" y="9528"/>
                    </a:lnTo>
                    <a:close/>
                    <a:moveTo>
                      <a:pt x="18143" y="9528"/>
                    </a:moveTo>
                    <a:lnTo>
                      <a:pt x="18143" y="10347"/>
                    </a:lnTo>
                    <a:lnTo>
                      <a:pt x="17677" y="10347"/>
                    </a:lnTo>
                    <a:lnTo>
                      <a:pt x="17677" y="9528"/>
                    </a:lnTo>
                    <a:close/>
                    <a:moveTo>
                      <a:pt x="18633" y="9528"/>
                    </a:moveTo>
                    <a:lnTo>
                      <a:pt x="18633" y="10347"/>
                    </a:lnTo>
                    <a:lnTo>
                      <a:pt x="18168" y="10347"/>
                    </a:lnTo>
                    <a:lnTo>
                      <a:pt x="18168" y="9528"/>
                    </a:lnTo>
                    <a:close/>
                    <a:moveTo>
                      <a:pt x="19124" y="9528"/>
                    </a:moveTo>
                    <a:lnTo>
                      <a:pt x="19124" y="10347"/>
                    </a:lnTo>
                    <a:lnTo>
                      <a:pt x="18658" y="10347"/>
                    </a:lnTo>
                    <a:lnTo>
                      <a:pt x="18658" y="9528"/>
                    </a:lnTo>
                    <a:close/>
                    <a:moveTo>
                      <a:pt x="19614" y="9528"/>
                    </a:moveTo>
                    <a:lnTo>
                      <a:pt x="19614" y="10347"/>
                    </a:lnTo>
                    <a:lnTo>
                      <a:pt x="19148" y="10347"/>
                    </a:lnTo>
                    <a:lnTo>
                      <a:pt x="19148" y="9528"/>
                    </a:lnTo>
                    <a:close/>
                    <a:moveTo>
                      <a:pt x="20105" y="9528"/>
                    </a:moveTo>
                    <a:lnTo>
                      <a:pt x="20105" y="10347"/>
                    </a:lnTo>
                    <a:lnTo>
                      <a:pt x="19639" y="10347"/>
                    </a:lnTo>
                    <a:lnTo>
                      <a:pt x="19639" y="9528"/>
                    </a:lnTo>
                    <a:close/>
                    <a:moveTo>
                      <a:pt x="20595" y="9528"/>
                    </a:moveTo>
                    <a:lnTo>
                      <a:pt x="20595" y="10347"/>
                    </a:lnTo>
                    <a:lnTo>
                      <a:pt x="20129" y="10347"/>
                    </a:lnTo>
                    <a:lnTo>
                      <a:pt x="20129" y="9528"/>
                    </a:lnTo>
                    <a:close/>
                    <a:moveTo>
                      <a:pt x="21085" y="9528"/>
                    </a:moveTo>
                    <a:lnTo>
                      <a:pt x="21085" y="10347"/>
                    </a:lnTo>
                    <a:lnTo>
                      <a:pt x="20619" y="10347"/>
                    </a:lnTo>
                    <a:lnTo>
                      <a:pt x="20619" y="9528"/>
                    </a:lnTo>
                    <a:close/>
                    <a:moveTo>
                      <a:pt x="21576" y="9528"/>
                    </a:moveTo>
                    <a:lnTo>
                      <a:pt x="21576" y="10347"/>
                    </a:lnTo>
                    <a:lnTo>
                      <a:pt x="21110" y="10347"/>
                    </a:lnTo>
                    <a:lnTo>
                      <a:pt x="21110" y="9528"/>
                    </a:lnTo>
                    <a:close/>
                    <a:moveTo>
                      <a:pt x="491" y="10390"/>
                    </a:moveTo>
                    <a:lnTo>
                      <a:pt x="491" y="11209"/>
                    </a:lnTo>
                    <a:lnTo>
                      <a:pt x="25" y="11209"/>
                    </a:lnTo>
                    <a:lnTo>
                      <a:pt x="25" y="10390"/>
                    </a:lnTo>
                    <a:close/>
                    <a:moveTo>
                      <a:pt x="981" y="10390"/>
                    </a:moveTo>
                    <a:lnTo>
                      <a:pt x="981" y="11209"/>
                    </a:lnTo>
                    <a:lnTo>
                      <a:pt x="515" y="11209"/>
                    </a:lnTo>
                    <a:lnTo>
                      <a:pt x="515" y="10390"/>
                    </a:lnTo>
                    <a:close/>
                    <a:moveTo>
                      <a:pt x="1471" y="10390"/>
                    </a:moveTo>
                    <a:lnTo>
                      <a:pt x="1471" y="11209"/>
                    </a:lnTo>
                    <a:lnTo>
                      <a:pt x="1005" y="11209"/>
                    </a:lnTo>
                    <a:lnTo>
                      <a:pt x="1005" y="10390"/>
                    </a:lnTo>
                    <a:close/>
                    <a:moveTo>
                      <a:pt x="1961" y="10390"/>
                    </a:moveTo>
                    <a:lnTo>
                      <a:pt x="1961" y="11209"/>
                    </a:lnTo>
                    <a:lnTo>
                      <a:pt x="1496" y="11209"/>
                    </a:lnTo>
                    <a:lnTo>
                      <a:pt x="1496" y="10390"/>
                    </a:lnTo>
                    <a:close/>
                    <a:moveTo>
                      <a:pt x="2452" y="10390"/>
                    </a:moveTo>
                    <a:lnTo>
                      <a:pt x="2452" y="11209"/>
                    </a:lnTo>
                    <a:lnTo>
                      <a:pt x="1986" y="11209"/>
                    </a:lnTo>
                    <a:lnTo>
                      <a:pt x="1986" y="10390"/>
                    </a:lnTo>
                    <a:close/>
                    <a:moveTo>
                      <a:pt x="2942" y="10390"/>
                    </a:moveTo>
                    <a:lnTo>
                      <a:pt x="2942" y="11209"/>
                    </a:lnTo>
                    <a:lnTo>
                      <a:pt x="2476" y="11209"/>
                    </a:lnTo>
                    <a:lnTo>
                      <a:pt x="2476" y="10390"/>
                    </a:lnTo>
                    <a:close/>
                    <a:moveTo>
                      <a:pt x="3433" y="10390"/>
                    </a:moveTo>
                    <a:lnTo>
                      <a:pt x="3433" y="11209"/>
                    </a:lnTo>
                    <a:lnTo>
                      <a:pt x="2967" y="11209"/>
                    </a:lnTo>
                    <a:lnTo>
                      <a:pt x="2967" y="10390"/>
                    </a:lnTo>
                    <a:close/>
                    <a:moveTo>
                      <a:pt x="3923" y="10390"/>
                    </a:moveTo>
                    <a:lnTo>
                      <a:pt x="3923" y="11209"/>
                    </a:lnTo>
                    <a:lnTo>
                      <a:pt x="3457" y="11209"/>
                    </a:lnTo>
                    <a:lnTo>
                      <a:pt x="3457" y="10390"/>
                    </a:lnTo>
                    <a:close/>
                    <a:moveTo>
                      <a:pt x="4413" y="10390"/>
                    </a:moveTo>
                    <a:lnTo>
                      <a:pt x="4413" y="11209"/>
                    </a:lnTo>
                    <a:lnTo>
                      <a:pt x="3947" y="11209"/>
                    </a:lnTo>
                    <a:lnTo>
                      <a:pt x="3947" y="10390"/>
                    </a:lnTo>
                    <a:close/>
                    <a:moveTo>
                      <a:pt x="4904" y="10390"/>
                    </a:moveTo>
                    <a:lnTo>
                      <a:pt x="4904" y="11209"/>
                    </a:lnTo>
                    <a:lnTo>
                      <a:pt x="4438" y="11209"/>
                    </a:lnTo>
                    <a:lnTo>
                      <a:pt x="4438" y="10390"/>
                    </a:lnTo>
                    <a:close/>
                    <a:moveTo>
                      <a:pt x="5394" y="10390"/>
                    </a:moveTo>
                    <a:lnTo>
                      <a:pt x="5394" y="11209"/>
                    </a:lnTo>
                    <a:lnTo>
                      <a:pt x="4928" y="11209"/>
                    </a:lnTo>
                    <a:lnTo>
                      <a:pt x="4928" y="10390"/>
                    </a:lnTo>
                    <a:close/>
                    <a:moveTo>
                      <a:pt x="5884" y="10390"/>
                    </a:moveTo>
                    <a:lnTo>
                      <a:pt x="5884" y="11209"/>
                    </a:lnTo>
                    <a:lnTo>
                      <a:pt x="5418" y="11209"/>
                    </a:lnTo>
                    <a:lnTo>
                      <a:pt x="5418" y="10390"/>
                    </a:lnTo>
                    <a:close/>
                    <a:moveTo>
                      <a:pt x="6375" y="10390"/>
                    </a:moveTo>
                    <a:lnTo>
                      <a:pt x="6375" y="11209"/>
                    </a:lnTo>
                    <a:lnTo>
                      <a:pt x="5909" y="11209"/>
                    </a:lnTo>
                    <a:lnTo>
                      <a:pt x="5909" y="10390"/>
                    </a:lnTo>
                    <a:close/>
                    <a:moveTo>
                      <a:pt x="6865" y="10390"/>
                    </a:moveTo>
                    <a:lnTo>
                      <a:pt x="6865" y="11209"/>
                    </a:lnTo>
                    <a:lnTo>
                      <a:pt x="6399" y="11209"/>
                    </a:lnTo>
                    <a:lnTo>
                      <a:pt x="6399" y="10390"/>
                    </a:lnTo>
                    <a:close/>
                    <a:moveTo>
                      <a:pt x="7355" y="10390"/>
                    </a:moveTo>
                    <a:lnTo>
                      <a:pt x="7355" y="11209"/>
                    </a:lnTo>
                    <a:lnTo>
                      <a:pt x="6890" y="11209"/>
                    </a:lnTo>
                    <a:lnTo>
                      <a:pt x="6890" y="10390"/>
                    </a:lnTo>
                    <a:close/>
                    <a:moveTo>
                      <a:pt x="7846" y="10390"/>
                    </a:moveTo>
                    <a:lnTo>
                      <a:pt x="7846" y="11209"/>
                    </a:lnTo>
                    <a:lnTo>
                      <a:pt x="7380" y="11209"/>
                    </a:lnTo>
                    <a:lnTo>
                      <a:pt x="7380" y="10390"/>
                    </a:lnTo>
                    <a:close/>
                    <a:moveTo>
                      <a:pt x="8336" y="10390"/>
                    </a:moveTo>
                    <a:lnTo>
                      <a:pt x="8336" y="11209"/>
                    </a:lnTo>
                    <a:lnTo>
                      <a:pt x="7870" y="11209"/>
                    </a:lnTo>
                    <a:lnTo>
                      <a:pt x="7870" y="10390"/>
                    </a:lnTo>
                    <a:close/>
                    <a:moveTo>
                      <a:pt x="8826" y="10390"/>
                    </a:moveTo>
                    <a:lnTo>
                      <a:pt x="8826" y="11209"/>
                    </a:lnTo>
                    <a:lnTo>
                      <a:pt x="8361" y="11209"/>
                    </a:lnTo>
                    <a:lnTo>
                      <a:pt x="8361" y="10390"/>
                    </a:lnTo>
                    <a:close/>
                    <a:moveTo>
                      <a:pt x="9317" y="10390"/>
                    </a:moveTo>
                    <a:lnTo>
                      <a:pt x="9317" y="11209"/>
                    </a:lnTo>
                    <a:lnTo>
                      <a:pt x="8851" y="11209"/>
                    </a:lnTo>
                    <a:lnTo>
                      <a:pt x="8851" y="10390"/>
                    </a:lnTo>
                    <a:close/>
                    <a:moveTo>
                      <a:pt x="9807" y="10390"/>
                    </a:moveTo>
                    <a:lnTo>
                      <a:pt x="9807" y="11209"/>
                    </a:lnTo>
                    <a:lnTo>
                      <a:pt x="9341" y="11209"/>
                    </a:lnTo>
                    <a:lnTo>
                      <a:pt x="9341" y="10390"/>
                    </a:lnTo>
                    <a:close/>
                    <a:moveTo>
                      <a:pt x="10297" y="10390"/>
                    </a:moveTo>
                    <a:lnTo>
                      <a:pt x="10297" y="11209"/>
                    </a:lnTo>
                    <a:lnTo>
                      <a:pt x="9832" y="11209"/>
                    </a:lnTo>
                    <a:lnTo>
                      <a:pt x="9832" y="10390"/>
                    </a:lnTo>
                    <a:close/>
                    <a:moveTo>
                      <a:pt x="10788" y="10390"/>
                    </a:moveTo>
                    <a:lnTo>
                      <a:pt x="10788" y="11209"/>
                    </a:lnTo>
                    <a:lnTo>
                      <a:pt x="10322" y="11209"/>
                    </a:lnTo>
                    <a:lnTo>
                      <a:pt x="10322" y="10390"/>
                    </a:lnTo>
                    <a:close/>
                    <a:moveTo>
                      <a:pt x="11278" y="10390"/>
                    </a:moveTo>
                    <a:lnTo>
                      <a:pt x="11278" y="11209"/>
                    </a:lnTo>
                    <a:lnTo>
                      <a:pt x="10812" y="11209"/>
                    </a:lnTo>
                    <a:lnTo>
                      <a:pt x="10812" y="10390"/>
                    </a:lnTo>
                    <a:close/>
                    <a:moveTo>
                      <a:pt x="11769" y="10390"/>
                    </a:moveTo>
                    <a:lnTo>
                      <a:pt x="11769" y="11209"/>
                    </a:lnTo>
                    <a:lnTo>
                      <a:pt x="11303" y="11209"/>
                    </a:lnTo>
                    <a:lnTo>
                      <a:pt x="11303" y="10390"/>
                    </a:lnTo>
                    <a:close/>
                    <a:moveTo>
                      <a:pt x="12259" y="10390"/>
                    </a:moveTo>
                    <a:lnTo>
                      <a:pt x="12259" y="11209"/>
                    </a:lnTo>
                    <a:lnTo>
                      <a:pt x="11793" y="11209"/>
                    </a:lnTo>
                    <a:lnTo>
                      <a:pt x="11793" y="10390"/>
                    </a:lnTo>
                    <a:close/>
                    <a:moveTo>
                      <a:pt x="12749" y="10390"/>
                    </a:moveTo>
                    <a:lnTo>
                      <a:pt x="12749" y="11209"/>
                    </a:lnTo>
                    <a:lnTo>
                      <a:pt x="12283" y="11209"/>
                    </a:lnTo>
                    <a:lnTo>
                      <a:pt x="12283" y="10390"/>
                    </a:lnTo>
                    <a:close/>
                    <a:moveTo>
                      <a:pt x="13240" y="10390"/>
                    </a:moveTo>
                    <a:lnTo>
                      <a:pt x="13240" y="11209"/>
                    </a:lnTo>
                    <a:lnTo>
                      <a:pt x="12774" y="11209"/>
                    </a:lnTo>
                    <a:lnTo>
                      <a:pt x="12774" y="10390"/>
                    </a:lnTo>
                    <a:close/>
                    <a:moveTo>
                      <a:pt x="13730" y="10390"/>
                    </a:moveTo>
                    <a:lnTo>
                      <a:pt x="13730" y="11209"/>
                    </a:lnTo>
                    <a:lnTo>
                      <a:pt x="13264" y="11209"/>
                    </a:lnTo>
                    <a:lnTo>
                      <a:pt x="13264" y="10390"/>
                    </a:lnTo>
                    <a:close/>
                    <a:moveTo>
                      <a:pt x="14220" y="10390"/>
                    </a:moveTo>
                    <a:lnTo>
                      <a:pt x="14220" y="11209"/>
                    </a:lnTo>
                    <a:lnTo>
                      <a:pt x="13754" y="11209"/>
                    </a:lnTo>
                    <a:lnTo>
                      <a:pt x="13754" y="10390"/>
                    </a:lnTo>
                    <a:close/>
                    <a:moveTo>
                      <a:pt x="14711" y="10390"/>
                    </a:moveTo>
                    <a:lnTo>
                      <a:pt x="14711" y="11209"/>
                    </a:lnTo>
                    <a:lnTo>
                      <a:pt x="14245" y="11209"/>
                    </a:lnTo>
                    <a:lnTo>
                      <a:pt x="14245" y="10390"/>
                    </a:lnTo>
                    <a:close/>
                    <a:moveTo>
                      <a:pt x="15201" y="10390"/>
                    </a:moveTo>
                    <a:lnTo>
                      <a:pt x="15201" y="11209"/>
                    </a:lnTo>
                    <a:lnTo>
                      <a:pt x="14735" y="11209"/>
                    </a:lnTo>
                    <a:lnTo>
                      <a:pt x="14735" y="10390"/>
                    </a:lnTo>
                    <a:close/>
                    <a:moveTo>
                      <a:pt x="15691" y="10390"/>
                    </a:moveTo>
                    <a:lnTo>
                      <a:pt x="15691" y="11209"/>
                    </a:lnTo>
                    <a:lnTo>
                      <a:pt x="15226" y="11209"/>
                    </a:lnTo>
                    <a:lnTo>
                      <a:pt x="15226" y="10390"/>
                    </a:lnTo>
                    <a:close/>
                    <a:moveTo>
                      <a:pt x="16182" y="10390"/>
                    </a:moveTo>
                    <a:lnTo>
                      <a:pt x="16182" y="11209"/>
                    </a:lnTo>
                    <a:lnTo>
                      <a:pt x="15716" y="11209"/>
                    </a:lnTo>
                    <a:lnTo>
                      <a:pt x="15716" y="10390"/>
                    </a:lnTo>
                    <a:close/>
                    <a:moveTo>
                      <a:pt x="16672" y="10390"/>
                    </a:moveTo>
                    <a:lnTo>
                      <a:pt x="16672" y="11209"/>
                    </a:lnTo>
                    <a:lnTo>
                      <a:pt x="16206" y="11209"/>
                    </a:lnTo>
                    <a:lnTo>
                      <a:pt x="16206" y="10390"/>
                    </a:lnTo>
                    <a:close/>
                    <a:moveTo>
                      <a:pt x="17162" y="10390"/>
                    </a:moveTo>
                    <a:lnTo>
                      <a:pt x="17162" y="11209"/>
                    </a:lnTo>
                    <a:lnTo>
                      <a:pt x="16697" y="11209"/>
                    </a:lnTo>
                    <a:lnTo>
                      <a:pt x="16697" y="10390"/>
                    </a:lnTo>
                    <a:close/>
                    <a:moveTo>
                      <a:pt x="17653" y="10390"/>
                    </a:moveTo>
                    <a:lnTo>
                      <a:pt x="17653" y="11209"/>
                    </a:lnTo>
                    <a:lnTo>
                      <a:pt x="17187" y="11209"/>
                    </a:lnTo>
                    <a:lnTo>
                      <a:pt x="17187" y="10390"/>
                    </a:lnTo>
                    <a:close/>
                    <a:moveTo>
                      <a:pt x="18143" y="10390"/>
                    </a:moveTo>
                    <a:lnTo>
                      <a:pt x="18143" y="11209"/>
                    </a:lnTo>
                    <a:lnTo>
                      <a:pt x="17677" y="11209"/>
                    </a:lnTo>
                    <a:lnTo>
                      <a:pt x="17677" y="10390"/>
                    </a:lnTo>
                    <a:close/>
                    <a:moveTo>
                      <a:pt x="18633" y="10390"/>
                    </a:moveTo>
                    <a:lnTo>
                      <a:pt x="18633" y="11209"/>
                    </a:lnTo>
                    <a:lnTo>
                      <a:pt x="18168" y="11209"/>
                    </a:lnTo>
                    <a:lnTo>
                      <a:pt x="18168" y="10390"/>
                    </a:lnTo>
                    <a:close/>
                    <a:moveTo>
                      <a:pt x="19124" y="10390"/>
                    </a:moveTo>
                    <a:lnTo>
                      <a:pt x="19124" y="11209"/>
                    </a:lnTo>
                    <a:lnTo>
                      <a:pt x="18658" y="11209"/>
                    </a:lnTo>
                    <a:lnTo>
                      <a:pt x="18658" y="10390"/>
                    </a:lnTo>
                    <a:close/>
                    <a:moveTo>
                      <a:pt x="19614" y="10390"/>
                    </a:moveTo>
                    <a:lnTo>
                      <a:pt x="19614" y="11209"/>
                    </a:lnTo>
                    <a:lnTo>
                      <a:pt x="19148" y="11209"/>
                    </a:lnTo>
                    <a:lnTo>
                      <a:pt x="19148" y="10390"/>
                    </a:lnTo>
                    <a:close/>
                    <a:moveTo>
                      <a:pt x="20105" y="10390"/>
                    </a:moveTo>
                    <a:lnTo>
                      <a:pt x="20105" y="11209"/>
                    </a:lnTo>
                    <a:lnTo>
                      <a:pt x="19639" y="11209"/>
                    </a:lnTo>
                    <a:lnTo>
                      <a:pt x="19639" y="10390"/>
                    </a:lnTo>
                    <a:close/>
                    <a:moveTo>
                      <a:pt x="20595" y="10390"/>
                    </a:moveTo>
                    <a:lnTo>
                      <a:pt x="20595" y="11209"/>
                    </a:lnTo>
                    <a:lnTo>
                      <a:pt x="20129" y="11209"/>
                    </a:lnTo>
                    <a:lnTo>
                      <a:pt x="20129" y="10390"/>
                    </a:lnTo>
                    <a:close/>
                    <a:moveTo>
                      <a:pt x="21085" y="10390"/>
                    </a:moveTo>
                    <a:lnTo>
                      <a:pt x="21085" y="11209"/>
                    </a:lnTo>
                    <a:lnTo>
                      <a:pt x="20619" y="11209"/>
                    </a:lnTo>
                    <a:lnTo>
                      <a:pt x="20619" y="10390"/>
                    </a:lnTo>
                    <a:close/>
                    <a:moveTo>
                      <a:pt x="21576" y="10390"/>
                    </a:moveTo>
                    <a:lnTo>
                      <a:pt x="21576" y="11209"/>
                    </a:lnTo>
                    <a:lnTo>
                      <a:pt x="21110" y="11209"/>
                    </a:lnTo>
                    <a:lnTo>
                      <a:pt x="21110" y="10390"/>
                    </a:lnTo>
                    <a:close/>
                    <a:moveTo>
                      <a:pt x="491" y="11252"/>
                    </a:moveTo>
                    <a:lnTo>
                      <a:pt x="491" y="12071"/>
                    </a:lnTo>
                    <a:lnTo>
                      <a:pt x="25" y="12071"/>
                    </a:lnTo>
                    <a:lnTo>
                      <a:pt x="25" y="11252"/>
                    </a:lnTo>
                    <a:close/>
                    <a:moveTo>
                      <a:pt x="981" y="11252"/>
                    </a:moveTo>
                    <a:lnTo>
                      <a:pt x="981" y="12071"/>
                    </a:lnTo>
                    <a:lnTo>
                      <a:pt x="515" y="12071"/>
                    </a:lnTo>
                    <a:lnTo>
                      <a:pt x="515" y="11252"/>
                    </a:lnTo>
                    <a:close/>
                    <a:moveTo>
                      <a:pt x="1471" y="11252"/>
                    </a:moveTo>
                    <a:lnTo>
                      <a:pt x="1471" y="12071"/>
                    </a:lnTo>
                    <a:lnTo>
                      <a:pt x="1005" y="12071"/>
                    </a:lnTo>
                    <a:lnTo>
                      <a:pt x="1005" y="11252"/>
                    </a:lnTo>
                    <a:close/>
                    <a:moveTo>
                      <a:pt x="1961" y="11252"/>
                    </a:moveTo>
                    <a:lnTo>
                      <a:pt x="1961" y="12071"/>
                    </a:lnTo>
                    <a:lnTo>
                      <a:pt x="1496" y="12071"/>
                    </a:lnTo>
                    <a:lnTo>
                      <a:pt x="1496" y="11252"/>
                    </a:lnTo>
                    <a:close/>
                    <a:moveTo>
                      <a:pt x="2452" y="11252"/>
                    </a:moveTo>
                    <a:lnTo>
                      <a:pt x="2452" y="12071"/>
                    </a:lnTo>
                    <a:lnTo>
                      <a:pt x="1986" y="12071"/>
                    </a:lnTo>
                    <a:lnTo>
                      <a:pt x="1986" y="11252"/>
                    </a:lnTo>
                    <a:close/>
                    <a:moveTo>
                      <a:pt x="2942" y="11252"/>
                    </a:moveTo>
                    <a:lnTo>
                      <a:pt x="2942" y="12071"/>
                    </a:lnTo>
                    <a:lnTo>
                      <a:pt x="2476" y="12071"/>
                    </a:lnTo>
                    <a:lnTo>
                      <a:pt x="2476" y="11252"/>
                    </a:lnTo>
                    <a:close/>
                    <a:moveTo>
                      <a:pt x="3433" y="11252"/>
                    </a:moveTo>
                    <a:lnTo>
                      <a:pt x="3433" y="12071"/>
                    </a:lnTo>
                    <a:lnTo>
                      <a:pt x="2967" y="12071"/>
                    </a:lnTo>
                    <a:lnTo>
                      <a:pt x="2967" y="11252"/>
                    </a:lnTo>
                    <a:close/>
                    <a:moveTo>
                      <a:pt x="3923" y="11252"/>
                    </a:moveTo>
                    <a:lnTo>
                      <a:pt x="3923" y="12071"/>
                    </a:lnTo>
                    <a:lnTo>
                      <a:pt x="3457" y="12071"/>
                    </a:lnTo>
                    <a:lnTo>
                      <a:pt x="3457" y="11252"/>
                    </a:lnTo>
                    <a:close/>
                    <a:moveTo>
                      <a:pt x="4413" y="11252"/>
                    </a:moveTo>
                    <a:lnTo>
                      <a:pt x="4413" y="12071"/>
                    </a:lnTo>
                    <a:lnTo>
                      <a:pt x="3947" y="12071"/>
                    </a:lnTo>
                    <a:lnTo>
                      <a:pt x="3947" y="11252"/>
                    </a:lnTo>
                    <a:close/>
                    <a:moveTo>
                      <a:pt x="4904" y="11252"/>
                    </a:moveTo>
                    <a:lnTo>
                      <a:pt x="4904" y="12071"/>
                    </a:lnTo>
                    <a:lnTo>
                      <a:pt x="4438" y="12071"/>
                    </a:lnTo>
                    <a:lnTo>
                      <a:pt x="4438" y="11252"/>
                    </a:lnTo>
                    <a:close/>
                    <a:moveTo>
                      <a:pt x="5394" y="11252"/>
                    </a:moveTo>
                    <a:lnTo>
                      <a:pt x="5394" y="12071"/>
                    </a:lnTo>
                    <a:lnTo>
                      <a:pt x="4928" y="12071"/>
                    </a:lnTo>
                    <a:lnTo>
                      <a:pt x="4928" y="11252"/>
                    </a:lnTo>
                    <a:close/>
                    <a:moveTo>
                      <a:pt x="5884" y="11252"/>
                    </a:moveTo>
                    <a:lnTo>
                      <a:pt x="5884" y="12071"/>
                    </a:lnTo>
                    <a:lnTo>
                      <a:pt x="5418" y="12071"/>
                    </a:lnTo>
                    <a:lnTo>
                      <a:pt x="5418" y="11252"/>
                    </a:lnTo>
                    <a:close/>
                    <a:moveTo>
                      <a:pt x="6375" y="11252"/>
                    </a:moveTo>
                    <a:lnTo>
                      <a:pt x="6375" y="12071"/>
                    </a:lnTo>
                    <a:lnTo>
                      <a:pt x="5909" y="12071"/>
                    </a:lnTo>
                    <a:lnTo>
                      <a:pt x="5909" y="11252"/>
                    </a:lnTo>
                    <a:close/>
                    <a:moveTo>
                      <a:pt x="6865" y="11252"/>
                    </a:moveTo>
                    <a:lnTo>
                      <a:pt x="6865" y="12071"/>
                    </a:lnTo>
                    <a:lnTo>
                      <a:pt x="6399" y="12071"/>
                    </a:lnTo>
                    <a:lnTo>
                      <a:pt x="6399" y="11252"/>
                    </a:lnTo>
                    <a:close/>
                    <a:moveTo>
                      <a:pt x="7355" y="11252"/>
                    </a:moveTo>
                    <a:lnTo>
                      <a:pt x="7355" y="12071"/>
                    </a:lnTo>
                    <a:lnTo>
                      <a:pt x="6890" y="12071"/>
                    </a:lnTo>
                    <a:lnTo>
                      <a:pt x="6890" y="11252"/>
                    </a:lnTo>
                    <a:close/>
                    <a:moveTo>
                      <a:pt x="7846" y="11252"/>
                    </a:moveTo>
                    <a:lnTo>
                      <a:pt x="7846" y="12071"/>
                    </a:lnTo>
                    <a:lnTo>
                      <a:pt x="7380" y="12071"/>
                    </a:lnTo>
                    <a:lnTo>
                      <a:pt x="7380" y="11252"/>
                    </a:lnTo>
                    <a:close/>
                    <a:moveTo>
                      <a:pt x="8336" y="11252"/>
                    </a:moveTo>
                    <a:lnTo>
                      <a:pt x="8336" y="12071"/>
                    </a:lnTo>
                    <a:lnTo>
                      <a:pt x="7870" y="12071"/>
                    </a:lnTo>
                    <a:lnTo>
                      <a:pt x="7870" y="11252"/>
                    </a:lnTo>
                    <a:close/>
                    <a:moveTo>
                      <a:pt x="8826" y="11252"/>
                    </a:moveTo>
                    <a:lnTo>
                      <a:pt x="8826" y="12071"/>
                    </a:lnTo>
                    <a:lnTo>
                      <a:pt x="8361" y="12071"/>
                    </a:lnTo>
                    <a:lnTo>
                      <a:pt x="8361" y="11252"/>
                    </a:lnTo>
                    <a:close/>
                    <a:moveTo>
                      <a:pt x="9317" y="11252"/>
                    </a:moveTo>
                    <a:lnTo>
                      <a:pt x="9317" y="12071"/>
                    </a:lnTo>
                    <a:lnTo>
                      <a:pt x="8851" y="12071"/>
                    </a:lnTo>
                    <a:lnTo>
                      <a:pt x="8851" y="11252"/>
                    </a:lnTo>
                    <a:close/>
                    <a:moveTo>
                      <a:pt x="9807" y="11252"/>
                    </a:moveTo>
                    <a:lnTo>
                      <a:pt x="9807" y="12071"/>
                    </a:lnTo>
                    <a:lnTo>
                      <a:pt x="9341" y="12071"/>
                    </a:lnTo>
                    <a:lnTo>
                      <a:pt x="9341" y="11252"/>
                    </a:lnTo>
                    <a:close/>
                    <a:moveTo>
                      <a:pt x="10297" y="11252"/>
                    </a:moveTo>
                    <a:lnTo>
                      <a:pt x="10297" y="12071"/>
                    </a:lnTo>
                    <a:lnTo>
                      <a:pt x="9832" y="12071"/>
                    </a:lnTo>
                    <a:lnTo>
                      <a:pt x="9832" y="11252"/>
                    </a:lnTo>
                    <a:close/>
                    <a:moveTo>
                      <a:pt x="10788" y="11252"/>
                    </a:moveTo>
                    <a:lnTo>
                      <a:pt x="10788" y="12071"/>
                    </a:lnTo>
                    <a:lnTo>
                      <a:pt x="10322" y="12071"/>
                    </a:lnTo>
                    <a:lnTo>
                      <a:pt x="10322" y="11252"/>
                    </a:lnTo>
                    <a:close/>
                    <a:moveTo>
                      <a:pt x="11278" y="11252"/>
                    </a:moveTo>
                    <a:lnTo>
                      <a:pt x="11278" y="12071"/>
                    </a:lnTo>
                    <a:lnTo>
                      <a:pt x="10812" y="12071"/>
                    </a:lnTo>
                    <a:lnTo>
                      <a:pt x="10812" y="11252"/>
                    </a:lnTo>
                    <a:close/>
                    <a:moveTo>
                      <a:pt x="11769" y="11252"/>
                    </a:moveTo>
                    <a:lnTo>
                      <a:pt x="11769" y="12071"/>
                    </a:lnTo>
                    <a:lnTo>
                      <a:pt x="11303" y="12071"/>
                    </a:lnTo>
                    <a:lnTo>
                      <a:pt x="11303" y="11252"/>
                    </a:lnTo>
                    <a:close/>
                    <a:moveTo>
                      <a:pt x="12259" y="11252"/>
                    </a:moveTo>
                    <a:lnTo>
                      <a:pt x="12259" y="12071"/>
                    </a:lnTo>
                    <a:lnTo>
                      <a:pt x="11793" y="12071"/>
                    </a:lnTo>
                    <a:lnTo>
                      <a:pt x="11793" y="11252"/>
                    </a:lnTo>
                    <a:close/>
                    <a:moveTo>
                      <a:pt x="12749" y="11252"/>
                    </a:moveTo>
                    <a:lnTo>
                      <a:pt x="12749" y="12071"/>
                    </a:lnTo>
                    <a:lnTo>
                      <a:pt x="12283" y="12071"/>
                    </a:lnTo>
                    <a:lnTo>
                      <a:pt x="12283" y="11252"/>
                    </a:lnTo>
                    <a:close/>
                    <a:moveTo>
                      <a:pt x="13240" y="11252"/>
                    </a:moveTo>
                    <a:lnTo>
                      <a:pt x="13240" y="12071"/>
                    </a:lnTo>
                    <a:lnTo>
                      <a:pt x="12774" y="12071"/>
                    </a:lnTo>
                    <a:lnTo>
                      <a:pt x="12774" y="11252"/>
                    </a:lnTo>
                    <a:close/>
                    <a:moveTo>
                      <a:pt x="13730" y="11252"/>
                    </a:moveTo>
                    <a:lnTo>
                      <a:pt x="13730" y="12071"/>
                    </a:lnTo>
                    <a:lnTo>
                      <a:pt x="13264" y="12071"/>
                    </a:lnTo>
                    <a:lnTo>
                      <a:pt x="13264" y="11252"/>
                    </a:lnTo>
                    <a:close/>
                    <a:moveTo>
                      <a:pt x="14220" y="11252"/>
                    </a:moveTo>
                    <a:lnTo>
                      <a:pt x="14220" y="12071"/>
                    </a:lnTo>
                    <a:lnTo>
                      <a:pt x="13754" y="12071"/>
                    </a:lnTo>
                    <a:lnTo>
                      <a:pt x="13754" y="11252"/>
                    </a:lnTo>
                    <a:close/>
                    <a:moveTo>
                      <a:pt x="14711" y="11252"/>
                    </a:moveTo>
                    <a:lnTo>
                      <a:pt x="14711" y="12071"/>
                    </a:lnTo>
                    <a:lnTo>
                      <a:pt x="14245" y="12071"/>
                    </a:lnTo>
                    <a:lnTo>
                      <a:pt x="14245" y="11252"/>
                    </a:lnTo>
                    <a:close/>
                    <a:moveTo>
                      <a:pt x="15201" y="11252"/>
                    </a:moveTo>
                    <a:lnTo>
                      <a:pt x="15201" y="12071"/>
                    </a:lnTo>
                    <a:lnTo>
                      <a:pt x="14735" y="12071"/>
                    </a:lnTo>
                    <a:lnTo>
                      <a:pt x="14735" y="11252"/>
                    </a:lnTo>
                    <a:close/>
                    <a:moveTo>
                      <a:pt x="15691" y="11252"/>
                    </a:moveTo>
                    <a:lnTo>
                      <a:pt x="15691" y="12071"/>
                    </a:lnTo>
                    <a:lnTo>
                      <a:pt x="15226" y="12071"/>
                    </a:lnTo>
                    <a:lnTo>
                      <a:pt x="15226" y="11252"/>
                    </a:lnTo>
                    <a:close/>
                    <a:moveTo>
                      <a:pt x="16182" y="11252"/>
                    </a:moveTo>
                    <a:lnTo>
                      <a:pt x="16182" y="12071"/>
                    </a:lnTo>
                    <a:lnTo>
                      <a:pt x="15716" y="12071"/>
                    </a:lnTo>
                    <a:lnTo>
                      <a:pt x="15716" y="11252"/>
                    </a:lnTo>
                    <a:close/>
                    <a:moveTo>
                      <a:pt x="16672" y="11252"/>
                    </a:moveTo>
                    <a:lnTo>
                      <a:pt x="16672" y="12071"/>
                    </a:lnTo>
                    <a:lnTo>
                      <a:pt x="16206" y="12071"/>
                    </a:lnTo>
                    <a:lnTo>
                      <a:pt x="16206" y="11252"/>
                    </a:lnTo>
                    <a:close/>
                    <a:moveTo>
                      <a:pt x="17162" y="11252"/>
                    </a:moveTo>
                    <a:lnTo>
                      <a:pt x="17162" y="12071"/>
                    </a:lnTo>
                    <a:lnTo>
                      <a:pt x="16697" y="12071"/>
                    </a:lnTo>
                    <a:lnTo>
                      <a:pt x="16697" y="11252"/>
                    </a:lnTo>
                    <a:close/>
                    <a:moveTo>
                      <a:pt x="17653" y="11252"/>
                    </a:moveTo>
                    <a:lnTo>
                      <a:pt x="17653" y="12071"/>
                    </a:lnTo>
                    <a:lnTo>
                      <a:pt x="17187" y="12071"/>
                    </a:lnTo>
                    <a:lnTo>
                      <a:pt x="17187" y="11252"/>
                    </a:lnTo>
                    <a:close/>
                    <a:moveTo>
                      <a:pt x="18143" y="11252"/>
                    </a:moveTo>
                    <a:lnTo>
                      <a:pt x="18143" y="12071"/>
                    </a:lnTo>
                    <a:lnTo>
                      <a:pt x="17677" y="12071"/>
                    </a:lnTo>
                    <a:lnTo>
                      <a:pt x="17677" y="11252"/>
                    </a:lnTo>
                    <a:close/>
                    <a:moveTo>
                      <a:pt x="18633" y="11252"/>
                    </a:moveTo>
                    <a:lnTo>
                      <a:pt x="18633" y="12071"/>
                    </a:lnTo>
                    <a:lnTo>
                      <a:pt x="18168" y="12071"/>
                    </a:lnTo>
                    <a:lnTo>
                      <a:pt x="18168" y="11252"/>
                    </a:lnTo>
                    <a:close/>
                    <a:moveTo>
                      <a:pt x="19124" y="11252"/>
                    </a:moveTo>
                    <a:lnTo>
                      <a:pt x="19124" y="12071"/>
                    </a:lnTo>
                    <a:lnTo>
                      <a:pt x="18658" y="12071"/>
                    </a:lnTo>
                    <a:lnTo>
                      <a:pt x="18658" y="11252"/>
                    </a:lnTo>
                    <a:close/>
                    <a:moveTo>
                      <a:pt x="19614" y="11252"/>
                    </a:moveTo>
                    <a:lnTo>
                      <a:pt x="19614" y="12071"/>
                    </a:lnTo>
                    <a:lnTo>
                      <a:pt x="19148" y="12071"/>
                    </a:lnTo>
                    <a:lnTo>
                      <a:pt x="19148" y="11252"/>
                    </a:lnTo>
                    <a:close/>
                    <a:moveTo>
                      <a:pt x="20105" y="11252"/>
                    </a:moveTo>
                    <a:lnTo>
                      <a:pt x="20105" y="12071"/>
                    </a:lnTo>
                    <a:lnTo>
                      <a:pt x="19639" y="12071"/>
                    </a:lnTo>
                    <a:lnTo>
                      <a:pt x="19639" y="11252"/>
                    </a:lnTo>
                    <a:close/>
                    <a:moveTo>
                      <a:pt x="20595" y="11252"/>
                    </a:moveTo>
                    <a:lnTo>
                      <a:pt x="20595" y="12071"/>
                    </a:lnTo>
                    <a:lnTo>
                      <a:pt x="20129" y="12071"/>
                    </a:lnTo>
                    <a:lnTo>
                      <a:pt x="20129" y="11252"/>
                    </a:lnTo>
                    <a:close/>
                    <a:moveTo>
                      <a:pt x="21085" y="11252"/>
                    </a:moveTo>
                    <a:lnTo>
                      <a:pt x="21085" y="12071"/>
                    </a:lnTo>
                    <a:lnTo>
                      <a:pt x="20619" y="12071"/>
                    </a:lnTo>
                    <a:lnTo>
                      <a:pt x="20619" y="11252"/>
                    </a:lnTo>
                    <a:close/>
                    <a:moveTo>
                      <a:pt x="21576" y="11252"/>
                    </a:moveTo>
                    <a:lnTo>
                      <a:pt x="21576" y="12071"/>
                    </a:lnTo>
                    <a:lnTo>
                      <a:pt x="21110" y="12071"/>
                    </a:lnTo>
                    <a:lnTo>
                      <a:pt x="21110" y="11252"/>
                    </a:lnTo>
                    <a:close/>
                    <a:moveTo>
                      <a:pt x="491" y="12115"/>
                    </a:moveTo>
                    <a:lnTo>
                      <a:pt x="491" y="12934"/>
                    </a:lnTo>
                    <a:lnTo>
                      <a:pt x="25" y="12934"/>
                    </a:lnTo>
                    <a:lnTo>
                      <a:pt x="25" y="12115"/>
                    </a:lnTo>
                    <a:close/>
                    <a:moveTo>
                      <a:pt x="981" y="12115"/>
                    </a:moveTo>
                    <a:lnTo>
                      <a:pt x="981" y="12934"/>
                    </a:lnTo>
                    <a:lnTo>
                      <a:pt x="515" y="12934"/>
                    </a:lnTo>
                    <a:lnTo>
                      <a:pt x="515" y="12115"/>
                    </a:lnTo>
                    <a:close/>
                    <a:moveTo>
                      <a:pt x="1471" y="12115"/>
                    </a:moveTo>
                    <a:lnTo>
                      <a:pt x="1471" y="12934"/>
                    </a:lnTo>
                    <a:lnTo>
                      <a:pt x="1005" y="12934"/>
                    </a:lnTo>
                    <a:lnTo>
                      <a:pt x="1005" y="12115"/>
                    </a:lnTo>
                    <a:close/>
                    <a:moveTo>
                      <a:pt x="1961" y="12115"/>
                    </a:moveTo>
                    <a:lnTo>
                      <a:pt x="1961" y="12934"/>
                    </a:lnTo>
                    <a:lnTo>
                      <a:pt x="1496" y="12934"/>
                    </a:lnTo>
                    <a:lnTo>
                      <a:pt x="1496" y="12115"/>
                    </a:lnTo>
                    <a:close/>
                    <a:moveTo>
                      <a:pt x="2452" y="12115"/>
                    </a:moveTo>
                    <a:lnTo>
                      <a:pt x="2452" y="12934"/>
                    </a:lnTo>
                    <a:lnTo>
                      <a:pt x="1986" y="12934"/>
                    </a:lnTo>
                    <a:lnTo>
                      <a:pt x="1986" y="12115"/>
                    </a:lnTo>
                    <a:close/>
                    <a:moveTo>
                      <a:pt x="2942" y="12115"/>
                    </a:moveTo>
                    <a:lnTo>
                      <a:pt x="2942" y="12934"/>
                    </a:lnTo>
                    <a:lnTo>
                      <a:pt x="2476" y="12934"/>
                    </a:lnTo>
                    <a:lnTo>
                      <a:pt x="2476" y="12115"/>
                    </a:lnTo>
                    <a:close/>
                    <a:moveTo>
                      <a:pt x="3433" y="12115"/>
                    </a:moveTo>
                    <a:lnTo>
                      <a:pt x="3433" y="12934"/>
                    </a:lnTo>
                    <a:lnTo>
                      <a:pt x="2967" y="12934"/>
                    </a:lnTo>
                    <a:lnTo>
                      <a:pt x="2967" y="12115"/>
                    </a:lnTo>
                    <a:close/>
                    <a:moveTo>
                      <a:pt x="3923" y="12115"/>
                    </a:moveTo>
                    <a:lnTo>
                      <a:pt x="3923" y="12934"/>
                    </a:lnTo>
                    <a:lnTo>
                      <a:pt x="3457" y="12934"/>
                    </a:lnTo>
                    <a:lnTo>
                      <a:pt x="3457" y="12115"/>
                    </a:lnTo>
                    <a:close/>
                    <a:moveTo>
                      <a:pt x="4413" y="12115"/>
                    </a:moveTo>
                    <a:lnTo>
                      <a:pt x="4413" y="12934"/>
                    </a:lnTo>
                    <a:lnTo>
                      <a:pt x="3947" y="12934"/>
                    </a:lnTo>
                    <a:lnTo>
                      <a:pt x="3947" y="12115"/>
                    </a:lnTo>
                    <a:close/>
                    <a:moveTo>
                      <a:pt x="4904" y="12115"/>
                    </a:moveTo>
                    <a:lnTo>
                      <a:pt x="4904" y="12934"/>
                    </a:lnTo>
                    <a:lnTo>
                      <a:pt x="4438" y="12934"/>
                    </a:lnTo>
                    <a:lnTo>
                      <a:pt x="4438" y="12115"/>
                    </a:lnTo>
                    <a:close/>
                    <a:moveTo>
                      <a:pt x="5394" y="12115"/>
                    </a:moveTo>
                    <a:lnTo>
                      <a:pt x="5394" y="12934"/>
                    </a:lnTo>
                    <a:lnTo>
                      <a:pt x="4928" y="12934"/>
                    </a:lnTo>
                    <a:lnTo>
                      <a:pt x="4928" y="12115"/>
                    </a:lnTo>
                    <a:close/>
                    <a:moveTo>
                      <a:pt x="5884" y="12115"/>
                    </a:moveTo>
                    <a:lnTo>
                      <a:pt x="5884" y="12934"/>
                    </a:lnTo>
                    <a:lnTo>
                      <a:pt x="5418" y="12934"/>
                    </a:lnTo>
                    <a:lnTo>
                      <a:pt x="5418" y="12115"/>
                    </a:lnTo>
                    <a:close/>
                    <a:moveTo>
                      <a:pt x="6375" y="12115"/>
                    </a:moveTo>
                    <a:lnTo>
                      <a:pt x="6375" y="12934"/>
                    </a:lnTo>
                    <a:lnTo>
                      <a:pt x="5909" y="12934"/>
                    </a:lnTo>
                    <a:lnTo>
                      <a:pt x="5909" y="12115"/>
                    </a:lnTo>
                    <a:close/>
                    <a:moveTo>
                      <a:pt x="6865" y="12115"/>
                    </a:moveTo>
                    <a:lnTo>
                      <a:pt x="6865" y="12934"/>
                    </a:lnTo>
                    <a:lnTo>
                      <a:pt x="6399" y="12934"/>
                    </a:lnTo>
                    <a:lnTo>
                      <a:pt x="6399" y="12115"/>
                    </a:lnTo>
                    <a:close/>
                    <a:moveTo>
                      <a:pt x="7355" y="12115"/>
                    </a:moveTo>
                    <a:lnTo>
                      <a:pt x="7355" y="12934"/>
                    </a:lnTo>
                    <a:lnTo>
                      <a:pt x="6890" y="12934"/>
                    </a:lnTo>
                    <a:lnTo>
                      <a:pt x="6890" y="12115"/>
                    </a:lnTo>
                    <a:close/>
                    <a:moveTo>
                      <a:pt x="12749" y="12115"/>
                    </a:moveTo>
                    <a:lnTo>
                      <a:pt x="12749" y="12934"/>
                    </a:lnTo>
                    <a:lnTo>
                      <a:pt x="12283" y="12934"/>
                    </a:lnTo>
                    <a:lnTo>
                      <a:pt x="12283" y="12115"/>
                    </a:lnTo>
                    <a:close/>
                    <a:moveTo>
                      <a:pt x="13240" y="12115"/>
                    </a:moveTo>
                    <a:lnTo>
                      <a:pt x="13240" y="12934"/>
                    </a:lnTo>
                    <a:lnTo>
                      <a:pt x="12774" y="12934"/>
                    </a:lnTo>
                    <a:lnTo>
                      <a:pt x="12774" y="12115"/>
                    </a:lnTo>
                    <a:close/>
                    <a:moveTo>
                      <a:pt x="13730" y="12115"/>
                    </a:moveTo>
                    <a:lnTo>
                      <a:pt x="13730" y="12934"/>
                    </a:lnTo>
                    <a:lnTo>
                      <a:pt x="13264" y="12934"/>
                    </a:lnTo>
                    <a:lnTo>
                      <a:pt x="13264" y="12115"/>
                    </a:lnTo>
                    <a:close/>
                    <a:moveTo>
                      <a:pt x="14220" y="12115"/>
                    </a:moveTo>
                    <a:lnTo>
                      <a:pt x="14220" y="12934"/>
                    </a:lnTo>
                    <a:lnTo>
                      <a:pt x="13754" y="12934"/>
                    </a:lnTo>
                    <a:lnTo>
                      <a:pt x="13754" y="12115"/>
                    </a:lnTo>
                    <a:close/>
                    <a:moveTo>
                      <a:pt x="14711" y="12115"/>
                    </a:moveTo>
                    <a:lnTo>
                      <a:pt x="14711" y="12934"/>
                    </a:lnTo>
                    <a:lnTo>
                      <a:pt x="14245" y="12934"/>
                    </a:lnTo>
                    <a:lnTo>
                      <a:pt x="14245" y="12115"/>
                    </a:lnTo>
                    <a:close/>
                    <a:moveTo>
                      <a:pt x="15201" y="12115"/>
                    </a:moveTo>
                    <a:lnTo>
                      <a:pt x="15201" y="12934"/>
                    </a:lnTo>
                    <a:lnTo>
                      <a:pt x="14735" y="12934"/>
                    </a:lnTo>
                    <a:lnTo>
                      <a:pt x="14735" y="12115"/>
                    </a:lnTo>
                    <a:close/>
                    <a:moveTo>
                      <a:pt x="15691" y="12115"/>
                    </a:moveTo>
                    <a:lnTo>
                      <a:pt x="15691" y="12934"/>
                    </a:lnTo>
                    <a:lnTo>
                      <a:pt x="15226" y="12934"/>
                    </a:lnTo>
                    <a:lnTo>
                      <a:pt x="15226" y="12115"/>
                    </a:lnTo>
                    <a:close/>
                    <a:moveTo>
                      <a:pt x="16182" y="12115"/>
                    </a:moveTo>
                    <a:lnTo>
                      <a:pt x="16182" y="12934"/>
                    </a:lnTo>
                    <a:lnTo>
                      <a:pt x="15716" y="12934"/>
                    </a:lnTo>
                    <a:lnTo>
                      <a:pt x="15716" y="12115"/>
                    </a:lnTo>
                    <a:close/>
                    <a:moveTo>
                      <a:pt x="16672" y="12115"/>
                    </a:moveTo>
                    <a:lnTo>
                      <a:pt x="16672" y="12934"/>
                    </a:lnTo>
                    <a:lnTo>
                      <a:pt x="16206" y="12934"/>
                    </a:lnTo>
                    <a:lnTo>
                      <a:pt x="16206" y="12115"/>
                    </a:lnTo>
                    <a:close/>
                    <a:moveTo>
                      <a:pt x="7846" y="12115"/>
                    </a:moveTo>
                    <a:lnTo>
                      <a:pt x="7846" y="12934"/>
                    </a:lnTo>
                    <a:lnTo>
                      <a:pt x="7380" y="12934"/>
                    </a:lnTo>
                    <a:lnTo>
                      <a:pt x="7380" y="12115"/>
                    </a:lnTo>
                    <a:close/>
                    <a:moveTo>
                      <a:pt x="8336" y="12115"/>
                    </a:moveTo>
                    <a:lnTo>
                      <a:pt x="8336" y="12934"/>
                    </a:lnTo>
                    <a:lnTo>
                      <a:pt x="7870" y="12934"/>
                    </a:lnTo>
                    <a:lnTo>
                      <a:pt x="7870" y="12115"/>
                    </a:lnTo>
                    <a:close/>
                    <a:moveTo>
                      <a:pt x="8826" y="12115"/>
                    </a:moveTo>
                    <a:lnTo>
                      <a:pt x="8826" y="12934"/>
                    </a:lnTo>
                    <a:lnTo>
                      <a:pt x="8361" y="12934"/>
                    </a:lnTo>
                    <a:lnTo>
                      <a:pt x="8361" y="12115"/>
                    </a:lnTo>
                    <a:close/>
                    <a:moveTo>
                      <a:pt x="9317" y="12115"/>
                    </a:moveTo>
                    <a:lnTo>
                      <a:pt x="9317" y="12934"/>
                    </a:lnTo>
                    <a:lnTo>
                      <a:pt x="8851" y="12934"/>
                    </a:lnTo>
                    <a:lnTo>
                      <a:pt x="8851" y="12115"/>
                    </a:lnTo>
                    <a:close/>
                    <a:moveTo>
                      <a:pt x="9807" y="12115"/>
                    </a:moveTo>
                    <a:lnTo>
                      <a:pt x="9807" y="12934"/>
                    </a:lnTo>
                    <a:lnTo>
                      <a:pt x="9341" y="12934"/>
                    </a:lnTo>
                    <a:lnTo>
                      <a:pt x="9341" y="12115"/>
                    </a:lnTo>
                    <a:close/>
                    <a:moveTo>
                      <a:pt x="10297" y="12115"/>
                    </a:moveTo>
                    <a:lnTo>
                      <a:pt x="10297" y="12934"/>
                    </a:lnTo>
                    <a:lnTo>
                      <a:pt x="9832" y="12934"/>
                    </a:lnTo>
                    <a:lnTo>
                      <a:pt x="9832" y="12115"/>
                    </a:lnTo>
                    <a:close/>
                    <a:moveTo>
                      <a:pt x="10788" y="12115"/>
                    </a:moveTo>
                    <a:lnTo>
                      <a:pt x="10788" y="12934"/>
                    </a:lnTo>
                    <a:lnTo>
                      <a:pt x="10322" y="12934"/>
                    </a:lnTo>
                    <a:lnTo>
                      <a:pt x="10322" y="12115"/>
                    </a:lnTo>
                    <a:close/>
                    <a:moveTo>
                      <a:pt x="11278" y="12115"/>
                    </a:moveTo>
                    <a:lnTo>
                      <a:pt x="11278" y="12934"/>
                    </a:lnTo>
                    <a:lnTo>
                      <a:pt x="10812" y="12934"/>
                    </a:lnTo>
                    <a:lnTo>
                      <a:pt x="10812" y="12115"/>
                    </a:lnTo>
                    <a:close/>
                    <a:moveTo>
                      <a:pt x="11769" y="12115"/>
                    </a:moveTo>
                    <a:lnTo>
                      <a:pt x="11769" y="12934"/>
                    </a:lnTo>
                    <a:lnTo>
                      <a:pt x="11303" y="12934"/>
                    </a:lnTo>
                    <a:lnTo>
                      <a:pt x="11303" y="12115"/>
                    </a:lnTo>
                    <a:close/>
                    <a:moveTo>
                      <a:pt x="12259" y="12115"/>
                    </a:moveTo>
                    <a:lnTo>
                      <a:pt x="12259" y="12934"/>
                    </a:lnTo>
                    <a:lnTo>
                      <a:pt x="11793" y="12934"/>
                    </a:lnTo>
                    <a:lnTo>
                      <a:pt x="11793" y="12115"/>
                    </a:lnTo>
                    <a:close/>
                    <a:moveTo>
                      <a:pt x="17162" y="12115"/>
                    </a:moveTo>
                    <a:lnTo>
                      <a:pt x="17162" y="12934"/>
                    </a:lnTo>
                    <a:lnTo>
                      <a:pt x="16697" y="12934"/>
                    </a:lnTo>
                    <a:lnTo>
                      <a:pt x="16697" y="12115"/>
                    </a:lnTo>
                    <a:close/>
                    <a:moveTo>
                      <a:pt x="17653" y="12115"/>
                    </a:moveTo>
                    <a:lnTo>
                      <a:pt x="17653" y="12934"/>
                    </a:lnTo>
                    <a:lnTo>
                      <a:pt x="17187" y="12934"/>
                    </a:lnTo>
                    <a:lnTo>
                      <a:pt x="17187" y="12115"/>
                    </a:lnTo>
                    <a:close/>
                    <a:moveTo>
                      <a:pt x="18143" y="12115"/>
                    </a:moveTo>
                    <a:lnTo>
                      <a:pt x="18143" y="12934"/>
                    </a:lnTo>
                    <a:lnTo>
                      <a:pt x="17677" y="12934"/>
                    </a:lnTo>
                    <a:lnTo>
                      <a:pt x="17677" y="12115"/>
                    </a:lnTo>
                    <a:close/>
                    <a:moveTo>
                      <a:pt x="18633" y="12115"/>
                    </a:moveTo>
                    <a:lnTo>
                      <a:pt x="18633" y="12934"/>
                    </a:lnTo>
                    <a:lnTo>
                      <a:pt x="18168" y="12934"/>
                    </a:lnTo>
                    <a:lnTo>
                      <a:pt x="18168" y="12115"/>
                    </a:lnTo>
                    <a:close/>
                    <a:moveTo>
                      <a:pt x="19124" y="12115"/>
                    </a:moveTo>
                    <a:lnTo>
                      <a:pt x="19124" y="12934"/>
                    </a:lnTo>
                    <a:lnTo>
                      <a:pt x="18658" y="12934"/>
                    </a:lnTo>
                    <a:lnTo>
                      <a:pt x="18658" y="12115"/>
                    </a:lnTo>
                    <a:close/>
                    <a:moveTo>
                      <a:pt x="19614" y="12115"/>
                    </a:moveTo>
                    <a:lnTo>
                      <a:pt x="19614" y="12934"/>
                    </a:lnTo>
                    <a:lnTo>
                      <a:pt x="19148" y="12934"/>
                    </a:lnTo>
                    <a:lnTo>
                      <a:pt x="19148" y="12115"/>
                    </a:lnTo>
                    <a:close/>
                    <a:moveTo>
                      <a:pt x="20105" y="12115"/>
                    </a:moveTo>
                    <a:lnTo>
                      <a:pt x="20105" y="12934"/>
                    </a:lnTo>
                    <a:lnTo>
                      <a:pt x="19639" y="12934"/>
                    </a:lnTo>
                    <a:lnTo>
                      <a:pt x="19639" y="12115"/>
                    </a:lnTo>
                    <a:close/>
                    <a:moveTo>
                      <a:pt x="20595" y="12115"/>
                    </a:moveTo>
                    <a:lnTo>
                      <a:pt x="20595" y="12934"/>
                    </a:lnTo>
                    <a:lnTo>
                      <a:pt x="20129" y="12934"/>
                    </a:lnTo>
                    <a:lnTo>
                      <a:pt x="20129" y="12115"/>
                    </a:lnTo>
                    <a:close/>
                    <a:moveTo>
                      <a:pt x="21085" y="12115"/>
                    </a:moveTo>
                    <a:lnTo>
                      <a:pt x="21085" y="12934"/>
                    </a:lnTo>
                    <a:lnTo>
                      <a:pt x="20619" y="12934"/>
                    </a:lnTo>
                    <a:lnTo>
                      <a:pt x="20619" y="12115"/>
                    </a:lnTo>
                    <a:close/>
                    <a:moveTo>
                      <a:pt x="21576" y="12115"/>
                    </a:moveTo>
                    <a:lnTo>
                      <a:pt x="21576" y="12934"/>
                    </a:lnTo>
                    <a:lnTo>
                      <a:pt x="21110" y="12934"/>
                    </a:lnTo>
                    <a:lnTo>
                      <a:pt x="21110" y="12115"/>
                    </a:lnTo>
                    <a:close/>
                    <a:moveTo>
                      <a:pt x="491" y="12977"/>
                    </a:moveTo>
                    <a:lnTo>
                      <a:pt x="491" y="13796"/>
                    </a:lnTo>
                    <a:lnTo>
                      <a:pt x="25" y="13796"/>
                    </a:lnTo>
                    <a:lnTo>
                      <a:pt x="25" y="12977"/>
                    </a:lnTo>
                    <a:close/>
                    <a:moveTo>
                      <a:pt x="981" y="12977"/>
                    </a:moveTo>
                    <a:lnTo>
                      <a:pt x="981" y="13796"/>
                    </a:lnTo>
                    <a:lnTo>
                      <a:pt x="515" y="13796"/>
                    </a:lnTo>
                    <a:lnTo>
                      <a:pt x="515" y="12977"/>
                    </a:lnTo>
                    <a:close/>
                    <a:moveTo>
                      <a:pt x="1471" y="12977"/>
                    </a:moveTo>
                    <a:lnTo>
                      <a:pt x="1471" y="13796"/>
                    </a:lnTo>
                    <a:lnTo>
                      <a:pt x="1005" y="13796"/>
                    </a:lnTo>
                    <a:lnTo>
                      <a:pt x="1005" y="12977"/>
                    </a:lnTo>
                    <a:close/>
                    <a:moveTo>
                      <a:pt x="1961" y="12977"/>
                    </a:moveTo>
                    <a:lnTo>
                      <a:pt x="1961" y="13796"/>
                    </a:lnTo>
                    <a:lnTo>
                      <a:pt x="1496" y="13796"/>
                    </a:lnTo>
                    <a:lnTo>
                      <a:pt x="1496" y="12977"/>
                    </a:lnTo>
                    <a:close/>
                    <a:moveTo>
                      <a:pt x="2452" y="12977"/>
                    </a:moveTo>
                    <a:lnTo>
                      <a:pt x="2452" y="13796"/>
                    </a:lnTo>
                    <a:lnTo>
                      <a:pt x="1986" y="13796"/>
                    </a:lnTo>
                    <a:lnTo>
                      <a:pt x="1986" y="12977"/>
                    </a:lnTo>
                    <a:close/>
                    <a:moveTo>
                      <a:pt x="2942" y="12977"/>
                    </a:moveTo>
                    <a:lnTo>
                      <a:pt x="2942" y="13796"/>
                    </a:lnTo>
                    <a:lnTo>
                      <a:pt x="2476" y="13796"/>
                    </a:lnTo>
                    <a:lnTo>
                      <a:pt x="2476" y="12977"/>
                    </a:lnTo>
                    <a:close/>
                    <a:moveTo>
                      <a:pt x="3433" y="12977"/>
                    </a:moveTo>
                    <a:lnTo>
                      <a:pt x="3433" y="13796"/>
                    </a:lnTo>
                    <a:lnTo>
                      <a:pt x="2967" y="13796"/>
                    </a:lnTo>
                    <a:lnTo>
                      <a:pt x="2967" y="12977"/>
                    </a:lnTo>
                    <a:close/>
                    <a:moveTo>
                      <a:pt x="3923" y="12977"/>
                    </a:moveTo>
                    <a:lnTo>
                      <a:pt x="3923" y="13796"/>
                    </a:lnTo>
                    <a:lnTo>
                      <a:pt x="3457" y="13796"/>
                    </a:lnTo>
                    <a:lnTo>
                      <a:pt x="3457" y="12977"/>
                    </a:lnTo>
                    <a:close/>
                    <a:moveTo>
                      <a:pt x="4413" y="12977"/>
                    </a:moveTo>
                    <a:lnTo>
                      <a:pt x="4413" y="13796"/>
                    </a:lnTo>
                    <a:lnTo>
                      <a:pt x="3947" y="13796"/>
                    </a:lnTo>
                    <a:lnTo>
                      <a:pt x="3947" y="12977"/>
                    </a:lnTo>
                    <a:close/>
                    <a:moveTo>
                      <a:pt x="4904" y="12977"/>
                    </a:moveTo>
                    <a:lnTo>
                      <a:pt x="4904" y="13796"/>
                    </a:lnTo>
                    <a:lnTo>
                      <a:pt x="4438" y="13796"/>
                    </a:lnTo>
                    <a:lnTo>
                      <a:pt x="4438" y="12977"/>
                    </a:lnTo>
                    <a:close/>
                    <a:moveTo>
                      <a:pt x="5394" y="12977"/>
                    </a:moveTo>
                    <a:lnTo>
                      <a:pt x="5394" y="13796"/>
                    </a:lnTo>
                    <a:lnTo>
                      <a:pt x="4928" y="13796"/>
                    </a:lnTo>
                    <a:lnTo>
                      <a:pt x="4928" y="12977"/>
                    </a:lnTo>
                    <a:close/>
                    <a:moveTo>
                      <a:pt x="5884" y="12977"/>
                    </a:moveTo>
                    <a:lnTo>
                      <a:pt x="5884" y="13796"/>
                    </a:lnTo>
                    <a:lnTo>
                      <a:pt x="5418" y="13796"/>
                    </a:lnTo>
                    <a:lnTo>
                      <a:pt x="5418" y="12977"/>
                    </a:lnTo>
                    <a:close/>
                    <a:moveTo>
                      <a:pt x="6375" y="12977"/>
                    </a:moveTo>
                    <a:lnTo>
                      <a:pt x="6375" y="13796"/>
                    </a:lnTo>
                    <a:lnTo>
                      <a:pt x="5909" y="13796"/>
                    </a:lnTo>
                    <a:lnTo>
                      <a:pt x="5909" y="12977"/>
                    </a:lnTo>
                    <a:close/>
                    <a:moveTo>
                      <a:pt x="6865" y="12977"/>
                    </a:moveTo>
                    <a:lnTo>
                      <a:pt x="6865" y="13796"/>
                    </a:lnTo>
                    <a:lnTo>
                      <a:pt x="6399" y="13796"/>
                    </a:lnTo>
                    <a:lnTo>
                      <a:pt x="6399" y="12977"/>
                    </a:lnTo>
                    <a:close/>
                    <a:moveTo>
                      <a:pt x="7355" y="12977"/>
                    </a:moveTo>
                    <a:lnTo>
                      <a:pt x="7355" y="13796"/>
                    </a:lnTo>
                    <a:lnTo>
                      <a:pt x="6890" y="13796"/>
                    </a:lnTo>
                    <a:lnTo>
                      <a:pt x="6890" y="12977"/>
                    </a:lnTo>
                    <a:close/>
                    <a:moveTo>
                      <a:pt x="7846" y="12977"/>
                    </a:moveTo>
                    <a:lnTo>
                      <a:pt x="7846" y="13796"/>
                    </a:lnTo>
                    <a:lnTo>
                      <a:pt x="7380" y="13796"/>
                    </a:lnTo>
                    <a:lnTo>
                      <a:pt x="7380" y="12977"/>
                    </a:lnTo>
                    <a:close/>
                    <a:moveTo>
                      <a:pt x="8336" y="12977"/>
                    </a:moveTo>
                    <a:lnTo>
                      <a:pt x="8336" y="13796"/>
                    </a:lnTo>
                    <a:lnTo>
                      <a:pt x="7870" y="13796"/>
                    </a:lnTo>
                    <a:lnTo>
                      <a:pt x="7870" y="12977"/>
                    </a:lnTo>
                    <a:close/>
                    <a:moveTo>
                      <a:pt x="8826" y="12977"/>
                    </a:moveTo>
                    <a:lnTo>
                      <a:pt x="8826" y="13796"/>
                    </a:lnTo>
                    <a:lnTo>
                      <a:pt x="8361" y="13796"/>
                    </a:lnTo>
                    <a:lnTo>
                      <a:pt x="8361" y="12977"/>
                    </a:lnTo>
                    <a:close/>
                    <a:moveTo>
                      <a:pt x="9317" y="12977"/>
                    </a:moveTo>
                    <a:lnTo>
                      <a:pt x="9317" y="13796"/>
                    </a:lnTo>
                    <a:lnTo>
                      <a:pt x="8851" y="13796"/>
                    </a:lnTo>
                    <a:lnTo>
                      <a:pt x="8851" y="12977"/>
                    </a:lnTo>
                    <a:close/>
                    <a:moveTo>
                      <a:pt x="9807" y="12977"/>
                    </a:moveTo>
                    <a:lnTo>
                      <a:pt x="9807" y="13796"/>
                    </a:lnTo>
                    <a:lnTo>
                      <a:pt x="9341" y="13796"/>
                    </a:lnTo>
                    <a:lnTo>
                      <a:pt x="9341" y="12977"/>
                    </a:lnTo>
                    <a:close/>
                    <a:moveTo>
                      <a:pt x="10297" y="12977"/>
                    </a:moveTo>
                    <a:lnTo>
                      <a:pt x="10297" y="13796"/>
                    </a:lnTo>
                    <a:lnTo>
                      <a:pt x="9832" y="13796"/>
                    </a:lnTo>
                    <a:lnTo>
                      <a:pt x="9832" y="12977"/>
                    </a:lnTo>
                    <a:close/>
                    <a:moveTo>
                      <a:pt x="10788" y="12977"/>
                    </a:moveTo>
                    <a:lnTo>
                      <a:pt x="10788" y="13796"/>
                    </a:lnTo>
                    <a:lnTo>
                      <a:pt x="10322" y="13796"/>
                    </a:lnTo>
                    <a:lnTo>
                      <a:pt x="10322" y="12977"/>
                    </a:lnTo>
                    <a:close/>
                    <a:moveTo>
                      <a:pt x="11278" y="12977"/>
                    </a:moveTo>
                    <a:lnTo>
                      <a:pt x="11278" y="13796"/>
                    </a:lnTo>
                    <a:lnTo>
                      <a:pt x="10812" y="13796"/>
                    </a:lnTo>
                    <a:lnTo>
                      <a:pt x="10812" y="12977"/>
                    </a:lnTo>
                    <a:close/>
                    <a:moveTo>
                      <a:pt x="11769" y="12977"/>
                    </a:moveTo>
                    <a:lnTo>
                      <a:pt x="11769" y="13796"/>
                    </a:lnTo>
                    <a:lnTo>
                      <a:pt x="11303" y="13796"/>
                    </a:lnTo>
                    <a:lnTo>
                      <a:pt x="11303" y="12977"/>
                    </a:lnTo>
                    <a:close/>
                    <a:moveTo>
                      <a:pt x="12259" y="12977"/>
                    </a:moveTo>
                    <a:lnTo>
                      <a:pt x="12259" y="13796"/>
                    </a:lnTo>
                    <a:lnTo>
                      <a:pt x="11793" y="13796"/>
                    </a:lnTo>
                    <a:lnTo>
                      <a:pt x="11793" y="12977"/>
                    </a:lnTo>
                    <a:close/>
                    <a:moveTo>
                      <a:pt x="12749" y="12977"/>
                    </a:moveTo>
                    <a:lnTo>
                      <a:pt x="12749" y="13796"/>
                    </a:lnTo>
                    <a:lnTo>
                      <a:pt x="12283" y="13796"/>
                    </a:lnTo>
                    <a:lnTo>
                      <a:pt x="12283" y="12977"/>
                    </a:lnTo>
                    <a:close/>
                    <a:moveTo>
                      <a:pt x="13240" y="12977"/>
                    </a:moveTo>
                    <a:lnTo>
                      <a:pt x="13240" y="13796"/>
                    </a:lnTo>
                    <a:lnTo>
                      <a:pt x="12774" y="13796"/>
                    </a:lnTo>
                    <a:lnTo>
                      <a:pt x="12774" y="12977"/>
                    </a:lnTo>
                    <a:close/>
                    <a:moveTo>
                      <a:pt x="13730" y="12977"/>
                    </a:moveTo>
                    <a:lnTo>
                      <a:pt x="13730" y="13796"/>
                    </a:lnTo>
                    <a:lnTo>
                      <a:pt x="13264" y="13796"/>
                    </a:lnTo>
                    <a:lnTo>
                      <a:pt x="13264" y="12977"/>
                    </a:lnTo>
                    <a:close/>
                    <a:moveTo>
                      <a:pt x="14220" y="12977"/>
                    </a:moveTo>
                    <a:lnTo>
                      <a:pt x="14220" y="13796"/>
                    </a:lnTo>
                    <a:lnTo>
                      <a:pt x="13754" y="13796"/>
                    </a:lnTo>
                    <a:lnTo>
                      <a:pt x="13754" y="12977"/>
                    </a:lnTo>
                    <a:close/>
                    <a:moveTo>
                      <a:pt x="14711" y="12977"/>
                    </a:moveTo>
                    <a:lnTo>
                      <a:pt x="14711" y="13796"/>
                    </a:lnTo>
                    <a:lnTo>
                      <a:pt x="14245" y="13796"/>
                    </a:lnTo>
                    <a:lnTo>
                      <a:pt x="14245" y="12977"/>
                    </a:lnTo>
                    <a:close/>
                    <a:moveTo>
                      <a:pt x="15201" y="12977"/>
                    </a:moveTo>
                    <a:lnTo>
                      <a:pt x="15201" y="13796"/>
                    </a:lnTo>
                    <a:lnTo>
                      <a:pt x="14735" y="13796"/>
                    </a:lnTo>
                    <a:lnTo>
                      <a:pt x="14735" y="12977"/>
                    </a:lnTo>
                    <a:close/>
                    <a:moveTo>
                      <a:pt x="15691" y="12977"/>
                    </a:moveTo>
                    <a:lnTo>
                      <a:pt x="15691" y="13796"/>
                    </a:lnTo>
                    <a:lnTo>
                      <a:pt x="15226" y="13796"/>
                    </a:lnTo>
                    <a:lnTo>
                      <a:pt x="15226" y="12977"/>
                    </a:lnTo>
                    <a:close/>
                    <a:moveTo>
                      <a:pt x="16182" y="12977"/>
                    </a:moveTo>
                    <a:lnTo>
                      <a:pt x="16182" y="13796"/>
                    </a:lnTo>
                    <a:lnTo>
                      <a:pt x="15716" y="13796"/>
                    </a:lnTo>
                    <a:lnTo>
                      <a:pt x="15716" y="12977"/>
                    </a:lnTo>
                    <a:close/>
                    <a:moveTo>
                      <a:pt x="16672" y="12977"/>
                    </a:moveTo>
                    <a:lnTo>
                      <a:pt x="16672" y="13796"/>
                    </a:lnTo>
                    <a:lnTo>
                      <a:pt x="16206" y="13796"/>
                    </a:lnTo>
                    <a:lnTo>
                      <a:pt x="16206" y="12977"/>
                    </a:lnTo>
                    <a:close/>
                    <a:moveTo>
                      <a:pt x="17162" y="12977"/>
                    </a:moveTo>
                    <a:lnTo>
                      <a:pt x="17162" y="13796"/>
                    </a:lnTo>
                    <a:lnTo>
                      <a:pt x="16697" y="13796"/>
                    </a:lnTo>
                    <a:lnTo>
                      <a:pt x="16697" y="12977"/>
                    </a:lnTo>
                    <a:close/>
                    <a:moveTo>
                      <a:pt x="17653" y="12977"/>
                    </a:moveTo>
                    <a:lnTo>
                      <a:pt x="17653" y="13796"/>
                    </a:lnTo>
                    <a:lnTo>
                      <a:pt x="17187" y="13796"/>
                    </a:lnTo>
                    <a:lnTo>
                      <a:pt x="17187" y="12977"/>
                    </a:lnTo>
                    <a:close/>
                    <a:moveTo>
                      <a:pt x="18143" y="12977"/>
                    </a:moveTo>
                    <a:lnTo>
                      <a:pt x="18143" y="13796"/>
                    </a:lnTo>
                    <a:lnTo>
                      <a:pt x="17677" y="13796"/>
                    </a:lnTo>
                    <a:lnTo>
                      <a:pt x="17677" y="12977"/>
                    </a:lnTo>
                    <a:close/>
                    <a:moveTo>
                      <a:pt x="18633" y="12977"/>
                    </a:moveTo>
                    <a:lnTo>
                      <a:pt x="18633" y="13796"/>
                    </a:lnTo>
                    <a:lnTo>
                      <a:pt x="18168" y="13796"/>
                    </a:lnTo>
                    <a:lnTo>
                      <a:pt x="18168" y="12977"/>
                    </a:lnTo>
                    <a:close/>
                    <a:moveTo>
                      <a:pt x="19124" y="12977"/>
                    </a:moveTo>
                    <a:lnTo>
                      <a:pt x="19124" y="13796"/>
                    </a:lnTo>
                    <a:lnTo>
                      <a:pt x="18658" y="13796"/>
                    </a:lnTo>
                    <a:lnTo>
                      <a:pt x="18658" y="12977"/>
                    </a:lnTo>
                    <a:close/>
                    <a:moveTo>
                      <a:pt x="19614" y="12977"/>
                    </a:moveTo>
                    <a:lnTo>
                      <a:pt x="19614" y="13796"/>
                    </a:lnTo>
                    <a:lnTo>
                      <a:pt x="19148" y="13796"/>
                    </a:lnTo>
                    <a:lnTo>
                      <a:pt x="19148" y="12977"/>
                    </a:lnTo>
                    <a:close/>
                    <a:moveTo>
                      <a:pt x="20105" y="12977"/>
                    </a:moveTo>
                    <a:lnTo>
                      <a:pt x="20105" y="13796"/>
                    </a:lnTo>
                    <a:lnTo>
                      <a:pt x="19639" y="13796"/>
                    </a:lnTo>
                    <a:lnTo>
                      <a:pt x="19639" y="12977"/>
                    </a:lnTo>
                    <a:close/>
                    <a:moveTo>
                      <a:pt x="20595" y="12977"/>
                    </a:moveTo>
                    <a:lnTo>
                      <a:pt x="20595" y="13796"/>
                    </a:lnTo>
                    <a:lnTo>
                      <a:pt x="20129" y="13796"/>
                    </a:lnTo>
                    <a:lnTo>
                      <a:pt x="20129" y="12977"/>
                    </a:lnTo>
                    <a:close/>
                    <a:moveTo>
                      <a:pt x="21085" y="12977"/>
                    </a:moveTo>
                    <a:lnTo>
                      <a:pt x="21085" y="13796"/>
                    </a:lnTo>
                    <a:lnTo>
                      <a:pt x="20619" y="13796"/>
                    </a:lnTo>
                    <a:lnTo>
                      <a:pt x="20619" y="12977"/>
                    </a:lnTo>
                    <a:close/>
                    <a:moveTo>
                      <a:pt x="21576" y="12977"/>
                    </a:moveTo>
                    <a:lnTo>
                      <a:pt x="21576" y="13796"/>
                    </a:lnTo>
                    <a:lnTo>
                      <a:pt x="21110" y="13796"/>
                    </a:lnTo>
                    <a:lnTo>
                      <a:pt x="21110" y="12977"/>
                    </a:lnTo>
                    <a:close/>
                    <a:moveTo>
                      <a:pt x="491" y="13839"/>
                    </a:moveTo>
                    <a:lnTo>
                      <a:pt x="491" y="14658"/>
                    </a:lnTo>
                    <a:lnTo>
                      <a:pt x="25" y="14658"/>
                    </a:lnTo>
                    <a:lnTo>
                      <a:pt x="25" y="13839"/>
                    </a:lnTo>
                    <a:close/>
                    <a:moveTo>
                      <a:pt x="981" y="13839"/>
                    </a:moveTo>
                    <a:lnTo>
                      <a:pt x="981" y="14658"/>
                    </a:lnTo>
                    <a:lnTo>
                      <a:pt x="515" y="14658"/>
                    </a:lnTo>
                    <a:lnTo>
                      <a:pt x="515" y="13839"/>
                    </a:lnTo>
                    <a:close/>
                    <a:moveTo>
                      <a:pt x="1471" y="13839"/>
                    </a:moveTo>
                    <a:lnTo>
                      <a:pt x="1471" y="14658"/>
                    </a:lnTo>
                    <a:lnTo>
                      <a:pt x="1005" y="14658"/>
                    </a:lnTo>
                    <a:lnTo>
                      <a:pt x="1005" y="13839"/>
                    </a:lnTo>
                    <a:close/>
                    <a:moveTo>
                      <a:pt x="1961" y="13839"/>
                    </a:moveTo>
                    <a:lnTo>
                      <a:pt x="1961" y="14658"/>
                    </a:lnTo>
                    <a:lnTo>
                      <a:pt x="1496" y="14658"/>
                    </a:lnTo>
                    <a:lnTo>
                      <a:pt x="1496" y="13839"/>
                    </a:lnTo>
                    <a:close/>
                    <a:moveTo>
                      <a:pt x="2452" y="13839"/>
                    </a:moveTo>
                    <a:lnTo>
                      <a:pt x="2452" y="14658"/>
                    </a:lnTo>
                    <a:lnTo>
                      <a:pt x="1986" y="14658"/>
                    </a:lnTo>
                    <a:lnTo>
                      <a:pt x="1986" y="13839"/>
                    </a:lnTo>
                    <a:close/>
                    <a:moveTo>
                      <a:pt x="2942" y="13839"/>
                    </a:moveTo>
                    <a:lnTo>
                      <a:pt x="2942" y="14658"/>
                    </a:lnTo>
                    <a:lnTo>
                      <a:pt x="2476" y="14658"/>
                    </a:lnTo>
                    <a:lnTo>
                      <a:pt x="2476" y="13839"/>
                    </a:lnTo>
                    <a:close/>
                    <a:moveTo>
                      <a:pt x="3433" y="13839"/>
                    </a:moveTo>
                    <a:lnTo>
                      <a:pt x="3433" y="14658"/>
                    </a:lnTo>
                    <a:lnTo>
                      <a:pt x="2967" y="14658"/>
                    </a:lnTo>
                    <a:lnTo>
                      <a:pt x="2967" y="13839"/>
                    </a:lnTo>
                    <a:close/>
                    <a:moveTo>
                      <a:pt x="3923" y="13839"/>
                    </a:moveTo>
                    <a:lnTo>
                      <a:pt x="3923" y="14658"/>
                    </a:lnTo>
                    <a:lnTo>
                      <a:pt x="3457" y="14658"/>
                    </a:lnTo>
                    <a:lnTo>
                      <a:pt x="3457" y="13839"/>
                    </a:lnTo>
                    <a:close/>
                    <a:moveTo>
                      <a:pt x="4413" y="13839"/>
                    </a:moveTo>
                    <a:lnTo>
                      <a:pt x="4413" y="14658"/>
                    </a:lnTo>
                    <a:lnTo>
                      <a:pt x="3947" y="14658"/>
                    </a:lnTo>
                    <a:lnTo>
                      <a:pt x="3947" y="13839"/>
                    </a:lnTo>
                    <a:close/>
                    <a:moveTo>
                      <a:pt x="4904" y="13839"/>
                    </a:moveTo>
                    <a:lnTo>
                      <a:pt x="4904" y="14658"/>
                    </a:lnTo>
                    <a:lnTo>
                      <a:pt x="4438" y="14658"/>
                    </a:lnTo>
                    <a:lnTo>
                      <a:pt x="4438" y="13839"/>
                    </a:lnTo>
                    <a:close/>
                    <a:moveTo>
                      <a:pt x="5394" y="13839"/>
                    </a:moveTo>
                    <a:lnTo>
                      <a:pt x="5394" y="14658"/>
                    </a:lnTo>
                    <a:lnTo>
                      <a:pt x="4928" y="14658"/>
                    </a:lnTo>
                    <a:lnTo>
                      <a:pt x="4928" y="13839"/>
                    </a:lnTo>
                    <a:close/>
                    <a:moveTo>
                      <a:pt x="5884" y="13839"/>
                    </a:moveTo>
                    <a:lnTo>
                      <a:pt x="5884" y="14658"/>
                    </a:lnTo>
                    <a:lnTo>
                      <a:pt x="5418" y="14658"/>
                    </a:lnTo>
                    <a:lnTo>
                      <a:pt x="5418" y="13839"/>
                    </a:lnTo>
                    <a:close/>
                    <a:moveTo>
                      <a:pt x="6375" y="13839"/>
                    </a:moveTo>
                    <a:lnTo>
                      <a:pt x="6375" y="14658"/>
                    </a:lnTo>
                    <a:lnTo>
                      <a:pt x="5909" y="14658"/>
                    </a:lnTo>
                    <a:lnTo>
                      <a:pt x="5909" y="13839"/>
                    </a:lnTo>
                    <a:close/>
                    <a:moveTo>
                      <a:pt x="6865" y="13839"/>
                    </a:moveTo>
                    <a:lnTo>
                      <a:pt x="6865" y="14658"/>
                    </a:lnTo>
                    <a:lnTo>
                      <a:pt x="6399" y="14658"/>
                    </a:lnTo>
                    <a:lnTo>
                      <a:pt x="6399" y="13839"/>
                    </a:lnTo>
                    <a:close/>
                    <a:moveTo>
                      <a:pt x="7355" y="13839"/>
                    </a:moveTo>
                    <a:lnTo>
                      <a:pt x="7355" y="14658"/>
                    </a:lnTo>
                    <a:lnTo>
                      <a:pt x="6890" y="14658"/>
                    </a:lnTo>
                    <a:lnTo>
                      <a:pt x="6890" y="13839"/>
                    </a:lnTo>
                    <a:close/>
                    <a:moveTo>
                      <a:pt x="7846" y="13839"/>
                    </a:moveTo>
                    <a:lnTo>
                      <a:pt x="7846" y="14658"/>
                    </a:lnTo>
                    <a:lnTo>
                      <a:pt x="7380" y="14658"/>
                    </a:lnTo>
                    <a:lnTo>
                      <a:pt x="7380" y="13839"/>
                    </a:lnTo>
                    <a:close/>
                    <a:moveTo>
                      <a:pt x="8336" y="13839"/>
                    </a:moveTo>
                    <a:lnTo>
                      <a:pt x="8336" y="14658"/>
                    </a:lnTo>
                    <a:lnTo>
                      <a:pt x="7870" y="14658"/>
                    </a:lnTo>
                    <a:lnTo>
                      <a:pt x="7870" y="13839"/>
                    </a:lnTo>
                    <a:close/>
                    <a:moveTo>
                      <a:pt x="8826" y="13839"/>
                    </a:moveTo>
                    <a:lnTo>
                      <a:pt x="8826" y="14658"/>
                    </a:lnTo>
                    <a:lnTo>
                      <a:pt x="8361" y="14658"/>
                    </a:lnTo>
                    <a:lnTo>
                      <a:pt x="8361" y="13839"/>
                    </a:lnTo>
                    <a:close/>
                    <a:moveTo>
                      <a:pt x="9317" y="13839"/>
                    </a:moveTo>
                    <a:lnTo>
                      <a:pt x="9317" y="14658"/>
                    </a:lnTo>
                    <a:lnTo>
                      <a:pt x="8851" y="14658"/>
                    </a:lnTo>
                    <a:lnTo>
                      <a:pt x="8851" y="13839"/>
                    </a:lnTo>
                    <a:close/>
                    <a:moveTo>
                      <a:pt x="9807" y="13839"/>
                    </a:moveTo>
                    <a:lnTo>
                      <a:pt x="9807" y="14658"/>
                    </a:lnTo>
                    <a:lnTo>
                      <a:pt x="9341" y="14658"/>
                    </a:lnTo>
                    <a:lnTo>
                      <a:pt x="9341" y="13839"/>
                    </a:lnTo>
                    <a:close/>
                    <a:moveTo>
                      <a:pt x="10297" y="13839"/>
                    </a:moveTo>
                    <a:lnTo>
                      <a:pt x="10297" y="14658"/>
                    </a:lnTo>
                    <a:lnTo>
                      <a:pt x="9832" y="14658"/>
                    </a:lnTo>
                    <a:lnTo>
                      <a:pt x="9832" y="13839"/>
                    </a:lnTo>
                    <a:close/>
                    <a:moveTo>
                      <a:pt x="10788" y="13839"/>
                    </a:moveTo>
                    <a:lnTo>
                      <a:pt x="10788" y="14658"/>
                    </a:lnTo>
                    <a:lnTo>
                      <a:pt x="10322" y="14658"/>
                    </a:lnTo>
                    <a:lnTo>
                      <a:pt x="10322" y="13839"/>
                    </a:lnTo>
                    <a:close/>
                    <a:moveTo>
                      <a:pt x="11278" y="13839"/>
                    </a:moveTo>
                    <a:lnTo>
                      <a:pt x="11278" y="14658"/>
                    </a:lnTo>
                    <a:lnTo>
                      <a:pt x="10812" y="14658"/>
                    </a:lnTo>
                    <a:lnTo>
                      <a:pt x="10812" y="13839"/>
                    </a:lnTo>
                    <a:close/>
                    <a:moveTo>
                      <a:pt x="11769" y="13839"/>
                    </a:moveTo>
                    <a:lnTo>
                      <a:pt x="11769" y="14658"/>
                    </a:lnTo>
                    <a:lnTo>
                      <a:pt x="11303" y="14658"/>
                    </a:lnTo>
                    <a:lnTo>
                      <a:pt x="11303" y="13839"/>
                    </a:lnTo>
                    <a:close/>
                    <a:moveTo>
                      <a:pt x="12259" y="13839"/>
                    </a:moveTo>
                    <a:lnTo>
                      <a:pt x="12259" y="14658"/>
                    </a:lnTo>
                    <a:lnTo>
                      <a:pt x="11793" y="14658"/>
                    </a:lnTo>
                    <a:lnTo>
                      <a:pt x="11793" y="13839"/>
                    </a:lnTo>
                    <a:close/>
                    <a:moveTo>
                      <a:pt x="12749" y="13839"/>
                    </a:moveTo>
                    <a:lnTo>
                      <a:pt x="12749" y="14658"/>
                    </a:lnTo>
                    <a:lnTo>
                      <a:pt x="12283" y="14658"/>
                    </a:lnTo>
                    <a:lnTo>
                      <a:pt x="12283" y="13839"/>
                    </a:lnTo>
                    <a:close/>
                    <a:moveTo>
                      <a:pt x="13240" y="13839"/>
                    </a:moveTo>
                    <a:lnTo>
                      <a:pt x="13240" y="14658"/>
                    </a:lnTo>
                    <a:lnTo>
                      <a:pt x="12774" y="14658"/>
                    </a:lnTo>
                    <a:lnTo>
                      <a:pt x="12774" y="13839"/>
                    </a:lnTo>
                    <a:close/>
                    <a:moveTo>
                      <a:pt x="13730" y="13839"/>
                    </a:moveTo>
                    <a:lnTo>
                      <a:pt x="13730" y="14658"/>
                    </a:lnTo>
                    <a:lnTo>
                      <a:pt x="13264" y="14658"/>
                    </a:lnTo>
                    <a:lnTo>
                      <a:pt x="13264" y="13839"/>
                    </a:lnTo>
                    <a:close/>
                    <a:moveTo>
                      <a:pt x="14220" y="13839"/>
                    </a:moveTo>
                    <a:lnTo>
                      <a:pt x="14220" y="14658"/>
                    </a:lnTo>
                    <a:lnTo>
                      <a:pt x="13754" y="14658"/>
                    </a:lnTo>
                    <a:lnTo>
                      <a:pt x="13754" y="13839"/>
                    </a:lnTo>
                    <a:close/>
                    <a:moveTo>
                      <a:pt x="14711" y="13839"/>
                    </a:moveTo>
                    <a:lnTo>
                      <a:pt x="14711" y="14658"/>
                    </a:lnTo>
                    <a:lnTo>
                      <a:pt x="14245" y="14658"/>
                    </a:lnTo>
                    <a:lnTo>
                      <a:pt x="14245" y="13839"/>
                    </a:lnTo>
                    <a:close/>
                    <a:moveTo>
                      <a:pt x="15201" y="13839"/>
                    </a:moveTo>
                    <a:lnTo>
                      <a:pt x="15201" y="14658"/>
                    </a:lnTo>
                    <a:lnTo>
                      <a:pt x="14735" y="14658"/>
                    </a:lnTo>
                    <a:lnTo>
                      <a:pt x="14735" y="13839"/>
                    </a:lnTo>
                    <a:close/>
                    <a:moveTo>
                      <a:pt x="15691" y="13839"/>
                    </a:moveTo>
                    <a:lnTo>
                      <a:pt x="15691" y="14658"/>
                    </a:lnTo>
                    <a:lnTo>
                      <a:pt x="15226" y="14658"/>
                    </a:lnTo>
                    <a:lnTo>
                      <a:pt x="15226" y="13839"/>
                    </a:lnTo>
                    <a:close/>
                    <a:moveTo>
                      <a:pt x="16182" y="13839"/>
                    </a:moveTo>
                    <a:lnTo>
                      <a:pt x="16182" y="14658"/>
                    </a:lnTo>
                    <a:lnTo>
                      <a:pt x="15716" y="14658"/>
                    </a:lnTo>
                    <a:lnTo>
                      <a:pt x="15716" y="13839"/>
                    </a:lnTo>
                    <a:close/>
                    <a:moveTo>
                      <a:pt x="16672" y="13839"/>
                    </a:moveTo>
                    <a:lnTo>
                      <a:pt x="16672" y="14658"/>
                    </a:lnTo>
                    <a:lnTo>
                      <a:pt x="16206" y="14658"/>
                    </a:lnTo>
                    <a:lnTo>
                      <a:pt x="16206" y="13839"/>
                    </a:lnTo>
                    <a:close/>
                    <a:moveTo>
                      <a:pt x="17162" y="13839"/>
                    </a:moveTo>
                    <a:lnTo>
                      <a:pt x="17162" y="14658"/>
                    </a:lnTo>
                    <a:lnTo>
                      <a:pt x="16697" y="14658"/>
                    </a:lnTo>
                    <a:lnTo>
                      <a:pt x="16697" y="13839"/>
                    </a:lnTo>
                    <a:close/>
                    <a:moveTo>
                      <a:pt x="17653" y="13839"/>
                    </a:moveTo>
                    <a:lnTo>
                      <a:pt x="17653" y="14658"/>
                    </a:lnTo>
                    <a:lnTo>
                      <a:pt x="17187" y="14658"/>
                    </a:lnTo>
                    <a:lnTo>
                      <a:pt x="17187" y="13839"/>
                    </a:lnTo>
                    <a:close/>
                    <a:moveTo>
                      <a:pt x="18143" y="13839"/>
                    </a:moveTo>
                    <a:lnTo>
                      <a:pt x="18143" y="14658"/>
                    </a:lnTo>
                    <a:lnTo>
                      <a:pt x="17677" y="14658"/>
                    </a:lnTo>
                    <a:lnTo>
                      <a:pt x="17677" y="13839"/>
                    </a:lnTo>
                    <a:close/>
                    <a:moveTo>
                      <a:pt x="18633" y="13839"/>
                    </a:moveTo>
                    <a:lnTo>
                      <a:pt x="18633" y="14658"/>
                    </a:lnTo>
                    <a:lnTo>
                      <a:pt x="18168" y="14658"/>
                    </a:lnTo>
                    <a:lnTo>
                      <a:pt x="18168" y="13839"/>
                    </a:lnTo>
                    <a:close/>
                    <a:moveTo>
                      <a:pt x="19124" y="13839"/>
                    </a:moveTo>
                    <a:lnTo>
                      <a:pt x="19124" y="14658"/>
                    </a:lnTo>
                    <a:lnTo>
                      <a:pt x="18658" y="14658"/>
                    </a:lnTo>
                    <a:lnTo>
                      <a:pt x="18658" y="13839"/>
                    </a:lnTo>
                    <a:close/>
                    <a:moveTo>
                      <a:pt x="19614" y="13839"/>
                    </a:moveTo>
                    <a:lnTo>
                      <a:pt x="19614" y="14658"/>
                    </a:lnTo>
                    <a:lnTo>
                      <a:pt x="19148" y="14658"/>
                    </a:lnTo>
                    <a:lnTo>
                      <a:pt x="19148" y="13839"/>
                    </a:lnTo>
                    <a:close/>
                    <a:moveTo>
                      <a:pt x="20105" y="13839"/>
                    </a:moveTo>
                    <a:lnTo>
                      <a:pt x="20105" y="14658"/>
                    </a:lnTo>
                    <a:lnTo>
                      <a:pt x="19639" y="14658"/>
                    </a:lnTo>
                    <a:lnTo>
                      <a:pt x="19639" y="13839"/>
                    </a:lnTo>
                    <a:close/>
                    <a:moveTo>
                      <a:pt x="20595" y="13839"/>
                    </a:moveTo>
                    <a:lnTo>
                      <a:pt x="20595" y="14658"/>
                    </a:lnTo>
                    <a:lnTo>
                      <a:pt x="20129" y="14658"/>
                    </a:lnTo>
                    <a:lnTo>
                      <a:pt x="20129" y="13839"/>
                    </a:lnTo>
                    <a:close/>
                    <a:moveTo>
                      <a:pt x="21085" y="13839"/>
                    </a:moveTo>
                    <a:lnTo>
                      <a:pt x="21085" y="14658"/>
                    </a:lnTo>
                    <a:lnTo>
                      <a:pt x="20619" y="14658"/>
                    </a:lnTo>
                    <a:lnTo>
                      <a:pt x="20619" y="13839"/>
                    </a:lnTo>
                    <a:close/>
                    <a:moveTo>
                      <a:pt x="21576" y="13839"/>
                    </a:moveTo>
                    <a:lnTo>
                      <a:pt x="21576" y="14658"/>
                    </a:lnTo>
                    <a:lnTo>
                      <a:pt x="21110" y="14658"/>
                    </a:lnTo>
                    <a:lnTo>
                      <a:pt x="21110" y="13839"/>
                    </a:lnTo>
                    <a:close/>
                    <a:moveTo>
                      <a:pt x="491" y="14701"/>
                    </a:moveTo>
                    <a:lnTo>
                      <a:pt x="491" y="15521"/>
                    </a:lnTo>
                    <a:lnTo>
                      <a:pt x="25" y="15521"/>
                    </a:lnTo>
                    <a:lnTo>
                      <a:pt x="25" y="14701"/>
                    </a:lnTo>
                    <a:close/>
                    <a:moveTo>
                      <a:pt x="981" y="14701"/>
                    </a:moveTo>
                    <a:lnTo>
                      <a:pt x="981" y="15521"/>
                    </a:lnTo>
                    <a:lnTo>
                      <a:pt x="515" y="15521"/>
                    </a:lnTo>
                    <a:lnTo>
                      <a:pt x="515" y="14701"/>
                    </a:lnTo>
                    <a:close/>
                    <a:moveTo>
                      <a:pt x="1471" y="14701"/>
                    </a:moveTo>
                    <a:lnTo>
                      <a:pt x="1471" y="15521"/>
                    </a:lnTo>
                    <a:lnTo>
                      <a:pt x="1005" y="15521"/>
                    </a:lnTo>
                    <a:lnTo>
                      <a:pt x="1005" y="14701"/>
                    </a:lnTo>
                    <a:close/>
                    <a:moveTo>
                      <a:pt x="1961" y="14701"/>
                    </a:moveTo>
                    <a:lnTo>
                      <a:pt x="1961" y="15521"/>
                    </a:lnTo>
                    <a:lnTo>
                      <a:pt x="1496" y="15521"/>
                    </a:lnTo>
                    <a:lnTo>
                      <a:pt x="1496" y="14701"/>
                    </a:lnTo>
                    <a:close/>
                    <a:moveTo>
                      <a:pt x="2452" y="14701"/>
                    </a:moveTo>
                    <a:lnTo>
                      <a:pt x="2452" y="15521"/>
                    </a:lnTo>
                    <a:lnTo>
                      <a:pt x="1986" y="15521"/>
                    </a:lnTo>
                    <a:lnTo>
                      <a:pt x="1986" y="14701"/>
                    </a:lnTo>
                    <a:close/>
                    <a:moveTo>
                      <a:pt x="2942" y="14701"/>
                    </a:moveTo>
                    <a:lnTo>
                      <a:pt x="2942" y="15521"/>
                    </a:lnTo>
                    <a:lnTo>
                      <a:pt x="2476" y="15521"/>
                    </a:lnTo>
                    <a:lnTo>
                      <a:pt x="2476" y="14701"/>
                    </a:lnTo>
                    <a:close/>
                    <a:moveTo>
                      <a:pt x="3433" y="14701"/>
                    </a:moveTo>
                    <a:lnTo>
                      <a:pt x="3433" y="15521"/>
                    </a:lnTo>
                    <a:lnTo>
                      <a:pt x="2967" y="15521"/>
                    </a:lnTo>
                    <a:lnTo>
                      <a:pt x="2967" y="14701"/>
                    </a:lnTo>
                    <a:close/>
                    <a:moveTo>
                      <a:pt x="3923" y="14701"/>
                    </a:moveTo>
                    <a:lnTo>
                      <a:pt x="3923" y="15521"/>
                    </a:lnTo>
                    <a:lnTo>
                      <a:pt x="3457" y="15521"/>
                    </a:lnTo>
                    <a:lnTo>
                      <a:pt x="3457" y="14701"/>
                    </a:lnTo>
                    <a:close/>
                    <a:moveTo>
                      <a:pt x="4413" y="14701"/>
                    </a:moveTo>
                    <a:lnTo>
                      <a:pt x="4413" y="15521"/>
                    </a:lnTo>
                    <a:lnTo>
                      <a:pt x="3947" y="15521"/>
                    </a:lnTo>
                    <a:lnTo>
                      <a:pt x="3947" y="14701"/>
                    </a:lnTo>
                    <a:close/>
                    <a:moveTo>
                      <a:pt x="4904" y="14701"/>
                    </a:moveTo>
                    <a:lnTo>
                      <a:pt x="4904" y="15521"/>
                    </a:lnTo>
                    <a:lnTo>
                      <a:pt x="4438" y="15521"/>
                    </a:lnTo>
                    <a:lnTo>
                      <a:pt x="4438" y="14701"/>
                    </a:lnTo>
                    <a:close/>
                    <a:moveTo>
                      <a:pt x="5394" y="14701"/>
                    </a:moveTo>
                    <a:lnTo>
                      <a:pt x="5394" y="15521"/>
                    </a:lnTo>
                    <a:lnTo>
                      <a:pt x="4928" y="15521"/>
                    </a:lnTo>
                    <a:lnTo>
                      <a:pt x="4928" y="14701"/>
                    </a:lnTo>
                    <a:close/>
                    <a:moveTo>
                      <a:pt x="5884" y="14701"/>
                    </a:moveTo>
                    <a:lnTo>
                      <a:pt x="5884" y="15521"/>
                    </a:lnTo>
                    <a:lnTo>
                      <a:pt x="5418" y="15521"/>
                    </a:lnTo>
                    <a:lnTo>
                      <a:pt x="5418" y="14701"/>
                    </a:lnTo>
                    <a:close/>
                    <a:moveTo>
                      <a:pt x="6375" y="14701"/>
                    </a:moveTo>
                    <a:lnTo>
                      <a:pt x="6375" y="15521"/>
                    </a:lnTo>
                    <a:lnTo>
                      <a:pt x="5909" y="15521"/>
                    </a:lnTo>
                    <a:lnTo>
                      <a:pt x="5909" y="14701"/>
                    </a:lnTo>
                    <a:close/>
                    <a:moveTo>
                      <a:pt x="6865" y="14701"/>
                    </a:moveTo>
                    <a:lnTo>
                      <a:pt x="6865" y="15521"/>
                    </a:lnTo>
                    <a:lnTo>
                      <a:pt x="6399" y="15521"/>
                    </a:lnTo>
                    <a:lnTo>
                      <a:pt x="6399" y="14701"/>
                    </a:lnTo>
                    <a:close/>
                    <a:moveTo>
                      <a:pt x="7355" y="14701"/>
                    </a:moveTo>
                    <a:lnTo>
                      <a:pt x="7355" y="15521"/>
                    </a:lnTo>
                    <a:lnTo>
                      <a:pt x="6890" y="15521"/>
                    </a:lnTo>
                    <a:lnTo>
                      <a:pt x="6890" y="14701"/>
                    </a:lnTo>
                    <a:close/>
                    <a:moveTo>
                      <a:pt x="7846" y="14701"/>
                    </a:moveTo>
                    <a:lnTo>
                      <a:pt x="7846" y="15521"/>
                    </a:lnTo>
                    <a:lnTo>
                      <a:pt x="7380" y="15521"/>
                    </a:lnTo>
                    <a:lnTo>
                      <a:pt x="7380" y="14701"/>
                    </a:lnTo>
                    <a:close/>
                    <a:moveTo>
                      <a:pt x="8336" y="14701"/>
                    </a:moveTo>
                    <a:lnTo>
                      <a:pt x="8336" y="15521"/>
                    </a:lnTo>
                    <a:lnTo>
                      <a:pt x="7870" y="15521"/>
                    </a:lnTo>
                    <a:lnTo>
                      <a:pt x="7870" y="14701"/>
                    </a:lnTo>
                    <a:close/>
                    <a:moveTo>
                      <a:pt x="8826" y="14701"/>
                    </a:moveTo>
                    <a:lnTo>
                      <a:pt x="8826" y="15521"/>
                    </a:lnTo>
                    <a:lnTo>
                      <a:pt x="8361" y="15521"/>
                    </a:lnTo>
                    <a:lnTo>
                      <a:pt x="8361" y="14701"/>
                    </a:lnTo>
                    <a:close/>
                    <a:moveTo>
                      <a:pt x="9317" y="14701"/>
                    </a:moveTo>
                    <a:lnTo>
                      <a:pt x="9317" y="15521"/>
                    </a:lnTo>
                    <a:lnTo>
                      <a:pt x="8851" y="15521"/>
                    </a:lnTo>
                    <a:lnTo>
                      <a:pt x="8851" y="14701"/>
                    </a:lnTo>
                    <a:close/>
                    <a:moveTo>
                      <a:pt x="9807" y="14701"/>
                    </a:moveTo>
                    <a:lnTo>
                      <a:pt x="9807" y="15521"/>
                    </a:lnTo>
                    <a:lnTo>
                      <a:pt x="9341" y="15521"/>
                    </a:lnTo>
                    <a:lnTo>
                      <a:pt x="9341" y="14701"/>
                    </a:lnTo>
                    <a:close/>
                    <a:moveTo>
                      <a:pt x="10297" y="14701"/>
                    </a:moveTo>
                    <a:lnTo>
                      <a:pt x="10297" y="15521"/>
                    </a:lnTo>
                    <a:lnTo>
                      <a:pt x="9832" y="15521"/>
                    </a:lnTo>
                    <a:lnTo>
                      <a:pt x="9832" y="14701"/>
                    </a:lnTo>
                    <a:close/>
                    <a:moveTo>
                      <a:pt x="10788" y="14701"/>
                    </a:moveTo>
                    <a:lnTo>
                      <a:pt x="10788" y="15521"/>
                    </a:lnTo>
                    <a:lnTo>
                      <a:pt x="10322" y="15521"/>
                    </a:lnTo>
                    <a:lnTo>
                      <a:pt x="10322" y="14701"/>
                    </a:lnTo>
                    <a:close/>
                    <a:moveTo>
                      <a:pt x="11278" y="14701"/>
                    </a:moveTo>
                    <a:lnTo>
                      <a:pt x="11278" y="15521"/>
                    </a:lnTo>
                    <a:lnTo>
                      <a:pt x="10812" y="15521"/>
                    </a:lnTo>
                    <a:lnTo>
                      <a:pt x="10812" y="14701"/>
                    </a:lnTo>
                    <a:close/>
                    <a:moveTo>
                      <a:pt x="11769" y="14701"/>
                    </a:moveTo>
                    <a:lnTo>
                      <a:pt x="11769" y="15521"/>
                    </a:lnTo>
                    <a:lnTo>
                      <a:pt x="11303" y="15521"/>
                    </a:lnTo>
                    <a:lnTo>
                      <a:pt x="11303" y="14701"/>
                    </a:lnTo>
                    <a:close/>
                    <a:moveTo>
                      <a:pt x="12259" y="14701"/>
                    </a:moveTo>
                    <a:lnTo>
                      <a:pt x="12259" y="15521"/>
                    </a:lnTo>
                    <a:lnTo>
                      <a:pt x="11793" y="15521"/>
                    </a:lnTo>
                    <a:lnTo>
                      <a:pt x="11793" y="14701"/>
                    </a:lnTo>
                    <a:close/>
                    <a:moveTo>
                      <a:pt x="12749" y="14701"/>
                    </a:moveTo>
                    <a:lnTo>
                      <a:pt x="12749" y="15521"/>
                    </a:lnTo>
                    <a:lnTo>
                      <a:pt x="12283" y="15521"/>
                    </a:lnTo>
                    <a:lnTo>
                      <a:pt x="12283" y="14701"/>
                    </a:lnTo>
                    <a:close/>
                    <a:moveTo>
                      <a:pt x="13240" y="14701"/>
                    </a:moveTo>
                    <a:lnTo>
                      <a:pt x="13240" y="15521"/>
                    </a:lnTo>
                    <a:lnTo>
                      <a:pt x="12774" y="15521"/>
                    </a:lnTo>
                    <a:lnTo>
                      <a:pt x="12774" y="14701"/>
                    </a:lnTo>
                    <a:close/>
                    <a:moveTo>
                      <a:pt x="13730" y="14701"/>
                    </a:moveTo>
                    <a:lnTo>
                      <a:pt x="13730" y="15521"/>
                    </a:lnTo>
                    <a:lnTo>
                      <a:pt x="13264" y="15521"/>
                    </a:lnTo>
                    <a:lnTo>
                      <a:pt x="13264" y="14701"/>
                    </a:lnTo>
                    <a:close/>
                    <a:moveTo>
                      <a:pt x="14220" y="14701"/>
                    </a:moveTo>
                    <a:lnTo>
                      <a:pt x="14220" y="15521"/>
                    </a:lnTo>
                    <a:lnTo>
                      <a:pt x="13754" y="15521"/>
                    </a:lnTo>
                    <a:lnTo>
                      <a:pt x="13754" y="14701"/>
                    </a:lnTo>
                    <a:close/>
                    <a:moveTo>
                      <a:pt x="14711" y="14701"/>
                    </a:moveTo>
                    <a:lnTo>
                      <a:pt x="14711" y="15521"/>
                    </a:lnTo>
                    <a:lnTo>
                      <a:pt x="14245" y="15521"/>
                    </a:lnTo>
                    <a:lnTo>
                      <a:pt x="14245" y="14701"/>
                    </a:lnTo>
                    <a:close/>
                    <a:moveTo>
                      <a:pt x="15201" y="14701"/>
                    </a:moveTo>
                    <a:lnTo>
                      <a:pt x="15201" y="15521"/>
                    </a:lnTo>
                    <a:lnTo>
                      <a:pt x="14735" y="15521"/>
                    </a:lnTo>
                    <a:lnTo>
                      <a:pt x="14735" y="14701"/>
                    </a:lnTo>
                    <a:close/>
                    <a:moveTo>
                      <a:pt x="15691" y="14701"/>
                    </a:moveTo>
                    <a:lnTo>
                      <a:pt x="15691" y="15521"/>
                    </a:lnTo>
                    <a:lnTo>
                      <a:pt x="15226" y="15521"/>
                    </a:lnTo>
                    <a:lnTo>
                      <a:pt x="15226" y="14701"/>
                    </a:lnTo>
                    <a:close/>
                    <a:moveTo>
                      <a:pt x="16182" y="14701"/>
                    </a:moveTo>
                    <a:lnTo>
                      <a:pt x="16182" y="15521"/>
                    </a:lnTo>
                    <a:lnTo>
                      <a:pt x="15716" y="15521"/>
                    </a:lnTo>
                    <a:lnTo>
                      <a:pt x="15716" y="14701"/>
                    </a:lnTo>
                    <a:close/>
                    <a:moveTo>
                      <a:pt x="16672" y="14701"/>
                    </a:moveTo>
                    <a:lnTo>
                      <a:pt x="16672" y="15521"/>
                    </a:lnTo>
                    <a:lnTo>
                      <a:pt x="16206" y="15521"/>
                    </a:lnTo>
                    <a:lnTo>
                      <a:pt x="16206" y="14701"/>
                    </a:lnTo>
                    <a:close/>
                    <a:moveTo>
                      <a:pt x="17162" y="14701"/>
                    </a:moveTo>
                    <a:lnTo>
                      <a:pt x="17162" y="15521"/>
                    </a:lnTo>
                    <a:lnTo>
                      <a:pt x="16697" y="15521"/>
                    </a:lnTo>
                    <a:lnTo>
                      <a:pt x="16697" y="14701"/>
                    </a:lnTo>
                    <a:close/>
                    <a:moveTo>
                      <a:pt x="17653" y="14701"/>
                    </a:moveTo>
                    <a:lnTo>
                      <a:pt x="17653" y="15521"/>
                    </a:lnTo>
                    <a:lnTo>
                      <a:pt x="17187" y="15521"/>
                    </a:lnTo>
                    <a:lnTo>
                      <a:pt x="17187" y="14701"/>
                    </a:lnTo>
                    <a:close/>
                    <a:moveTo>
                      <a:pt x="18143" y="14701"/>
                    </a:moveTo>
                    <a:lnTo>
                      <a:pt x="18143" y="15521"/>
                    </a:lnTo>
                    <a:lnTo>
                      <a:pt x="17677" y="15521"/>
                    </a:lnTo>
                    <a:lnTo>
                      <a:pt x="17677" y="14701"/>
                    </a:lnTo>
                    <a:close/>
                    <a:moveTo>
                      <a:pt x="18633" y="14701"/>
                    </a:moveTo>
                    <a:lnTo>
                      <a:pt x="18633" y="15521"/>
                    </a:lnTo>
                    <a:lnTo>
                      <a:pt x="18168" y="15521"/>
                    </a:lnTo>
                    <a:lnTo>
                      <a:pt x="18168" y="14701"/>
                    </a:lnTo>
                    <a:close/>
                    <a:moveTo>
                      <a:pt x="19124" y="14701"/>
                    </a:moveTo>
                    <a:lnTo>
                      <a:pt x="19124" y="15521"/>
                    </a:lnTo>
                    <a:lnTo>
                      <a:pt x="18658" y="15521"/>
                    </a:lnTo>
                    <a:lnTo>
                      <a:pt x="18658" y="14701"/>
                    </a:lnTo>
                    <a:close/>
                    <a:moveTo>
                      <a:pt x="19614" y="14701"/>
                    </a:moveTo>
                    <a:lnTo>
                      <a:pt x="19614" y="15521"/>
                    </a:lnTo>
                    <a:lnTo>
                      <a:pt x="19148" y="15521"/>
                    </a:lnTo>
                    <a:lnTo>
                      <a:pt x="19148" y="14701"/>
                    </a:lnTo>
                    <a:close/>
                    <a:moveTo>
                      <a:pt x="20105" y="14701"/>
                    </a:moveTo>
                    <a:lnTo>
                      <a:pt x="20105" y="15521"/>
                    </a:lnTo>
                    <a:lnTo>
                      <a:pt x="19639" y="15521"/>
                    </a:lnTo>
                    <a:lnTo>
                      <a:pt x="19639" y="14701"/>
                    </a:lnTo>
                    <a:close/>
                    <a:moveTo>
                      <a:pt x="20595" y="14701"/>
                    </a:moveTo>
                    <a:lnTo>
                      <a:pt x="20595" y="15521"/>
                    </a:lnTo>
                    <a:lnTo>
                      <a:pt x="20129" y="15521"/>
                    </a:lnTo>
                    <a:lnTo>
                      <a:pt x="20129" y="14701"/>
                    </a:lnTo>
                    <a:close/>
                    <a:moveTo>
                      <a:pt x="21085" y="14701"/>
                    </a:moveTo>
                    <a:lnTo>
                      <a:pt x="21085" y="15521"/>
                    </a:lnTo>
                    <a:lnTo>
                      <a:pt x="20619" y="15521"/>
                    </a:lnTo>
                    <a:lnTo>
                      <a:pt x="20619" y="14701"/>
                    </a:lnTo>
                    <a:close/>
                    <a:moveTo>
                      <a:pt x="21576" y="14701"/>
                    </a:moveTo>
                    <a:lnTo>
                      <a:pt x="21576" y="15521"/>
                    </a:lnTo>
                    <a:lnTo>
                      <a:pt x="21110" y="15521"/>
                    </a:lnTo>
                    <a:lnTo>
                      <a:pt x="21110" y="14701"/>
                    </a:lnTo>
                    <a:close/>
                    <a:moveTo>
                      <a:pt x="491" y="15564"/>
                    </a:moveTo>
                    <a:lnTo>
                      <a:pt x="491" y="16383"/>
                    </a:lnTo>
                    <a:lnTo>
                      <a:pt x="25" y="16383"/>
                    </a:lnTo>
                    <a:lnTo>
                      <a:pt x="25" y="15564"/>
                    </a:lnTo>
                    <a:close/>
                    <a:moveTo>
                      <a:pt x="981" y="15564"/>
                    </a:moveTo>
                    <a:lnTo>
                      <a:pt x="981" y="16383"/>
                    </a:lnTo>
                    <a:lnTo>
                      <a:pt x="515" y="16383"/>
                    </a:lnTo>
                    <a:lnTo>
                      <a:pt x="515" y="15564"/>
                    </a:lnTo>
                    <a:close/>
                    <a:moveTo>
                      <a:pt x="1471" y="15564"/>
                    </a:moveTo>
                    <a:lnTo>
                      <a:pt x="1471" y="16383"/>
                    </a:lnTo>
                    <a:lnTo>
                      <a:pt x="1005" y="16383"/>
                    </a:lnTo>
                    <a:lnTo>
                      <a:pt x="1005" y="15564"/>
                    </a:lnTo>
                    <a:close/>
                    <a:moveTo>
                      <a:pt x="1961" y="15564"/>
                    </a:moveTo>
                    <a:lnTo>
                      <a:pt x="1961" y="16383"/>
                    </a:lnTo>
                    <a:lnTo>
                      <a:pt x="1496" y="16383"/>
                    </a:lnTo>
                    <a:lnTo>
                      <a:pt x="1496" y="15564"/>
                    </a:lnTo>
                    <a:close/>
                    <a:moveTo>
                      <a:pt x="2452" y="15564"/>
                    </a:moveTo>
                    <a:lnTo>
                      <a:pt x="2452" y="16383"/>
                    </a:lnTo>
                    <a:lnTo>
                      <a:pt x="1986" y="16383"/>
                    </a:lnTo>
                    <a:lnTo>
                      <a:pt x="1986" y="15564"/>
                    </a:lnTo>
                    <a:close/>
                    <a:moveTo>
                      <a:pt x="2942" y="15564"/>
                    </a:moveTo>
                    <a:lnTo>
                      <a:pt x="2942" y="16383"/>
                    </a:lnTo>
                    <a:lnTo>
                      <a:pt x="2476" y="16383"/>
                    </a:lnTo>
                    <a:lnTo>
                      <a:pt x="2476" y="15564"/>
                    </a:lnTo>
                    <a:close/>
                    <a:moveTo>
                      <a:pt x="3433" y="15564"/>
                    </a:moveTo>
                    <a:lnTo>
                      <a:pt x="3433" y="16383"/>
                    </a:lnTo>
                    <a:lnTo>
                      <a:pt x="2967" y="16383"/>
                    </a:lnTo>
                    <a:lnTo>
                      <a:pt x="2967" y="15564"/>
                    </a:lnTo>
                    <a:close/>
                    <a:moveTo>
                      <a:pt x="3923" y="15564"/>
                    </a:moveTo>
                    <a:lnTo>
                      <a:pt x="3923" y="16383"/>
                    </a:lnTo>
                    <a:lnTo>
                      <a:pt x="3457" y="16383"/>
                    </a:lnTo>
                    <a:lnTo>
                      <a:pt x="3457" y="15564"/>
                    </a:lnTo>
                    <a:close/>
                    <a:moveTo>
                      <a:pt x="4413" y="15564"/>
                    </a:moveTo>
                    <a:lnTo>
                      <a:pt x="4413" y="16383"/>
                    </a:lnTo>
                    <a:lnTo>
                      <a:pt x="3947" y="16383"/>
                    </a:lnTo>
                    <a:lnTo>
                      <a:pt x="3947" y="15564"/>
                    </a:lnTo>
                    <a:close/>
                    <a:moveTo>
                      <a:pt x="4904" y="15564"/>
                    </a:moveTo>
                    <a:lnTo>
                      <a:pt x="4904" y="16383"/>
                    </a:lnTo>
                    <a:lnTo>
                      <a:pt x="4438" y="16383"/>
                    </a:lnTo>
                    <a:lnTo>
                      <a:pt x="4438" y="15564"/>
                    </a:lnTo>
                    <a:close/>
                    <a:moveTo>
                      <a:pt x="5394" y="15564"/>
                    </a:moveTo>
                    <a:lnTo>
                      <a:pt x="5394" y="16383"/>
                    </a:lnTo>
                    <a:lnTo>
                      <a:pt x="4928" y="16383"/>
                    </a:lnTo>
                    <a:lnTo>
                      <a:pt x="4928" y="15564"/>
                    </a:lnTo>
                    <a:close/>
                    <a:moveTo>
                      <a:pt x="5884" y="15564"/>
                    </a:moveTo>
                    <a:lnTo>
                      <a:pt x="5884" y="16383"/>
                    </a:lnTo>
                    <a:lnTo>
                      <a:pt x="5418" y="16383"/>
                    </a:lnTo>
                    <a:lnTo>
                      <a:pt x="5418" y="15564"/>
                    </a:lnTo>
                    <a:close/>
                    <a:moveTo>
                      <a:pt x="6375" y="15564"/>
                    </a:moveTo>
                    <a:lnTo>
                      <a:pt x="6375" y="16383"/>
                    </a:lnTo>
                    <a:lnTo>
                      <a:pt x="5909" y="16383"/>
                    </a:lnTo>
                    <a:lnTo>
                      <a:pt x="5909" y="15564"/>
                    </a:lnTo>
                    <a:close/>
                    <a:moveTo>
                      <a:pt x="6865" y="15564"/>
                    </a:moveTo>
                    <a:lnTo>
                      <a:pt x="6865" y="16383"/>
                    </a:lnTo>
                    <a:lnTo>
                      <a:pt x="6399" y="16383"/>
                    </a:lnTo>
                    <a:lnTo>
                      <a:pt x="6399" y="15564"/>
                    </a:lnTo>
                    <a:close/>
                    <a:moveTo>
                      <a:pt x="7355" y="15564"/>
                    </a:moveTo>
                    <a:lnTo>
                      <a:pt x="7355" y="16383"/>
                    </a:lnTo>
                    <a:lnTo>
                      <a:pt x="6890" y="16383"/>
                    </a:lnTo>
                    <a:lnTo>
                      <a:pt x="6890" y="15564"/>
                    </a:lnTo>
                    <a:close/>
                    <a:moveTo>
                      <a:pt x="7846" y="15564"/>
                    </a:moveTo>
                    <a:lnTo>
                      <a:pt x="7846" y="16383"/>
                    </a:lnTo>
                    <a:lnTo>
                      <a:pt x="7380" y="16383"/>
                    </a:lnTo>
                    <a:lnTo>
                      <a:pt x="7380" y="15564"/>
                    </a:lnTo>
                    <a:close/>
                    <a:moveTo>
                      <a:pt x="8336" y="15564"/>
                    </a:moveTo>
                    <a:lnTo>
                      <a:pt x="8336" y="16383"/>
                    </a:lnTo>
                    <a:lnTo>
                      <a:pt x="7870" y="16383"/>
                    </a:lnTo>
                    <a:lnTo>
                      <a:pt x="7870" y="15564"/>
                    </a:lnTo>
                    <a:close/>
                    <a:moveTo>
                      <a:pt x="8826" y="15564"/>
                    </a:moveTo>
                    <a:lnTo>
                      <a:pt x="8826" y="16383"/>
                    </a:lnTo>
                    <a:lnTo>
                      <a:pt x="8361" y="16383"/>
                    </a:lnTo>
                    <a:lnTo>
                      <a:pt x="8361" y="15564"/>
                    </a:lnTo>
                    <a:close/>
                    <a:moveTo>
                      <a:pt x="9317" y="15564"/>
                    </a:moveTo>
                    <a:lnTo>
                      <a:pt x="9317" y="16383"/>
                    </a:lnTo>
                    <a:lnTo>
                      <a:pt x="8851" y="16383"/>
                    </a:lnTo>
                    <a:lnTo>
                      <a:pt x="8851" y="15564"/>
                    </a:lnTo>
                    <a:close/>
                    <a:moveTo>
                      <a:pt x="9807" y="15564"/>
                    </a:moveTo>
                    <a:lnTo>
                      <a:pt x="9807" y="16383"/>
                    </a:lnTo>
                    <a:lnTo>
                      <a:pt x="9341" y="16383"/>
                    </a:lnTo>
                    <a:lnTo>
                      <a:pt x="9341" y="15564"/>
                    </a:lnTo>
                    <a:close/>
                    <a:moveTo>
                      <a:pt x="10297" y="15564"/>
                    </a:moveTo>
                    <a:lnTo>
                      <a:pt x="10297" y="16383"/>
                    </a:lnTo>
                    <a:lnTo>
                      <a:pt x="9832" y="16383"/>
                    </a:lnTo>
                    <a:lnTo>
                      <a:pt x="9832" y="15564"/>
                    </a:lnTo>
                    <a:close/>
                    <a:moveTo>
                      <a:pt x="10788" y="15564"/>
                    </a:moveTo>
                    <a:lnTo>
                      <a:pt x="10788" y="16383"/>
                    </a:lnTo>
                    <a:lnTo>
                      <a:pt x="10322" y="16383"/>
                    </a:lnTo>
                    <a:lnTo>
                      <a:pt x="10322" y="15564"/>
                    </a:lnTo>
                    <a:close/>
                    <a:moveTo>
                      <a:pt x="11278" y="15564"/>
                    </a:moveTo>
                    <a:lnTo>
                      <a:pt x="11278" y="16383"/>
                    </a:lnTo>
                    <a:lnTo>
                      <a:pt x="10812" y="16383"/>
                    </a:lnTo>
                    <a:lnTo>
                      <a:pt x="10812" y="15564"/>
                    </a:lnTo>
                    <a:close/>
                    <a:moveTo>
                      <a:pt x="11769" y="15564"/>
                    </a:moveTo>
                    <a:lnTo>
                      <a:pt x="11769" y="16383"/>
                    </a:lnTo>
                    <a:lnTo>
                      <a:pt x="11303" y="16383"/>
                    </a:lnTo>
                    <a:lnTo>
                      <a:pt x="11303" y="15564"/>
                    </a:lnTo>
                    <a:close/>
                    <a:moveTo>
                      <a:pt x="12259" y="15564"/>
                    </a:moveTo>
                    <a:lnTo>
                      <a:pt x="12259" y="16383"/>
                    </a:lnTo>
                    <a:lnTo>
                      <a:pt x="11793" y="16383"/>
                    </a:lnTo>
                    <a:lnTo>
                      <a:pt x="11793" y="15564"/>
                    </a:lnTo>
                    <a:close/>
                    <a:moveTo>
                      <a:pt x="12749" y="15564"/>
                    </a:moveTo>
                    <a:lnTo>
                      <a:pt x="12749" y="16383"/>
                    </a:lnTo>
                    <a:lnTo>
                      <a:pt x="12283" y="16383"/>
                    </a:lnTo>
                    <a:lnTo>
                      <a:pt x="12283" y="15564"/>
                    </a:lnTo>
                    <a:close/>
                    <a:moveTo>
                      <a:pt x="13240" y="15564"/>
                    </a:moveTo>
                    <a:lnTo>
                      <a:pt x="13240" y="16383"/>
                    </a:lnTo>
                    <a:lnTo>
                      <a:pt x="12774" y="16383"/>
                    </a:lnTo>
                    <a:lnTo>
                      <a:pt x="12774" y="15564"/>
                    </a:lnTo>
                    <a:close/>
                    <a:moveTo>
                      <a:pt x="13730" y="15564"/>
                    </a:moveTo>
                    <a:lnTo>
                      <a:pt x="13730" y="16383"/>
                    </a:lnTo>
                    <a:lnTo>
                      <a:pt x="13264" y="16383"/>
                    </a:lnTo>
                    <a:lnTo>
                      <a:pt x="13264" y="15564"/>
                    </a:lnTo>
                    <a:close/>
                    <a:moveTo>
                      <a:pt x="14220" y="15564"/>
                    </a:moveTo>
                    <a:lnTo>
                      <a:pt x="14220" y="16383"/>
                    </a:lnTo>
                    <a:lnTo>
                      <a:pt x="13754" y="16383"/>
                    </a:lnTo>
                    <a:lnTo>
                      <a:pt x="13754" y="15564"/>
                    </a:lnTo>
                    <a:close/>
                    <a:moveTo>
                      <a:pt x="14711" y="15564"/>
                    </a:moveTo>
                    <a:lnTo>
                      <a:pt x="14711" y="16383"/>
                    </a:lnTo>
                    <a:lnTo>
                      <a:pt x="14245" y="16383"/>
                    </a:lnTo>
                    <a:lnTo>
                      <a:pt x="14245" y="15564"/>
                    </a:lnTo>
                    <a:close/>
                    <a:moveTo>
                      <a:pt x="15201" y="15564"/>
                    </a:moveTo>
                    <a:lnTo>
                      <a:pt x="15201" y="16383"/>
                    </a:lnTo>
                    <a:lnTo>
                      <a:pt x="14735" y="16383"/>
                    </a:lnTo>
                    <a:lnTo>
                      <a:pt x="14735" y="15564"/>
                    </a:lnTo>
                    <a:close/>
                    <a:moveTo>
                      <a:pt x="15691" y="15564"/>
                    </a:moveTo>
                    <a:lnTo>
                      <a:pt x="15691" y="16383"/>
                    </a:lnTo>
                    <a:lnTo>
                      <a:pt x="15226" y="16383"/>
                    </a:lnTo>
                    <a:lnTo>
                      <a:pt x="15226" y="15564"/>
                    </a:lnTo>
                    <a:close/>
                    <a:moveTo>
                      <a:pt x="16182" y="15564"/>
                    </a:moveTo>
                    <a:lnTo>
                      <a:pt x="16182" y="16383"/>
                    </a:lnTo>
                    <a:lnTo>
                      <a:pt x="15716" y="16383"/>
                    </a:lnTo>
                    <a:lnTo>
                      <a:pt x="15716" y="15564"/>
                    </a:lnTo>
                    <a:close/>
                    <a:moveTo>
                      <a:pt x="16672" y="15564"/>
                    </a:moveTo>
                    <a:lnTo>
                      <a:pt x="16672" y="16383"/>
                    </a:lnTo>
                    <a:lnTo>
                      <a:pt x="16206" y="16383"/>
                    </a:lnTo>
                    <a:lnTo>
                      <a:pt x="16206" y="15564"/>
                    </a:lnTo>
                    <a:close/>
                    <a:moveTo>
                      <a:pt x="17162" y="15564"/>
                    </a:moveTo>
                    <a:lnTo>
                      <a:pt x="17162" y="16383"/>
                    </a:lnTo>
                    <a:lnTo>
                      <a:pt x="16697" y="16383"/>
                    </a:lnTo>
                    <a:lnTo>
                      <a:pt x="16697" y="15564"/>
                    </a:lnTo>
                    <a:close/>
                    <a:moveTo>
                      <a:pt x="17653" y="15564"/>
                    </a:moveTo>
                    <a:lnTo>
                      <a:pt x="17653" y="16383"/>
                    </a:lnTo>
                    <a:lnTo>
                      <a:pt x="17187" y="16383"/>
                    </a:lnTo>
                    <a:lnTo>
                      <a:pt x="17187" y="15564"/>
                    </a:lnTo>
                    <a:close/>
                    <a:moveTo>
                      <a:pt x="18143" y="15564"/>
                    </a:moveTo>
                    <a:lnTo>
                      <a:pt x="18143" y="16383"/>
                    </a:lnTo>
                    <a:lnTo>
                      <a:pt x="17677" y="16383"/>
                    </a:lnTo>
                    <a:lnTo>
                      <a:pt x="17677" y="15564"/>
                    </a:lnTo>
                    <a:close/>
                    <a:moveTo>
                      <a:pt x="18633" y="15564"/>
                    </a:moveTo>
                    <a:lnTo>
                      <a:pt x="18633" y="16383"/>
                    </a:lnTo>
                    <a:lnTo>
                      <a:pt x="18168" y="16383"/>
                    </a:lnTo>
                    <a:lnTo>
                      <a:pt x="18168" y="15564"/>
                    </a:lnTo>
                    <a:close/>
                    <a:moveTo>
                      <a:pt x="19124" y="15564"/>
                    </a:moveTo>
                    <a:lnTo>
                      <a:pt x="19124" y="16383"/>
                    </a:lnTo>
                    <a:lnTo>
                      <a:pt x="18658" y="16383"/>
                    </a:lnTo>
                    <a:lnTo>
                      <a:pt x="18658" y="15564"/>
                    </a:lnTo>
                    <a:close/>
                    <a:moveTo>
                      <a:pt x="19614" y="15564"/>
                    </a:moveTo>
                    <a:lnTo>
                      <a:pt x="19614" y="16383"/>
                    </a:lnTo>
                    <a:lnTo>
                      <a:pt x="19148" y="16383"/>
                    </a:lnTo>
                    <a:lnTo>
                      <a:pt x="19148" y="15564"/>
                    </a:lnTo>
                    <a:close/>
                    <a:moveTo>
                      <a:pt x="20105" y="15564"/>
                    </a:moveTo>
                    <a:lnTo>
                      <a:pt x="20105" y="16383"/>
                    </a:lnTo>
                    <a:lnTo>
                      <a:pt x="19639" y="16383"/>
                    </a:lnTo>
                    <a:lnTo>
                      <a:pt x="19639" y="15564"/>
                    </a:lnTo>
                    <a:close/>
                    <a:moveTo>
                      <a:pt x="20595" y="15564"/>
                    </a:moveTo>
                    <a:lnTo>
                      <a:pt x="20595" y="16383"/>
                    </a:lnTo>
                    <a:lnTo>
                      <a:pt x="20129" y="16383"/>
                    </a:lnTo>
                    <a:lnTo>
                      <a:pt x="20129" y="15564"/>
                    </a:lnTo>
                    <a:close/>
                    <a:moveTo>
                      <a:pt x="21085" y="15564"/>
                    </a:moveTo>
                    <a:lnTo>
                      <a:pt x="21085" y="16383"/>
                    </a:lnTo>
                    <a:lnTo>
                      <a:pt x="20619" y="16383"/>
                    </a:lnTo>
                    <a:lnTo>
                      <a:pt x="20619" y="15564"/>
                    </a:lnTo>
                    <a:close/>
                    <a:moveTo>
                      <a:pt x="21576" y="15564"/>
                    </a:moveTo>
                    <a:lnTo>
                      <a:pt x="21576" y="16383"/>
                    </a:lnTo>
                    <a:lnTo>
                      <a:pt x="21110" y="16383"/>
                    </a:lnTo>
                    <a:lnTo>
                      <a:pt x="21110" y="15564"/>
                    </a:lnTo>
                    <a:close/>
                    <a:moveTo>
                      <a:pt x="491" y="16426"/>
                    </a:moveTo>
                    <a:lnTo>
                      <a:pt x="491" y="17245"/>
                    </a:lnTo>
                    <a:lnTo>
                      <a:pt x="25" y="17245"/>
                    </a:lnTo>
                    <a:lnTo>
                      <a:pt x="25" y="16426"/>
                    </a:lnTo>
                    <a:close/>
                    <a:moveTo>
                      <a:pt x="981" y="16426"/>
                    </a:moveTo>
                    <a:lnTo>
                      <a:pt x="981" y="17245"/>
                    </a:lnTo>
                    <a:lnTo>
                      <a:pt x="515" y="17245"/>
                    </a:lnTo>
                    <a:lnTo>
                      <a:pt x="515" y="16426"/>
                    </a:lnTo>
                    <a:close/>
                    <a:moveTo>
                      <a:pt x="1471" y="16426"/>
                    </a:moveTo>
                    <a:lnTo>
                      <a:pt x="1471" y="17245"/>
                    </a:lnTo>
                    <a:lnTo>
                      <a:pt x="1005" y="17245"/>
                    </a:lnTo>
                    <a:lnTo>
                      <a:pt x="1005" y="16426"/>
                    </a:lnTo>
                    <a:close/>
                    <a:moveTo>
                      <a:pt x="1961" y="16426"/>
                    </a:moveTo>
                    <a:lnTo>
                      <a:pt x="1961" y="17245"/>
                    </a:lnTo>
                    <a:lnTo>
                      <a:pt x="1496" y="17245"/>
                    </a:lnTo>
                    <a:lnTo>
                      <a:pt x="1496" y="16426"/>
                    </a:lnTo>
                    <a:close/>
                    <a:moveTo>
                      <a:pt x="2452" y="16426"/>
                    </a:moveTo>
                    <a:lnTo>
                      <a:pt x="2452" y="17245"/>
                    </a:lnTo>
                    <a:lnTo>
                      <a:pt x="1986" y="17245"/>
                    </a:lnTo>
                    <a:lnTo>
                      <a:pt x="1986" y="16426"/>
                    </a:lnTo>
                    <a:close/>
                    <a:moveTo>
                      <a:pt x="2942" y="16426"/>
                    </a:moveTo>
                    <a:lnTo>
                      <a:pt x="2942" y="17245"/>
                    </a:lnTo>
                    <a:lnTo>
                      <a:pt x="2476" y="17245"/>
                    </a:lnTo>
                    <a:lnTo>
                      <a:pt x="2476" y="16426"/>
                    </a:lnTo>
                    <a:close/>
                    <a:moveTo>
                      <a:pt x="3433" y="16426"/>
                    </a:moveTo>
                    <a:lnTo>
                      <a:pt x="3433" y="17245"/>
                    </a:lnTo>
                    <a:lnTo>
                      <a:pt x="2967" y="17245"/>
                    </a:lnTo>
                    <a:lnTo>
                      <a:pt x="2967" y="16426"/>
                    </a:lnTo>
                    <a:close/>
                    <a:moveTo>
                      <a:pt x="3923" y="16426"/>
                    </a:moveTo>
                    <a:lnTo>
                      <a:pt x="3923" y="17245"/>
                    </a:lnTo>
                    <a:lnTo>
                      <a:pt x="3457" y="17245"/>
                    </a:lnTo>
                    <a:lnTo>
                      <a:pt x="3457" y="16426"/>
                    </a:lnTo>
                    <a:close/>
                    <a:moveTo>
                      <a:pt x="4413" y="16426"/>
                    </a:moveTo>
                    <a:lnTo>
                      <a:pt x="4413" y="17245"/>
                    </a:lnTo>
                    <a:lnTo>
                      <a:pt x="3947" y="17245"/>
                    </a:lnTo>
                    <a:lnTo>
                      <a:pt x="3947" y="16426"/>
                    </a:lnTo>
                    <a:close/>
                    <a:moveTo>
                      <a:pt x="4904" y="16426"/>
                    </a:moveTo>
                    <a:lnTo>
                      <a:pt x="4904" y="17245"/>
                    </a:lnTo>
                    <a:lnTo>
                      <a:pt x="4438" y="17245"/>
                    </a:lnTo>
                    <a:lnTo>
                      <a:pt x="4438" y="16426"/>
                    </a:lnTo>
                    <a:close/>
                    <a:moveTo>
                      <a:pt x="5394" y="16426"/>
                    </a:moveTo>
                    <a:lnTo>
                      <a:pt x="5394" y="17245"/>
                    </a:lnTo>
                    <a:lnTo>
                      <a:pt x="4928" y="17245"/>
                    </a:lnTo>
                    <a:lnTo>
                      <a:pt x="4928" y="16426"/>
                    </a:lnTo>
                    <a:close/>
                    <a:moveTo>
                      <a:pt x="5884" y="16426"/>
                    </a:moveTo>
                    <a:lnTo>
                      <a:pt x="5884" y="17245"/>
                    </a:lnTo>
                    <a:lnTo>
                      <a:pt x="5418" y="17245"/>
                    </a:lnTo>
                    <a:lnTo>
                      <a:pt x="5418" y="16426"/>
                    </a:lnTo>
                    <a:close/>
                    <a:moveTo>
                      <a:pt x="6375" y="16426"/>
                    </a:moveTo>
                    <a:lnTo>
                      <a:pt x="6375" y="17245"/>
                    </a:lnTo>
                    <a:lnTo>
                      <a:pt x="5909" y="17245"/>
                    </a:lnTo>
                    <a:lnTo>
                      <a:pt x="5909" y="16426"/>
                    </a:lnTo>
                    <a:close/>
                    <a:moveTo>
                      <a:pt x="6865" y="16426"/>
                    </a:moveTo>
                    <a:lnTo>
                      <a:pt x="6865" y="17245"/>
                    </a:lnTo>
                    <a:lnTo>
                      <a:pt x="6399" y="17245"/>
                    </a:lnTo>
                    <a:lnTo>
                      <a:pt x="6399" y="16426"/>
                    </a:lnTo>
                    <a:close/>
                    <a:moveTo>
                      <a:pt x="7355" y="16426"/>
                    </a:moveTo>
                    <a:lnTo>
                      <a:pt x="7355" y="17245"/>
                    </a:lnTo>
                    <a:lnTo>
                      <a:pt x="6890" y="17245"/>
                    </a:lnTo>
                    <a:lnTo>
                      <a:pt x="6890" y="16426"/>
                    </a:lnTo>
                    <a:close/>
                    <a:moveTo>
                      <a:pt x="7846" y="16426"/>
                    </a:moveTo>
                    <a:lnTo>
                      <a:pt x="7846" y="17245"/>
                    </a:lnTo>
                    <a:lnTo>
                      <a:pt x="7380" y="17245"/>
                    </a:lnTo>
                    <a:lnTo>
                      <a:pt x="7380" y="16426"/>
                    </a:lnTo>
                    <a:close/>
                    <a:moveTo>
                      <a:pt x="8336" y="16426"/>
                    </a:moveTo>
                    <a:lnTo>
                      <a:pt x="8336" y="17245"/>
                    </a:lnTo>
                    <a:lnTo>
                      <a:pt x="7870" y="17245"/>
                    </a:lnTo>
                    <a:lnTo>
                      <a:pt x="7870" y="16426"/>
                    </a:lnTo>
                    <a:close/>
                    <a:moveTo>
                      <a:pt x="8826" y="16426"/>
                    </a:moveTo>
                    <a:lnTo>
                      <a:pt x="8826" y="17245"/>
                    </a:lnTo>
                    <a:lnTo>
                      <a:pt x="8361" y="17245"/>
                    </a:lnTo>
                    <a:lnTo>
                      <a:pt x="8361" y="16426"/>
                    </a:lnTo>
                    <a:close/>
                    <a:moveTo>
                      <a:pt x="9317" y="16426"/>
                    </a:moveTo>
                    <a:lnTo>
                      <a:pt x="9317" y="17245"/>
                    </a:lnTo>
                    <a:lnTo>
                      <a:pt x="8851" y="17245"/>
                    </a:lnTo>
                    <a:lnTo>
                      <a:pt x="8851" y="16426"/>
                    </a:lnTo>
                    <a:close/>
                    <a:moveTo>
                      <a:pt x="9807" y="16426"/>
                    </a:moveTo>
                    <a:lnTo>
                      <a:pt x="9807" y="17245"/>
                    </a:lnTo>
                    <a:lnTo>
                      <a:pt x="9341" y="17245"/>
                    </a:lnTo>
                    <a:lnTo>
                      <a:pt x="9341" y="16426"/>
                    </a:lnTo>
                    <a:close/>
                    <a:moveTo>
                      <a:pt x="10297" y="16426"/>
                    </a:moveTo>
                    <a:lnTo>
                      <a:pt x="10297" y="17245"/>
                    </a:lnTo>
                    <a:lnTo>
                      <a:pt x="9832" y="17245"/>
                    </a:lnTo>
                    <a:lnTo>
                      <a:pt x="9832" y="16426"/>
                    </a:lnTo>
                    <a:close/>
                    <a:moveTo>
                      <a:pt x="10788" y="16426"/>
                    </a:moveTo>
                    <a:lnTo>
                      <a:pt x="10788" y="17245"/>
                    </a:lnTo>
                    <a:lnTo>
                      <a:pt x="10322" y="17245"/>
                    </a:lnTo>
                    <a:lnTo>
                      <a:pt x="10322" y="16426"/>
                    </a:lnTo>
                    <a:close/>
                    <a:moveTo>
                      <a:pt x="11278" y="16426"/>
                    </a:moveTo>
                    <a:lnTo>
                      <a:pt x="11278" y="17245"/>
                    </a:lnTo>
                    <a:lnTo>
                      <a:pt x="10812" y="17245"/>
                    </a:lnTo>
                    <a:lnTo>
                      <a:pt x="10812" y="16426"/>
                    </a:lnTo>
                    <a:close/>
                    <a:moveTo>
                      <a:pt x="11769" y="16426"/>
                    </a:moveTo>
                    <a:lnTo>
                      <a:pt x="11769" y="17245"/>
                    </a:lnTo>
                    <a:lnTo>
                      <a:pt x="11303" y="17245"/>
                    </a:lnTo>
                    <a:lnTo>
                      <a:pt x="11303" y="16426"/>
                    </a:lnTo>
                    <a:close/>
                    <a:moveTo>
                      <a:pt x="12259" y="16426"/>
                    </a:moveTo>
                    <a:lnTo>
                      <a:pt x="12259" y="17245"/>
                    </a:lnTo>
                    <a:lnTo>
                      <a:pt x="11793" y="17245"/>
                    </a:lnTo>
                    <a:lnTo>
                      <a:pt x="11793" y="16426"/>
                    </a:lnTo>
                    <a:close/>
                    <a:moveTo>
                      <a:pt x="12749" y="16426"/>
                    </a:moveTo>
                    <a:lnTo>
                      <a:pt x="12749" y="17245"/>
                    </a:lnTo>
                    <a:lnTo>
                      <a:pt x="12283" y="17245"/>
                    </a:lnTo>
                    <a:lnTo>
                      <a:pt x="12283" y="16426"/>
                    </a:lnTo>
                    <a:close/>
                    <a:moveTo>
                      <a:pt x="13240" y="16426"/>
                    </a:moveTo>
                    <a:lnTo>
                      <a:pt x="13240" y="17245"/>
                    </a:lnTo>
                    <a:lnTo>
                      <a:pt x="12774" y="17245"/>
                    </a:lnTo>
                    <a:lnTo>
                      <a:pt x="12774" y="16426"/>
                    </a:lnTo>
                    <a:close/>
                    <a:moveTo>
                      <a:pt x="13730" y="16426"/>
                    </a:moveTo>
                    <a:lnTo>
                      <a:pt x="13730" y="17245"/>
                    </a:lnTo>
                    <a:lnTo>
                      <a:pt x="13264" y="17245"/>
                    </a:lnTo>
                    <a:lnTo>
                      <a:pt x="13264" y="16426"/>
                    </a:lnTo>
                    <a:close/>
                    <a:moveTo>
                      <a:pt x="14220" y="16426"/>
                    </a:moveTo>
                    <a:lnTo>
                      <a:pt x="14220" y="17245"/>
                    </a:lnTo>
                    <a:lnTo>
                      <a:pt x="13754" y="17245"/>
                    </a:lnTo>
                    <a:lnTo>
                      <a:pt x="13754" y="16426"/>
                    </a:lnTo>
                    <a:close/>
                    <a:moveTo>
                      <a:pt x="14711" y="16426"/>
                    </a:moveTo>
                    <a:lnTo>
                      <a:pt x="14711" y="17245"/>
                    </a:lnTo>
                    <a:lnTo>
                      <a:pt x="14245" y="17245"/>
                    </a:lnTo>
                    <a:lnTo>
                      <a:pt x="14245" y="16426"/>
                    </a:lnTo>
                    <a:close/>
                    <a:moveTo>
                      <a:pt x="15201" y="16426"/>
                    </a:moveTo>
                    <a:lnTo>
                      <a:pt x="15201" y="17245"/>
                    </a:lnTo>
                    <a:lnTo>
                      <a:pt x="14735" y="17245"/>
                    </a:lnTo>
                    <a:lnTo>
                      <a:pt x="14735" y="16426"/>
                    </a:lnTo>
                    <a:close/>
                    <a:moveTo>
                      <a:pt x="15691" y="16426"/>
                    </a:moveTo>
                    <a:lnTo>
                      <a:pt x="15691" y="17245"/>
                    </a:lnTo>
                    <a:lnTo>
                      <a:pt x="15226" y="17245"/>
                    </a:lnTo>
                    <a:lnTo>
                      <a:pt x="15226" y="16426"/>
                    </a:lnTo>
                    <a:close/>
                    <a:moveTo>
                      <a:pt x="16182" y="16426"/>
                    </a:moveTo>
                    <a:lnTo>
                      <a:pt x="16182" y="17245"/>
                    </a:lnTo>
                    <a:lnTo>
                      <a:pt x="15716" y="17245"/>
                    </a:lnTo>
                    <a:lnTo>
                      <a:pt x="15716" y="16426"/>
                    </a:lnTo>
                    <a:close/>
                    <a:moveTo>
                      <a:pt x="16672" y="16426"/>
                    </a:moveTo>
                    <a:lnTo>
                      <a:pt x="16672" y="17245"/>
                    </a:lnTo>
                    <a:lnTo>
                      <a:pt x="16206" y="17245"/>
                    </a:lnTo>
                    <a:lnTo>
                      <a:pt x="16206" y="16426"/>
                    </a:lnTo>
                    <a:close/>
                    <a:moveTo>
                      <a:pt x="17162" y="16426"/>
                    </a:moveTo>
                    <a:lnTo>
                      <a:pt x="17162" y="17245"/>
                    </a:lnTo>
                    <a:lnTo>
                      <a:pt x="16697" y="17245"/>
                    </a:lnTo>
                    <a:lnTo>
                      <a:pt x="16697" y="16426"/>
                    </a:lnTo>
                    <a:close/>
                    <a:moveTo>
                      <a:pt x="17653" y="16426"/>
                    </a:moveTo>
                    <a:lnTo>
                      <a:pt x="17653" y="17245"/>
                    </a:lnTo>
                    <a:lnTo>
                      <a:pt x="17187" y="17245"/>
                    </a:lnTo>
                    <a:lnTo>
                      <a:pt x="17187" y="16426"/>
                    </a:lnTo>
                    <a:close/>
                    <a:moveTo>
                      <a:pt x="18143" y="16426"/>
                    </a:moveTo>
                    <a:lnTo>
                      <a:pt x="18143" y="17245"/>
                    </a:lnTo>
                    <a:lnTo>
                      <a:pt x="17677" y="17245"/>
                    </a:lnTo>
                    <a:lnTo>
                      <a:pt x="17677" y="16426"/>
                    </a:lnTo>
                    <a:close/>
                    <a:moveTo>
                      <a:pt x="18633" y="16426"/>
                    </a:moveTo>
                    <a:lnTo>
                      <a:pt x="18633" y="17245"/>
                    </a:lnTo>
                    <a:lnTo>
                      <a:pt x="18168" y="17245"/>
                    </a:lnTo>
                    <a:lnTo>
                      <a:pt x="18168" y="16426"/>
                    </a:lnTo>
                    <a:close/>
                    <a:moveTo>
                      <a:pt x="19124" y="16426"/>
                    </a:moveTo>
                    <a:lnTo>
                      <a:pt x="19124" y="17245"/>
                    </a:lnTo>
                    <a:lnTo>
                      <a:pt x="18658" y="17245"/>
                    </a:lnTo>
                    <a:lnTo>
                      <a:pt x="18658" y="16426"/>
                    </a:lnTo>
                    <a:close/>
                    <a:moveTo>
                      <a:pt x="19614" y="16426"/>
                    </a:moveTo>
                    <a:lnTo>
                      <a:pt x="19614" y="17245"/>
                    </a:lnTo>
                    <a:lnTo>
                      <a:pt x="19148" y="17245"/>
                    </a:lnTo>
                    <a:lnTo>
                      <a:pt x="19148" y="16426"/>
                    </a:lnTo>
                    <a:close/>
                    <a:moveTo>
                      <a:pt x="20105" y="16426"/>
                    </a:moveTo>
                    <a:lnTo>
                      <a:pt x="20105" y="17245"/>
                    </a:lnTo>
                    <a:lnTo>
                      <a:pt x="19639" y="17245"/>
                    </a:lnTo>
                    <a:lnTo>
                      <a:pt x="19639" y="16426"/>
                    </a:lnTo>
                    <a:close/>
                    <a:moveTo>
                      <a:pt x="20595" y="16426"/>
                    </a:moveTo>
                    <a:lnTo>
                      <a:pt x="20595" y="17245"/>
                    </a:lnTo>
                    <a:lnTo>
                      <a:pt x="20129" y="17245"/>
                    </a:lnTo>
                    <a:lnTo>
                      <a:pt x="20129" y="16426"/>
                    </a:lnTo>
                    <a:close/>
                    <a:moveTo>
                      <a:pt x="21085" y="16426"/>
                    </a:moveTo>
                    <a:lnTo>
                      <a:pt x="21085" y="17245"/>
                    </a:lnTo>
                    <a:lnTo>
                      <a:pt x="20619" y="17245"/>
                    </a:lnTo>
                    <a:lnTo>
                      <a:pt x="20619" y="16426"/>
                    </a:lnTo>
                    <a:close/>
                    <a:moveTo>
                      <a:pt x="21576" y="16426"/>
                    </a:moveTo>
                    <a:lnTo>
                      <a:pt x="21576" y="17245"/>
                    </a:lnTo>
                    <a:lnTo>
                      <a:pt x="21110" y="17245"/>
                    </a:lnTo>
                    <a:lnTo>
                      <a:pt x="21110" y="16426"/>
                    </a:lnTo>
                    <a:close/>
                    <a:moveTo>
                      <a:pt x="491" y="17288"/>
                    </a:moveTo>
                    <a:lnTo>
                      <a:pt x="491" y="18107"/>
                    </a:lnTo>
                    <a:lnTo>
                      <a:pt x="25" y="18107"/>
                    </a:lnTo>
                    <a:lnTo>
                      <a:pt x="25" y="17288"/>
                    </a:lnTo>
                    <a:close/>
                    <a:moveTo>
                      <a:pt x="981" y="17288"/>
                    </a:moveTo>
                    <a:lnTo>
                      <a:pt x="981" y="18107"/>
                    </a:lnTo>
                    <a:lnTo>
                      <a:pt x="515" y="18107"/>
                    </a:lnTo>
                    <a:lnTo>
                      <a:pt x="515" y="17288"/>
                    </a:lnTo>
                    <a:close/>
                    <a:moveTo>
                      <a:pt x="1471" y="17288"/>
                    </a:moveTo>
                    <a:lnTo>
                      <a:pt x="1471" y="18107"/>
                    </a:lnTo>
                    <a:lnTo>
                      <a:pt x="1005" y="18107"/>
                    </a:lnTo>
                    <a:lnTo>
                      <a:pt x="1005" y="17288"/>
                    </a:lnTo>
                    <a:close/>
                    <a:moveTo>
                      <a:pt x="1961" y="17288"/>
                    </a:moveTo>
                    <a:lnTo>
                      <a:pt x="1961" y="18107"/>
                    </a:lnTo>
                    <a:lnTo>
                      <a:pt x="1496" y="18107"/>
                    </a:lnTo>
                    <a:lnTo>
                      <a:pt x="1496" y="17288"/>
                    </a:lnTo>
                    <a:close/>
                    <a:moveTo>
                      <a:pt x="2452" y="17288"/>
                    </a:moveTo>
                    <a:lnTo>
                      <a:pt x="2452" y="18107"/>
                    </a:lnTo>
                    <a:lnTo>
                      <a:pt x="1986" y="18107"/>
                    </a:lnTo>
                    <a:lnTo>
                      <a:pt x="1986" y="17288"/>
                    </a:lnTo>
                    <a:close/>
                    <a:moveTo>
                      <a:pt x="2942" y="17288"/>
                    </a:moveTo>
                    <a:lnTo>
                      <a:pt x="2942" y="18107"/>
                    </a:lnTo>
                    <a:lnTo>
                      <a:pt x="2476" y="18107"/>
                    </a:lnTo>
                    <a:lnTo>
                      <a:pt x="2476" y="17288"/>
                    </a:lnTo>
                    <a:close/>
                    <a:moveTo>
                      <a:pt x="3433" y="17288"/>
                    </a:moveTo>
                    <a:lnTo>
                      <a:pt x="3433" y="18107"/>
                    </a:lnTo>
                    <a:lnTo>
                      <a:pt x="2967" y="18107"/>
                    </a:lnTo>
                    <a:lnTo>
                      <a:pt x="2967" y="17288"/>
                    </a:lnTo>
                    <a:close/>
                    <a:moveTo>
                      <a:pt x="3923" y="17288"/>
                    </a:moveTo>
                    <a:lnTo>
                      <a:pt x="3923" y="18107"/>
                    </a:lnTo>
                    <a:lnTo>
                      <a:pt x="3457" y="18107"/>
                    </a:lnTo>
                    <a:lnTo>
                      <a:pt x="3457" y="17288"/>
                    </a:lnTo>
                    <a:close/>
                    <a:moveTo>
                      <a:pt x="4413" y="17288"/>
                    </a:moveTo>
                    <a:lnTo>
                      <a:pt x="4413" y="18107"/>
                    </a:lnTo>
                    <a:lnTo>
                      <a:pt x="3947" y="18107"/>
                    </a:lnTo>
                    <a:lnTo>
                      <a:pt x="3947" y="17288"/>
                    </a:lnTo>
                    <a:close/>
                    <a:moveTo>
                      <a:pt x="4904" y="17288"/>
                    </a:moveTo>
                    <a:lnTo>
                      <a:pt x="4904" y="18107"/>
                    </a:lnTo>
                    <a:lnTo>
                      <a:pt x="4438" y="18107"/>
                    </a:lnTo>
                    <a:lnTo>
                      <a:pt x="4438" y="17288"/>
                    </a:lnTo>
                    <a:close/>
                    <a:moveTo>
                      <a:pt x="5394" y="17288"/>
                    </a:moveTo>
                    <a:lnTo>
                      <a:pt x="5394" y="18107"/>
                    </a:lnTo>
                    <a:lnTo>
                      <a:pt x="4928" y="18107"/>
                    </a:lnTo>
                    <a:lnTo>
                      <a:pt x="4928" y="17288"/>
                    </a:lnTo>
                    <a:close/>
                    <a:moveTo>
                      <a:pt x="5884" y="17288"/>
                    </a:moveTo>
                    <a:lnTo>
                      <a:pt x="5884" y="18107"/>
                    </a:lnTo>
                    <a:lnTo>
                      <a:pt x="5418" y="18107"/>
                    </a:lnTo>
                    <a:lnTo>
                      <a:pt x="5418" y="17288"/>
                    </a:lnTo>
                    <a:close/>
                    <a:moveTo>
                      <a:pt x="6375" y="17288"/>
                    </a:moveTo>
                    <a:lnTo>
                      <a:pt x="6375" y="18107"/>
                    </a:lnTo>
                    <a:lnTo>
                      <a:pt x="5909" y="18107"/>
                    </a:lnTo>
                    <a:lnTo>
                      <a:pt x="5909" y="17288"/>
                    </a:lnTo>
                    <a:close/>
                    <a:moveTo>
                      <a:pt x="6865" y="17288"/>
                    </a:moveTo>
                    <a:lnTo>
                      <a:pt x="6865" y="18107"/>
                    </a:lnTo>
                    <a:lnTo>
                      <a:pt x="6399" y="18107"/>
                    </a:lnTo>
                    <a:lnTo>
                      <a:pt x="6399" y="17288"/>
                    </a:lnTo>
                    <a:close/>
                    <a:moveTo>
                      <a:pt x="7355" y="17288"/>
                    </a:moveTo>
                    <a:lnTo>
                      <a:pt x="7355" y="18107"/>
                    </a:lnTo>
                    <a:lnTo>
                      <a:pt x="6890" y="18107"/>
                    </a:lnTo>
                    <a:lnTo>
                      <a:pt x="6890" y="17288"/>
                    </a:lnTo>
                    <a:close/>
                    <a:moveTo>
                      <a:pt x="7846" y="17288"/>
                    </a:moveTo>
                    <a:lnTo>
                      <a:pt x="7846" y="18107"/>
                    </a:lnTo>
                    <a:lnTo>
                      <a:pt x="7380" y="18107"/>
                    </a:lnTo>
                    <a:lnTo>
                      <a:pt x="7380" y="17288"/>
                    </a:lnTo>
                    <a:close/>
                    <a:moveTo>
                      <a:pt x="8336" y="17288"/>
                    </a:moveTo>
                    <a:lnTo>
                      <a:pt x="8336" y="18107"/>
                    </a:lnTo>
                    <a:lnTo>
                      <a:pt x="7870" y="18107"/>
                    </a:lnTo>
                    <a:lnTo>
                      <a:pt x="7870" y="17288"/>
                    </a:lnTo>
                    <a:close/>
                    <a:moveTo>
                      <a:pt x="8826" y="17288"/>
                    </a:moveTo>
                    <a:lnTo>
                      <a:pt x="8826" y="18107"/>
                    </a:lnTo>
                    <a:lnTo>
                      <a:pt x="8361" y="18107"/>
                    </a:lnTo>
                    <a:lnTo>
                      <a:pt x="8361" y="17288"/>
                    </a:lnTo>
                    <a:close/>
                    <a:moveTo>
                      <a:pt x="9317" y="17288"/>
                    </a:moveTo>
                    <a:lnTo>
                      <a:pt x="9317" y="18107"/>
                    </a:lnTo>
                    <a:lnTo>
                      <a:pt x="8851" y="18107"/>
                    </a:lnTo>
                    <a:lnTo>
                      <a:pt x="8851" y="17288"/>
                    </a:lnTo>
                    <a:close/>
                    <a:moveTo>
                      <a:pt x="9807" y="17288"/>
                    </a:moveTo>
                    <a:lnTo>
                      <a:pt x="9807" y="18107"/>
                    </a:lnTo>
                    <a:lnTo>
                      <a:pt x="9341" y="18107"/>
                    </a:lnTo>
                    <a:lnTo>
                      <a:pt x="9341" y="17288"/>
                    </a:lnTo>
                    <a:close/>
                    <a:moveTo>
                      <a:pt x="10297" y="17288"/>
                    </a:moveTo>
                    <a:lnTo>
                      <a:pt x="10297" y="18107"/>
                    </a:lnTo>
                    <a:lnTo>
                      <a:pt x="9832" y="18107"/>
                    </a:lnTo>
                    <a:lnTo>
                      <a:pt x="9832" y="17288"/>
                    </a:lnTo>
                    <a:close/>
                    <a:moveTo>
                      <a:pt x="10788" y="17288"/>
                    </a:moveTo>
                    <a:lnTo>
                      <a:pt x="10788" y="18107"/>
                    </a:lnTo>
                    <a:lnTo>
                      <a:pt x="10322" y="18107"/>
                    </a:lnTo>
                    <a:lnTo>
                      <a:pt x="10322" y="17288"/>
                    </a:lnTo>
                    <a:close/>
                    <a:moveTo>
                      <a:pt x="11278" y="17288"/>
                    </a:moveTo>
                    <a:lnTo>
                      <a:pt x="11278" y="18107"/>
                    </a:lnTo>
                    <a:lnTo>
                      <a:pt x="10812" y="18107"/>
                    </a:lnTo>
                    <a:lnTo>
                      <a:pt x="10812" y="17288"/>
                    </a:lnTo>
                    <a:close/>
                    <a:moveTo>
                      <a:pt x="11769" y="17288"/>
                    </a:moveTo>
                    <a:lnTo>
                      <a:pt x="11769" y="18107"/>
                    </a:lnTo>
                    <a:lnTo>
                      <a:pt x="11303" y="18107"/>
                    </a:lnTo>
                    <a:lnTo>
                      <a:pt x="11303" y="17288"/>
                    </a:lnTo>
                    <a:close/>
                    <a:moveTo>
                      <a:pt x="12259" y="17288"/>
                    </a:moveTo>
                    <a:lnTo>
                      <a:pt x="12259" y="18107"/>
                    </a:lnTo>
                    <a:lnTo>
                      <a:pt x="11793" y="18107"/>
                    </a:lnTo>
                    <a:lnTo>
                      <a:pt x="11793" y="17288"/>
                    </a:lnTo>
                    <a:close/>
                    <a:moveTo>
                      <a:pt x="12749" y="17288"/>
                    </a:moveTo>
                    <a:lnTo>
                      <a:pt x="12749" y="18107"/>
                    </a:lnTo>
                    <a:lnTo>
                      <a:pt x="12283" y="18107"/>
                    </a:lnTo>
                    <a:lnTo>
                      <a:pt x="12283" y="17288"/>
                    </a:lnTo>
                    <a:close/>
                    <a:moveTo>
                      <a:pt x="13240" y="17288"/>
                    </a:moveTo>
                    <a:lnTo>
                      <a:pt x="13240" y="18107"/>
                    </a:lnTo>
                    <a:lnTo>
                      <a:pt x="12774" y="18107"/>
                    </a:lnTo>
                    <a:lnTo>
                      <a:pt x="12774" y="17288"/>
                    </a:lnTo>
                    <a:close/>
                    <a:moveTo>
                      <a:pt x="13730" y="17288"/>
                    </a:moveTo>
                    <a:lnTo>
                      <a:pt x="13730" y="18107"/>
                    </a:lnTo>
                    <a:lnTo>
                      <a:pt x="13264" y="18107"/>
                    </a:lnTo>
                    <a:lnTo>
                      <a:pt x="13264" y="17288"/>
                    </a:lnTo>
                    <a:close/>
                    <a:moveTo>
                      <a:pt x="14220" y="17288"/>
                    </a:moveTo>
                    <a:lnTo>
                      <a:pt x="14220" y="18107"/>
                    </a:lnTo>
                    <a:lnTo>
                      <a:pt x="13754" y="18107"/>
                    </a:lnTo>
                    <a:lnTo>
                      <a:pt x="13754" y="17288"/>
                    </a:lnTo>
                    <a:close/>
                    <a:moveTo>
                      <a:pt x="14711" y="17288"/>
                    </a:moveTo>
                    <a:lnTo>
                      <a:pt x="14711" y="18107"/>
                    </a:lnTo>
                    <a:lnTo>
                      <a:pt x="14245" y="18107"/>
                    </a:lnTo>
                    <a:lnTo>
                      <a:pt x="14245" y="17288"/>
                    </a:lnTo>
                    <a:close/>
                    <a:moveTo>
                      <a:pt x="15201" y="17288"/>
                    </a:moveTo>
                    <a:lnTo>
                      <a:pt x="15201" y="18107"/>
                    </a:lnTo>
                    <a:lnTo>
                      <a:pt x="14735" y="18107"/>
                    </a:lnTo>
                    <a:lnTo>
                      <a:pt x="14735" y="17288"/>
                    </a:lnTo>
                    <a:close/>
                    <a:moveTo>
                      <a:pt x="15691" y="17288"/>
                    </a:moveTo>
                    <a:lnTo>
                      <a:pt x="15691" y="18107"/>
                    </a:lnTo>
                    <a:lnTo>
                      <a:pt x="15226" y="18107"/>
                    </a:lnTo>
                    <a:lnTo>
                      <a:pt x="15226" y="17288"/>
                    </a:lnTo>
                    <a:close/>
                    <a:moveTo>
                      <a:pt x="16182" y="17288"/>
                    </a:moveTo>
                    <a:lnTo>
                      <a:pt x="16182" y="18107"/>
                    </a:lnTo>
                    <a:lnTo>
                      <a:pt x="15716" y="18107"/>
                    </a:lnTo>
                    <a:lnTo>
                      <a:pt x="15716" y="17288"/>
                    </a:lnTo>
                    <a:close/>
                    <a:moveTo>
                      <a:pt x="16672" y="17288"/>
                    </a:moveTo>
                    <a:lnTo>
                      <a:pt x="16672" y="18107"/>
                    </a:lnTo>
                    <a:lnTo>
                      <a:pt x="16206" y="18107"/>
                    </a:lnTo>
                    <a:lnTo>
                      <a:pt x="16206" y="17288"/>
                    </a:lnTo>
                    <a:close/>
                    <a:moveTo>
                      <a:pt x="17162" y="17288"/>
                    </a:moveTo>
                    <a:lnTo>
                      <a:pt x="17162" y="18107"/>
                    </a:lnTo>
                    <a:lnTo>
                      <a:pt x="16697" y="18107"/>
                    </a:lnTo>
                    <a:lnTo>
                      <a:pt x="16697" y="17288"/>
                    </a:lnTo>
                    <a:close/>
                    <a:moveTo>
                      <a:pt x="17653" y="17288"/>
                    </a:moveTo>
                    <a:lnTo>
                      <a:pt x="17653" y="18107"/>
                    </a:lnTo>
                    <a:lnTo>
                      <a:pt x="17187" y="18107"/>
                    </a:lnTo>
                    <a:lnTo>
                      <a:pt x="17187" y="17288"/>
                    </a:lnTo>
                    <a:close/>
                    <a:moveTo>
                      <a:pt x="18143" y="17288"/>
                    </a:moveTo>
                    <a:lnTo>
                      <a:pt x="18143" y="18107"/>
                    </a:lnTo>
                    <a:lnTo>
                      <a:pt x="17677" y="18107"/>
                    </a:lnTo>
                    <a:lnTo>
                      <a:pt x="17677" y="17288"/>
                    </a:lnTo>
                    <a:close/>
                    <a:moveTo>
                      <a:pt x="18633" y="17288"/>
                    </a:moveTo>
                    <a:lnTo>
                      <a:pt x="18633" y="18107"/>
                    </a:lnTo>
                    <a:lnTo>
                      <a:pt x="18168" y="18107"/>
                    </a:lnTo>
                    <a:lnTo>
                      <a:pt x="18168" y="17288"/>
                    </a:lnTo>
                    <a:close/>
                    <a:moveTo>
                      <a:pt x="19124" y="17288"/>
                    </a:moveTo>
                    <a:lnTo>
                      <a:pt x="19124" y="18107"/>
                    </a:lnTo>
                    <a:lnTo>
                      <a:pt x="18658" y="18107"/>
                    </a:lnTo>
                    <a:lnTo>
                      <a:pt x="18658" y="17288"/>
                    </a:lnTo>
                    <a:close/>
                    <a:moveTo>
                      <a:pt x="19614" y="17288"/>
                    </a:moveTo>
                    <a:lnTo>
                      <a:pt x="19614" y="18107"/>
                    </a:lnTo>
                    <a:lnTo>
                      <a:pt x="19148" y="18107"/>
                    </a:lnTo>
                    <a:lnTo>
                      <a:pt x="19148" y="17288"/>
                    </a:lnTo>
                    <a:close/>
                    <a:moveTo>
                      <a:pt x="20105" y="17288"/>
                    </a:moveTo>
                    <a:lnTo>
                      <a:pt x="20105" y="18107"/>
                    </a:lnTo>
                    <a:lnTo>
                      <a:pt x="19639" y="18107"/>
                    </a:lnTo>
                    <a:lnTo>
                      <a:pt x="19639" y="17288"/>
                    </a:lnTo>
                    <a:close/>
                    <a:moveTo>
                      <a:pt x="20595" y="17288"/>
                    </a:moveTo>
                    <a:lnTo>
                      <a:pt x="20595" y="18107"/>
                    </a:lnTo>
                    <a:lnTo>
                      <a:pt x="20129" y="18107"/>
                    </a:lnTo>
                    <a:lnTo>
                      <a:pt x="20129" y="17288"/>
                    </a:lnTo>
                    <a:close/>
                    <a:moveTo>
                      <a:pt x="21085" y="17288"/>
                    </a:moveTo>
                    <a:lnTo>
                      <a:pt x="21085" y="18107"/>
                    </a:lnTo>
                    <a:lnTo>
                      <a:pt x="20619" y="18107"/>
                    </a:lnTo>
                    <a:lnTo>
                      <a:pt x="20619" y="17288"/>
                    </a:lnTo>
                    <a:close/>
                    <a:moveTo>
                      <a:pt x="21576" y="17288"/>
                    </a:moveTo>
                    <a:lnTo>
                      <a:pt x="21576" y="18107"/>
                    </a:lnTo>
                    <a:lnTo>
                      <a:pt x="21110" y="18107"/>
                    </a:lnTo>
                    <a:lnTo>
                      <a:pt x="21110" y="17288"/>
                    </a:lnTo>
                    <a:close/>
                    <a:moveTo>
                      <a:pt x="491" y="18150"/>
                    </a:moveTo>
                    <a:lnTo>
                      <a:pt x="491" y="18970"/>
                    </a:lnTo>
                    <a:lnTo>
                      <a:pt x="25" y="18970"/>
                    </a:lnTo>
                    <a:lnTo>
                      <a:pt x="25" y="18150"/>
                    </a:lnTo>
                    <a:close/>
                    <a:moveTo>
                      <a:pt x="981" y="18150"/>
                    </a:moveTo>
                    <a:lnTo>
                      <a:pt x="981" y="18970"/>
                    </a:lnTo>
                    <a:lnTo>
                      <a:pt x="515" y="18970"/>
                    </a:lnTo>
                    <a:lnTo>
                      <a:pt x="515" y="18150"/>
                    </a:lnTo>
                    <a:close/>
                    <a:moveTo>
                      <a:pt x="1471" y="18150"/>
                    </a:moveTo>
                    <a:lnTo>
                      <a:pt x="1471" y="18970"/>
                    </a:lnTo>
                    <a:lnTo>
                      <a:pt x="1005" y="18970"/>
                    </a:lnTo>
                    <a:lnTo>
                      <a:pt x="1005" y="18150"/>
                    </a:lnTo>
                    <a:close/>
                    <a:moveTo>
                      <a:pt x="1961" y="18150"/>
                    </a:moveTo>
                    <a:lnTo>
                      <a:pt x="1961" y="18970"/>
                    </a:lnTo>
                    <a:lnTo>
                      <a:pt x="1496" y="18970"/>
                    </a:lnTo>
                    <a:lnTo>
                      <a:pt x="1496" y="18150"/>
                    </a:lnTo>
                    <a:close/>
                    <a:moveTo>
                      <a:pt x="2452" y="18150"/>
                    </a:moveTo>
                    <a:lnTo>
                      <a:pt x="2452" y="18970"/>
                    </a:lnTo>
                    <a:lnTo>
                      <a:pt x="1986" y="18970"/>
                    </a:lnTo>
                    <a:lnTo>
                      <a:pt x="1986" y="18150"/>
                    </a:lnTo>
                    <a:close/>
                    <a:moveTo>
                      <a:pt x="2942" y="18150"/>
                    </a:moveTo>
                    <a:lnTo>
                      <a:pt x="2942" y="18970"/>
                    </a:lnTo>
                    <a:lnTo>
                      <a:pt x="2476" y="18970"/>
                    </a:lnTo>
                    <a:lnTo>
                      <a:pt x="2476" y="18150"/>
                    </a:lnTo>
                    <a:close/>
                    <a:moveTo>
                      <a:pt x="3433" y="18150"/>
                    </a:moveTo>
                    <a:lnTo>
                      <a:pt x="3433" y="18970"/>
                    </a:lnTo>
                    <a:lnTo>
                      <a:pt x="2967" y="18970"/>
                    </a:lnTo>
                    <a:lnTo>
                      <a:pt x="2967" y="18150"/>
                    </a:lnTo>
                    <a:close/>
                    <a:moveTo>
                      <a:pt x="3923" y="18150"/>
                    </a:moveTo>
                    <a:lnTo>
                      <a:pt x="3923" y="18970"/>
                    </a:lnTo>
                    <a:lnTo>
                      <a:pt x="3457" y="18970"/>
                    </a:lnTo>
                    <a:lnTo>
                      <a:pt x="3457" y="18150"/>
                    </a:lnTo>
                    <a:close/>
                    <a:moveTo>
                      <a:pt x="4413" y="18150"/>
                    </a:moveTo>
                    <a:lnTo>
                      <a:pt x="4413" y="18970"/>
                    </a:lnTo>
                    <a:lnTo>
                      <a:pt x="3947" y="18970"/>
                    </a:lnTo>
                    <a:lnTo>
                      <a:pt x="3947" y="18150"/>
                    </a:lnTo>
                    <a:close/>
                    <a:moveTo>
                      <a:pt x="4904" y="18150"/>
                    </a:moveTo>
                    <a:lnTo>
                      <a:pt x="4904" y="18970"/>
                    </a:lnTo>
                    <a:lnTo>
                      <a:pt x="4438" y="18970"/>
                    </a:lnTo>
                    <a:lnTo>
                      <a:pt x="4438" y="18150"/>
                    </a:lnTo>
                    <a:close/>
                    <a:moveTo>
                      <a:pt x="5394" y="18150"/>
                    </a:moveTo>
                    <a:lnTo>
                      <a:pt x="5394" y="18970"/>
                    </a:lnTo>
                    <a:lnTo>
                      <a:pt x="4928" y="18970"/>
                    </a:lnTo>
                    <a:lnTo>
                      <a:pt x="4928" y="18150"/>
                    </a:lnTo>
                    <a:close/>
                    <a:moveTo>
                      <a:pt x="5884" y="18150"/>
                    </a:moveTo>
                    <a:lnTo>
                      <a:pt x="5884" y="18970"/>
                    </a:lnTo>
                    <a:lnTo>
                      <a:pt x="5418" y="18970"/>
                    </a:lnTo>
                    <a:lnTo>
                      <a:pt x="5418" y="18150"/>
                    </a:lnTo>
                    <a:close/>
                    <a:moveTo>
                      <a:pt x="6375" y="18150"/>
                    </a:moveTo>
                    <a:lnTo>
                      <a:pt x="6375" y="18970"/>
                    </a:lnTo>
                    <a:lnTo>
                      <a:pt x="5909" y="18970"/>
                    </a:lnTo>
                    <a:lnTo>
                      <a:pt x="5909" y="18150"/>
                    </a:lnTo>
                    <a:close/>
                    <a:moveTo>
                      <a:pt x="6865" y="18150"/>
                    </a:moveTo>
                    <a:lnTo>
                      <a:pt x="6865" y="18970"/>
                    </a:lnTo>
                    <a:lnTo>
                      <a:pt x="6399" y="18970"/>
                    </a:lnTo>
                    <a:lnTo>
                      <a:pt x="6399" y="18150"/>
                    </a:lnTo>
                    <a:close/>
                    <a:moveTo>
                      <a:pt x="7355" y="18150"/>
                    </a:moveTo>
                    <a:lnTo>
                      <a:pt x="7355" y="18970"/>
                    </a:lnTo>
                    <a:lnTo>
                      <a:pt x="6890" y="18970"/>
                    </a:lnTo>
                    <a:lnTo>
                      <a:pt x="6890" y="18150"/>
                    </a:lnTo>
                    <a:close/>
                    <a:moveTo>
                      <a:pt x="7846" y="18150"/>
                    </a:moveTo>
                    <a:lnTo>
                      <a:pt x="7846" y="18970"/>
                    </a:lnTo>
                    <a:lnTo>
                      <a:pt x="7380" y="18970"/>
                    </a:lnTo>
                    <a:lnTo>
                      <a:pt x="7380" y="18150"/>
                    </a:lnTo>
                    <a:close/>
                    <a:moveTo>
                      <a:pt x="8336" y="18150"/>
                    </a:moveTo>
                    <a:lnTo>
                      <a:pt x="8336" y="18970"/>
                    </a:lnTo>
                    <a:lnTo>
                      <a:pt x="7870" y="18970"/>
                    </a:lnTo>
                    <a:lnTo>
                      <a:pt x="7870" y="18150"/>
                    </a:lnTo>
                    <a:close/>
                    <a:moveTo>
                      <a:pt x="8826" y="18150"/>
                    </a:moveTo>
                    <a:lnTo>
                      <a:pt x="8826" y="18970"/>
                    </a:lnTo>
                    <a:lnTo>
                      <a:pt x="8361" y="18970"/>
                    </a:lnTo>
                    <a:lnTo>
                      <a:pt x="8361" y="18150"/>
                    </a:lnTo>
                    <a:close/>
                    <a:moveTo>
                      <a:pt x="9317" y="18150"/>
                    </a:moveTo>
                    <a:lnTo>
                      <a:pt x="9317" y="18970"/>
                    </a:lnTo>
                    <a:lnTo>
                      <a:pt x="8851" y="18970"/>
                    </a:lnTo>
                    <a:lnTo>
                      <a:pt x="8851" y="18150"/>
                    </a:lnTo>
                    <a:close/>
                    <a:moveTo>
                      <a:pt x="9807" y="18150"/>
                    </a:moveTo>
                    <a:lnTo>
                      <a:pt x="9807" y="18970"/>
                    </a:lnTo>
                    <a:lnTo>
                      <a:pt x="9341" y="18970"/>
                    </a:lnTo>
                    <a:lnTo>
                      <a:pt x="9341" y="18150"/>
                    </a:lnTo>
                    <a:close/>
                    <a:moveTo>
                      <a:pt x="10297" y="18150"/>
                    </a:moveTo>
                    <a:lnTo>
                      <a:pt x="10297" y="18970"/>
                    </a:lnTo>
                    <a:lnTo>
                      <a:pt x="9832" y="18970"/>
                    </a:lnTo>
                    <a:lnTo>
                      <a:pt x="9832" y="18150"/>
                    </a:lnTo>
                    <a:close/>
                    <a:moveTo>
                      <a:pt x="10788" y="18150"/>
                    </a:moveTo>
                    <a:lnTo>
                      <a:pt x="10788" y="18970"/>
                    </a:lnTo>
                    <a:lnTo>
                      <a:pt x="10322" y="18970"/>
                    </a:lnTo>
                    <a:lnTo>
                      <a:pt x="10322" y="18150"/>
                    </a:lnTo>
                    <a:close/>
                    <a:moveTo>
                      <a:pt x="11278" y="18150"/>
                    </a:moveTo>
                    <a:lnTo>
                      <a:pt x="11278" y="18970"/>
                    </a:lnTo>
                    <a:lnTo>
                      <a:pt x="10812" y="18970"/>
                    </a:lnTo>
                    <a:lnTo>
                      <a:pt x="10812" y="18150"/>
                    </a:lnTo>
                    <a:close/>
                    <a:moveTo>
                      <a:pt x="11769" y="18150"/>
                    </a:moveTo>
                    <a:lnTo>
                      <a:pt x="11769" y="18970"/>
                    </a:lnTo>
                    <a:lnTo>
                      <a:pt x="11303" y="18970"/>
                    </a:lnTo>
                    <a:lnTo>
                      <a:pt x="11303" y="18150"/>
                    </a:lnTo>
                    <a:close/>
                    <a:moveTo>
                      <a:pt x="12259" y="18150"/>
                    </a:moveTo>
                    <a:lnTo>
                      <a:pt x="12259" y="18970"/>
                    </a:lnTo>
                    <a:lnTo>
                      <a:pt x="11793" y="18970"/>
                    </a:lnTo>
                    <a:lnTo>
                      <a:pt x="11793" y="18150"/>
                    </a:lnTo>
                    <a:close/>
                    <a:moveTo>
                      <a:pt x="12749" y="18150"/>
                    </a:moveTo>
                    <a:lnTo>
                      <a:pt x="12749" y="18970"/>
                    </a:lnTo>
                    <a:lnTo>
                      <a:pt x="12283" y="18970"/>
                    </a:lnTo>
                    <a:lnTo>
                      <a:pt x="12283" y="18150"/>
                    </a:lnTo>
                    <a:close/>
                    <a:moveTo>
                      <a:pt x="13240" y="18150"/>
                    </a:moveTo>
                    <a:lnTo>
                      <a:pt x="13240" y="18970"/>
                    </a:lnTo>
                    <a:lnTo>
                      <a:pt x="12774" y="18970"/>
                    </a:lnTo>
                    <a:lnTo>
                      <a:pt x="12774" y="18150"/>
                    </a:lnTo>
                    <a:close/>
                    <a:moveTo>
                      <a:pt x="13730" y="18150"/>
                    </a:moveTo>
                    <a:lnTo>
                      <a:pt x="13730" y="18970"/>
                    </a:lnTo>
                    <a:lnTo>
                      <a:pt x="13264" y="18970"/>
                    </a:lnTo>
                    <a:lnTo>
                      <a:pt x="13264" y="18150"/>
                    </a:lnTo>
                    <a:close/>
                    <a:moveTo>
                      <a:pt x="14220" y="18150"/>
                    </a:moveTo>
                    <a:lnTo>
                      <a:pt x="14220" y="18970"/>
                    </a:lnTo>
                    <a:lnTo>
                      <a:pt x="13754" y="18970"/>
                    </a:lnTo>
                    <a:lnTo>
                      <a:pt x="13754" y="18150"/>
                    </a:lnTo>
                    <a:close/>
                    <a:moveTo>
                      <a:pt x="14711" y="18150"/>
                    </a:moveTo>
                    <a:lnTo>
                      <a:pt x="14711" y="18970"/>
                    </a:lnTo>
                    <a:lnTo>
                      <a:pt x="14245" y="18970"/>
                    </a:lnTo>
                    <a:lnTo>
                      <a:pt x="14245" y="18150"/>
                    </a:lnTo>
                    <a:close/>
                    <a:moveTo>
                      <a:pt x="15201" y="18150"/>
                    </a:moveTo>
                    <a:lnTo>
                      <a:pt x="15201" y="18970"/>
                    </a:lnTo>
                    <a:lnTo>
                      <a:pt x="14735" y="18970"/>
                    </a:lnTo>
                    <a:lnTo>
                      <a:pt x="14735" y="18150"/>
                    </a:lnTo>
                    <a:close/>
                    <a:moveTo>
                      <a:pt x="15691" y="18150"/>
                    </a:moveTo>
                    <a:lnTo>
                      <a:pt x="15691" y="18970"/>
                    </a:lnTo>
                    <a:lnTo>
                      <a:pt x="15226" y="18970"/>
                    </a:lnTo>
                    <a:lnTo>
                      <a:pt x="15226" y="18150"/>
                    </a:lnTo>
                    <a:close/>
                    <a:moveTo>
                      <a:pt x="16182" y="18150"/>
                    </a:moveTo>
                    <a:lnTo>
                      <a:pt x="16182" y="18970"/>
                    </a:lnTo>
                    <a:lnTo>
                      <a:pt x="15716" y="18970"/>
                    </a:lnTo>
                    <a:lnTo>
                      <a:pt x="15716" y="18150"/>
                    </a:lnTo>
                    <a:close/>
                    <a:moveTo>
                      <a:pt x="16672" y="18150"/>
                    </a:moveTo>
                    <a:lnTo>
                      <a:pt x="16672" y="18970"/>
                    </a:lnTo>
                    <a:lnTo>
                      <a:pt x="16206" y="18970"/>
                    </a:lnTo>
                    <a:lnTo>
                      <a:pt x="16206" y="18150"/>
                    </a:lnTo>
                    <a:close/>
                    <a:moveTo>
                      <a:pt x="17162" y="18150"/>
                    </a:moveTo>
                    <a:lnTo>
                      <a:pt x="17162" y="18970"/>
                    </a:lnTo>
                    <a:lnTo>
                      <a:pt x="16697" y="18970"/>
                    </a:lnTo>
                    <a:lnTo>
                      <a:pt x="16697" y="18150"/>
                    </a:lnTo>
                    <a:close/>
                    <a:moveTo>
                      <a:pt x="17653" y="18150"/>
                    </a:moveTo>
                    <a:lnTo>
                      <a:pt x="17653" y="18970"/>
                    </a:lnTo>
                    <a:lnTo>
                      <a:pt x="17187" y="18970"/>
                    </a:lnTo>
                    <a:lnTo>
                      <a:pt x="17187" y="18150"/>
                    </a:lnTo>
                    <a:close/>
                    <a:moveTo>
                      <a:pt x="18143" y="18150"/>
                    </a:moveTo>
                    <a:lnTo>
                      <a:pt x="18143" y="18970"/>
                    </a:lnTo>
                    <a:lnTo>
                      <a:pt x="17677" y="18970"/>
                    </a:lnTo>
                    <a:lnTo>
                      <a:pt x="17677" y="18150"/>
                    </a:lnTo>
                    <a:close/>
                    <a:moveTo>
                      <a:pt x="18633" y="18150"/>
                    </a:moveTo>
                    <a:lnTo>
                      <a:pt x="18633" y="18970"/>
                    </a:lnTo>
                    <a:lnTo>
                      <a:pt x="18168" y="18970"/>
                    </a:lnTo>
                    <a:lnTo>
                      <a:pt x="18168" y="18150"/>
                    </a:lnTo>
                    <a:close/>
                    <a:moveTo>
                      <a:pt x="19124" y="18150"/>
                    </a:moveTo>
                    <a:lnTo>
                      <a:pt x="19124" y="18970"/>
                    </a:lnTo>
                    <a:lnTo>
                      <a:pt x="18658" y="18970"/>
                    </a:lnTo>
                    <a:lnTo>
                      <a:pt x="18658" y="18150"/>
                    </a:lnTo>
                    <a:close/>
                    <a:moveTo>
                      <a:pt x="19614" y="18150"/>
                    </a:moveTo>
                    <a:lnTo>
                      <a:pt x="19614" y="18970"/>
                    </a:lnTo>
                    <a:lnTo>
                      <a:pt x="19148" y="18970"/>
                    </a:lnTo>
                    <a:lnTo>
                      <a:pt x="19148" y="18150"/>
                    </a:lnTo>
                    <a:close/>
                    <a:moveTo>
                      <a:pt x="20105" y="18150"/>
                    </a:moveTo>
                    <a:lnTo>
                      <a:pt x="20105" y="18970"/>
                    </a:lnTo>
                    <a:lnTo>
                      <a:pt x="19639" y="18970"/>
                    </a:lnTo>
                    <a:lnTo>
                      <a:pt x="19639" y="18150"/>
                    </a:lnTo>
                    <a:close/>
                    <a:moveTo>
                      <a:pt x="20595" y="18150"/>
                    </a:moveTo>
                    <a:lnTo>
                      <a:pt x="20595" y="18970"/>
                    </a:lnTo>
                    <a:lnTo>
                      <a:pt x="20129" y="18970"/>
                    </a:lnTo>
                    <a:lnTo>
                      <a:pt x="20129" y="18150"/>
                    </a:lnTo>
                    <a:close/>
                    <a:moveTo>
                      <a:pt x="21085" y="18150"/>
                    </a:moveTo>
                    <a:lnTo>
                      <a:pt x="21085" y="18970"/>
                    </a:lnTo>
                    <a:lnTo>
                      <a:pt x="20619" y="18970"/>
                    </a:lnTo>
                    <a:lnTo>
                      <a:pt x="20619" y="18150"/>
                    </a:lnTo>
                    <a:close/>
                    <a:moveTo>
                      <a:pt x="21576" y="18150"/>
                    </a:moveTo>
                    <a:lnTo>
                      <a:pt x="21576" y="18970"/>
                    </a:lnTo>
                    <a:lnTo>
                      <a:pt x="21110" y="18970"/>
                    </a:lnTo>
                    <a:lnTo>
                      <a:pt x="21110" y="18150"/>
                    </a:lnTo>
                    <a:close/>
                    <a:moveTo>
                      <a:pt x="491" y="19013"/>
                    </a:moveTo>
                    <a:lnTo>
                      <a:pt x="491" y="19832"/>
                    </a:lnTo>
                    <a:lnTo>
                      <a:pt x="25" y="19832"/>
                    </a:lnTo>
                    <a:lnTo>
                      <a:pt x="25" y="19013"/>
                    </a:lnTo>
                    <a:close/>
                    <a:moveTo>
                      <a:pt x="981" y="19013"/>
                    </a:moveTo>
                    <a:lnTo>
                      <a:pt x="981" y="19832"/>
                    </a:lnTo>
                    <a:lnTo>
                      <a:pt x="515" y="19832"/>
                    </a:lnTo>
                    <a:lnTo>
                      <a:pt x="515" y="19013"/>
                    </a:lnTo>
                    <a:close/>
                    <a:moveTo>
                      <a:pt x="1471" y="19013"/>
                    </a:moveTo>
                    <a:lnTo>
                      <a:pt x="1471" y="19832"/>
                    </a:lnTo>
                    <a:lnTo>
                      <a:pt x="1005" y="19832"/>
                    </a:lnTo>
                    <a:lnTo>
                      <a:pt x="1005" y="19013"/>
                    </a:lnTo>
                    <a:close/>
                    <a:moveTo>
                      <a:pt x="1961" y="19013"/>
                    </a:moveTo>
                    <a:lnTo>
                      <a:pt x="1961" y="19832"/>
                    </a:lnTo>
                    <a:lnTo>
                      <a:pt x="1496" y="19832"/>
                    </a:lnTo>
                    <a:lnTo>
                      <a:pt x="1496" y="19013"/>
                    </a:lnTo>
                    <a:close/>
                    <a:moveTo>
                      <a:pt x="2452" y="19013"/>
                    </a:moveTo>
                    <a:lnTo>
                      <a:pt x="2452" y="19832"/>
                    </a:lnTo>
                    <a:lnTo>
                      <a:pt x="1986" y="19832"/>
                    </a:lnTo>
                    <a:lnTo>
                      <a:pt x="1986" y="19013"/>
                    </a:lnTo>
                    <a:close/>
                    <a:moveTo>
                      <a:pt x="2942" y="19013"/>
                    </a:moveTo>
                    <a:lnTo>
                      <a:pt x="2942" y="19832"/>
                    </a:lnTo>
                    <a:lnTo>
                      <a:pt x="2476" y="19832"/>
                    </a:lnTo>
                    <a:lnTo>
                      <a:pt x="2476" y="19013"/>
                    </a:lnTo>
                    <a:close/>
                    <a:moveTo>
                      <a:pt x="3433" y="19013"/>
                    </a:moveTo>
                    <a:lnTo>
                      <a:pt x="3433" y="19832"/>
                    </a:lnTo>
                    <a:lnTo>
                      <a:pt x="2967" y="19832"/>
                    </a:lnTo>
                    <a:lnTo>
                      <a:pt x="2967" y="19013"/>
                    </a:lnTo>
                    <a:close/>
                    <a:moveTo>
                      <a:pt x="3923" y="19013"/>
                    </a:moveTo>
                    <a:lnTo>
                      <a:pt x="3923" y="19832"/>
                    </a:lnTo>
                    <a:lnTo>
                      <a:pt x="3457" y="19832"/>
                    </a:lnTo>
                    <a:lnTo>
                      <a:pt x="3457" y="19013"/>
                    </a:lnTo>
                    <a:close/>
                    <a:moveTo>
                      <a:pt x="4413" y="19013"/>
                    </a:moveTo>
                    <a:lnTo>
                      <a:pt x="4413" y="19832"/>
                    </a:lnTo>
                    <a:lnTo>
                      <a:pt x="3947" y="19832"/>
                    </a:lnTo>
                    <a:lnTo>
                      <a:pt x="3947" y="19013"/>
                    </a:lnTo>
                    <a:close/>
                    <a:moveTo>
                      <a:pt x="4904" y="19013"/>
                    </a:moveTo>
                    <a:lnTo>
                      <a:pt x="4904" y="19832"/>
                    </a:lnTo>
                    <a:lnTo>
                      <a:pt x="4438" y="19832"/>
                    </a:lnTo>
                    <a:lnTo>
                      <a:pt x="4438" y="19013"/>
                    </a:lnTo>
                    <a:close/>
                    <a:moveTo>
                      <a:pt x="5394" y="19013"/>
                    </a:moveTo>
                    <a:lnTo>
                      <a:pt x="5394" y="19832"/>
                    </a:lnTo>
                    <a:lnTo>
                      <a:pt x="4928" y="19832"/>
                    </a:lnTo>
                    <a:lnTo>
                      <a:pt x="4928" y="19013"/>
                    </a:lnTo>
                    <a:close/>
                    <a:moveTo>
                      <a:pt x="5884" y="19013"/>
                    </a:moveTo>
                    <a:lnTo>
                      <a:pt x="5884" y="19832"/>
                    </a:lnTo>
                    <a:lnTo>
                      <a:pt x="5418" y="19832"/>
                    </a:lnTo>
                    <a:lnTo>
                      <a:pt x="5418" y="19013"/>
                    </a:lnTo>
                    <a:close/>
                    <a:moveTo>
                      <a:pt x="6375" y="19013"/>
                    </a:moveTo>
                    <a:lnTo>
                      <a:pt x="6375" y="19832"/>
                    </a:lnTo>
                    <a:lnTo>
                      <a:pt x="5909" y="19832"/>
                    </a:lnTo>
                    <a:lnTo>
                      <a:pt x="5909" y="19013"/>
                    </a:lnTo>
                    <a:close/>
                    <a:moveTo>
                      <a:pt x="6865" y="19013"/>
                    </a:moveTo>
                    <a:lnTo>
                      <a:pt x="6865" y="19832"/>
                    </a:lnTo>
                    <a:lnTo>
                      <a:pt x="6399" y="19832"/>
                    </a:lnTo>
                    <a:lnTo>
                      <a:pt x="6399" y="19013"/>
                    </a:lnTo>
                    <a:close/>
                    <a:moveTo>
                      <a:pt x="7355" y="19013"/>
                    </a:moveTo>
                    <a:lnTo>
                      <a:pt x="7355" y="19832"/>
                    </a:lnTo>
                    <a:lnTo>
                      <a:pt x="6890" y="19832"/>
                    </a:lnTo>
                    <a:lnTo>
                      <a:pt x="6890" y="19013"/>
                    </a:lnTo>
                    <a:close/>
                    <a:moveTo>
                      <a:pt x="7846" y="19013"/>
                    </a:moveTo>
                    <a:lnTo>
                      <a:pt x="7846" y="19832"/>
                    </a:lnTo>
                    <a:lnTo>
                      <a:pt x="7380" y="19832"/>
                    </a:lnTo>
                    <a:lnTo>
                      <a:pt x="7380" y="19013"/>
                    </a:lnTo>
                    <a:close/>
                    <a:moveTo>
                      <a:pt x="8336" y="19013"/>
                    </a:moveTo>
                    <a:lnTo>
                      <a:pt x="8336" y="19832"/>
                    </a:lnTo>
                    <a:lnTo>
                      <a:pt x="7870" y="19832"/>
                    </a:lnTo>
                    <a:lnTo>
                      <a:pt x="7870" y="19013"/>
                    </a:lnTo>
                    <a:close/>
                    <a:moveTo>
                      <a:pt x="8826" y="19013"/>
                    </a:moveTo>
                    <a:lnTo>
                      <a:pt x="8826" y="19832"/>
                    </a:lnTo>
                    <a:lnTo>
                      <a:pt x="8361" y="19832"/>
                    </a:lnTo>
                    <a:lnTo>
                      <a:pt x="8361" y="19013"/>
                    </a:lnTo>
                    <a:close/>
                    <a:moveTo>
                      <a:pt x="9317" y="19013"/>
                    </a:moveTo>
                    <a:lnTo>
                      <a:pt x="9317" y="19832"/>
                    </a:lnTo>
                    <a:lnTo>
                      <a:pt x="8851" y="19832"/>
                    </a:lnTo>
                    <a:lnTo>
                      <a:pt x="8851" y="19013"/>
                    </a:lnTo>
                    <a:close/>
                    <a:moveTo>
                      <a:pt x="9807" y="19013"/>
                    </a:moveTo>
                    <a:lnTo>
                      <a:pt x="9807" y="19832"/>
                    </a:lnTo>
                    <a:lnTo>
                      <a:pt x="9341" y="19832"/>
                    </a:lnTo>
                    <a:lnTo>
                      <a:pt x="9341" y="19013"/>
                    </a:lnTo>
                    <a:close/>
                    <a:moveTo>
                      <a:pt x="10297" y="19013"/>
                    </a:moveTo>
                    <a:lnTo>
                      <a:pt x="10297" y="19832"/>
                    </a:lnTo>
                    <a:lnTo>
                      <a:pt x="9832" y="19832"/>
                    </a:lnTo>
                    <a:lnTo>
                      <a:pt x="9832" y="19013"/>
                    </a:lnTo>
                    <a:close/>
                    <a:moveTo>
                      <a:pt x="10788" y="19013"/>
                    </a:moveTo>
                    <a:lnTo>
                      <a:pt x="10788" y="19832"/>
                    </a:lnTo>
                    <a:lnTo>
                      <a:pt x="10322" y="19832"/>
                    </a:lnTo>
                    <a:lnTo>
                      <a:pt x="10322" y="19013"/>
                    </a:lnTo>
                    <a:close/>
                    <a:moveTo>
                      <a:pt x="11278" y="19013"/>
                    </a:moveTo>
                    <a:lnTo>
                      <a:pt x="11278" y="19832"/>
                    </a:lnTo>
                    <a:lnTo>
                      <a:pt x="10812" y="19832"/>
                    </a:lnTo>
                    <a:lnTo>
                      <a:pt x="10812" y="19013"/>
                    </a:lnTo>
                    <a:close/>
                    <a:moveTo>
                      <a:pt x="11769" y="19013"/>
                    </a:moveTo>
                    <a:lnTo>
                      <a:pt x="11769" y="19832"/>
                    </a:lnTo>
                    <a:lnTo>
                      <a:pt x="11303" y="19832"/>
                    </a:lnTo>
                    <a:lnTo>
                      <a:pt x="11303" y="19013"/>
                    </a:lnTo>
                    <a:close/>
                    <a:moveTo>
                      <a:pt x="12259" y="19013"/>
                    </a:moveTo>
                    <a:lnTo>
                      <a:pt x="12259" y="19832"/>
                    </a:lnTo>
                    <a:lnTo>
                      <a:pt x="11793" y="19832"/>
                    </a:lnTo>
                    <a:lnTo>
                      <a:pt x="11793" y="19013"/>
                    </a:lnTo>
                    <a:close/>
                    <a:moveTo>
                      <a:pt x="12749" y="19013"/>
                    </a:moveTo>
                    <a:lnTo>
                      <a:pt x="12749" y="19832"/>
                    </a:lnTo>
                    <a:lnTo>
                      <a:pt x="12283" y="19832"/>
                    </a:lnTo>
                    <a:lnTo>
                      <a:pt x="12283" y="19013"/>
                    </a:lnTo>
                    <a:close/>
                    <a:moveTo>
                      <a:pt x="13240" y="19013"/>
                    </a:moveTo>
                    <a:lnTo>
                      <a:pt x="13240" y="19832"/>
                    </a:lnTo>
                    <a:lnTo>
                      <a:pt x="12774" y="19832"/>
                    </a:lnTo>
                    <a:lnTo>
                      <a:pt x="12774" y="19013"/>
                    </a:lnTo>
                    <a:close/>
                    <a:moveTo>
                      <a:pt x="13730" y="19013"/>
                    </a:moveTo>
                    <a:lnTo>
                      <a:pt x="13730" y="19832"/>
                    </a:lnTo>
                    <a:lnTo>
                      <a:pt x="13264" y="19832"/>
                    </a:lnTo>
                    <a:lnTo>
                      <a:pt x="13264" y="19013"/>
                    </a:lnTo>
                    <a:close/>
                    <a:moveTo>
                      <a:pt x="14220" y="19013"/>
                    </a:moveTo>
                    <a:lnTo>
                      <a:pt x="14220" y="19832"/>
                    </a:lnTo>
                    <a:lnTo>
                      <a:pt x="13754" y="19832"/>
                    </a:lnTo>
                    <a:lnTo>
                      <a:pt x="13754" y="19013"/>
                    </a:lnTo>
                    <a:close/>
                    <a:moveTo>
                      <a:pt x="14711" y="19013"/>
                    </a:moveTo>
                    <a:lnTo>
                      <a:pt x="14711" y="19832"/>
                    </a:lnTo>
                    <a:lnTo>
                      <a:pt x="14245" y="19832"/>
                    </a:lnTo>
                    <a:lnTo>
                      <a:pt x="14245" y="19013"/>
                    </a:lnTo>
                    <a:close/>
                    <a:moveTo>
                      <a:pt x="15201" y="19013"/>
                    </a:moveTo>
                    <a:lnTo>
                      <a:pt x="15201" y="19832"/>
                    </a:lnTo>
                    <a:lnTo>
                      <a:pt x="14735" y="19832"/>
                    </a:lnTo>
                    <a:lnTo>
                      <a:pt x="14735" y="19013"/>
                    </a:lnTo>
                    <a:close/>
                    <a:moveTo>
                      <a:pt x="15691" y="19013"/>
                    </a:moveTo>
                    <a:lnTo>
                      <a:pt x="15691" y="19832"/>
                    </a:lnTo>
                    <a:lnTo>
                      <a:pt x="15226" y="19832"/>
                    </a:lnTo>
                    <a:lnTo>
                      <a:pt x="15226" y="19013"/>
                    </a:lnTo>
                    <a:close/>
                    <a:moveTo>
                      <a:pt x="16182" y="19013"/>
                    </a:moveTo>
                    <a:lnTo>
                      <a:pt x="16182" y="19832"/>
                    </a:lnTo>
                    <a:lnTo>
                      <a:pt x="15716" y="19832"/>
                    </a:lnTo>
                    <a:lnTo>
                      <a:pt x="15716" y="19013"/>
                    </a:lnTo>
                    <a:close/>
                    <a:moveTo>
                      <a:pt x="16672" y="19013"/>
                    </a:moveTo>
                    <a:lnTo>
                      <a:pt x="16672" y="19832"/>
                    </a:lnTo>
                    <a:lnTo>
                      <a:pt x="16206" y="19832"/>
                    </a:lnTo>
                    <a:lnTo>
                      <a:pt x="16206" y="19013"/>
                    </a:lnTo>
                    <a:close/>
                    <a:moveTo>
                      <a:pt x="17162" y="19013"/>
                    </a:moveTo>
                    <a:lnTo>
                      <a:pt x="17162" y="19832"/>
                    </a:lnTo>
                    <a:lnTo>
                      <a:pt x="16697" y="19832"/>
                    </a:lnTo>
                    <a:lnTo>
                      <a:pt x="16697" y="19013"/>
                    </a:lnTo>
                    <a:close/>
                    <a:moveTo>
                      <a:pt x="17653" y="19013"/>
                    </a:moveTo>
                    <a:lnTo>
                      <a:pt x="17653" y="19832"/>
                    </a:lnTo>
                    <a:lnTo>
                      <a:pt x="17187" y="19832"/>
                    </a:lnTo>
                    <a:lnTo>
                      <a:pt x="17187" y="19013"/>
                    </a:lnTo>
                    <a:close/>
                    <a:moveTo>
                      <a:pt x="18143" y="19013"/>
                    </a:moveTo>
                    <a:lnTo>
                      <a:pt x="18143" y="19832"/>
                    </a:lnTo>
                    <a:lnTo>
                      <a:pt x="17677" y="19832"/>
                    </a:lnTo>
                    <a:lnTo>
                      <a:pt x="17677" y="19013"/>
                    </a:lnTo>
                    <a:close/>
                    <a:moveTo>
                      <a:pt x="18633" y="19013"/>
                    </a:moveTo>
                    <a:lnTo>
                      <a:pt x="18633" y="19832"/>
                    </a:lnTo>
                    <a:lnTo>
                      <a:pt x="18168" y="19832"/>
                    </a:lnTo>
                    <a:lnTo>
                      <a:pt x="18168" y="19013"/>
                    </a:lnTo>
                    <a:close/>
                    <a:moveTo>
                      <a:pt x="19124" y="19013"/>
                    </a:moveTo>
                    <a:lnTo>
                      <a:pt x="19124" y="19832"/>
                    </a:lnTo>
                    <a:lnTo>
                      <a:pt x="18658" y="19832"/>
                    </a:lnTo>
                    <a:lnTo>
                      <a:pt x="18658" y="19013"/>
                    </a:lnTo>
                    <a:close/>
                    <a:moveTo>
                      <a:pt x="19614" y="19013"/>
                    </a:moveTo>
                    <a:lnTo>
                      <a:pt x="19614" y="19832"/>
                    </a:lnTo>
                    <a:lnTo>
                      <a:pt x="19148" y="19832"/>
                    </a:lnTo>
                    <a:lnTo>
                      <a:pt x="19148" y="19013"/>
                    </a:lnTo>
                    <a:close/>
                    <a:moveTo>
                      <a:pt x="20105" y="19013"/>
                    </a:moveTo>
                    <a:lnTo>
                      <a:pt x="20105" y="19832"/>
                    </a:lnTo>
                    <a:lnTo>
                      <a:pt x="19639" y="19832"/>
                    </a:lnTo>
                    <a:lnTo>
                      <a:pt x="19639" y="19013"/>
                    </a:lnTo>
                    <a:close/>
                    <a:moveTo>
                      <a:pt x="20595" y="19013"/>
                    </a:moveTo>
                    <a:lnTo>
                      <a:pt x="20595" y="19832"/>
                    </a:lnTo>
                    <a:lnTo>
                      <a:pt x="20129" y="19832"/>
                    </a:lnTo>
                    <a:lnTo>
                      <a:pt x="20129" y="19013"/>
                    </a:lnTo>
                    <a:close/>
                    <a:moveTo>
                      <a:pt x="21085" y="19013"/>
                    </a:moveTo>
                    <a:lnTo>
                      <a:pt x="21085" y="19832"/>
                    </a:lnTo>
                    <a:lnTo>
                      <a:pt x="20619" y="19832"/>
                    </a:lnTo>
                    <a:lnTo>
                      <a:pt x="20619" y="19013"/>
                    </a:lnTo>
                    <a:close/>
                    <a:moveTo>
                      <a:pt x="21576" y="19013"/>
                    </a:moveTo>
                    <a:lnTo>
                      <a:pt x="21576" y="19832"/>
                    </a:lnTo>
                    <a:lnTo>
                      <a:pt x="21110" y="19832"/>
                    </a:lnTo>
                    <a:lnTo>
                      <a:pt x="21110" y="19013"/>
                    </a:lnTo>
                    <a:close/>
                    <a:moveTo>
                      <a:pt x="491" y="19875"/>
                    </a:moveTo>
                    <a:lnTo>
                      <a:pt x="491" y="20694"/>
                    </a:lnTo>
                    <a:lnTo>
                      <a:pt x="25" y="20694"/>
                    </a:lnTo>
                    <a:lnTo>
                      <a:pt x="25" y="19875"/>
                    </a:lnTo>
                    <a:close/>
                    <a:moveTo>
                      <a:pt x="981" y="19875"/>
                    </a:moveTo>
                    <a:lnTo>
                      <a:pt x="981" y="20694"/>
                    </a:lnTo>
                    <a:lnTo>
                      <a:pt x="515" y="20694"/>
                    </a:lnTo>
                    <a:lnTo>
                      <a:pt x="515" y="19875"/>
                    </a:lnTo>
                    <a:close/>
                    <a:moveTo>
                      <a:pt x="1471" y="19875"/>
                    </a:moveTo>
                    <a:lnTo>
                      <a:pt x="1471" y="20694"/>
                    </a:lnTo>
                    <a:lnTo>
                      <a:pt x="1005" y="20694"/>
                    </a:lnTo>
                    <a:lnTo>
                      <a:pt x="1005" y="19875"/>
                    </a:lnTo>
                    <a:close/>
                    <a:moveTo>
                      <a:pt x="1961" y="19875"/>
                    </a:moveTo>
                    <a:lnTo>
                      <a:pt x="1961" y="20694"/>
                    </a:lnTo>
                    <a:lnTo>
                      <a:pt x="1496" y="20694"/>
                    </a:lnTo>
                    <a:lnTo>
                      <a:pt x="1496" y="19875"/>
                    </a:lnTo>
                    <a:close/>
                    <a:moveTo>
                      <a:pt x="2452" y="19875"/>
                    </a:moveTo>
                    <a:lnTo>
                      <a:pt x="2452" y="20694"/>
                    </a:lnTo>
                    <a:lnTo>
                      <a:pt x="1986" y="20694"/>
                    </a:lnTo>
                    <a:lnTo>
                      <a:pt x="1986" y="19875"/>
                    </a:lnTo>
                    <a:close/>
                    <a:moveTo>
                      <a:pt x="2942" y="19875"/>
                    </a:moveTo>
                    <a:lnTo>
                      <a:pt x="2942" y="20694"/>
                    </a:lnTo>
                    <a:lnTo>
                      <a:pt x="2476" y="20694"/>
                    </a:lnTo>
                    <a:lnTo>
                      <a:pt x="2476" y="19875"/>
                    </a:lnTo>
                    <a:close/>
                    <a:moveTo>
                      <a:pt x="3433" y="19875"/>
                    </a:moveTo>
                    <a:lnTo>
                      <a:pt x="3433" y="20694"/>
                    </a:lnTo>
                    <a:lnTo>
                      <a:pt x="2967" y="20694"/>
                    </a:lnTo>
                    <a:lnTo>
                      <a:pt x="2967" y="19875"/>
                    </a:lnTo>
                    <a:close/>
                    <a:moveTo>
                      <a:pt x="3923" y="19875"/>
                    </a:moveTo>
                    <a:lnTo>
                      <a:pt x="3923" y="20694"/>
                    </a:lnTo>
                    <a:lnTo>
                      <a:pt x="3457" y="20694"/>
                    </a:lnTo>
                    <a:lnTo>
                      <a:pt x="3457" y="19875"/>
                    </a:lnTo>
                    <a:close/>
                    <a:moveTo>
                      <a:pt x="4413" y="19875"/>
                    </a:moveTo>
                    <a:lnTo>
                      <a:pt x="4413" y="20694"/>
                    </a:lnTo>
                    <a:lnTo>
                      <a:pt x="3947" y="20694"/>
                    </a:lnTo>
                    <a:lnTo>
                      <a:pt x="3947" y="19875"/>
                    </a:lnTo>
                    <a:close/>
                    <a:moveTo>
                      <a:pt x="4904" y="19875"/>
                    </a:moveTo>
                    <a:lnTo>
                      <a:pt x="4904" y="20694"/>
                    </a:lnTo>
                    <a:lnTo>
                      <a:pt x="4438" y="20694"/>
                    </a:lnTo>
                    <a:lnTo>
                      <a:pt x="4438" y="19875"/>
                    </a:lnTo>
                    <a:close/>
                    <a:moveTo>
                      <a:pt x="5394" y="19875"/>
                    </a:moveTo>
                    <a:lnTo>
                      <a:pt x="5394" y="20694"/>
                    </a:lnTo>
                    <a:lnTo>
                      <a:pt x="4928" y="20694"/>
                    </a:lnTo>
                    <a:lnTo>
                      <a:pt x="4928" y="19875"/>
                    </a:lnTo>
                    <a:close/>
                    <a:moveTo>
                      <a:pt x="5884" y="19875"/>
                    </a:moveTo>
                    <a:lnTo>
                      <a:pt x="5884" y="20694"/>
                    </a:lnTo>
                    <a:lnTo>
                      <a:pt x="5418" y="20694"/>
                    </a:lnTo>
                    <a:lnTo>
                      <a:pt x="5418" y="19875"/>
                    </a:lnTo>
                    <a:close/>
                    <a:moveTo>
                      <a:pt x="6375" y="19875"/>
                    </a:moveTo>
                    <a:lnTo>
                      <a:pt x="6375" y="20694"/>
                    </a:lnTo>
                    <a:lnTo>
                      <a:pt x="5909" y="20694"/>
                    </a:lnTo>
                    <a:lnTo>
                      <a:pt x="5909" y="19875"/>
                    </a:lnTo>
                    <a:close/>
                    <a:moveTo>
                      <a:pt x="6865" y="19875"/>
                    </a:moveTo>
                    <a:lnTo>
                      <a:pt x="6865" y="20694"/>
                    </a:lnTo>
                    <a:lnTo>
                      <a:pt x="6399" y="20694"/>
                    </a:lnTo>
                    <a:lnTo>
                      <a:pt x="6399" y="19875"/>
                    </a:lnTo>
                    <a:close/>
                    <a:moveTo>
                      <a:pt x="7355" y="19875"/>
                    </a:moveTo>
                    <a:lnTo>
                      <a:pt x="7355" y="20694"/>
                    </a:lnTo>
                    <a:lnTo>
                      <a:pt x="6890" y="20694"/>
                    </a:lnTo>
                    <a:lnTo>
                      <a:pt x="6890" y="19875"/>
                    </a:lnTo>
                    <a:close/>
                    <a:moveTo>
                      <a:pt x="7846" y="19875"/>
                    </a:moveTo>
                    <a:lnTo>
                      <a:pt x="7846" y="20694"/>
                    </a:lnTo>
                    <a:lnTo>
                      <a:pt x="7380" y="20694"/>
                    </a:lnTo>
                    <a:lnTo>
                      <a:pt x="7380" y="19875"/>
                    </a:lnTo>
                    <a:close/>
                    <a:moveTo>
                      <a:pt x="8336" y="19875"/>
                    </a:moveTo>
                    <a:lnTo>
                      <a:pt x="8336" y="20694"/>
                    </a:lnTo>
                    <a:lnTo>
                      <a:pt x="7870" y="20694"/>
                    </a:lnTo>
                    <a:lnTo>
                      <a:pt x="7870" y="19875"/>
                    </a:lnTo>
                    <a:close/>
                    <a:moveTo>
                      <a:pt x="8826" y="19875"/>
                    </a:moveTo>
                    <a:lnTo>
                      <a:pt x="8826" y="20694"/>
                    </a:lnTo>
                    <a:lnTo>
                      <a:pt x="8361" y="20694"/>
                    </a:lnTo>
                    <a:lnTo>
                      <a:pt x="8361" y="19875"/>
                    </a:lnTo>
                    <a:close/>
                    <a:moveTo>
                      <a:pt x="9317" y="19875"/>
                    </a:moveTo>
                    <a:lnTo>
                      <a:pt x="9317" y="20694"/>
                    </a:lnTo>
                    <a:lnTo>
                      <a:pt x="8851" y="20694"/>
                    </a:lnTo>
                    <a:lnTo>
                      <a:pt x="8851" y="19875"/>
                    </a:lnTo>
                    <a:close/>
                    <a:moveTo>
                      <a:pt x="9807" y="19875"/>
                    </a:moveTo>
                    <a:lnTo>
                      <a:pt x="9807" y="20694"/>
                    </a:lnTo>
                    <a:lnTo>
                      <a:pt x="9341" y="20694"/>
                    </a:lnTo>
                    <a:lnTo>
                      <a:pt x="9341" y="19875"/>
                    </a:lnTo>
                    <a:close/>
                    <a:moveTo>
                      <a:pt x="10297" y="19875"/>
                    </a:moveTo>
                    <a:lnTo>
                      <a:pt x="10297" y="20694"/>
                    </a:lnTo>
                    <a:lnTo>
                      <a:pt x="9832" y="20694"/>
                    </a:lnTo>
                    <a:lnTo>
                      <a:pt x="9832" y="19875"/>
                    </a:lnTo>
                    <a:close/>
                    <a:moveTo>
                      <a:pt x="10788" y="19875"/>
                    </a:moveTo>
                    <a:lnTo>
                      <a:pt x="10788" y="20694"/>
                    </a:lnTo>
                    <a:lnTo>
                      <a:pt x="10322" y="20694"/>
                    </a:lnTo>
                    <a:lnTo>
                      <a:pt x="10322" y="19875"/>
                    </a:lnTo>
                    <a:close/>
                    <a:moveTo>
                      <a:pt x="11278" y="19875"/>
                    </a:moveTo>
                    <a:lnTo>
                      <a:pt x="11278" y="20694"/>
                    </a:lnTo>
                    <a:lnTo>
                      <a:pt x="10812" y="20694"/>
                    </a:lnTo>
                    <a:lnTo>
                      <a:pt x="10812" y="19875"/>
                    </a:lnTo>
                    <a:close/>
                    <a:moveTo>
                      <a:pt x="11769" y="19875"/>
                    </a:moveTo>
                    <a:lnTo>
                      <a:pt x="11769" y="20694"/>
                    </a:lnTo>
                    <a:lnTo>
                      <a:pt x="11303" y="20694"/>
                    </a:lnTo>
                    <a:lnTo>
                      <a:pt x="11303" y="19875"/>
                    </a:lnTo>
                    <a:close/>
                    <a:moveTo>
                      <a:pt x="12259" y="19875"/>
                    </a:moveTo>
                    <a:lnTo>
                      <a:pt x="12259" y="20694"/>
                    </a:lnTo>
                    <a:lnTo>
                      <a:pt x="11793" y="20694"/>
                    </a:lnTo>
                    <a:lnTo>
                      <a:pt x="11793" y="19875"/>
                    </a:lnTo>
                    <a:close/>
                    <a:moveTo>
                      <a:pt x="12749" y="19875"/>
                    </a:moveTo>
                    <a:lnTo>
                      <a:pt x="12749" y="20694"/>
                    </a:lnTo>
                    <a:lnTo>
                      <a:pt x="12283" y="20694"/>
                    </a:lnTo>
                    <a:lnTo>
                      <a:pt x="12283" y="19875"/>
                    </a:lnTo>
                    <a:close/>
                    <a:moveTo>
                      <a:pt x="13240" y="19875"/>
                    </a:moveTo>
                    <a:lnTo>
                      <a:pt x="13240" y="20694"/>
                    </a:lnTo>
                    <a:lnTo>
                      <a:pt x="12774" y="20694"/>
                    </a:lnTo>
                    <a:lnTo>
                      <a:pt x="12774" y="19875"/>
                    </a:lnTo>
                    <a:close/>
                    <a:moveTo>
                      <a:pt x="13730" y="19875"/>
                    </a:moveTo>
                    <a:lnTo>
                      <a:pt x="13730" y="20694"/>
                    </a:lnTo>
                    <a:lnTo>
                      <a:pt x="13264" y="20694"/>
                    </a:lnTo>
                    <a:lnTo>
                      <a:pt x="13264" y="19875"/>
                    </a:lnTo>
                    <a:close/>
                    <a:moveTo>
                      <a:pt x="14220" y="19875"/>
                    </a:moveTo>
                    <a:lnTo>
                      <a:pt x="14220" y="20694"/>
                    </a:lnTo>
                    <a:lnTo>
                      <a:pt x="13754" y="20694"/>
                    </a:lnTo>
                    <a:lnTo>
                      <a:pt x="13754" y="19875"/>
                    </a:lnTo>
                    <a:close/>
                    <a:moveTo>
                      <a:pt x="14711" y="19875"/>
                    </a:moveTo>
                    <a:lnTo>
                      <a:pt x="14711" y="20694"/>
                    </a:lnTo>
                    <a:lnTo>
                      <a:pt x="14245" y="20694"/>
                    </a:lnTo>
                    <a:lnTo>
                      <a:pt x="14245" y="19875"/>
                    </a:lnTo>
                    <a:close/>
                    <a:moveTo>
                      <a:pt x="15201" y="19875"/>
                    </a:moveTo>
                    <a:lnTo>
                      <a:pt x="15201" y="20694"/>
                    </a:lnTo>
                    <a:lnTo>
                      <a:pt x="14735" y="20694"/>
                    </a:lnTo>
                    <a:lnTo>
                      <a:pt x="14735" y="19875"/>
                    </a:lnTo>
                    <a:close/>
                    <a:moveTo>
                      <a:pt x="15691" y="19875"/>
                    </a:moveTo>
                    <a:lnTo>
                      <a:pt x="15691" y="20694"/>
                    </a:lnTo>
                    <a:lnTo>
                      <a:pt x="15226" y="20694"/>
                    </a:lnTo>
                    <a:lnTo>
                      <a:pt x="15226" y="19875"/>
                    </a:lnTo>
                    <a:close/>
                    <a:moveTo>
                      <a:pt x="16182" y="19875"/>
                    </a:moveTo>
                    <a:lnTo>
                      <a:pt x="16182" y="20694"/>
                    </a:lnTo>
                    <a:lnTo>
                      <a:pt x="15716" y="20694"/>
                    </a:lnTo>
                    <a:lnTo>
                      <a:pt x="15716" y="19875"/>
                    </a:lnTo>
                    <a:close/>
                    <a:moveTo>
                      <a:pt x="16672" y="19875"/>
                    </a:moveTo>
                    <a:lnTo>
                      <a:pt x="16672" y="20694"/>
                    </a:lnTo>
                    <a:lnTo>
                      <a:pt x="16206" y="20694"/>
                    </a:lnTo>
                    <a:lnTo>
                      <a:pt x="16206" y="19875"/>
                    </a:lnTo>
                    <a:close/>
                    <a:moveTo>
                      <a:pt x="17162" y="19875"/>
                    </a:moveTo>
                    <a:lnTo>
                      <a:pt x="17162" y="20694"/>
                    </a:lnTo>
                    <a:lnTo>
                      <a:pt x="16697" y="20694"/>
                    </a:lnTo>
                    <a:lnTo>
                      <a:pt x="16697" y="19875"/>
                    </a:lnTo>
                    <a:close/>
                    <a:moveTo>
                      <a:pt x="17653" y="19875"/>
                    </a:moveTo>
                    <a:lnTo>
                      <a:pt x="17653" y="20694"/>
                    </a:lnTo>
                    <a:lnTo>
                      <a:pt x="17187" y="20694"/>
                    </a:lnTo>
                    <a:lnTo>
                      <a:pt x="17187" y="19875"/>
                    </a:lnTo>
                    <a:close/>
                    <a:moveTo>
                      <a:pt x="18143" y="19875"/>
                    </a:moveTo>
                    <a:lnTo>
                      <a:pt x="18143" y="20694"/>
                    </a:lnTo>
                    <a:lnTo>
                      <a:pt x="17677" y="20694"/>
                    </a:lnTo>
                    <a:lnTo>
                      <a:pt x="17677" y="19875"/>
                    </a:lnTo>
                    <a:close/>
                    <a:moveTo>
                      <a:pt x="18633" y="19875"/>
                    </a:moveTo>
                    <a:lnTo>
                      <a:pt x="18633" y="20694"/>
                    </a:lnTo>
                    <a:lnTo>
                      <a:pt x="18168" y="20694"/>
                    </a:lnTo>
                    <a:lnTo>
                      <a:pt x="18168" y="19875"/>
                    </a:lnTo>
                    <a:close/>
                    <a:moveTo>
                      <a:pt x="19124" y="19875"/>
                    </a:moveTo>
                    <a:lnTo>
                      <a:pt x="19124" y="20694"/>
                    </a:lnTo>
                    <a:lnTo>
                      <a:pt x="18658" y="20694"/>
                    </a:lnTo>
                    <a:lnTo>
                      <a:pt x="18658" y="19875"/>
                    </a:lnTo>
                    <a:close/>
                    <a:moveTo>
                      <a:pt x="19614" y="19875"/>
                    </a:moveTo>
                    <a:lnTo>
                      <a:pt x="19614" y="20694"/>
                    </a:lnTo>
                    <a:lnTo>
                      <a:pt x="19148" y="20694"/>
                    </a:lnTo>
                    <a:lnTo>
                      <a:pt x="19148" y="19875"/>
                    </a:lnTo>
                    <a:close/>
                    <a:moveTo>
                      <a:pt x="20105" y="19875"/>
                    </a:moveTo>
                    <a:lnTo>
                      <a:pt x="20105" y="20694"/>
                    </a:lnTo>
                    <a:lnTo>
                      <a:pt x="19639" y="20694"/>
                    </a:lnTo>
                    <a:lnTo>
                      <a:pt x="19639" y="19875"/>
                    </a:lnTo>
                    <a:close/>
                    <a:moveTo>
                      <a:pt x="20595" y="19875"/>
                    </a:moveTo>
                    <a:lnTo>
                      <a:pt x="20595" y="20694"/>
                    </a:lnTo>
                    <a:lnTo>
                      <a:pt x="20129" y="20694"/>
                    </a:lnTo>
                    <a:lnTo>
                      <a:pt x="20129" y="19875"/>
                    </a:lnTo>
                    <a:close/>
                    <a:moveTo>
                      <a:pt x="21085" y="19875"/>
                    </a:moveTo>
                    <a:lnTo>
                      <a:pt x="21085" y="20694"/>
                    </a:lnTo>
                    <a:lnTo>
                      <a:pt x="20619" y="20694"/>
                    </a:lnTo>
                    <a:lnTo>
                      <a:pt x="20619" y="19875"/>
                    </a:lnTo>
                    <a:close/>
                    <a:moveTo>
                      <a:pt x="21576" y="19875"/>
                    </a:moveTo>
                    <a:lnTo>
                      <a:pt x="21576" y="20694"/>
                    </a:lnTo>
                    <a:lnTo>
                      <a:pt x="21110" y="20694"/>
                    </a:lnTo>
                    <a:lnTo>
                      <a:pt x="21110" y="19875"/>
                    </a:lnTo>
                    <a:close/>
                    <a:moveTo>
                      <a:pt x="491" y="20737"/>
                    </a:moveTo>
                    <a:lnTo>
                      <a:pt x="491" y="21556"/>
                    </a:lnTo>
                    <a:lnTo>
                      <a:pt x="25" y="21556"/>
                    </a:lnTo>
                    <a:lnTo>
                      <a:pt x="25" y="20737"/>
                    </a:lnTo>
                    <a:close/>
                    <a:moveTo>
                      <a:pt x="981" y="20737"/>
                    </a:moveTo>
                    <a:lnTo>
                      <a:pt x="981" y="21556"/>
                    </a:lnTo>
                    <a:lnTo>
                      <a:pt x="515" y="21556"/>
                    </a:lnTo>
                    <a:lnTo>
                      <a:pt x="515" y="20737"/>
                    </a:lnTo>
                    <a:close/>
                    <a:moveTo>
                      <a:pt x="1471" y="20737"/>
                    </a:moveTo>
                    <a:lnTo>
                      <a:pt x="1471" y="21556"/>
                    </a:lnTo>
                    <a:lnTo>
                      <a:pt x="1005" y="21556"/>
                    </a:lnTo>
                    <a:lnTo>
                      <a:pt x="1005" y="20737"/>
                    </a:lnTo>
                    <a:close/>
                    <a:moveTo>
                      <a:pt x="1961" y="20737"/>
                    </a:moveTo>
                    <a:lnTo>
                      <a:pt x="1961" y="21556"/>
                    </a:lnTo>
                    <a:lnTo>
                      <a:pt x="1496" y="21556"/>
                    </a:lnTo>
                    <a:lnTo>
                      <a:pt x="1496" y="20737"/>
                    </a:lnTo>
                    <a:close/>
                    <a:moveTo>
                      <a:pt x="2452" y="20737"/>
                    </a:moveTo>
                    <a:lnTo>
                      <a:pt x="2452" y="21556"/>
                    </a:lnTo>
                    <a:lnTo>
                      <a:pt x="1986" y="21556"/>
                    </a:lnTo>
                    <a:lnTo>
                      <a:pt x="1986" y="20737"/>
                    </a:lnTo>
                    <a:close/>
                    <a:moveTo>
                      <a:pt x="2942" y="20737"/>
                    </a:moveTo>
                    <a:lnTo>
                      <a:pt x="2942" y="21556"/>
                    </a:lnTo>
                    <a:lnTo>
                      <a:pt x="2476" y="21556"/>
                    </a:lnTo>
                    <a:lnTo>
                      <a:pt x="2476" y="20737"/>
                    </a:lnTo>
                    <a:close/>
                    <a:moveTo>
                      <a:pt x="3433" y="20737"/>
                    </a:moveTo>
                    <a:lnTo>
                      <a:pt x="3433" y="21556"/>
                    </a:lnTo>
                    <a:lnTo>
                      <a:pt x="2967" y="21556"/>
                    </a:lnTo>
                    <a:lnTo>
                      <a:pt x="2967" y="20737"/>
                    </a:lnTo>
                    <a:close/>
                    <a:moveTo>
                      <a:pt x="3923" y="20737"/>
                    </a:moveTo>
                    <a:lnTo>
                      <a:pt x="3923" y="21556"/>
                    </a:lnTo>
                    <a:lnTo>
                      <a:pt x="3457" y="21556"/>
                    </a:lnTo>
                    <a:lnTo>
                      <a:pt x="3457" y="20737"/>
                    </a:lnTo>
                    <a:close/>
                    <a:moveTo>
                      <a:pt x="4413" y="20737"/>
                    </a:moveTo>
                    <a:lnTo>
                      <a:pt x="4413" y="21556"/>
                    </a:lnTo>
                    <a:lnTo>
                      <a:pt x="3947" y="21556"/>
                    </a:lnTo>
                    <a:lnTo>
                      <a:pt x="3947" y="20737"/>
                    </a:lnTo>
                    <a:close/>
                    <a:moveTo>
                      <a:pt x="4904" y="20737"/>
                    </a:moveTo>
                    <a:lnTo>
                      <a:pt x="4904" y="21556"/>
                    </a:lnTo>
                    <a:lnTo>
                      <a:pt x="4438" y="21556"/>
                    </a:lnTo>
                    <a:lnTo>
                      <a:pt x="4438" y="20737"/>
                    </a:lnTo>
                    <a:close/>
                    <a:moveTo>
                      <a:pt x="5394" y="20737"/>
                    </a:moveTo>
                    <a:lnTo>
                      <a:pt x="5394" y="21556"/>
                    </a:lnTo>
                    <a:lnTo>
                      <a:pt x="4928" y="21556"/>
                    </a:lnTo>
                    <a:lnTo>
                      <a:pt x="4928" y="20737"/>
                    </a:lnTo>
                    <a:close/>
                    <a:moveTo>
                      <a:pt x="5884" y="20737"/>
                    </a:moveTo>
                    <a:lnTo>
                      <a:pt x="5884" y="21556"/>
                    </a:lnTo>
                    <a:lnTo>
                      <a:pt x="5418" y="21556"/>
                    </a:lnTo>
                    <a:lnTo>
                      <a:pt x="5418" y="20737"/>
                    </a:lnTo>
                    <a:close/>
                    <a:moveTo>
                      <a:pt x="6375" y="20737"/>
                    </a:moveTo>
                    <a:lnTo>
                      <a:pt x="6375" y="21556"/>
                    </a:lnTo>
                    <a:lnTo>
                      <a:pt x="5909" y="21556"/>
                    </a:lnTo>
                    <a:lnTo>
                      <a:pt x="5909" y="20737"/>
                    </a:lnTo>
                    <a:close/>
                    <a:moveTo>
                      <a:pt x="6865" y="20737"/>
                    </a:moveTo>
                    <a:lnTo>
                      <a:pt x="6865" y="21556"/>
                    </a:lnTo>
                    <a:lnTo>
                      <a:pt x="6399" y="21556"/>
                    </a:lnTo>
                    <a:lnTo>
                      <a:pt x="6399" y="20737"/>
                    </a:lnTo>
                    <a:close/>
                    <a:moveTo>
                      <a:pt x="7355" y="20737"/>
                    </a:moveTo>
                    <a:lnTo>
                      <a:pt x="7355" y="21556"/>
                    </a:lnTo>
                    <a:lnTo>
                      <a:pt x="6890" y="21556"/>
                    </a:lnTo>
                    <a:lnTo>
                      <a:pt x="6890" y="20737"/>
                    </a:lnTo>
                    <a:close/>
                    <a:moveTo>
                      <a:pt x="7846" y="20737"/>
                    </a:moveTo>
                    <a:lnTo>
                      <a:pt x="7846" y="21556"/>
                    </a:lnTo>
                    <a:lnTo>
                      <a:pt x="7380" y="21556"/>
                    </a:lnTo>
                    <a:lnTo>
                      <a:pt x="7380" y="20737"/>
                    </a:lnTo>
                    <a:close/>
                    <a:moveTo>
                      <a:pt x="8336" y="20737"/>
                    </a:moveTo>
                    <a:lnTo>
                      <a:pt x="8336" y="21556"/>
                    </a:lnTo>
                    <a:lnTo>
                      <a:pt x="7870" y="21556"/>
                    </a:lnTo>
                    <a:lnTo>
                      <a:pt x="7870" y="20737"/>
                    </a:lnTo>
                    <a:close/>
                    <a:moveTo>
                      <a:pt x="8826" y="20737"/>
                    </a:moveTo>
                    <a:lnTo>
                      <a:pt x="8826" y="21556"/>
                    </a:lnTo>
                    <a:lnTo>
                      <a:pt x="8361" y="21556"/>
                    </a:lnTo>
                    <a:lnTo>
                      <a:pt x="8361" y="20737"/>
                    </a:lnTo>
                    <a:close/>
                    <a:moveTo>
                      <a:pt x="9317" y="20737"/>
                    </a:moveTo>
                    <a:lnTo>
                      <a:pt x="9317" y="21556"/>
                    </a:lnTo>
                    <a:lnTo>
                      <a:pt x="8851" y="21556"/>
                    </a:lnTo>
                    <a:lnTo>
                      <a:pt x="8851" y="20737"/>
                    </a:lnTo>
                    <a:close/>
                    <a:moveTo>
                      <a:pt x="9807" y="20737"/>
                    </a:moveTo>
                    <a:lnTo>
                      <a:pt x="9807" y="21556"/>
                    </a:lnTo>
                    <a:lnTo>
                      <a:pt x="9341" y="21556"/>
                    </a:lnTo>
                    <a:lnTo>
                      <a:pt x="9341" y="20737"/>
                    </a:lnTo>
                    <a:close/>
                    <a:moveTo>
                      <a:pt x="10297" y="20737"/>
                    </a:moveTo>
                    <a:lnTo>
                      <a:pt x="10297" y="21556"/>
                    </a:lnTo>
                    <a:lnTo>
                      <a:pt x="9832" y="21556"/>
                    </a:lnTo>
                    <a:lnTo>
                      <a:pt x="9832" y="20737"/>
                    </a:lnTo>
                    <a:close/>
                    <a:moveTo>
                      <a:pt x="10788" y="20737"/>
                    </a:moveTo>
                    <a:lnTo>
                      <a:pt x="10788" y="21556"/>
                    </a:lnTo>
                    <a:lnTo>
                      <a:pt x="10322" y="21556"/>
                    </a:lnTo>
                    <a:lnTo>
                      <a:pt x="10322" y="20737"/>
                    </a:lnTo>
                    <a:close/>
                    <a:moveTo>
                      <a:pt x="11278" y="20737"/>
                    </a:moveTo>
                    <a:lnTo>
                      <a:pt x="11278" y="21556"/>
                    </a:lnTo>
                    <a:lnTo>
                      <a:pt x="10812" y="21556"/>
                    </a:lnTo>
                    <a:lnTo>
                      <a:pt x="10812" y="20737"/>
                    </a:lnTo>
                    <a:close/>
                    <a:moveTo>
                      <a:pt x="11769" y="20737"/>
                    </a:moveTo>
                    <a:lnTo>
                      <a:pt x="11769" y="21556"/>
                    </a:lnTo>
                    <a:lnTo>
                      <a:pt x="11303" y="21556"/>
                    </a:lnTo>
                    <a:lnTo>
                      <a:pt x="11303" y="20737"/>
                    </a:lnTo>
                    <a:close/>
                    <a:moveTo>
                      <a:pt x="12259" y="20737"/>
                    </a:moveTo>
                    <a:lnTo>
                      <a:pt x="12259" y="21556"/>
                    </a:lnTo>
                    <a:lnTo>
                      <a:pt x="11793" y="21556"/>
                    </a:lnTo>
                    <a:lnTo>
                      <a:pt x="11793" y="20737"/>
                    </a:lnTo>
                    <a:close/>
                    <a:moveTo>
                      <a:pt x="12749" y="20737"/>
                    </a:moveTo>
                    <a:lnTo>
                      <a:pt x="12749" y="21556"/>
                    </a:lnTo>
                    <a:lnTo>
                      <a:pt x="12283" y="21556"/>
                    </a:lnTo>
                    <a:lnTo>
                      <a:pt x="12283" y="20737"/>
                    </a:lnTo>
                    <a:close/>
                    <a:moveTo>
                      <a:pt x="13240" y="20737"/>
                    </a:moveTo>
                    <a:lnTo>
                      <a:pt x="13240" y="21556"/>
                    </a:lnTo>
                    <a:lnTo>
                      <a:pt x="12774" y="21556"/>
                    </a:lnTo>
                    <a:lnTo>
                      <a:pt x="12774" y="20737"/>
                    </a:lnTo>
                    <a:close/>
                    <a:moveTo>
                      <a:pt x="13730" y="20737"/>
                    </a:moveTo>
                    <a:lnTo>
                      <a:pt x="13730" y="21556"/>
                    </a:lnTo>
                    <a:lnTo>
                      <a:pt x="13264" y="21556"/>
                    </a:lnTo>
                    <a:lnTo>
                      <a:pt x="13264" y="20737"/>
                    </a:lnTo>
                    <a:close/>
                    <a:moveTo>
                      <a:pt x="14220" y="20737"/>
                    </a:moveTo>
                    <a:lnTo>
                      <a:pt x="14220" y="21556"/>
                    </a:lnTo>
                    <a:lnTo>
                      <a:pt x="13754" y="21556"/>
                    </a:lnTo>
                    <a:lnTo>
                      <a:pt x="13754" y="20737"/>
                    </a:lnTo>
                    <a:close/>
                    <a:moveTo>
                      <a:pt x="14711" y="20737"/>
                    </a:moveTo>
                    <a:lnTo>
                      <a:pt x="14711" y="21556"/>
                    </a:lnTo>
                    <a:lnTo>
                      <a:pt x="14245" y="21556"/>
                    </a:lnTo>
                    <a:lnTo>
                      <a:pt x="14245" y="20737"/>
                    </a:lnTo>
                    <a:close/>
                    <a:moveTo>
                      <a:pt x="15201" y="20737"/>
                    </a:moveTo>
                    <a:lnTo>
                      <a:pt x="15201" y="21556"/>
                    </a:lnTo>
                    <a:lnTo>
                      <a:pt x="14735" y="21556"/>
                    </a:lnTo>
                    <a:lnTo>
                      <a:pt x="14735" y="20737"/>
                    </a:lnTo>
                    <a:close/>
                    <a:moveTo>
                      <a:pt x="15691" y="20737"/>
                    </a:moveTo>
                    <a:lnTo>
                      <a:pt x="15691" y="21556"/>
                    </a:lnTo>
                    <a:lnTo>
                      <a:pt x="15226" y="21556"/>
                    </a:lnTo>
                    <a:lnTo>
                      <a:pt x="15226" y="20737"/>
                    </a:lnTo>
                    <a:close/>
                    <a:moveTo>
                      <a:pt x="16182" y="20737"/>
                    </a:moveTo>
                    <a:lnTo>
                      <a:pt x="16182" y="21556"/>
                    </a:lnTo>
                    <a:lnTo>
                      <a:pt x="15716" y="21556"/>
                    </a:lnTo>
                    <a:lnTo>
                      <a:pt x="15716" y="20737"/>
                    </a:lnTo>
                    <a:close/>
                    <a:moveTo>
                      <a:pt x="16672" y="20737"/>
                    </a:moveTo>
                    <a:lnTo>
                      <a:pt x="16672" y="21556"/>
                    </a:lnTo>
                    <a:lnTo>
                      <a:pt x="16206" y="21556"/>
                    </a:lnTo>
                    <a:lnTo>
                      <a:pt x="16206" y="20737"/>
                    </a:lnTo>
                    <a:close/>
                    <a:moveTo>
                      <a:pt x="17162" y="20737"/>
                    </a:moveTo>
                    <a:lnTo>
                      <a:pt x="17162" y="21556"/>
                    </a:lnTo>
                    <a:lnTo>
                      <a:pt x="16697" y="21556"/>
                    </a:lnTo>
                    <a:lnTo>
                      <a:pt x="16697" y="20737"/>
                    </a:lnTo>
                    <a:close/>
                    <a:moveTo>
                      <a:pt x="17653" y="20737"/>
                    </a:moveTo>
                    <a:lnTo>
                      <a:pt x="17653" y="21556"/>
                    </a:lnTo>
                    <a:lnTo>
                      <a:pt x="17187" y="21556"/>
                    </a:lnTo>
                    <a:lnTo>
                      <a:pt x="17187" y="20737"/>
                    </a:lnTo>
                    <a:close/>
                    <a:moveTo>
                      <a:pt x="18143" y="20737"/>
                    </a:moveTo>
                    <a:lnTo>
                      <a:pt x="18143" y="21556"/>
                    </a:lnTo>
                    <a:lnTo>
                      <a:pt x="17677" y="21556"/>
                    </a:lnTo>
                    <a:lnTo>
                      <a:pt x="17677" y="20737"/>
                    </a:lnTo>
                    <a:close/>
                    <a:moveTo>
                      <a:pt x="18633" y="20737"/>
                    </a:moveTo>
                    <a:lnTo>
                      <a:pt x="18633" y="21556"/>
                    </a:lnTo>
                    <a:lnTo>
                      <a:pt x="18168" y="21556"/>
                    </a:lnTo>
                    <a:lnTo>
                      <a:pt x="18168" y="20737"/>
                    </a:lnTo>
                    <a:close/>
                    <a:moveTo>
                      <a:pt x="19124" y="20737"/>
                    </a:moveTo>
                    <a:lnTo>
                      <a:pt x="19124" y="21556"/>
                    </a:lnTo>
                    <a:lnTo>
                      <a:pt x="18658" y="21556"/>
                    </a:lnTo>
                    <a:lnTo>
                      <a:pt x="18658" y="20737"/>
                    </a:lnTo>
                    <a:close/>
                    <a:moveTo>
                      <a:pt x="19614" y="20737"/>
                    </a:moveTo>
                    <a:lnTo>
                      <a:pt x="19614" y="21556"/>
                    </a:lnTo>
                    <a:lnTo>
                      <a:pt x="19148" y="21556"/>
                    </a:lnTo>
                    <a:lnTo>
                      <a:pt x="19148" y="20737"/>
                    </a:lnTo>
                    <a:close/>
                    <a:moveTo>
                      <a:pt x="20105" y="20737"/>
                    </a:moveTo>
                    <a:lnTo>
                      <a:pt x="20105" y="21556"/>
                    </a:lnTo>
                    <a:lnTo>
                      <a:pt x="19639" y="21556"/>
                    </a:lnTo>
                    <a:lnTo>
                      <a:pt x="19639" y="20737"/>
                    </a:lnTo>
                    <a:close/>
                    <a:moveTo>
                      <a:pt x="20595" y="20737"/>
                    </a:moveTo>
                    <a:lnTo>
                      <a:pt x="20595" y="21556"/>
                    </a:lnTo>
                    <a:lnTo>
                      <a:pt x="20129" y="21556"/>
                    </a:lnTo>
                    <a:lnTo>
                      <a:pt x="20129" y="20737"/>
                    </a:lnTo>
                    <a:close/>
                    <a:moveTo>
                      <a:pt x="21085" y="20737"/>
                    </a:moveTo>
                    <a:lnTo>
                      <a:pt x="21085" y="21556"/>
                    </a:lnTo>
                    <a:lnTo>
                      <a:pt x="20619" y="21556"/>
                    </a:lnTo>
                    <a:lnTo>
                      <a:pt x="20619" y="20737"/>
                    </a:lnTo>
                    <a:close/>
                    <a:moveTo>
                      <a:pt x="21576" y="20737"/>
                    </a:moveTo>
                    <a:lnTo>
                      <a:pt x="21576" y="21556"/>
                    </a:lnTo>
                    <a:lnTo>
                      <a:pt x="21110" y="21556"/>
                    </a:lnTo>
                    <a:lnTo>
                      <a:pt x="21110" y="20737"/>
                    </a:lnTo>
                    <a:close/>
                    <a:moveTo>
                      <a:pt x="12" y="0"/>
                    </a:moveTo>
                    <a:lnTo>
                      <a:pt x="12" y="22"/>
                    </a:lnTo>
                    <a:lnTo>
                      <a:pt x="0" y="22"/>
                    </a:lnTo>
                    <a:lnTo>
                      <a:pt x="0" y="21578"/>
                    </a:lnTo>
                    <a:lnTo>
                      <a:pt x="12" y="21578"/>
                    </a:lnTo>
                    <a:lnTo>
                      <a:pt x="12" y="21600"/>
                    </a:lnTo>
                    <a:lnTo>
                      <a:pt x="21588" y="21600"/>
                    </a:lnTo>
                    <a:lnTo>
                      <a:pt x="21588" y="21578"/>
                    </a:lnTo>
                    <a:lnTo>
                      <a:pt x="21600" y="21578"/>
                    </a:lnTo>
                    <a:lnTo>
                      <a:pt x="21600" y="21"/>
                    </a:lnTo>
                    <a:lnTo>
                      <a:pt x="21588" y="21"/>
                    </a:lnTo>
                    <a:lnTo>
                      <a:pt x="21588" y="0"/>
                    </a:lnTo>
                    <a:close/>
                  </a:path>
                </a:pathLst>
              </a:custGeom>
              <a:solidFill>
                <a:srgbClr val="FCECE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76" name="Google Shape;337;p21"/>
            <p:cNvSpPr/>
            <p:nvPr/>
          </p:nvSpPr>
          <p:spPr>
            <a:xfrm flipH="1">
              <a:off x="10606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277" name="Google Shape;338;p21"/>
            <p:cNvSpPr/>
            <p:nvPr/>
          </p:nvSpPr>
          <p:spPr>
            <a:xfrm flipH="1">
              <a:off x="9158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278" name="Google Shape;339;p21"/>
            <p:cNvSpPr/>
            <p:nvPr/>
          </p:nvSpPr>
          <p:spPr>
            <a:xfrm>
              <a:off x="267368" y="28989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" name="Google Shape;340;p21"/>
            <p:cNvSpPr/>
            <p:nvPr/>
          </p:nvSpPr>
          <p:spPr>
            <a:xfrm>
              <a:off x="267368" y="731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" name="Google Shape;341;p21"/>
            <p:cNvSpPr/>
            <p:nvPr/>
          </p:nvSpPr>
          <p:spPr>
            <a:xfrm>
              <a:off x="267368" y="11567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" name="Google Shape;342;p21"/>
            <p:cNvSpPr/>
            <p:nvPr/>
          </p:nvSpPr>
          <p:spPr>
            <a:xfrm>
              <a:off x="267368" y="94005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" name="Google Shape;343;p21"/>
            <p:cNvSpPr/>
            <p:nvPr/>
          </p:nvSpPr>
          <p:spPr>
            <a:xfrm>
              <a:off x="267368" y="72333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" name="Google Shape;344;p21"/>
            <p:cNvSpPr/>
            <p:nvPr/>
          </p:nvSpPr>
          <p:spPr>
            <a:xfrm>
              <a:off x="267368" y="50661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85" name="نص العنوان"/>
          <p:cNvSpPr txBox="1"/>
          <p:nvPr>
            <p:ph type="title"/>
          </p:nvPr>
        </p:nvSpPr>
        <p:spPr>
          <a:xfrm>
            <a:off x="1919999" y="1093066"/>
            <a:ext cx="20544003" cy="1504801"/>
          </a:xfrm>
          <a:prstGeom prst="rect">
            <a:avLst/>
          </a:prstGeom>
        </p:spPr>
        <p:txBody>
          <a:bodyPr anchor="ctr"/>
          <a:lstStyle>
            <a:lvl1pPr>
              <a:defRPr sz="7400">
                <a:solidFill>
                  <a:srgbClr val="323149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286" name="مستوى النص الأول…"/>
          <p:cNvSpPr txBox="1"/>
          <p:nvPr>
            <p:ph type="body" sz="quarter" idx="1"/>
          </p:nvPr>
        </p:nvSpPr>
        <p:spPr>
          <a:xfrm>
            <a:off x="2425599" y="6845533"/>
            <a:ext cx="5923202" cy="1004801"/>
          </a:xfrm>
          <a:prstGeom prst="rect">
            <a:avLst/>
          </a:prstGeom>
        </p:spPr>
        <p:txBody>
          <a:bodyPr/>
          <a:lstStyle>
            <a:lvl1pPr marL="880533" indent="-753533">
              <a:buClrTx/>
              <a:buSzTx/>
              <a:buNone/>
              <a:defRPr sz="4200">
                <a:solidFill>
                  <a:srgbClr val="323149"/>
                </a:solidFill>
              </a:defRPr>
            </a:lvl1pPr>
            <a:lvl2pPr marL="880533" indent="-296333">
              <a:buClrTx/>
              <a:buSzTx/>
              <a:buNone/>
              <a:defRPr sz="4200">
                <a:solidFill>
                  <a:srgbClr val="323149"/>
                </a:solidFill>
              </a:defRPr>
            </a:lvl2pPr>
            <a:lvl3pPr marL="880533" indent="160866">
              <a:buClrTx/>
              <a:buSzTx/>
              <a:buNone/>
              <a:defRPr sz="4200">
                <a:solidFill>
                  <a:srgbClr val="323149"/>
                </a:solidFill>
              </a:defRPr>
            </a:lvl3pPr>
            <a:lvl4pPr marL="880533" indent="618066">
              <a:buClrTx/>
              <a:buSzTx/>
              <a:buNone/>
              <a:defRPr sz="4200">
                <a:solidFill>
                  <a:srgbClr val="323149"/>
                </a:solidFill>
              </a:defRPr>
            </a:lvl4pPr>
            <a:lvl5pPr marL="880533" indent="1075266">
              <a:buClrTx/>
              <a:buSzTx/>
              <a:buNone/>
              <a:defRPr sz="4200">
                <a:solidFill>
                  <a:srgbClr val="323149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87" name="Google Shape;360;p21"/>
          <p:cNvSpPr/>
          <p:nvPr/>
        </p:nvSpPr>
        <p:spPr>
          <a:xfrm>
            <a:off x="2202466" y="2680133"/>
            <a:ext cx="3224801" cy="1"/>
          </a:xfrm>
          <a:prstGeom prst="line">
            <a:avLst/>
          </a:prstGeom>
          <a:ln w="50800">
            <a:solidFill>
              <a:srgbClr val="99A0C1"/>
            </a:solidFill>
            <a:prstDash val="lgDash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323149"/>
                </a:solidFill>
              </a:defRPr>
            </a:pPr>
          </a:p>
        </p:txBody>
      </p:sp>
      <p:pic>
        <p:nvPicPr>
          <p:cNvPr id="288" name="phonto 2.png" descr="phonto 2.png"/>
          <p:cNvPicPr>
            <a:picLocks noChangeAspect="1"/>
          </p:cNvPicPr>
          <p:nvPr/>
        </p:nvPicPr>
        <p:blipFill>
          <a:blip r:embed="rId2">
            <a:alphaModFix amt="56164"/>
            <a:extLst/>
          </a:blip>
          <a:srcRect l="35645" t="45924" r="30567" b="37991"/>
          <a:stretch>
            <a:fillRect/>
          </a:stretch>
        </p:blipFill>
        <p:spPr>
          <a:xfrm>
            <a:off x="1596380" y="12199886"/>
            <a:ext cx="2853757" cy="599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IMG_1539.png" descr="IMG_1539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rcRect l="16715" t="22788" r="16715" b="14549"/>
          <a:stretch>
            <a:fillRect/>
          </a:stretch>
        </p:blipFill>
        <p:spPr>
          <a:xfrm>
            <a:off x="21495097" y="10967986"/>
            <a:ext cx="1937610" cy="1830771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bg>
      <p:bgPr>
        <a:solidFill>
          <a:srgbClr val="3231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" name="Google Shape;96;p6"/>
          <p:cNvGrpSpPr/>
          <p:nvPr/>
        </p:nvGrpSpPr>
        <p:grpSpPr>
          <a:xfrm>
            <a:off x="558333" y="563466"/>
            <a:ext cx="23266868" cy="12595601"/>
            <a:chOff x="0" y="0"/>
            <a:chExt cx="23266866" cy="12595600"/>
          </a:xfrm>
        </p:grpSpPr>
        <p:grpSp>
          <p:nvGrpSpPr>
            <p:cNvPr id="299" name="Google Shape;97;p6"/>
            <p:cNvGrpSpPr/>
            <p:nvPr/>
          </p:nvGrpSpPr>
          <p:grpSpPr>
            <a:xfrm>
              <a:off x="0" y="-1"/>
              <a:ext cx="23266868" cy="12588802"/>
              <a:chOff x="0" y="0"/>
              <a:chExt cx="23266866" cy="12588800"/>
            </a:xfrm>
          </p:grpSpPr>
          <p:sp>
            <p:nvSpPr>
              <p:cNvPr id="297" name="Google Shape;98;p6"/>
              <p:cNvSpPr/>
              <p:nvPr/>
            </p:nvSpPr>
            <p:spPr>
              <a:xfrm>
                <a:off x="466" y="-1"/>
                <a:ext cx="23266401" cy="1258880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8" name="Google Shape;99;p6"/>
              <p:cNvSpPr/>
              <p:nvPr/>
            </p:nvSpPr>
            <p:spPr>
              <a:xfrm>
                <a:off x="0" y="133"/>
                <a:ext cx="23266677" cy="12588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1" y="43"/>
                    </a:moveTo>
                    <a:lnTo>
                      <a:pt x="491" y="862"/>
                    </a:lnTo>
                    <a:lnTo>
                      <a:pt x="25" y="862"/>
                    </a:lnTo>
                    <a:lnTo>
                      <a:pt x="25" y="43"/>
                    </a:lnTo>
                    <a:close/>
                    <a:moveTo>
                      <a:pt x="981" y="43"/>
                    </a:moveTo>
                    <a:lnTo>
                      <a:pt x="981" y="862"/>
                    </a:lnTo>
                    <a:lnTo>
                      <a:pt x="515" y="862"/>
                    </a:lnTo>
                    <a:lnTo>
                      <a:pt x="515" y="43"/>
                    </a:lnTo>
                    <a:close/>
                    <a:moveTo>
                      <a:pt x="1471" y="43"/>
                    </a:moveTo>
                    <a:lnTo>
                      <a:pt x="1471" y="862"/>
                    </a:lnTo>
                    <a:lnTo>
                      <a:pt x="1005" y="862"/>
                    </a:lnTo>
                    <a:lnTo>
                      <a:pt x="1005" y="43"/>
                    </a:lnTo>
                    <a:close/>
                    <a:moveTo>
                      <a:pt x="1961" y="43"/>
                    </a:moveTo>
                    <a:lnTo>
                      <a:pt x="1961" y="862"/>
                    </a:lnTo>
                    <a:lnTo>
                      <a:pt x="1496" y="862"/>
                    </a:lnTo>
                    <a:lnTo>
                      <a:pt x="1496" y="43"/>
                    </a:lnTo>
                    <a:close/>
                    <a:moveTo>
                      <a:pt x="2452" y="43"/>
                    </a:moveTo>
                    <a:lnTo>
                      <a:pt x="2452" y="862"/>
                    </a:lnTo>
                    <a:lnTo>
                      <a:pt x="1986" y="862"/>
                    </a:lnTo>
                    <a:lnTo>
                      <a:pt x="1986" y="43"/>
                    </a:lnTo>
                    <a:close/>
                    <a:moveTo>
                      <a:pt x="2942" y="43"/>
                    </a:moveTo>
                    <a:lnTo>
                      <a:pt x="2942" y="862"/>
                    </a:lnTo>
                    <a:lnTo>
                      <a:pt x="2476" y="862"/>
                    </a:lnTo>
                    <a:lnTo>
                      <a:pt x="2476" y="43"/>
                    </a:lnTo>
                    <a:close/>
                    <a:moveTo>
                      <a:pt x="3433" y="43"/>
                    </a:moveTo>
                    <a:lnTo>
                      <a:pt x="3433" y="862"/>
                    </a:lnTo>
                    <a:lnTo>
                      <a:pt x="2967" y="862"/>
                    </a:lnTo>
                    <a:lnTo>
                      <a:pt x="2967" y="43"/>
                    </a:lnTo>
                    <a:close/>
                    <a:moveTo>
                      <a:pt x="3923" y="43"/>
                    </a:moveTo>
                    <a:lnTo>
                      <a:pt x="3923" y="862"/>
                    </a:lnTo>
                    <a:lnTo>
                      <a:pt x="3457" y="862"/>
                    </a:lnTo>
                    <a:lnTo>
                      <a:pt x="3457" y="43"/>
                    </a:lnTo>
                    <a:close/>
                    <a:moveTo>
                      <a:pt x="4413" y="43"/>
                    </a:moveTo>
                    <a:lnTo>
                      <a:pt x="4413" y="862"/>
                    </a:lnTo>
                    <a:lnTo>
                      <a:pt x="3947" y="862"/>
                    </a:lnTo>
                    <a:lnTo>
                      <a:pt x="3947" y="43"/>
                    </a:lnTo>
                    <a:close/>
                    <a:moveTo>
                      <a:pt x="4904" y="43"/>
                    </a:moveTo>
                    <a:lnTo>
                      <a:pt x="4904" y="862"/>
                    </a:lnTo>
                    <a:lnTo>
                      <a:pt x="4438" y="862"/>
                    </a:lnTo>
                    <a:lnTo>
                      <a:pt x="4438" y="43"/>
                    </a:lnTo>
                    <a:close/>
                    <a:moveTo>
                      <a:pt x="5394" y="43"/>
                    </a:moveTo>
                    <a:lnTo>
                      <a:pt x="5394" y="862"/>
                    </a:lnTo>
                    <a:lnTo>
                      <a:pt x="4928" y="862"/>
                    </a:lnTo>
                    <a:lnTo>
                      <a:pt x="4928" y="43"/>
                    </a:lnTo>
                    <a:close/>
                    <a:moveTo>
                      <a:pt x="5884" y="43"/>
                    </a:moveTo>
                    <a:lnTo>
                      <a:pt x="5884" y="862"/>
                    </a:lnTo>
                    <a:lnTo>
                      <a:pt x="5418" y="862"/>
                    </a:lnTo>
                    <a:lnTo>
                      <a:pt x="5418" y="43"/>
                    </a:lnTo>
                    <a:close/>
                    <a:moveTo>
                      <a:pt x="6375" y="43"/>
                    </a:moveTo>
                    <a:lnTo>
                      <a:pt x="6375" y="862"/>
                    </a:lnTo>
                    <a:lnTo>
                      <a:pt x="5909" y="862"/>
                    </a:lnTo>
                    <a:lnTo>
                      <a:pt x="5909" y="43"/>
                    </a:lnTo>
                    <a:close/>
                    <a:moveTo>
                      <a:pt x="6865" y="43"/>
                    </a:moveTo>
                    <a:lnTo>
                      <a:pt x="6865" y="862"/>
                    </a:lnTo>
                    <a:lnTo>
                      <a:pt x="6399" y="862"/>
                    </a:lnTo>
                    <a:lnTo>
                      <a:pt x="6399" y="43"/>
                    </a:lnTo>
                    <a:close/>
                    <a:moveTo>
                      <a:pt x="7356" y="43"/>
                    </a:moveTo>
                    <a:lnTo>
                      <a:pt x="7356" y="862"/>
                    </a:lnTo>
                    <a:lnTo>
                      <a:pt x="6890" y="862"/>
                    </a:lnTo>
                    <a:lnTo>
                      <a:pt x="6890" y="43"/>
                    </a:lnTo>
                    <a:close/>
                    <a:moveTo>
                      <a:pt x="7846" y="43"/>
                    </a:moveTo>
                    <a:lnTo>
                      <a:pt x="7846" y="862"/>
                    </a:lnTo>
                    <a:lnTo>
                      <a:pt x="7380" y="862"/>
                    </a:lnTo>
                    <a:lnTo>
                      <a:pt x="7380" y="43"/>
                    </a:lnTo>
                    <a:close/>
                    <a:moveTo>
                      <a:pt x="8336" y="43"/>
                    </a:moveTo>
                    <a:lnTo>
                      <a:pt x="8336" y="862"/>
                    </a:lnTo>
                    <a:lnTo>
                      <a:pt x="7870" y="862"/>
                    </a:lnTo>
                    <a:lnTo>
                      <a:pt x="7870" y="43"/>
                    </a:lnTo>
                    <a:close/>
                    <a:moveTo>
                      <a:pt x="8826" y="43"/>
                    </a:moveTo>
                    <a:lnTo>
                      <a:pt x="8826" y="862"/>
                    </a:lnTo>
                    <a:lnTo>
                      <a:pt x="8361" y="862"/>
                    </a:lnTo>
                    <a:lnTo>
                      <a:pt x="8361" y="43"/>
                    </a:lnTo>
                    <a:close/>
                    <a:moveTo>
                      <a:pt x="9317" y="43"/>
                    </a:moveTo>
                    <a:lnTo>
                      <a:pt x="9317" y="862"/>
                    </a:lnTo>
                    <a:lnTo>
                      <a:pt x="8851" y="862"/>
                    </a:lnTo>
                    <a:lnTo>
                      <a:pt x="8851" y="43"/>
                    </a:lnTo>
                    <a:close/>
                    <a:moveTo>
                      <a:pt x="9807" y="43"/>
                    </a:moveTo>
                    <a:lnTo>
                      <a:pt x="9807" y="862"/>
                    </a:lnTo>
                    <a:lnTo>
                      <a:pt x="9341" y="862"/>
                    </a:lnTo>
                    <a:lnTo>
                      <a:pt x="9341" y="43"/>
                    </a:lnTo>
                    <a:close/>
                    <a:moveTo>
                      <a:pt x="10297" y="43"/>
                    </a:moveTo>
                    <a:lnTo>
                      <a:pt x="10297" y="862"/>
                    </a:lnTo>
                    <a:lnTo>
                      <a:pt x="9832" y="862"/>
                    </a:lnTo>
                    <a:lnTo>
                      <a:pt x="9832" y="43"/>
                    </a:lnTo>
                    <a:close/>
                    <a:moveTo>
                      <a:pt x="10788" y="43"/>
                    </a:moveTo>
                    <a:lnTo>
                      <a:pt x="10788" y="862"/>
                    </a:lnTo>
                    <a:lnTo>
                      <a:pt x="10322" y="862"/>
                    </a:lnTo>
                    <a:lnTo>
                      <a:pt x="10322" y="43"/>
                    </a:lnTo>
                    <a:close/>
                    <a:moveTo>
                      <a:pt x="11278" y="43"/>
                    </a:moveTo>
                    <a:lnTo>
                      <a:pt x="11278" y="862"/>
                    </a:lnTo>
                    <a:lnTo>
                      <a:pt x="10812" y="862"/>
                    </a:lnTo>
                    <a:lnTo>
                      <a:pt x="10812" y="43"/>
                    </a:lnTo>
                    <a:close/>
                    <a:moveTo>
                      <a:pt x="11769" y="43"/>
                    </a:moveTo>
                    <a:lnTo>
                      <a:pt x="11769" y="862"/>
                    </a:lnTo>
                    <a:lnTo>
                      <a:pt x="11303" y="862"/>
                    </a:lnTo>
                    <a:lnTo>
                      <a:pt x="11303" y="43"/>
                    </a:lnTo>
                    <a:close/>
                    <a:moveTo>
                      <a:pt x="12259" y="43"/>
                    </a:moveTo>
                    <a:lnTo>
                      <a:pt x="12259" y="862"/>
                    </a:lnTo>
                    <a:lnTo>
                      <a:pt x="11793" y="862"/>
                    </a:lnTo>
                    <a:lnTo>
                      <a:pt x="11793" y="43"/>
                    </a:lnTo>
                    <a:close/>
                    <a:moveTo>
                      <a:pt x="12749" y="43"/>
                    </a:moveTo>
                    <a:lnTo>
                      <a:pt x="12749" y="862"/>
                    </a:lnTo>
                    <a:lnTo>
                      <a:pt x="12283" y="862"/>
                    </a:lnTo>
                    <a:lnTo>
                      <a:pt x="12283" y="43"/>
                    </a:lnTo>
                    <a:close/>
                    <a:moveTo>
                      <a:pt x="13240" y="43"/>
                    </a:moveTo>
                    <a:lnTo>
                      <a:pt x="13240" y="862"/>
                    </a:lnTo>
                    <a:lnTo>
                      <a:pt x="12774" y="862"/>
                    </a:lnTo>
                    <a:lnTo>
                      <a:pt x="12774" y="43"/>
                    </a:lnTo>
                    <a:close/>
                    <a:moveTo>
                      <a:pt x="13730" y="43"/>
                    </a:moveTo>
                    <a:lnTo>
                      <a:pt x="13730" y="862"/>
                    </a:lnTo>
                    <a:lnTo>
                      <a:pt x="13264" y="862"/>
                    </a:lnTo>
                    <a:lnTo>
                      <a:pt x="13264" y="43"/>
                    </a:lnTo>
                    <a:close/>
                    <a:moveTo>
                      <a:pt x="14220" y="43"/>
                    </a:moveTo>
                    <a:lnTo>
                      <a:pt x="14220" y="862"/>
                    </a:lnTo>
                    <a:lnTo>
                      <a:pt x="13754" y="862"/>
                    </a:lnTo>
                    <a:lnTo>
                      <a:pt x="13754" y="43"/>
                    </a:lnTo>
                    <a:close/>
                    <a:moveTo>
                      <a:pt x="14711" y="43"/>
                    </a:moveTo>
                    <a:lnTo>
                      <a:pt x="14711" y="862"/>
                    </a:lnTo>
                    <a:lnTo>
                      <a:pt x="14245" y="862"/>
                    </a:lnTo>
                    <a:lnTo>
                      <a:pt x="14245" y="43"/>
                    </a:lnTo>
                    <a:close/>
                    <a:moveTo>
                      <a:pt x="15201" y="43"/>
                    </a:moveTo>
                    <a:lnTo>
                      <a:pt x="15201" y="862"/>
                    </a:lnTo>
                    <a:lnTo>
                      <a:pt x="14735" y="862"/>
                    </a:lnTo>
                    <a:lnTo>
                      <a:pt x="14735" y="43"/>
                    </a:lnTo>
                    <a:close/>
                    <a:moveTo>
                      <a:pt x="15691" y="43"/>
                    </a:moveTo>
                    <a:lnTo>
                      <a:pt x="15691" y="862"/>
                    </a:lnTo>
                    <a:lnTo>
                      <a:pt x="15226" y="862"/>
                    </a:lnTo>
                    <a:lnTo>
                      <a:pt x="15226" y="43"/>
                    </a:lnTo>
                    <a:close/>
                    <a:moveTo>
                      <a:pt x="16182" y="43"/>
                    </a:moveTo>
                    <a:lnTo>
                      <a:pt x="16182" y="862"/>
                    </a:lnTo>
                    <a:lnTo>
                      <a:pt x="15716" y="862"/>
                    </a:lnTo>
                    <a:lnTo>
                      <a:pt x="15716" y="43"/>
                    </a:lnTo>
                    <a:close/>
                    <a:moveTo>
                      <a:pt x="16672" y="43"/>
                    </a:moveTo>
                    <a:lnTo>
                      <a:pt x="16672" y="862"/>
                    </a:lnTo>
                    <a:lnTo>
                      <a:pt x="16206" y="862"/>
                    </a:lnTo>
                    <a:lnTo>
                      <a:pt x="16206" y="43"/>
                    </a:lnTo>
                    <a:close/>
                    <a:moveTo>
                      <a:pt x="17162" y="43"/>
                    </a:moveTo>
                    <a:lnTo>
                      <a:pt x="17162" y="862"/>
                    </a:lnTo>
                    <a:lnTo>
                      <a:pt x="16697" y="862"/>
                    </a:lnTo>
                    <a:lnTo>
                      <a:pt x="16697" y="43"/>
                    </a:lnTo>
                    <a:close/>
                    <a:moveTo>
                      <a:pt x="17653" y="43"/>
                    </a:moveTo>
                    <a:lnTo>
                      <a:pt x="17653" y="862"/>
                    </a:lnTo>
                    <a:lnTo>
                      <a:pt x="17187" y="862"/>
                    </a:lnTo>
                    <a:lnTo>
                      <a:pt x="17187" y="43"/>
                    </a:lnTo>
                    <a:close/>
                    <a:moveTo>
                      <a:pt x="18143" y="43"/>
                    </a:moveTo>
                    <a:lnTo>
                      <a:pt x="18143" y="862"/>
                    </a:lnTo>
                    <a:lnTo>
                      <a:pt x="17677" y="862"/>
                    </a:lnTo>
                    <a:lnTo>
                      <a:pt x="17677" y="43"/>
                    </a:lnTo>
                    <a:close/>
                    <a:moveTo>
                      <a:pt x="18633" y="43"/>
                    </a:moveTo>
                    <a:lnTo>
                      <a:pt x="18633" y="862"/>
                    </a:lnTo>
                    <a:lnTo>
                      <a:pt x="18168" y="862"/>
                    </a:lnTo>
                    <a:lnTo>
                      <a:pt x="18168" y="43"/>
                    </a:lnTo>
                    <a:close/>
                    <a:moveTo>
                      <a:pt x="19124" y="43"/>
                    </a:moveTo>
                    <a:lnTo>
                      <a:pt x="19124" y="862"/>
                    </a:lnTo>
                    <a:lnTo>
                      <a:pt x="18658" y="862"/>
                    </a:lnTo>
                    <a:lnTo>
                      <a:pt x="18658" y="43"/>
                    </a:lnTo>
                    <a:close/>
                    <a:moveTo>
                      <a:pt x="19614" y="43"/>
                    </a:moveTo>
                    <a:lnTo>
                      <a:pt x="19614" y="862"/>
                    </a:lnTo>
                    <a:lnTo>
                      <a:pt x="19148" y="862"/>
                    </a:lnTo>
                    <a:lnTo>
                      <a:pt x="19148" y="43"/>
                    </a:lnTo>
                    <a:close/>
                    <a:moveTo>
                      <a:pt x="20105" y="43"/>
                    </a:moveTo>
                    <a:lnTo>
                      <a:pt x="20105" y="862"/>
                    </a:lnTo>
                    <a:lnTo>
                      <a:pt x="19639" y="862"/>
                    </a:lnTo>
                    <a:lnTo>
                      <a:pt x="19639" y="43"/>
                    </a:lnTo>
                    <a:close/>
                    <a:moveTo>
                      <a:pt x="20595" y="43"/>
                    </a:moveTo>
                    <a:lnTo>
                      <a:pt x="20595" y="862"/>
                    </a:lnTo>
                    <a:lnTo>
                      <a:pt x="20129" y="862"/>
                    </a:lnTo>
                    <a:lnTo>
                      <a:pt x="20129" y="43"/>
                    </a:lnTo>
                    <a:close/>
                    <a:moveTo>
                      <a:pt x="21085" y="43"/>
                    </a:moveTo>
                    <a:lnTo>
                      <a:pt x="21085" y="862"/>
                    </a:lnTo>
                    <a:lnTo>
                      <a:pt x="20619" y="862"/>
                    </a:lnTo>
                    <a:lnTo>
                      <a:pt x="20619" y="43"/>
                    </a:lnTo>
                    <a:close/>
                    <a:moveTo>
                      <a:pt x="21576" y="43"/>
                    </a:moveTo>
                    <a:lnTo>
                      <a:pt x="21576" y="862"/>
                    </a:lnTo>
                    <a:lnTo>
                      <a:pt x="21110" y="862"/>
                    </a:lnTo>
                    <a:lnTo>
                      <a:pt x="21110" y="43"/>
                    </a:lnTo>
                    <a:close/>
                    <a:moveTo>
                      <a:pt x="491" y="905"/>
                    </a:moveTo>
                    <a:lnTo>
                      <a:pt x="491" y="1724"/>
                    </a:lnTo>
                    <a:lnTo>
                      <a:pt x="25" y="1724"/>
                    </a:lnTo>
                    <a:lnTo>
                      <a:pt x="25" y="905"/>
                    </a:lnTo>
                    <a:close/>
                    <a:moveTo>
                      <a:pt x="981" y="905"/>
                    </a:moveTo>
                    <a:lnTo>
                      <a:pt x="981" y="1724"/>
                    </a:lnTo>
                    <a:lnTo>
                      <a:pt x="515" y="1724"/>
                    </a:lnTo>
                    <a:lnTo>
                      <a:pt x="515" y="905"/>
                    </a:lnTo>
                    <a:close/>
                    <a:moveTo>
                      <a:pt x="1471" y="905"/>
                    </a:moveTo>
                    <a:lnTo>
                      <a:pt x="1471" y="1724"/>
                    </a:lnTo>
                    <a:lnTo>
                      <a:pt x="1005" y="1724"/>
                    </a:lnTo>
                    <a:lnTo>
                      <a:pt x="1005" y="905"/>
                    </a:lnTo>
                    <a:close/>
                    <a:moveTo>
                      <a:pt x="1961" y="905"/>
                    </a:moveTo>
                    <a:lnTo>
                      <a:pt x="1961" y="1724"/>
                    </a:lnTo>
                    <a:lnTo>
                      <a:pt x="1496" y="1724"/>
                    </a:lnTo>
                    <a:lnTo>
                      <a:pt x="1496" y="905"/>
                    </a:lnTo>
                    <a:close/>
                    <a:moveTo>
                      <a:pt x="2452" y="905"/>
                    </a:moveTo>
                    <a:lnTo>
                      <a:pt x="2452" y="1724"/>
                    </a:lnTo>
                    <a:lnTo>
                      <a:pt x="1986" y="1724"/>
                    </a:lnTo>
                    <a:lnTo>
                      <a:pt x="1986" y="905"/>
                    </a:lnTo>
                    <a:close/>
                    <a:moveTo>
                      <a:pt x="2942" y="905"/>
                    </a:moveTo>
                    <a:lnTo>
                      <a:pt x="2942" y="1724"/>
                    </a:lnTo>
                    <a:lnTo>
                      <a:pt x="2476" y="1724"/>
                    </a:lnTo>
                    <a:lnTo>
                      <a:pt x="2476" y="905"/>
                    </a:lnTo>
                    <a:close/>
                    <a:moveTo>
                      <a:pt x="3433" y="905"/>
                    </a:moveTo>
                    <a:lnTo>
                      <a:pt x="3433" y="1724"/>
                    </a:lnTo>
                    <a:lnTo>
                      <a:pt x="2967" y="1724"/>
                    </a:lnTo>
                    <a:lnTo>
                      <a:pt x="2967" y="905"/>
                    </a:lnTo>
                    <a:close/>
                    <a:moveTo>
                      <a:pt x="3923" y="905"/>
                    </a:moveTo>
                    <a:lnTo>
                      <a:pt x="3923" y="1724"/>
                    </a:lnTo>
                    <a:lnTo>
                      <a:pt x="3457" y="1724"/>
                    </a:lnTo>
                    <a:lnTo>
                      <a:pt x="3457" y="905"/>
                    </a:lnTo>
                    <a:close/>
                    <a:moveTo>
                      <a:pt x="4413" y="905"/>
                    </a:moveTo>
                    <a:lnTo>
                      <a:pt x="4413" y="1724"/>
                    </a:lnTo>
                    <a:lnTo>
                      <a:pt x="3947" y="1724"/>
                    </a:lnTo>
                    <a:lnTo>
                      <a:pt x="3947" y="905"/>
                    </a:lnTo>
                    <a:close/>
                    <a:moveTo>
                      <a:pt x="4904" y="905"/>
                    </a:moveTo>
                    <a:lnTo>
                      <a:pt x="4904" y="1724"/>
                    </a:lnTo>
                    <a:lnTo>
                      <a:pt x="4438" y="1724"/>
                    </a:lnTo>
                    <a:lnTo>
                      <a:pt x="4438" y="905"/>
                    </a:lnTo>
                    <a:close/>
                    <a:moveTo>
                      <a:pt x="5394" y="905"/>
                    </a:moveTo>
                    <a:lnTo>
                      <a:pt x="5394" y="1724"/>
                    </a:lnTo>
                    <a:lnTo>
                      <a:pt x="4928" y="1724"/>
                    </a:lnTo>
                    <a:lnTo>
                      <a:pt x="4928" y="905"/>
                    </a:lnTo>
                    <a:close/>
                    <a:moveTo>
                      <a:pt x="5884" y="905"/>
                    </a:moveTo>
                    <a:lnTo>
                      <a:pt x="5884" y="1724"/>
                    </a:lnTo>
                    <a:lnTo>
                      <a:pt x="5418" y="1724"/>
                    </a:lnTo>
                    <a:lnTo>
                      <a:pt x="5418" y="905"/>
                    </a:lnTo>
                    <a:close/>
                    <a:moveTo>
                      <a:pt x="6375" y="905"/>
                    </a:moveTo>
                    <a:lnTo>
                      <a:pt x="6375" y="1724"/>
                    </a:lnTo>
                    <a:lnTo>
                      <a:pt x="5909" y="1724"/>
                    </a:lnTo>
                    <a:lnTo>
                      <a:pt x="5909" y="905"/>
                    </a:lnTo>
                    <a:close/>
                    <a:moveTo>
                      <a:pt x="6865" y="905"/>
                    </a:moveTo>
                    <a:lnTo>
                      <a:pt x="6865" y="1724"/>
                    </a:lnTo>
                    <a:lnTo>
                      <a:pt x="6399" y="1724"/>
                    </a:lnTo>
                    <a:lnTo>
                      <a:pt x="6399" y="905"/>
                    </a:lnTo>
                    <a:close/>
                    <a:moveTo>
                      <a:pt x="7356" y="905"/>
                    </a:moveTo>
                    <a:lnTo>
                      <a:pt x="7356" y="1724"/>
                    </a:lnTo>
                    <a:lnTo>
                      <a:pt x="6890" y="1724"/>
                    </a:lnTo>
                    <a:lnTo>
                      <a:pt x="6890" y="905"/>
                    </a:lnTo>
                    <a:close/>
                    <a:moveTo>
                      <a:pt x="7846" y="905"/>
                    </a:moveTo>
                    <a:lnTo>
                      <a:pt x="7846" y="1724"/>
                    </a:lnTo>
                    <a:lnTo>
                      <a:pt x="7380" y="1724"/>
                    </a:lnTo>
                    <a:lnTo>
                      <a:pt x="7380" y="905"/>
                    </a:lnTo>
                    <a:close/>
                    <a:moveTo>
                      <a:pt x="8336" y="905"/>
                    </a:moveTo>
                    <a:lnTo>
                      <a:pt x="8336" y="1724"/>
                    </a:lnTo>
                    <a:lnTo>
                      <a:pt x="7870" y="1724"/>
                    </a:lnTo>
                    <a:lnTo>
                      <a:pt x="7870" y="905"/>
                    </a:lnTo>
                    <a:close/>
                    <a:moveTo>
                      <a:pt x="8826" y="905"/>
                    </a:moveTo>
                    <a:lnTo>
                      <a:pt x="8826" y="1724"/>
                    </a:lnTo>
                    <a:lnTo>
                      <a:pt x="8361" y="1724"/>
                    </a:lnTo>
                    <a:lnTo>
                      <a:pt x="8361" y="905"/>
                    </a:lnTo>
                    <a:close/>
                    <a:moveTo>
                      <a:pt x="9317" y="905"/>
                    </a:moveTo>
                    <a:lnTo>
                      <a:pt x="9317" y="1724"/>
                    </a:lnTo>
                    <a:lnTo>
                      <a:pt x="8851" y="1724"/>
                    </a:lnTo>
                    <a:lnTo>
                      <a:pt x="8851" y="905"/>
                    </a:lnTo>
                    <a:close/>
                    <a:moveTo>
                      <a:pt x="9807" y="905"/>
                    </a:moveTo>
                    <a:lnTo>
                      <a:pt x="9807" y="1724"/>
                    </a:lnTo>
                    <a:lnTo>
                      <a:pt x="9341" y="1724"/>
                    </a:lnTo>
                    <a:lnTo>
                      <a:pt x="9341" y="905"/>
                    </a:lnTo>
                    <a:close/>
                    <a:moveTo>
                      <a:pt x="10297" y="905"/>
                    </a:moveTo>
                    <a:lnTo>
                      <a:pt x="10297" y="1724"/>
                    </a:lnTo>
                    <a:lnTo>
                      <a:pt x="9832" y="1724"/>
                    </a:lnTo>
                    <a:lnTo>
                      <a:pt x="9832" y="905"/>
                    </a:lnTo>
                    <a:close/>
                    <a:moveTo>
                      <a:pt x="10788" y="905"/>
                    </a:moveTo>
                    <a:lnTo>
                      <a:pt x="10788" y="1724"/>
                    </a:lnTo>
                    <a:lnTo>
                      <a:pt x="10322" y="1724"/>
                    </a:lnTo>
                    <a:lnTo>
                      <a:pt x="10322" y="905"/>
                    </a:lnTo>
                    <a:close/>
                    <a:moveTo>
                      <a:pt x="11278" y="905"/>
                    </a:moveTo>
                    <a:lnTo>
                      <a:pt x="11278" y="1724"/>
                    </a:lnTo>
                    <a:lnTo>
                      <a:pt x="10812" y="1724"/>
                    </a:lnTo>
                    <a:lnTo>
                      <a:pt x="10812" y="905"/>
                    </a:lnTo>
                    <a:close/>
                    <a:moveTo>
                      <a:pt x="11769" y="905"/>
                    </a:moveTo>
                    <a:lnTo>
                      <a:pt x="11769" y="1724"/>
                    </a:lnTo>
                    <a:lnTo>
                      <a:pt x="11303" y="1724"/>
                    </a:lnTo>
                    <a:lnTo>
                      <a:pt x="11303" y="905"/>
                    </a:lnTo>
                    <a:close/>
                    <a:moveTo>
                      <a:pt x="12259" y="905"/>
                    </a:moveTo>
                    <a:lnTo>
                      <a:pt x="12259" y="1724"/>
                    </a:lnTo>
                    <a:lnTo>
                      <a:pt x="11793" y="1724"/>
                    </a:lnTo>
                    <a:lnTo>
                      <a:pt x="11793" y="905"/>
                    </a:lnTo>
                    <a:close/>
                    <a:moveTo>
                      <a:pt x="12749" y="905"/>
                    </a:moveTo>
                    <a:lnTo>
                      <a:pt x="12749" y="1724"/>
                    </a:lnTo>
                    <a:lnTo>
                      <a:pt x="12283" y="1724"/>
                    </a:lnTo>
                    <a:lnTo>
                      <a:pt x="12283" y="905"/>
                    </a:lnTo>
                    <a:close/>
                    <a:moveTo>
                      <a:pt x="13240" y="905"/>
                    </a:moveTo>
                    <a:lnTo>
                      <a:pt x="13240" y="1724"/>
                    </a:lnTo>
                    <a:lnTo>
                      <a:pt x="12774" y="1724"/>
                    </a:lnTo>
                    <a:lnTo>
                      <a:pt x="12774" y="905"/>
                    </a:lnTo>
                    <a:close/>
                    <a:moveTo>
                      <a:pt x="13730" y="905"/>
                    </a:moveTo>
                    <a:lnTo>
                      <a:pt x="13730" y="1724"/>
                    </a:lnTo>
                    <a:lnTo>
                      <a:pt x="13264" y="1724"/>
                    </a:lnTo>
                    <a:lnTo>
                      <a:pt x="13264" y="905"/>
                    </a:lnTo>
                    <a:close/>
                    <a:moveTo>
                      <a:pt x="14220" y="905"/>
                    </a:moveTo>
                    <a:lnTo>
                      <a:pt x="14220" y="1724"/>
                    </a:lnTo>
                    <a:lnTo>
                      <a:pt x="13754" y="1724"/>
                    </a:lnTo>
                    <a:lnTo>
                      <a:pt x="13754" y="905"/>
                    </a:lnTo>
                    <a:close/>
                    <a:moveTo>
                      <a:pt x="14711" y="905"/>
                    </a:moveTo>
                    <a:lnTo>
                      <a:pt x="14711" y="1724"/>
                    </a:lnTo>
                    <a:lnTo>
                      <a:pt x="14245" y="1724"/>
                    </a:lnTo>
                    <a:lnTo>
                      <a:pt x="14245" y="905"/>
                    </a:lnTo>
                    <a:close/>
                    <a:moveTo>
                      <a:pt x="15201" y="905"/>
                    </a:moveTo>
                    <a:lnTo>
                      <a:pt x="15201" y="1724"/>
                    </a:lnTo>
                    <a:lnTo>
                      <a:pt x="14735" y="1724"/>
                    </a:lnTo>
                    <a:lnTo>
                      <a:pt x="14735" y="905"/>
                    </a:lnTo>
                    <a:close/>
                    <a:moveTo>
                      <a:pt x="15691" y="905"/>
                    </a:moveTo>
                    <a:lnTo>
                      <a:pt x="15691" y="1724"/>
                    </a:lnTo>
                    <a:lnTo>
                      <a:pt x="15226" y="1724"/>
                    </a:lnTo>
                    <a:lnTo>
                      <a:pt x="15226" y="905"/>
                    </a:lnTo>
                    <a:close/>
                    <a:moveTo>
                      <a:pt x="16182" y="905"/>
                    </a:moveTo>
                    <a:lnTo>
                      <a:pt x="16182" y="1724"/>
                    </a:lnTo>
                    <a:lnTo>
                      <a:pt x="15716" y="1724"/>
                    </a:lnTo>
                    <a:lnTo>
                      <a:pt x="15716" y="905"/>
                    </a:lnTo>
                    <a:close/>
                    <a:moveTo>
                      <a:pt x="16672" y="905"/>
                    </a:moveTo>
                    <a:lnTo>
                      <a:pt x="16672" y="1724"/>
                    </a:lnTo>
                    <a:lnTo>
                      <a:pt x="16206" y="1724"/>
                    </a:lnTo>
                    <a:lnTo>
                      <a:pt x="16206" y="905"/>
                    </a:lnTo>
                    <a:close/>
                    <a:moveTo>
                      <a:pt x="17162" y="905"/>
                    </a:moveTo>
                    <a:lnTo>
                      <a:pt x="17162" y="1724"/>
                    </a:lnTo>
                    <a:lnTo>
                      <a:pt x="16697" y="1724"/>
                    </a:lnTo>
                    <a:lnTo>
                      <a:pt x="16697" y="905"/>
                    </a:lnTo>
                    <a:close/>
                    <a:moveTo>
                      <a:pt x="17653" y="905"/>
                    </a:moveTo>
                    <a:lnTo>
                      <a:pt x="17653" y="1724"/>
                    </a:lnTo>
                    <a:lnTo>
                      <a:pt x="17187" y="1724"/>
                    </a:lnTo>
                    <a:lnTo>
                      <a:pt x="17187" y="905"/>
                    </a:lnTo>
                    <a:close/>
                    <a:moveTo>
                      <a:pt x="18143" y="905"/>
                    </a:moveTo>
                    <a:lnTo>
                      <a:pt x="18143" y="1724"/>
                    </a:lnTo>
                    <a:lnTo>
                      <a:pt x="17677" y="1724"/>
                    </a:lnTo>
                    <a:lnTo>
                      <a:pt x="17677" y="905"/>
                    </a:lnTo>
                    <a:close/>
                    <a:moveTo>
                      <a:pt x="18633" y="905"/>
                    </a:moveTo>
                    <a:lnTo>
                      <a:pt x="18633" y="1724"/>
                    </a:lnTo>
                    <a:lnTo>
                      <a:pt x="18168" y="1724"/>
                    </a:lnTo>
                    <a:lnTo>
                      <a:pt x="18168" y="905"/>
                    </a:lnTo>
                    <a:close/>
                    <a:moveTo>
                      <a:pt x="19124" y="905"/>
                    </a:moveTo>
                    <a:lnTo>
                      <a:pt x="19124" y="1724"/>
                    </a:lnTo>
                    <a:lnTo>
                      <a:pt x="18658" y="1724"/>
                    </a:lnTo>
                    <a:lnTo>
                      <a:pt x="18658" y="905"/>
                    </a:lnTo>
                    <a:close/>
                    <a:moveTo>
                      <a:pt x="19614" y="905"/>
                    </a:moveTo>
                    <a:lnTo>
                      <a:pt x="19614" y="1724"/>
                    </a:lnTo>
                    <a:lnTo>
                      <a:pt x="19148" y="1724"/>
                    </a:lnTo>
                    <a:lnTo>
                      <a:pt x="19148" y="905"/>
                    </a:lnTo>
                    <a:close/>
                    <a:moveTo>
                      <a:pt x="20105" y="905"/>
                    </a:moveTo>
                    <a:lnTo>
                      <a:pt x="20105" y="1724"/>
                    </a:lnTo>
                    <a:lnTo>
                      <a:pt x="19639" y="1724"/>
                    </a:lnTo>
                    <a:lnTo>
                      <a:pt x="19639" y="905"/>
                    </a:lnTo>
                    <a:close/>
                    <a:moveTo>
                      <a:pt x="20595" y="905"/>
                    </a:moveTo>
                    <a:lnTo>
                      <a:pt x="20595" y="1724"/>
                    </a:lnTo>
                    <a:lnTo>
                      <a:pt x="20129" y="1724"/>
                    </a:lnTo>
                    <a:lnTo>
                      <a:pt x="20129" y="905"/>
                    </a:lnTo>
                    <a:close/>
                    <a:moveTo>
                      <a:pt x="21085" y="905"/>
                    </a:moveTo>
                    <a:lnTo>
                      <a:pt x="21085" y="1724"/>
                    </a:lnTo>
                    <a:lnTo>
                      <a:pt x="20619" y="1724"/>
                    </a:lnTo>
                    <a:lnTo>
                      <a:pt x="20619" y="905"/>
                    </a:lnTo>
                    <a:close/>
                    <a:moveTo>
                      <a:pt x="21576" y="905"/>
                    </a:moveTo>
                    <a:lnTo>
                      <a:pt x="21576" y="1724"/>
                    </a:lnTo>
                    <a:lnTo>
                      <a:pt x="21110" y="1724"/>
                    </a:lnTo>
                    <a:lnTo>
                      <a:pt x="21110" y="905"/>
                    </a:lnTo>
                    <a:close/>
                    <a:moveTo>
                      <a:pt x="491" y="1768"/>
                    </a:moveTo>
                    <a:lnTo>
                      <a:pt x="491" y="2587"/>
                    </a:lnTo>
                    <a:lnTo>
                      <a:pt x="25" y="2587"/>
                    </a:lnTo>
                    <a:lnTo>
                      <a:pt x="25" y="1768"/>
                    </a:lnTo>
                    <a:close/>
                    <a:moveTo>
                      <a:pt x="981" y="1768"/>
                    </a:moveTo>
                    <a:lnTo>
                      <a:pt x="981" y="2587"/>
                    </a:lnTo>
                    <a:lnTo>
                      <a:pt x="515" y="2587"/>
                    </a:lnTo>
                    <a:lnTo>
                      <a:pt x="515" y="1768"/>
                    </a:lnTo>
                    <a:close/>
                    <a:moveTo>
                      <a:pt x="1471" y="1768"/>
                    </a:moveTo>
                    <a:lnTo>
                      <a:pt x="1471" y="2587"/>
                    </a:lnTo>
                    <a:lnTo>
                      <a:pt x="1005" y="2587"/>
                    </a:lnTo>
                    <a:lnTo>
                      <a:pt x="1005" y="1768"/>
                    </a:lnTo>
                    <a:close/>
                    <a:moveTo>
                      <a:pt x="1961" y="1768"/>
                    </a:moveTo>
                    <a:lnTo>
                      <a:pt x="1961" y="2587"/>
                    </a:lnTo>
                    <a:lnTo>
                      <a:pt x="1496" y="2587"/>
                    </a:lnTo>
                    <a:lnTo>
                      <a:pt x="1496" y="1768"/>
                    </a:lnTo>
                    <a:close/>
                    <a:moveTo>
                      <a:pt x="2452" y="1768"/>
                    </a:moveTo>
                    <a:lnTo>
                      <a:pt x="2452" y="2587"/>
                    </a:lnTo>
                    <a:lnTo>
                      <a:pt x="1986" y="2587"/>
                    </a:lnTo>
                    <a:lnTo>
                      <a:pt x="1986" y="1768"/>
                    </a:lnTo>
                    <a:close/>
                    <a:moveTo>
                      <a:pt x="2942" y="1768"/>
                    </a:moveTo>
                    <a:lnTo>
                      <a:pt x="2942" y="2587"/>
                    </a:lnTo>
                    <a:lnTo>
                      <a:pt x="2476" y="2587"/>
                    </a:lnTo>
                    <a:lnTo>
                      <a:pt x="2476" y="1768"/>
                    </a:lnTo>
                    <a:close/>
                    <a:moveTo>
                      <a:pt x="3433" y="1768"/>
                    </a:moveTo>
                    <a:lnTo>
                      <a:pt x="3433" y="2587"/>
                    </a:lnTo>
                    <a:lnTo>
                      <a:pt x="2967" y="2587"/>
                    </a:lnTo>
                    <a:lnTo>
                      <a:pt x="2967" y="1768"/>
                    </a:lnTo>
                    <a:close/>
                    <a:moveTo>
                      <a:pt x="3923" y="1768"/>
                    </a:moveTo>
                    <a:lnTo>
                      <a:pt x="3923" y="2587"/>
                    </a:lnTo>
                    <a:lnTo>
                      <a:pt x="3457" y="2587"/>
                    </a:lnTo>
                    <a:lnTo>
                      <a:pt x="3457" y="1768"/>
                    </a:lnTo>
                    <a:close/>
                    <a:moveTo>
                      <a:pt x="4413" y="1768"/>
                    </a:moveTo>
                    <a:lnTo>
                      <a:pt x="4413" y="2587"/>
                    </a:lnTo>
                    <a:lnTo>
                      <a:pt x="3947" y="2587"/>
                    </a:lnTo>
                    <a:lnTo>
                      <a:pt x="3947" y="1768"/>
                    </a:lnTo>
                    <a:close/>
                    <a:moveTo>
                      <a:pt x="4904" y="1768"/>
                    </a:moveTo>
                    <a:lnTo>
                      <a:pt x="4904" y="2587"/>
                    </a:lnTo>
                    <a:lnTo>
                      <a:pt x="4438" y="2587"/>
                    </a:lnTo>
                    <a:lnTo>
                      <a:pt x="4438" y="1768"/>
                    </a:lnTo>
                    <a:close/>
                    <a:moveTo>
                      <a:pt x="5394" y="1768"/>
                    </a:moveTo>
                    <a:lnTo>
                      <a:pt x="5394" y="2587"/>
                    </a:lnTo>
                    <a:lnTo>
                      <a:pt x="4928" y="2587"/>
                    </a:lnTo>
                    <a:lnTo>
                      <a:pt x="4928" y="1768"/>
                    </a:lnTo>
                    <a:close/>
                    <a:moveTo>
                      <a:pt x="5884" y="1768"/>
                    </a:moveTo>
                    <a:lnTo>
                      <a:pt x="5884" y="2587"/>
                    </a:lnTo>
                    <a:lnTo>
                      <a:pt x="5418" y="2587"/>
                    </a:lnTo>
                    <a:lnTo>
                      <a:pt x="5418" y="1768"/>
                    </a:lnTo>
                    <a:close/>
                    <a:moveTo>
                      <a:pt x="6375" y="1768"/>
                    </a:moveTo>
                    <a:lnTo>
                      <a:pt x="6375" y="2587"/>
                    </a:lnTo>
                    <a:lnTo>
                      <a:pt x="5909" y="2587"/>
                    </a:lnTo>
                    <a:lnTo>
                      <a:pt x="5909" y="1768"/>
                    </a:lnTo>
                    <a:close/>
                    <a:moveTo>
                      <a:pt x="6865" y="1768"/>
                    </a:moveTo>
                    <a:lnTo>
                      <a:pt x="6865" y="2587"/>
                    </a:lnTo>
                    <a:lnTo>
                      <a:pt x="6399" y="2587"/>
                    </a:lnTo>
                    <a:lnTo>
                      <a:pt x="6399" y="1768"/>
                    </a:lnTo>
                    <a:close/>
                    <a:moveTo>
                      <a:pt x="7356" y="1768"/>
                    </a:moveTo>
                    <a:lnTo>
                      <a:pt x="7356" y="2587"/>
                    </a:lnTo>
                    <a:lnTo>
                      <a:pt x="6890" y="2587"/>
                    </a:lnTo>
                    <a:lnTo>
                      <a:pt x="6890" y="1768"/>
                    </a:lnTo>
                    <a:close/>
                    <a:moveTo>
                      <a:pt x="7846" y="1768"/>
                    </a:moveTo>
                    <a:lnTo>
                      <a:pt x="7846" y="2587"/>
                    </a:lnTo>
                    <a:lnTo>
                      <a:pt x="7380" y="2587"/>
                    </a:lnTo>
                    <a:lnTo>
                      <a:pt x="7380" y="1768"/>
                    </a:lnTo>
                    <a:close/>
                    <a:moveTo>
                      <a:pt x="8336" y="1768"/>
                    </a:moveTo>
                    <a:lnTo>
                      <a:pt x="8336" y="2587"/>
                    </a:lnTo>
                    <a:lnTo>
                      <a:pt x="7870" y="2587"/>
                    </a:lnTo>
                    <a:lnTo>
                      <a:pt x="7870" y="1768"/>
                    </a:lnTo>
                    <a:close/>
                    <a:moveTo>
                      <a:pt x="8826" y="1768"/>
                    </a:moveTo>
                    <a:lnTo>
                      <a:pt x="8826" y="2587"/>
                    </a:lnTo>
                    <a:lnTo>
                      <a:pt x="8361" y="2587"/>
                    </a:lnTo>
                    <a:lnTo>
                      <a:pt x="8361" y="1768"/>
                    </a:lnTo>
                    <a:close/>
                    <a:moveTo>
                      <a:pt x="9317" y="1768"/>
                    </a:moveTo>
                    <a:lnTo>
                      <a:pt x="9317" y="2587"/>
                    </a:lnTo>
                    <a:lnTo>
                      <a:pt x="8851" y="2587"/>
                    </a:lnTo>
                    <a:lnTo>
                      <a:pt x="8851" y="1768"/>
                    </a:lnTo>
                    <a:close/>
                    <a:moveTo>
                      <a:pt x="9807" y="1768"/>
                    </a:moveTo>
                    <a:lnTo>
                      <a:pt x="9807" y="2587"/>
                    </a:lnTo>
                    <a:lnTo>
                      <a:pt x="9341" y="2587"/>
                    </a:lnTo>
                    <a:lnTo>
                      <a:pt x="9341" y="1768"/>
                    </a:lnTo>
                    <a:close/>
                    <a:moveTo>
                      <a:pt x="10297" y="1768"/>
                    </a:moveTo>
                    <a:lnTo>
                      <a:pt x="10297" y="2587"/>
                    </a:lnTo>
                    <a:lnTo>
                      <a:pt x="9832" y="2587"/>
                    </a:lnTo>
                    <a:lnTo>
                      <a:pt x="9832" y="1768"/>
                    </a:lnTo>
                    <a:close/>
                    <a:moveTo>
                      <a:pt x="10788" y="1768"/>
                    </a:moveTo>
                    <a:lnTo>
                      <a:pt x="10788" y="2587"/>
                    </a:lnTo>
                    <a:lnTo>
                      <a:pt x="10322" y="2587"/>
                    </a:lnTo>
                    <a:lnTo>
                      <a:pt x="10322" y="1768"/>
                    </a:lnTo>
                    <a:close/>
                    <a:moveTo>
                      <a:pt x="11278" y="1768"/>
                    </a:moveTo>
                    <a:lnTo>
                      <a:pt x="11278" y="2587"/>
                    </a:lnTo>
                    <a:lnTo>
                      <a:pt x="10812" y="2587"/>
                    </a:lnTo>
                    <a:lnTo>
                      <a:pt x="10812" y="1768"/>
                    </a:lnTo>
                    <a:close/>
                    <a:moveTo>
                      <a:pt x="11769" y="1768"/>
                    </a:moveTo>
                    <a:lnTo>
                      <a:pt x="11769" y="2587"/>
                    </a:lnTo>
                    <a:lnTo>
                      <a:pt x="11303" y="2587"/>
                    </a:lnTo>
                    <a:lnTo>
                      <a:pt x="11303" y="1768"/>
                    </a:lnTo>
                    <a:close/>
                    <a:moveTo>
                      <a:pt x="12259" y="1768"/>
                    </a:moveTo>
                    <a:lnTo>
                      <a:pt x="12259" y="2587"/>
                    </a:lnTo>
                    <a:lnTo>
                      <a:pt x="11793" y="2587"/>
                    </a:lnTo>
                    <a:lnTo>
                      <a:pt x="11793" y="1768"/>
                    </a:lnTo>
                    <a:close/>
                    <a:moveTo>
                      <a:pt x="12749" y="1768"/>
                    </a:moveTo>
                    <a:lnTo>
                      <a:pt x="12749" y="2587"/>
                    </a:lnTo>
                    <a:lnTo>
                      <a:pt x="12283" y="2587"/>
                    </a:lnTo>
                    <a:lnTo>
                      <a:pt x="12283" y="1768"/>
                    </a:lnTo>
                    <a:close/>
                    <a:moveTo>
                      <a:pt x="13240" y="1768"/>
                    </a:moveTo>
                    <a:lnTo>
                      <a:pt x="13240" y="2587"/>
                    </a:lnTo>
                    <a:lnTo>
                      <a:pt x="12774" y="2587"/>
                    </a:lnTo>
                    <a:lnTo>
                      <a:pt x="12774" y="1768"/>
                    </a:lnTo>
                    <a:close/>
                    <a:moveTo>
                      <a:pt x="13730" y="1768"/>
                    </a:moveTo>
                    <a:lnTo>
                      <a:pt x="13730" y="2587"/>
                    </a:lnTo>
                    <a:lnTo>
                      <a:pt x="13264" y="2587"/>
                    </a:lnTo>
                    <a:lnTo>
                      <a:pt x="13264" y="1768"/>
                    </a:lnTo>
                    <a:close/>
                    <a:moveTo>
                      <a:pt x="14220" y="1768"/>
                    </a:moveTo>
                    <a:lnTo>
                      <a:pt x="14220" y="2587"/>
                    </a:lnTo>
                    <a:lnTo>
                      <a:pt x="13754" y="2587"/>
                    </a:lnTo>
                    <a:lnTo>
                      <a:pt x="13754" y="1768"/>
                    </a:lnTo>
                    <a:close/>
                    <a:moveTo>
                      <a:pt x="14711" y="1768"/>
                    </a:moveTo>
                    <a:lnTo>
                      <a:pt x="14711" y="2587"/>
                    </a:lnTo>
                    <a:lnTo>
                      <a:pt x="14245" y="2587"/>
                    </a:lnTo>
                    <a:lnTo>
                      <a:pt x="14245" y="1768"/>
                    </a:lnTo>
                    <a:close/>
                    <a:moveTo>
                      <a:pt x="15201" y="1768"/>
                    </a:moveTo>
                    <a:lnTo>
                      <a:pt x="15201" y="2587"/>
                    </a:lnTo>
                    <a:lnTo>
                      <a:pt x="14735" y="2587"/>
                    </a:lnTo>
                    <a:lnTo>
                      <a:pt x="14735" y="1768"/>
                    </a:lnTo>
                    <a:close/>
                    <a:moveTo>
                      <a:pt x="15691" y="1768"/>
                    </a:moveTo>
                    <a:lnTo>
                      <a:pt x="15691" y="2587"/>
                    </a:lnTo>
                    <a:lnTo>
                      <a:pt x="15226" y="2587"/>
                    </a:lnTo>
                    <a:lnTo>
                      <a:pt x="15226" y="1768"/>
                    </a:lnTo>
                    <a:close/>
                    <a:moveTo>
                      <a:pt x="16182" y="1768"/>
                    </a:moveTo>
                    <a:lnTo>
                      <a:pt x="16182" y="2587"/>
                    </a:lnTo>
                    <a:lnTo>
                      <a:pt x="15716" y="2587"/>
                    </a:lnTo>
                    <a:lnTo>
                      <a:pt x="15716" y="1768"/>
                    </a:lnTo>
                    <a:close/>
                    <a:moveTo>
                      <a:pt x="16672" y="1768"/>
                    </a:moveTo>
                    <a:lnTo>
                      <a:pt x="16672" y="2587"/>
                    </a:lnTo>
                    <a:lnTo>
                      <a:pt x="16206" y="2587"/>
                    </a:lnTo>
                    <a:lnTo>
                      <a:pt x="16206" y="1768"/>
                    </a:lnTo>
                    <a:close/>
                    <a:moveTo>
                      <a:pt x="17162" y="1768"/>
                    </a:moveTo>
                    <a:lnTo>
                      <a:pt x="17162" y="2587"/>
                    </a:lnTo>
                    <a:lnTo>
                      <a:pt x="16697" y="2587"/>
                    </a:lnTo>
                    <a:lnTo>
                      <a:pt x="16697" y="1768"/>
                    </a:lnTo>
                    <a:close/>
                    <a:moveTo>
                      <a:pt x="17653" y="1768"/>
                    </a:moveTo>
                    <a:lnTo>
                      <a:pt x="17653" y="2587"/>
                    </a:lnTo>
                    <a:lnTo>
                      <a:pt x="17187" y="2587"/>
                    </a:lnTo>
                    <a:lnTo>
                      <a:pt x="17187" y="1768"/>
                    </a:lnTo>
                    <a:close/>
                    <a:moveTo>
                      <a:pt x="18143" y="1768"/>
                    </a:moveTo>
                    <a:lnTo>
                      <a:pt x="18143" y="2587"/>
                    </a:lnTo>
                    <a:lnTo>
                      <a:pt x="17677" y="2587"/>
                    </a:lnTo>
                    <a:lnTo>
                      <a:pt x="17677" y="1768"/>
                    </a:lnTo>
                    <a:close/>
                    <a:moveTo>
                      <a:pt x="18633" y="1768"/>
                    </a:moveTo>
                    <a:lnTo>
                      <a:pt x="18633" y="2587"/>
                    </a:lnTo>
                    <a:lnTo>
                      <a:pt x="18168" y="2587"/>
                    </a:lnTo>
                    <a:lnTo>
                      <a:pt x="18168" y="1768"/>
                    </a:lnTo>
                    <a:close/>
                    <a:moveTo>
                      <a:pt x="19124" y="1768"/>
                    </a:moveTo>
                    <a:lnTo>
                      <a:pt x="19124" y="2587"/>
                    </a:lnTo>
                    <a:lnTo>
                      <a:pt x="18658" y="2587"/>
                    </a:lnTo>
                    <a:lnTo>
                      <a:pt x="18658" y="1768"/>
                    </a:lnTo>
                    <a:close/>
                    <a:moveTo>
                      <a:pt x="19614" y="1768"/>
                    </a:moveTo>
                    <a:lnTo>
                      <a:pt x="19614" y="2587"/>
                    </a:lnTo>
                    <a:lnTo>
                      <a:pt x="19148" y="2587"/>
                    </a:lnTo>
                    <a:lnTo>
                      <a:pt x="19148" y="1768"/>
                    </a:lnTo>
                    <a:close/>
                    <a:moveTo>
                      <a:pt x="20105" y="1768"/>
                    </a:moveTo>
                    <a:lnTo>
                      <a:pt x="20105" y="2587"/>
                    </a:lnTo>
                    <a:lnTo>
                      <a:pt x="19639" y="2587"/>
                    </a:lnTo>
                    <a:lnTo>
                      <a:pt x="19639" y="1768"/>
                    </a:lnTo>
                    <a:close/>
                    <a:moveTo>
                      <a:pt x="20595" y="1768"/>
                    </a:moveTo>
                    <a:lnTo>
                      <a:pt x="20595" y="2587"/>
                    </a:lnTo>
                    <a:lnTo>
                      <a:pt x="20129" y="2587"/>
                    </a:lnTo>
                    <a:lnTo>
                      <a:pt x="20129" y="1768"/>
                    </a:lnTo>
                    <a:close/>
                    <a:moveTo>
                      <a:pt x="21085" y="1768"/>
                    </a:moveTo>
                    <a:lnTo>
                      <a:pt x="21085" y="2587"/>
                    </a:lnTo>
                    <a:lnTo>
                      <a:pt x="20619" y="2587"/>
                    </a:lnTo>
                    <a:lnTo>
                      <a:pt x="20619" y="1768"/>
                    </a:lnTo>
                    <a:close/>
                    <a:moveTo>
                      <a:pt x="21576" y="1768"/>
                    </a:moveTo>
                    <a:lnTo>
                      <a:pt x="21576" y="2587"/>
                    </a:lnTo>
                    <a:lnTo>
                      <a:pt x="21110" y="2587"/>
                    </a:lnTo>
                    <a:lnTo>
                      <a:pt x="21110" y="1768"/>
                    </a:lnTo>
                    <a:close/>
                    <a:moveTo>
                      <a:pt x="491" y="2630"/>
                    </a:moveTo>
                    <a:lnTo>
                      <a:pt x="491" y="3449"/>
                    </a:lnTo>
                    <a:lnTo>
                      <a:pt x="25" y="3449"/>
                    </a:lnTo>
                    <a:lnTo>
                      <a:pt x="25" y="2630"/>
                    </a:lnTo>
                    <a:close/>
                    <a:moveTo>
                      <a:pt x="981" y="2630"/>
                    </a:moveTo>
                    <a:lnTo>
                      <a:pt x="981" y="3449"/>
                    </a:lnTo>
                    <a:lnTo>
                      <a:pt x="515" y="3449"/>
                    </a:lnTo>
                    <a:lnTo>
                      <a:pt x="515" y="2630"/>
                    </a:lnTo>
                    <a:close/>
                    <a:moveTo>
                      <a:pt x="1471" y="2630"/>
                    </a:moveTo>
                    <a:lnTo>
                      <a:pt x="1471" y="3449"/>
                    </a:lnTo>
                    <a:lnTo>
                      <a:pt x="1005" y="3449"/>
                    </a:lnTo>
                    <a:lnTo>
                      <a:pt x="1005" y="2630"/>
                    </a:lnTo>
                    <a:close/>
                    <a:moveTo>
                      <a:pt x="1961" y="2630"/>
                    </a:moveTo>
                    <a:lnTo>
                      <a:pt x="1961" y="3449"/>
                    </a:lnTo>
                    <a:lnTo>
                      <a:pt x="1496" y="3449"/>
                    </a:lnTo>
                    <a:lnTo>
                      <a:pt x="1496" y="2630"/>
                    </a:lnTo>
                    <a:close/>
                    <a:moveTo>
                      <a:pt x="2452" y="2630"/>
                    </a:moveTo>
                    <a:lnTo>
                      <a:pt x="2452" y="3449"/>
                    </a:lnTo>
                    <a:lnTo>
                      <a:pt x="1986" y="3449"/>
                    </a:lnTo>
                    <a:lnTo>
                      <a:pt x="1986" y="2630"/>
                    </a:lnTo>
                    <a:close/>
                    <a:moveTo>
                      <a:pt x="2942" y="2630"/>
                    </a:moveTo>
                    <a:lnTo>
                      <a:pt x="2942" y="3449"/>
                    </a:lnTo>
                    <a:lnTo>
                      <a:pt x="2476" y="3449"/>
                    </a:lnTo>
                    <a:lnTo>
                      <a:pt x="2476" y="2630"/>
                    </a:lnTo>
                    <a:close/>
                    <a:moveTo>
                      <a:pt x="3433" y="2630"/>
                    </a:moveTo>
                    <a:lnTo>
                      <a:pt x="3433" y="3449"/>
                    </a:lnTo>
                    <a:lnTo>
                      <a:pt x="2967" y="3449"/>
                    </a:lnTo>
                    <a:lnTo>
                      <a:pt x="2967" y="2630"/>
                    </a:lnTo>
                    <a:close/>
                    <a:moveTo>
                      <a:pt x="3923" y="2630"/>
                    </a:moveTo>
                    <a:lnTo>
                      <a:pt x="3923" y="3449"/>
                    </a:lnTo>
                    <a:lnTo>
                      <a:pt x="3457" y="3449"/>
                    </a:lnTo>
                    <a:lnTo>
                      <a:pt x="3457" y="2630"/>
                    </a:lnTo>
                    <a:close/>
                    <a:moveTo>
                      <a:pt x="4413" y="2630"/>
                    </a:moveTo>
                    <a:lnTo>
                      <a:pt x="4413" y="3449"/>
                    </a:lnTo>
                    <a:lnTo>
                      <a:pt x="3947" y="3449"/>
                    </a:lnTo>
                    <a:lnTo>
                      <a:pt x="3947" y="2630"/>
                    </a:lnTo>
                    <a:close/>
                    <a:moveTo>
                      <a:pt x="4904" y="2630"/>
                    </a:moveTo>
                    <a:lnTo>
                      <a:pt x="4904" y="3449"/>
                    </a:lnTo>
                    <a:lnTo>
                      <a:pt x="4438" y="3449"/>
                    </a:lnTo>
                    <a:lnTo>
                      <a:pt x="4438" y="2630"/>
                    </a:lnTo>
                    <a:close/>
                    <a:moveTo>
                      <a:pt x="5394" y="2630"/>
                    </a:moveTo>
                    <a:lnTo>
                      <a:pt x="5394" y="3449"/>
                    </a:lnTo>
                    <a:lnTo>
                      <a:pt x="4928" y="3449"/>
                    </a:lnTo>
                    <a:lnTo>
                      <a:pt x="4928" y="2630"/>
                    </a:lnTo>
                    <a:close/>
                    <a:moveTo>
                      <a:pt x="5884" y="2630"/>
                    </a:moveTo>
                    <a:lnTo>
                      <a:pt x="5884" y="3449"/>
                    </a:lnTo>
                    <a:lnTo>
                      <a:pt x="5418" y="3449"/>
                    </a:lnTo>
                    <a:lnTo>
                      <a:pt x="5418" y="2630"/>
                    </a:lnTo>
                    <a:close/>
                    <a:moveTo>
                      <a:pt x="6375" y="2630"/>
                    </a:moveTo>
                    <a:lnTo>
                      <a:pt x="6375" y="3449"/>
                    </a:lnTo>
                    <a:lnTo>
                      <a:pt x="5909" y="3449"/>
                    </a:lnTo>
                    <a:lnTo>
                      <a:pt x="5909" y="2630"/>
                    </a:lnTo>
                    <a:close/>
                    <a:moveTo>
                      <a:pt x="6865" y="2630"/>
                    </a:moveTo>
                    <a:lnTo>
                      <a:pt x="6865" y="3449"/>
                    </a:lnTo>
                    <a:lnTo>
                      <a:pt x="6399" y="3449"/>
                    </a:lnTo>
                    <a:lnTo>
                      <a:pt x="6399" y="2630"/>
                    </a:lnTo>
                    <a:close/>
                    <a:moveTo>
                      <a:pt x="7356" y="2630"/>
                    </a:moveTo>
                    <a:lnTo>
                      <a:pt x="7356" y="3449"/>
                    </a:lnTo>
                    <a:lnTo>
                      <a:pt x="6890" y="3449"/>
                    </a:lnTo>
                    <a:lnTo>
                      <a:pt x="6890" y="2630"/>
                    </a:lnTo>
                    <a:close/>
                    <a:moveTo>
                      <a:pt x="7846" y="2630"/>
                    </a:moveTo>
                    <a:lnTo>
                      <a:pt x="7846" y="3449"/>
                    </a:lnTo>
                    <a:lnTo>
                      <a:pt x="7380" y="3449"/>
                    </a:lnTo>
                    <a:lnTo>
                      <a:pt x="7380" y="2630"/>
                    </a:lnTo>
                    <a:close/>
                    <a:moveTo>
                      <a:pt x="8336" y="2630"/>
                    </a:moveTo>
                    <a:lnTo>
                      <a:pt x="8336" y="3449"/>
                    </a:lnTo>
                    <a:lnTo>
                      <a:pt x="7870" y="3449"/>
                    </a:lnTo>
                    <a:lnTo>
                      <a:pt x="7870" y="2630"/>
                    </a:lnTo>
                    <a:close/>
                    <a:moveTo>
                      <a:pt x="8826" y="2630"/>
                    </a:moveTo>
                    <a:lnTo>
                      <a:pt x="8826" y="3449"/>
                    </a:lnTo>
                    <a:lnTo>
                      <a:pt x="8361" y="3449"/>
                    </a:lnTo>
                    <a:lnTo>
                      <a:pt x="8361" y="2630"/>
                    </a:lnTo>
                    <a:close/>
                    <a:moveTo>
                      <a:pt x="9317" y="2630"/>
                    </a:moveTo>
                    <a:lnTo>
                      <a:pt x="9317" y="3449"/>
                    </a:lnTo>
                    <a:lnTo>
                      <a:pt x="8851" y="3449"/>
                    </a:lnTo>
                    <a:lnTo>
                      <a:pt x="8851" y="2630"/>
                    </a:lnTo>
                    <a:close/>
                    <a:moveTo>
                      <a:pt x="9807" y="2630"/>
                    </a:moveTo>
                    <a:lnTo>
                      <a:pt x="9807" y="3449"/>
                    </a:lnTo>
                    <a:lnTo>
                      <a:pt x="9341" y="3449"/>
                    </a:lnTo>
                    <a:lnTo>
                      <a:pt x="9341" y="2630"/>
                    </a:lnTo>
                    <a:close/>
                    <a:moveTo>
                      <a:pt x="10297" y="2630"/>
                    </a:moveTo>
                    <a:lnTo>
                      <a:pt x="10297" y="3449"/>
                    </a:lnTo>
                    <a:lnTo>
                      <a:pt x="9832" y="3449"/>
                    </a:lnTo>
                    <a:lnTo>
                      <a:pt x="9832" y="2630"/>
                    </a:lnTo>
                    <a:close/>
                    <a:moveTo>
                      <a:pt x="10788" y="2630"/>
                    </a:moveTo>
                    <a:lnTo>
                      <a:pt x="10788" y="3449"/>
                    </a:lnTo>
                    <a:lnTo>
                      <a:pt x="10322" y="3449"/>
                    </a:lnTo>
                    <a:lnTo>
                      <a:pt x="10322" y="2630"/>
                    </a:lnTo>
                    <a:close/>
                    <a:moveTo>
                      <a:pt x="11278" y="2630"/>
                    </a:moveTo>
                    <a:lnTo>
                      <a:pt x="11278" y="3449"/>
                    </a:lnTo>
                    <a:lnTo>
                      <a:pt x="10812" y="3449"/>
                    </a:lnTo>
                    <a:lnTo>
                      <a:pt x="10812" y="2630"/>
                    </a:lnTo>
                    <a:close/>
                    <a:moveTo>
                      <a:pt x="11769" y="2630"/>
                    </a:moveTo>
                    <a:lnTo>
                      <a:pt x="11769" y="3449"/>
                    </a:lnTo>
                    <a:lnTo>
                      <a:pt x="11303" y="3449"/>
                    </a:lnTo>
                    <a:lnTo>
                      <a:pt x="11303" y="2630"/>
                    </a:lnTo>
                    <a:close/>
                    <a:moveTo>
                      <a:pt x="12259" y="2630"/>
                    </a:moveTo>
                    <a:lnTo>
                      <a:pt x="12259" y="3449"/>
                    </a:lnTo>
                    <a:lnTo>
                      <a:pt x="11793" y="3449"/>
                    </a:lnTo>
                    <a:lnTo>
                      <a:pt x="11793" y="2630"/>
                    </a:lnTo>
                    <a:close/>
                    <a:moveTo>
                      <a:pt x="12749" y="2630"/>
                    </a:moveTo>
                    <a:lnTo>
                      <a:pt x="12749" y="3449"/>
                    </a:lnTo>
                    <a:lnTo>
                      <a:pt x="12283" y="3449"/>
                    </a:lnTo>
                    <a:lnTo>
                      <a:pt x="12283" y="2630"/>
                    </a:lnTo>
                    <a:close/>
                    <a:moveTo>
                      <a:pt x="13240" y="2630"/>
                    </a:moveTo>
                    <a:lnTo>
                      <a:pt x="13240" y="3449"/>
                    </a:lnTo>
                    <a:lnTo>
                      <a:pt x="12774" y="3449"/>
                    </a:lnTo>
                    <a:lnTo>
                      <a:pt x="12774" y="2630"/>
                    </a:lnTo>
                    <a:close/>
                    <a:moveTo>
                      <a:pt x="13730" y="2630"/>
                    </a:moveTo>
                    <a:lnTo>
                      <a:pt x="13730" y="3449"/>
                    </a:lnTo>
                    <a:lnTo>
                      <a:pt x="13264" y="3449"/>
                    </a:lnTo>
                    <a:lnTo>
                      <a:pt x="13264" y="2630"/>
                    </a:lnTo>
                    <a:close/>
                    <a:moveTo>
                      <a:pt x="14220" y="2630"/>
                    </a:moveTo>
                    <a:lnTo>
                      <a:pt x="14220" y="3449"/>
                    </a:lnTo>
                    <a:lnTo>
                      <a:pt x="13754" y="3449"/>
                    </a:lnTo>
                    <a:lnTo>
                      <a:pt x="13754" y="2630"/>
                    </a:lnTo>
                    <a:close/>
                    <a:moveTo>
                      <a:pt x="14711" y="2630"/>
                    </a:moveTo>
                    <a:lnTo>
                      <a:pt x="14711" y="3449"/>
                    </a:lnTo>
                    <a:lnTo>
                      <a:pt x="14245" y="3449"/>
                    </a:lnTo>
                    <a:lnTo>
                      <a:pt x="14245" y="2630"/>
                    </a:lnTo>
                    <a:close/>
                    <a:moveTo>
                      <a:pt x="15201" y="2630"/>
                    </a:moveTo>
                    <a:lnTo>
                      <a:pt x="15201" y="3449"/>
                    </a:lnTo>
                    <a:lnTo>
                      <a:pt x="14735" y="3449"/>
                    </a:lnTo>
                    <a:lnTo>
                      <a:pt x="14735" y="2630"/>
                    </a:lnTo>
                    <a:close/>
                    <a:moveTo>
                      <a:pt x="15691" y="2630"/>
                    </a:moveTo>
                    <a:lnTo>
                      <a:pt x="15691" y="3449"/>
                    </a:lnTo>
                    <a:lnTo>
                      <a:pt x="15226" y="3449"/>
                    </a:lnTo>
                    <a:lnTo>
                      <a:pt x="15226" y="2630"/>
                    </a:lnTo>
                    <a:close/>
                    <a:moveTo>
                      <a:pt x="16182" y="2630"/>
                    </a:moveTo>
                    <a:lnTo>
                      <a:pt x="16182" y="3449"/>
                    </a:lnTo>
                    <a:lnTo>
                      <a:pt x="15716" y="3449"/>
                    </a:lnTo>
                    <a:lnTo>
                      <a:pt x="15716" y="2630"/>
                    </a:lnTo>
                    <a:close/>
                    <a:moveTo>
                      <a:pt x="16672" y="2630"/>
                    </a:moveTo>
                    <a:lnTo>
                      <a:pt x="16672" y="3449"/>
                    </a:lnTo>
                    <a:lnTo>
                      <a:pt x="16206" y="3449"/>
                    </a:lnTo>
                    <a:lnTo>
                      <a:pt x="16206" y="2630"/>
                    </a:lnTo>
                    <a:close/>
                    <a:moveTo>
                      <a:pt x="17162" y="2630"/>
                    </a:moveTo>
                    <a:lnTo>
                      <a:pt x="17162" y="3449"/>
                    </a:lnTo>
                    <a:lnTo>
                      <a:pt x="16697" y="3449"/>
                    </a:lnTo>
                    <a:lnTo>
                      <a:pt x="16697" y="2630"/>
                    </a:lnTo>
                    <a:close/>
                    <a:moveTo>
                      <a:pt x="17653" y="2630"/>
                    </a:moveTo>
                    <a:lnTo>
                      <a:pt x="17653" y="3449"/>
                    </a:lnTo>
                    <a:lnTo>
                      <a:pt x="17187" y="3449"/>
                    </a:lnTo>
                    <a:lnTo>
                      <a:pt x="17187" y="2630"/>
                    </a:lnTo>
                    <a:close/>
                    <a:moveTo>
                      <a:pt x="18143" y="2630"/>
                    </a:moveTo>
                    <a:lnTo>
                      <a:pt x="18143" y="3449"/>
                    </a:lnTo>
                    <a:lnTo>
                      <a:pt x="17677" y="3449"/>
                    </a:lnTo>
                    <a:lnTo>
                      <a:pt x="17677" y="2630"/>
                    </a:lnTo>
                    <a:close/>
                    <a:moveTo>
                      <a:pt x="18633" y="2630"/>
                    </a:moveTo>
                    <a:lnTo>
                      <a:pt x="18633" y="3449"/>
                    </a:lnTo>
                    <a:lnTo>
                      <a:pt x="18168" y="3449"/>
                    </a:lnTo>
                    <a:lnTo>
                      <a:pt x="18168" y="2630"/>
                    </a:lnTo>
                    <a:close/>
                    <a:moveTo>
                      <a:pt x="19124" y="2630"/>
                    </a:moveTo>
                    <a:lnTo>
                      <a:pt x="19124" y="3449"/>
                    </a:lnTo>
                    <a:lnTo>
                      <a:pt x="18658" y="3449"/>
                    </a:lnTo>
                    <a:lnTo>
                      <a:pt x="18658" y="2630"/>
                    </a:lnTo>
                    <a:close/>
                    <a:moveTo>
                      <a:pt x="19614" y="2630"/>
                    </a:moveTo>
                    <a:lnTo>
                      <a:pt x="19614" y="3449"/>
                    </a:lnTo>
                    <a:lnTo>
                      <a:pt x="19148" y="3449"/>
                    </a:lnTo>
                    <a:lnTo>
                      <a:pt x="19148" y="2630"/>
                    </a:lnTo>
                    <a:close/>
                    <a:moveTo>
                      <a:pt x="20105" y="2630"/>
                    </a:moveTo>
                    <a:lnTo>
                      <a:pt x="20105" y="3449"/>
                    </a:lnTo>
                    <a:lnTo>
                      <a:pt x="19639" y="3449"/>
                    </a:lnTo>
                    <a:lnTo>
                      <a:pt x="19639" y="2630"/>
                    </a:lnTo>
                    <a:close/>
                    <a:moveTo>
                      <a:pt x="20595" y="2630"/>
                    </a:moveTo>
                    <a:lnTo>
                      <a:pt x="20595" y="3449"/>
                    </a:lnTo>
                    <a:lnTo>
                      <a:pt x="20129" y="3449"/>
                    </a:lnTo>
                    <a:lnTo>
                      <a:pt x="20129" y="2630"/>
                    </a:lnTo>
                    <a:close/>
                    <a:moveTo>
                      <a:pt x="21085" y="2630"/>
                    </a:moveTo>
                    <a:lnTo>
                      <a:pt x="21085" y="3449"/>
                    </a:lnTo>
                    <a:lnTo>
                      <a:pt x="20619" y="3449"/>
                    </a:lnTo>
                    <a:lnTo>
                      <a:pt x="20619" y="2630"/>
                    </a:lnTo>
                    <a:close/>
                    <a:moveTo>
                      <a:pt x="21576" y="2630"/>
                    </a:moveTo>
                    <a:lnTo>
                      <a:pt x="21576" y="3449"/>
                    </a:lnTo>
                    <a:lnTo>
                      <a:pt x="21110" y="3449"/>
                    </a:lnTo>
                    <a:lnTo>
                      <a:pt x="21110" y="2630"/>
                    </a:lnTo>
                    <a:close/>
                    <a:moveTo>
                      <a:pt x="491" y="3492"/>
                    </a:moveTo>
                    <a:lnTo>
                      <a:pt x="491" y="4311"/>
                    </a:lnTo>
                    <a:lnTo>
                      <a:pt x="25" y="4311"/>
                    </a:lnTo>
                    <a:lnTo>
                      <a:pt x="25" y="3492"/>
                    </a:lnTo>
                    <a:close/>
                    <a:moveTo>
                      <a:pt x="981" y="3492"/>
                    </a:moveTo>
                    <a:lnTo>
                      <a:pt x="981" y="4311"/>
                    </a:lnTo>
                    <a:lnTo>
                      <a:pt x="515" y="4311"/>
                    </a:lnTo>
                    <a:lnTo>
                      <a:pt x="515" y="3492"/>
                    </a:lnTo>
                    <a:close/>
                    <a:moveTo>
                      <a:pt x="1471" y="3492"/>
                    </a:moveTo>
                    <a:lnTo>
                      <a:pt x="1471" y="4311"/>
                    </a:lnTo>
                    <a:lnTo>
                      <a:pt x="1005" y="4311"/>
                    </a:lnTo>
                    <a:lnTo>
                      <a:pt x="1005" y="3492"/>
                    </a:lnTo>
                    <a:close/>
                    <a:moveTo>
                      <a:pt x="1961" y="3492"/>
                    </a:moveTo>
                    <a:lnTo>
                      <a:pt x="1961" y="4311"/>
                    </a:lnTo>
                    <a:lnTo>
                      <a:pt x="1496" y="4311"/>
                    </a:lnTo>
                    <a:lnTo>
                      <a:pt x="1496" y="3492"/>
                    </a:lnTo>
                    <a:close/>
                    <a:moveTo>
                      <a:pt x="2452" y="3492"/>
                    </a:moveTo>
                    <a:lnTo>
                      <a:pt x="2452" y="4311"/>
                    </a:lnTo>
                    <a:lnTo>
                      <a:pt x="1986" y="4311"/>
                    </a:lnTo>
                    <a:lnTo>
                      <a:pt x="1986" y="3492"/>
                    </a:lnTo>
                    <a:close/>
                    <a:moveTo>
                      <a:pt x="2942" y="3492"/>
                    </a:moveTo>
                    <a:lnTo>
                      <a:pt x="2942" y="4311"/>
                    </a:lnTo>
                    <a:lnTo>
                      <a:pt x="2476" y="4311"/>
                    </a:lnTo>
                    <a:lnTo>
                      <a:pt x="2476" y="3492"/>
                    </a:lnTo>
                    <a:close/>
                    <a:moveTo>
                      <a:pt x="3433" y="3492"/>
                    </a:moveTo>
                    <a:lnTo>
                      <a:pt x="3433" y="4311"/>
                    </a:lnTo>
                    <a:lnTo>
                      <a:pt x="2967" y="4311"/>
                    </a:lnTo>
                    <a:lnTo>
                      <a:pt x="2967" y="3492"/>
                    </a:lnTo>
                    <a:close/>
                    <a:moveTo>
                      <a:pt x="3923" y="3492"/>
                    </a:moveTo>
                    <a:lnTo>
                      <a:pt x="3923" y="4311"/>
                    </a:lnTo>
                    <a:lnTo>
                      <a:pt x="3457" y="4311"/>
                    </a:lnTo>
                    <a:lnTo>
                      <a:pt x="3457" y="3492"/>
                    </a:lnTo>
                    <a:close/>
                    <a:moveTo>
                      <a:pt x="4413" y="3492"/>
                    </a:moveTo>
                    <a:lnTo>
                      <a:pt x="4413" y="4311"/>
                    </a:lnTo>
                    <a:lnTo>
                      <a:pt x="3947" y="4311"/>
                    </a:lnTo>
                    <a:lnTo>
                      <a:pt x="3947" y="3492"/>
                    </a:lnTo>
                    <a:close/>
                    <a:moveTo>
                      <a:pt x="4904" y="3492"/>
                    </a:moveTo>
                    <a:lnTo>
                      <a:pt x="4904" y="4311"/>
                    </a:lnTo>
                    <a:lnTo>
                      <a:pt x="4438" y="4311"/>
                    </a:lnTo>
                    <a:lnTo>
                      <a:pt x="4438" y="3492"/>
                    </a:lnTo>
                    <a:close/>
                    <a:moveTo>
                      <a:pt x="5394" y="3492"/>
                    </a:moveTo>
                    <a:lnTo>
                      <a:pt x="5394" y="4311"/>
                    </a:lnTo>
                    <a:lnTo>
                      <a:pt x="4928" y="4311"/>
                    </a:lnTo>
                    <a:lnTo>
                      <a:pt x="4928" y="3492"/>
                    </a:lnTo>
                    <a:close/>
                    <a:moveTo>
                      <a:pt x="5884" y="3492"/>
                    </a:moveTo>
                    <a:lnTo>
                      <a:pt x="5884" y="4311"/>
                    </a:lnTo>
                    <a:lnTo>
                      <a:pt x="5418" y="4311"/>
                    </a:lnTo>
                    <a:lnTo>
                      <a:pt x="5418" y="3492"/>
                    </a:lnTo>
                    <a:close/>
                    <a:moveTo>
                      <a:pt x="6375" y="3492"/>
                    </a:moveTo>
                    <a:lnTo>
                      <a:pt x="6375" y="4311"/>
                    </a:lnTo>
                    <a:lnTo>
                      <a:pt x="5909" y="4311"/>
                    </a:lnTo>
                    <a:lnTo>
                      <a:pt x="5909" y="3492"/>
                    </a:lnTo>
                    <a:close/>
                    <a:moveTo>
                      <a:pt x="6865" y="3492"/>
                    </a:moveTo>
                    <a:lnTo>
                      <a:pt x="6865" y="4311"/>
                    </a:lnTo>
                    <a:lnTo>
                      <a:pt x="6399" y="4311"/>
                    </a:lnTo>
                    <a:lnTo>
                      <a:pt x="6399" y="3492"/>
                    </a:lnTo>
                    <a:close/>
                    <a:moveTo>
                      <a:pt x="7356" y="3492"/>
                    </a:moveTo>
                    <a:lnTo>
                      <a:pt x="7356" y="4311"/>
                    </a:lnTo>
                    <a:lnTo>
                      <a:pt x="6890" y="4311"/>
                    </a:lnTo>
                    <a:lnTo>
                      <a:pt x="6890" y="3492"/>
                    </a:lnTo>
                    <a:close/>
                    <a:moveTo>
                      <a:pt x="7846" y="3492"/>
                    </a:moveTo>
                    <a:lnTo>
                      <a:pt x="7846" y="4311"/>
                    </a:lnTo>
                    <a:lnTo>
                      <a:pt x="7380" y="4311"/>
                    </a:lnTo>
                    <a:lnTo>
                      <a:pt x="7380" y="3492"/>
                    </a:lnTo>
                    <a:close/>
                    <a:moveTo>
                      <a:pt x="8336" y="3492"/>
                    </a:moveTo>
                    <a:lnTo>
                      <a:pt x="8336" y="4311"/>
                    </a:lnTo>
                    <a:lnTo>
                      <a:pt x="7870" y="4311"/>
                    </a:lnTo>
                    <a:lnTo>
                      <a:pt x="7870" y="3492"/>
                    </a:lnTo>
                    <a:close/>
                    <a:moveTo>
                      <a:pt x="8826" y="3492"/>
                    </a:moveTo>
                    <a:lnTo>
                      <a:pt x="8826" y="4311"/>
                    </a:lnTo>
                    <a:lnTo>
                      <a:pt x="8361" y="4311"/>
                    </a:lnTo>
                    <a:lnTo>
                      <a:pt x="8361" y="3492"/>
                    </a:lnTo>
                    <a:close/>
                    <a:moveTo>
                      <a:pt x="9317" y="3492"/>
                    </a:moveTo>
                    <a:lnTo>
                      <a:pt x="9317" y="4311"/>
                    </a:lnTo>
                    <a:lnTo>
                      <a:pt x="8851" y="4311"/>
                    </a:lnTo>
                    <a:lnTo>
                      <a:pt x="8851" y="3492"/>
                    </a:lnTo>
                    <a:close/>
                    <a:moveTo>
                      <a:pt x="9807" y="3492"/>
                    </a:moveTo>
                    <a:lnTo>
                      <a:pt x="9807" y="4311"/>
                    </a:lnTo>
                    <a:lnTo>
                      <a:pt x="9341" y="4311"/>
                    </a:lnTo>
                    <a:lnTo>
                      <a:pt x="9341" y="3492"/>
                    </a:lnTo>
                    <a:close/>
                    <a:moveTo>
                      <a:pt x="10297" y="3492"/>
                    </a:moveTo>
                    <a:lnTo>
                      <a:pt x="10297" y="4311"/>
                    </a:lnTo>
                    <a:lnTo>
                      <a:pt x="9832" y="4311"/>
                    </a:lnTo>
                    <a:lnTo>
                      <a:pt x="9832" y="3492"/>
                    </a:lnTo>
                    <a:close/>
                    <a:moveTo>
                      <a:pt x="10788" y="3492"/>
                    </a:moveTo>
                    <a:lnTo>
                      <a:pt x="10788" y="4311"/>
                    </a:lnTo>
                    <a:lnTo>
                      <a:pt x="10322" y="4311"/>
                    </a:lnTo>
                    <a:lnTo>
                      <a:pt x="10322" y="3492"/>
                    </a:lnTo>
                    <a:close/>
                    <a:moveTo>
                      <a:pt x="11278" y="3492"/>
                    </a:moveTo>
                    <a:lnTo>
                      <a:pt x="11278" y="4311"/>
                    </a:lnTo>
                    <a:lnTo>
                      <a:pt x="10812" y="4311"/>
                    </a:lnTo>
                    <a:lnTo>
                      <a:pt x="10812" y="3492"/>
                    </a:lnTo>
                    <a:close/>
                    <a:moveTo>
                      <a:pt x="11769" y="3492"/>
                    </a:moveTo>
                    <a:lnTo>
                      <a:pt x="11769" y="4311"/>
                    </a:lnTo>
                    <a:lnTo>
                      <a:pt x="11303" y="4311"/>
                    </a:lnTo>
                    <a:lnTo>
                      <a:pt x="11303" y="3492"/>
                    </a:lnTo>
                    <a:close/>
                    <a:moveTo>
                      <a:pt x="12259" y="3492"/>
                    </a:moveTo>
                    <a:lnTo>
                      <a:pt x="12259" y="4311"/>
                    </a:lnTo>
                    <a:lnTo>
                      <a:pt x="11793" y="4311"/>
                    </a:lnTo>
                    <a:lnTo>
                      <a:pt x="11793" y="3492"/>
                    </a:lnTo>
                    <a:close/>
                    <a:moveTo>
                      <a:pt x="12749" y="3492"/>
                    </a:moveTo>
                    <a:lnTo>
                      <a:pt x="12749" y="4311"/>
                    </a:lnTo>
                    <a:lnTo>
                      <a:pt x="12283" y="4311"/>
                    </a:lnTo>
                    <a:lnTo>
                      <a:pt x="12283" y="3492"/>
                    </a:lnTo>
                    <a:close/>
                    <a:moveTo>
                      <a:pt x="13240" y="3492"/>
                    </a:moveTo>
                    <a:lnTo>
                      <a:pt x="13240" y="4311"/>
                    </a:lnTo>
                    <a:lnTo>
                      <a:pt x="12774" y="4311"/>
                    </a:lnTo>
                    <a:lnTo>
                      <a:pt x="12774" y="3492"/>
                    </a:lnTo>
                    <a:close/>
                    <a:moveTo>
                      <a:pt x="13730" y="3492"/>
                    </a:moveTo>
                    <a:lnTo>
                      <a:pt x="13730" y="4311"/>
                    </a:lnTo>
                    <a:lnTo>
                      <a:pt x="13264" y="4311"/>
                    </a:lnTo>
                    <a:lnTo>
                      <a:pt x="13264" y="3492"/>
                    </a:lnTo>
                    <a:close/>
                    <a:moveTo>
                      <a:pt x="14220" y="3492"/>
                    </a:moveTo>
                    <a:lnTo>
                      <a:pt x="14220" y="4311"/>
                    </a:lnTo>
                    <a:lnTo>
                      <a:pt x="13754" y="4311"/>
                    </a:lnTo>
                    <a:lnTo>
                      <a:pt x="13754" y="3492"/>
                    </a:lnTo>
                    <a:close/>
                    <a:moveTo>
                      <a:pt x="14711" y="3492"/>
                    </a:moveTo>
                    <a:lnTo>
                      <a:pt x="14711" y="4311"/>
                    </a:lnTo>
                    <a:lnTo>
                      <a:pt x="14245" y="4311"/>
                    </a:lnTo>
                    <a:lnTo>
                      <a:pt x="14245" y="3492"/>
                    </a:lnTo>
                    <a:close/>
                    <a:moveTo>
                      <a:pt x="15201" y="3492"/>
                    </a:moveTo>
                    <a:lnTo>
                      <a:pt x="15201" y="4311"/>
                    </a:lnTo>
                    <a:lnTo>
                      <a:pt x="14735" y="4311"/>
                    </a:lnTo>
                    <a:lnTo>
                      <a:pt x="14735" y="3492"/>
                    </a:lnTo>
                    <a:close/>
                    <a:moveTo>
                      <a:pt x="15691" y="3492"/>
                    </a:moveTo>
                    <a:lnTo>
                      <a:pt x="15691" y="4311"/>
                    </a:lnTo>
                    <a:lnTo>
                      <a:pt x="15226" y="4311"/>
                    </a:lnTo>
                    <a:lnTo>
                      <a:pt x="15226" y="3492"/>
                    </a:lnTo>
                    <a:close/>
                    <a:moveTo>
                      <a:pt x="16182" y="3492"/>
                    </a:moveTo>
                    <a:lnTo>
                      <a:pt x="16182" y="4311"/>
                    </a:lnTo>
                    <a:lnTo>
                      <a:pt x="15716" y="4311"/>
                    </a:lnTo>
                    <a:lnTo>
                      <a:pt x="15716" y="3492"/>
                    </a:lnTo>
                    <a:close/>
                    <a:moveTo>
                      <a:pt x="16672" y="3492"/>
                    </a:moveTo>
                    <a:lnTo>
                      <a:pt x="16672" y="4311"/>
                    </a:lnTo>
                    <a:lnTo>
                      <a:pt x="16206" y="4311"/>
                    </a:lnTo>
                    <a:lnTo>
                      <a:pt x="16206" y="3492"/>
                    </a:lnTo>
                    <a:close/>
                    <a:moveTo>
                      <a:pt x="17162" y="3492"/>
                    </a:moveTo>
                    <a:lnTo>
                      <a:pt x="17162" y="4311"/>
                    </a:lnTo>
                    <a:lnTo>
                      <a:pt x="16697" y="4311"/>
                    </a:lnTo>
                    <a:lnTo>
                      <a:pt x="16697" y="3492"/>
                    </a:lnTo>
                    <a:close/>
                    <a:moveTo>
                      <a:pt x="17653" y="3492"/>
                    </a:moveTo>
                    <a:lnTo>
                      <a:pt x="17653" y="4311"/>
                    </a:lnTo>
                    <a:lnTo>
                      <a:pt x="17187" y="4311"/>
                    </a:lnTo>
                    <a:lnTo>
                      <a:pt x="17187" y="3492"/>
                    </a:lnTo>
                    <a:close/>
                    <a:moveTo>
                      <a:pt x="18143" y="3492"/>
                    </a:moveTo>
                    <a:lnTo>
                      <a:pt x="18143" y="4311"/>
                    </a:lnTo>
                    <a:lnTo>
                      <a:pt x="17677" y="4311"/>
                    </a:lnTo>
                    <a:lnTo>
                      <a:pt x="17677" y="3492"/>
                    </a:lnTo>
                    <a:close/>
                    <a:moveTo>
                      <a:pt x="18633" y="3492"/>
                    </a:moveTo>
                    <a:lnTo>
                      <a:pt x="18633" y="4311"/>
                    </a:lnTo>
                    <a:lnTo>
                      <a:pt x="18168" y="4311"/>
                    </a:lnTo>
                    <a:lnTo>
                      <a:pt x="18168" y="3492"/>
                    </a:lnTo>
                    <a:close/>
                    <a:moveTo>
                      <a:pt x="19124" y="3492"/>
                    </a:moveTo>
                    <a:lnTo>
                      <a:pt x="19124" y="4311"/>
                    </a:lnTo>
                    <a:lnTo>
                      <a:pt x="18658" y="4311"/>
                    </a:lnTo>
                    <a:lnTo>
                      <a:pt x="18658" y="3492"/>
                    </a:lnTo>
                    <a:close/>
                    <a:moveTo>
                      <a:pt x="19614" y="3492"/>
                    </a:moveTo>
                    <a:lnTo>
                      <a:pt x="19614" y="4311"/>
                    </a:lnTo>
                    <a:lnTo>
                      <a:pt x="19148" y="4311"/>
                    </a:lnTo>
                    <a:lnTo>
                      <a:pt x="19148" y="3492"/>
                    </a:lnTo>
                    <a:close/>
                    <a:moveTo>
                      <a:pt x="20105" y="3492"/>
                    </a:moveTo>
                    <a:lnTo>
                      <a:pt x="20105" y="4311"/>
                    </a:lnTo>
                    <a:lnTo>
                      <a:pt x="19639" y="4311"/>
                    </a:lnTo>
                    <a:lnTo>
                      <a:pt x="19639" y="3492"/>
                    </a:lnTo>
                    <a:close/>
                    <a:moveTo>
                      <a:pt x="20595" y="3492"/>
                    </a:moveTo>
                    <a:lnTo>
                      <a:pt x="20595" y="4311"/>
                    </a:lnTo>
                    <a:lnTo>
                      <a:pt x="20129" y="4311"/>
                    </a:lnTo>
                    <a:lnTo>
                      <a:pt x="20129" y="3492"/>
                    </a:lnTo>
                    <a:close/>
                    <a:moveTo>
                      <a:pt x="21085" y="3492"/>
                    </a:moveTo>
                    <a:lnTo>
                      <a:pt x="21085" y="4311"/>
                    </a:lnTo>
                    <a:lnTo>
                      <a:pt x="20619" y="4311"/>
                    </a:lnTo>
                    <a:lnTo>
                      <a:pt x="20619" y="3492"/>
                    </a:lnTo>
                    <a:close/>
                    <a:moveTo>
                      <a:pt x="21576" y="3492"/>
                    </a:moveTo>
                    <a:lnTo>
                      <a:pt x="21576" y="4311"/>
                    </a:lnTo>
                    <a:lnTo>
                      <a:pt x="21110" y="4311"/>
                    </a:lnTo>
                    <a:lnTo>
                      <a:pt x="21110" y="3492"/>
                    </a:lnTo>
                    <a:close/>
                    <a:moveTo>
                      <a:pt x="491" y="4354"/>
                    </a:moveTo>
                    <a:lnTo>
                      <a:pt x="491" y="5173"/>
                    </a:lnTo>
                    <a:lnTo>
                      <a:pt x="25" y="5173"/>
                    </a:lnTo>
                    <a:lnTo>
                      <a:pt x="25" y="4354"/>
                    </a:lnTo>
                    <a:close/>
                    <a:moveTo>
                      <a:pt x="981" y="4354"/>
                    </a:moveTo>
                    <a:lnTo>
                      <a:pt x="981" y="5173"/>
                    </a:lnTo>
                    <a:lnTo>
                      <a:pt x="515" y="5173"/>
                    </a:lnTo>
                    <a:lnTo>
                      <a:pt x="515" y="4354"/>
                    </a:lnTo>
                    <a:close/>
                    <a:moveTo>
                      <a:pt x="1471" y="4354"/>
                    </a:moveTo>
                    <a:lnTo>
                      <a:pt x="1471" y="5173"/>
                    </a:lnTo>
                    <a:lnTo>
                      <a:pt x="1005" y="5173"/>
                    </a:lnTo>
                    <a:lnTo>
                      <a:pt x="1005" y="4354"/>
                    </a:lnTo>
                    <a:close/>
                    <a:moveTo>
                      <a:pt x="1961" y="4354"/>
                    </a:moveTo>
                    <a:lnTo>
                      <a:pt x="1961" y="5173"/>
                    </a:lnTo>
                    <a:lnTo>
                      <a:pt x="1496" y="5173"/>
                    </a:lnTo>
                    <a:lnTo>
                      <a:pt x="1496" y="4354"/>
                    </a:lnTo>
                    <a:close/>
                    <a:moveTo>
                      <a:pt x="2452" y="4354"/>
                    </a:moveTo>
                    <a:lnTo>
                      <a:pt x="2452" y="5173"/>
                    </a:lnTo>
                    <a:lnTo>
                      <a:pt x="1986" y="5173"/>
                    </a:lnTo>
                    <a:lnTo>
                      <a:pt x="1986" y="4354"/>
                    </a:lnTo>
                    <a:close/>
                    <a:moveTo>
                      <a:pt x="12749" y="4354"/>
                    </a:moveTo>
                    <a:lnTo>
                      <a:pt x="12749" y="5173"/>
                    </a:lnTo>
                    <a:lnTo>
                      <a:pt x="12283" y="5173"/>
                    </a:lnTo>
                    <a:lnTo>
                      <a:pt x="12283" y="4354"/>
                    </a:lnTo>
                    <a:close/>
                    <a:moveTo>
                      <a:pt x="13240" y="4354"/>
                    </a:moveTo>
                    <a:lnTo>
                      <a:pt x="13240" y="5173"/>
                    </a:lnTo>
                    <a:lnTo>
                      <a:pt x="12774" y="5173"/>
                    </a:lnTo>
                    <a:lnTo>
                      <a:pt x="12774" y="4354"/>
                    </a:lnTo>
                    <a:close/>
                    <a:moveTo>
                      <a:pt x="13730" y="4354"/>
                    </a:moveTo>
                    <a:lnTo>
                      <a:pt x="13730" y="5173"/>
                    </a:lnTo>
                    <a:lnTo>
                      <a:pt x="13264" y="5173"/>
                    </a:lnTo>
                    <a:lnTo>
                      <a:pt x="13264" y="4354"/>
                    </a:lnTo>
                    <a:close/>
                    <a:moveTo>
                      <a:pt x="14220" y="4354"/>
                    </a:moveTo>
                    <a:lnTo>
                      <a:pt x="14220" y="5173"/>
                    </a:lnTo>
                    <a:lnTo>
                      <a:pt x="13754" y="5173"/>
                    </a:lnTo>
                    <a:lnTo>
                      <a:pt x="13754" y="4354"/>
                    </a:lnTo>
                    <a:close/>
                    <a:moveTo>
                      <a:pt x="14711" y="4354"/>
                    </a:moveTo>
                    <a:lnTo>
                      <a:pt x="14711" y="5173"/>
                    </a:lnTo>
                    <a:lnTo>
                      <a:pt x="14245" y="5173"/>
                    </a:lnTo>
                    <a:lnTo>
                      <a:pt x="14245" y="4354"/>
                    </a:lnTo>
                    <a:close/>
                    <a:moveTo>
                      <a:pt x="2942" y="4355"/>
                    </a:moveTo>
                    <a:lnTo>
                      <a:pt x="2942" y="5174"/>
                    </a:lnTo>
                    <a:lnTo>
                      <a:pt x="2476" y="5174"/>
                    </a:lnTo>
                    <a:lnTo>
                      <a:pt x="2476" y="4355"/>
                    </a:lnTo>
                    <a:close/>
                    <a:moveTo>
                      <a:pt x="3433" y="4355"/>
                    </a:moveTo>
                    <a:lnTo>
                      <a:pt x="3433" y="5174"/>
                    </a:lnTo>
                    <a:lnTo>
                      <a:pt x="2967" y="5174"/>
                    </a:lnTo>
                    <a:lnTo>
                      <a:pt x="2967" y="4355"/>
                    </a:lnTo>
                    <a:close/>
                    <a:moveTo>
                      <a:pt x="3923" y="4355"/>
                    </a:moveTo>
                    <a:lnTo>
                      <a:pt x="3923" y="5174"/>
                    </a:lnTo>
                    <a:lnTo>
                      <a:pt x="3457" y="5174"/>
                    </a:lnTo>
                    <a:lnTo>
                      <a:pt x="3457" y="4355"/>
                    </a:lnTo>
                    <a:close/>
                    <a:moveTo>
                      <a:pt x="4413" y="4355"/>
                    </a:moveTo>
                    <a:lnTo>
                      <a:pt x="4413" y="5174"/>
                    </a:lnTo>
                    <a:lnTo>
                      <a:pt x="3947" y="5174"/>
                    </a:lnTo>
                    <a:lnTo>
                      <a:pt x="3947" y="4355"/>
                    </a:lnTo>
                    <a:close/>
                    <a:moveTo>
                      <a:pt x="4904" y="4355"/>
                    </a:moveTo>
                    <a:lnTo>
                      <a:pt x="4904" y="5174"/>
                    </a:lnTo>
                    <a:lnTo>
                      <a:pt x="4438" y="5174"/>
                    </a:lnTo>
                    <a:lnTo>
                      <a:pt x="4438" y="4355"/>
                    </a:lnTo>
                    <a:close/>
                    <a:moveTo>
                      <a:pt x="5394" y="4355"/>
                    </a:moveTo>
                    <a:lnTo>
                      <a:pt x="5394" y="5174"/>
                    </a:lnTo>
                    <a:lnTo>
                      <a:pt x="4928" y="5174"/>
                    </a:lnTo>
                    <a:lnTo>
                      <a:pt x="4928" y="4355"/>
                    </a:lnTo>
                    <a:close/>
                    <a:moveTo>
                      <a:pt x="5884" y="4355"/>
                    </a:moveTo>
                    <a:lnTo>
                      <a:pt x="5884" y="5174"/>
                    </a:lnTo>
                    <a:lnTo>
                      <a:pt x="5418" y="5174"/>
                    </a:lnTo>
                    <a:lnTo>
                      <a:pt x="5418" y="4355"/>
                    </a:lnTo>
                    <a:close/>
                    <a:moveTo>
                      <a:pt x="6375" y="4355"/>
                    </a:moveTo>
                    <a:lnTo>
                      <a:pt x="6375" y="5174"/>
                    </a:lnTo>
                    <a:lnTo>
                      <a:pt x="5909" y="5174"/>
                    </a:lnTo>
                    <a:lnTo>
                      <a:pt x="5909" y="4355"/>
                    </a:lnTo>
                    <a:close/>
                    <a:moveTo>
                      <a:pt x="6865" y="4355"/>
                    </a:moveTo>
                    <a:lnTo>
                      <a:pt x="6865" y="5174"/>
                    </a:lnTo>
                    <a:lnTo>
                      <a:pt x="6399" y="5174"/>
                    </a:lnTo>
                    <a:lnTo>
                      <a:pt x="6399" y="4355"/>
                    </a:lnTo>
                    <a:close/>
                    <a:moveTo>
                      <a:pt x="7356" y="4355"/>
                    </a:moveTo>
                    <a:lnTo>
                      <a:pt x="7356" y="5174"/>
                    </a:lnTo>
                    <a:lnTo>
                      <a:pt x="6890" y="5174"/>
                    </a:lnTo>
                    <a:lnTo>
                      <a:pt x="6890" y="4355"/>
                    </a:lnTo>
                    <a:close/>
                    <a:moveTo>
                      <a:pt x="7846" y="4355"/>
                    </a:moveTo>
                    <a:lnTo>
                      <a:pt x="7846" y="5174"/>
                    </a:lnTo>
                    <a:lnTo>
                      <a:pt x="7380" y="5174"/>
                    </a:lnTo>
                    <a:lnTo>
                      <a:pt x="7380" y="4355"/>
                    </a:lnTo>
                    <a:close/>
                    <a:moveTo>
                      <a:pt x="8336" y="4355"/>
                    </a:moveTo>
                    <a:lnTo>
                      <a:pt x="8336" y="5174"/>
                    </a:lnTo>
                    <a:lnTo>
                      <a:pt x="7870" y="5174"/>
                    </a:lnTo>
                    <a:lnTo>
                      <a:pt x="7870" y="4355"/>
                    </a:lnTo>
                    <a:close/>
                    <a:moveTo>
                      <a:pt x="8826" y="4355"/>
                    </a:moveTo>
                    <a:lnTo>
                      <a:pt x="8826" y="5174"/>
                    </a:lnTo>
                    <a:lnTo>
                      <a:pt x="8361" y="5174"/>
                    </a:lnTo>
                    <a:lnTo>
                      <a:pt x="8361" y="4355"/>
                    </a:lnTo>
                    <a:close/>
                    <a:moveTo>
                      <a:pt x="9317" y="4355"/>
                    </a:moveTo>
                    <a:lnTo>
                      <a:pt x="9317" y="5174"/>
                    </a:lnTo>
                    <a:lnTo>
                      <a:pt x="8851" y="5174"/>
                    </a:lnTo>
                    <a:lnTo>
                      <a:pt x="8851" y="4355"/>
                    </a:lnTo>
                    <a:close/>
                    <a:moveTo>
                      <a:pt x="9807" y="4355"/>
                    </a:moveTo>
                    <a:lnTo>
                      <a:pt x="9807" y="5174"/>
                    </a:lnTo>
                    <a:lnTo>
                      <a:pt x="9341" y="5174"/>
                    </a:lnTo>
                    <a:lnTo>
                      <a:pt x="9341" y="4355"/>
                    </a:lnTo>
                    <a:close/>
                    <a:moveTo>
                      <a:pt x="10297" y="4355"/>
                    </a:moveTo>
                    <a:lnTo>
                      <a:pt x="10297" y="5174"/>
                    </a:lnTo>
                    <a:lnTo>
                      <a:pt x="9832" y="5174"/>
                    </a:lnTo>
                    <a:lnTo>
                      <a:pt x="9832" y="4355"/>
                    </a:lnTo>
                    <a:close/>
                    <a:moveTo>
                      <a:pt x="10788" y="4355"/>
                    </a:moveTo>
                    <a:lnTo>
                      <a:pt x="10788" y="5174"/>
                    </a:lnTo>
                    <a:lnTo>
                      <a:pt x="10322" y="5174"/>
                    </a:lnTo>
                    <a:lnTo>
                      <a:pt x="10322" y="4355"/>
                    </a:lnTo>
                    <a:close/>
                    <a:moveTo>
                      <a:pt x="11278" y="4355"/>
                    </a:moveTo>
                    <a:lnTo>
                      <a:pt x="11278" y="5174"/>
                    </a:lnTo>
                    <a:lnTo>
                      <a:pt x="10812" y="5174"/>
                    </a:lnTo>
                    <a:lnTo>
                      <a:pt x="10812" y="4355"/>
                    </a:lnTo>
                    <a:close/>
                    <a:moveTo>
                      <a:pt x="11769" y="4355"/>
                    </a:moveTo>
                    <a:lnTo>
                      <a:pt x="11769" y="5174"/>
                    </a:lnTo>
                    <a:lnTo>
                      <a:pt x="11303" y="5174"/>
                    </a:lnTo>
                    <a:lnTo>
                      <a:pt x="11303" y="4355"/>
                    </a:lnTo>
                    <a:close/>
                    <a:moveTo>
                      <a:pt x="12259" y="4355"/>
                    </a:moveTo>
                    <a:lnTo>
                      <a:pt x="12259" y="5174"/>
                    </a:lnTo>
                    <a:lnTo>
                      <a:pt x="11793" y="5174"/>
                    </a:lnTo>
                    <a:lnTo>
                      <a:pt x="11793" y="4355"/>
                    </a:lnTo>
                    <a:close/>
                    <a:moveTo>
                      <a:pt x="15201" y="4355"/>
                    </a:moveTo>
                    <a:lnTo>
                      <a:pt x="15201" y="5174"/>
                    </a:lnTo>
                    <a:lnTo>
                      <a:pt x="14735" y="5174"/>
                    </a:lnTo>
                    <a:lnTo>
                      <a:pt x="14735" y="4355"/>
                    </a:lnTo>
                    <a:close/>
                    <a:moveTo>
                      <a:pt x="15691" y="4355"/>
                    </a:moveTo>
                    <a:lnTo>
                      <a:pt x="15691" y="5174"/>
                    </a:lnTo>
                    <a:lnTo>
                      <a:pt x="15226" y="5174"/>
                    </a:lnTo>
                    <a:lnTo>
                      <a:pt x="15226" y="4355"/>
                    </a:lnTo>
                    <a:close/>
                    <a:moveTo>
                      <a:pt x="16182" y="4355"/>
                    </a:moveTo>
                    <a:lnTo>
                      <a:pt x="16182" y="5174"/>
                    </a:lnTo>
                    <a:lnTo>
                      <a:pt x="15716" y="5174"/>
                    </a:lnTo>
                    <a:lnTo>
                      <a:pt x="15716" y="4355"/>
                    </a:lnTo>
                    <a:close/>
                    <a:moveTo>
                      <a:pt x="16672" y="4355"/>
                    </a:moveTo>
                    <a:lnTo>
                      <a:pt x="16672" y="5174"/>
                    </a:lnTo>
                    <a:lnTo>
                      <a:pt x="16206" y="5174"/>
                    </a:lnTo>
                    <a:lnTo>
                      <a:pt x="16206" y="4355"/>
                    </a:lnTo>
                    <a:close/>
                    <a:moveTo>
                      <a:pt x="17162" y="4355"/>
                    </a:moveTo>
                    <a:lnTo>
                      <a:pt x="17162" y="5174"/>
                    </a:lnTo>
                    <a:lnTo>
                      <a:pt x="16697" y="5174"/>
                    </a:lnTo>
                    <a:lnTo>
                      <a:pt x="16697" y="4355"/>
                    </a:lnTo>
                    <a:close/>
                    <a:moveTo>
                      <a:pt x="17653" y="4355"/>
                    </a:moveTo>
                    <a:lnTo>
                      <a:pt x="17653" y="5174"/>
                    </a:lnTo>
                    <a:lnTo>
                      <a:pt x="17187" y="5174"/>
                    </a:lnTo>
                    <a:lnTo>
                      <a:pt x="17187" y="4355"/>
                    </a:lnTo>
                    <a:close/>
                    <a:moveTo>
                      <a:pt x="18143" y="4355"/>
                    </a:moveTo>
                    <a:lnTo>
                      <a:pt x="18143" y="5174"/>
                    </a:lnTo>
                    <a:lnTo>
                      <a:pt x="17677" y="5174"/>
                    </a:lnTo>
                    <a:lnTo>
                      <a:pt x="17677" y="4355"/>
                    </a:lnTo>
                    <a:close/>
                    <a:moveTo>
                      <a:pt x="18633" y="4355"/>
                    </a:moveTo>
                    <a:lnTo>
                      <a:pt x="18633" y="5174"/>
                    </a:lnTo>
                    <a:lnTo>
                      <a:pt x="18168" y="5174"/>
                    </a:lnTo>
                    <a:lnTo>
                      <a:pt x="18168" y="4355"/>
                    </a:lnTo>
                    <a:close/>
                    <a:moveTo>
                      <a:pt x="19124" y="4355"/>
                    </a:moveTo>
                    <a:lnTo>
                      <a:pt x="19124" y="5174"/>
                    </a:lnTo>
                    <a:lnTo>
                      <a:pt x="18658" y="5174"/>
                    </a:lnTo>
                    <a:lnTo>
                      <a:pt x="18658" y="4355"/>
                    </a:lnTo>
                    <a:close/>
                    <a:moveTo>
                      <a:pt x="19614" y="4355"/>
                    </a:moveTo>
                    <a:lnTo>
                      <a:pt x="19614" y="5174"/>
                    </a:lnTo>
                    <a:lnTo>
                      <a:pt x="19148" y="5174"/>
                    </a:lnTo>
                    <a:lnTo>
                      <a:pt x="19148" y="4355"/>
                    </a:lnTo>
                    <a:close/>
                    <a:moveTo>
                      <a:pt x="20105" y="4355"/>
                    </a:moveTo>
                    <a:lnTo>
                      <a:pt x="20105" y="5174"/>
                    </a:lnTo>
                    <a:lnTo>
                      <a:pt x="19639" y="5174"/>
                    </a:lnTo>
                    <a:lnTo>
                      <a:pt x="19639" y="4355"/>
                    </a:lnTo>
                    <a:close/>
                    <a:moveTo>
                      <a:pt x="20595" y="4355"/>
                    </a:moveTo>
                    <a:lnTo>
                      <a:pt x="20595" y="5174"/>
                    </a:lnTo>
                    <a:lnTo>
                      <a:pt x="20129" y="5174"/>
                    </a:lnTo>
                    <a:lnTo>
                      <a:pt x="20129" y="4355"/>
                    </a:lnTo>
                    <a:close/>
                    <a:moveTo>
                      <a:pt x="21085" y="4355"/>
                    </a:moveTo>
                    <a:lnTo>
                      <a:pt x="21085" y="5174"/>
                    </a:lnTo>
                    <a:lnTo>
                      <a:pt x="20619" y="5174"/>
                    </a:lnTo>
                    <a:lnTo>
                      <a:pt x="20619" y="4355"/>
                    </a:lnTo>
                    <a:close/>
                    <a:moveTo>
                      <a:pt x="21576" y="4355"/>
                    </a:moveTo>
                    <a:lnTo>
                      <a:pt x="21576" y="5174"/>
                    </a:lnTo>
                    <a:lnTo>
                      <a:pt x="21110" y="5174"/>
                    </a:lnTo>
                    <a:lnTo>
                      <a:pt x="21110" y="4355"/>
                    </a:lnTo>
                    <a:close/>
                    <a:moveTo>
                      <a:pt x="491" y="5217"/>
                    </a:moveTo>
                    <a:lnTo>
                      <a:pt x="491" y="6036"/>
                    </a:lnTo>
                    <a:lnTo>
                      <a:pt x="25" y="6036"/>
                    </a:lnTo>
                    <a:lnTo>
                      <a:pt x="25" y="5217"/>
                    </a:lnTo>
                    <a:close/>
                    <a:moveTo>
                      <a:pt x="981" y="5217"/>
                    </a:moveTo>
                    <a:lnTo>
                      <a:pt x="981" y="6036"/>
                    </a:lnTo>
                    <a:lnTo>
                      <a:pt x="515" y="6036"/>
                    </a:lnTo>
                    <a:lnTo>
                      <a:pt x="515" y="5217"/>
                    </a:lnTo>
                    <a:close/>
                    <a:moveTo>
                      <a:pt x="1471" y="5217"/>
                    </a:moveTo>
                    <a:lnTo>
                      <a:pt x="1471" y="6036"/>
                    </a:lnTo>
                    <a:lnTo>
                      <a:pt x="1005" y="6036"/>
                    </a:lnTo>
                    <a:lnTo>
                      <a:pt x="1005" y="5217"/>
                    </a:lnTo>
                    <a:close/>
                    <a:moveTo>
                      <a:pt x="1961" y="5217"/>
                    </a:moveTo>
                    <a:lnTo>
                      <a:pt x="1961" y="6036"/>
                    </a:lnTo>
                    <a:lnTo>
                      <a:pt x="1496" y="6036"/>
                    </a:lnTo>
                    <a:lnTo>
                      <a:pt x="1496" y="5217"/>
                    </a:lnTo>
                    <a:close/>
                    <a:moveTo>
                      <a:pt x="2452" y="5217"/>
                    </a:moveTo>
                    <a:lnTo>
                      <a:pt x="2452" y="6036"/>
                    </a:lnTo>
                    <a:lnTo>
                      <a:pt x="1986" y="6036"/>
                    </a:lnTo>
                    <a:lnTo>
                      <a:pt x="1986" y="5217"/>
                    </a:lnTo>
                    <a:close/>
                    <a:moveTo>
                      <a:pt x="2942" y="5217"/>
                    </a:moveTo>
                    <a:lnTo>
                      <a:pt x="2942" y="6036"/>
                    </a:lnTo>
                    <a:lnTo>
                      <a:pt x="2476" y="6036"/>
                    </a:lnTo>
                    <a:lnTo>
                      <a:pt x="2476" y="5217"/>
                    </a:lnTo>
                    <a:close/>
                    <a:moveTo>
                      <a:pt x="3433" y="5217"/>
                    </a:moveTo>
                    <a:lnTo>
                      <a:pt x="3433" y="6036"/>
                    </a:lnTo>
                    <a:lnTo>
                      <a:pt x="2967" y="6036"/>
                    </a:lnTo>
                    <a:lnTo>
                      <a:pt x="2967" y="5217"/>
                    </a:lnTo>
                    <a:close/>
                    <a:moveTo>
                      <a:pt x="3923" y="5217"/>
                    </a:moveTo>
                    <a:lnTo>
                      <a:pt x="3923" y="6036"/>
                    </a:lnTo>
                    <a:lnTo>
                      <a:pt x="3457" y="6036"/>
                    </a:lnTo>
                    <a:lnTo>
                      <a:pt x="3457" y="5217"/>
                    </a:lnTo>
                    <a:close/>
                    <a:moveTo>
                      <a:pt x="4413" y="5217"/>
                    </a:moveTo>
                    <a:lnTo>
                      <a:pt x="4413" y="6036"/>
                    </a:lnTo>
                    <a:lnTo>
                      <a:pt x="3947" y="6036"/>
                    </a:lnTo>
                    <a:lnTo>
                      <a:pt x="3947" y="5217"/>
                    </a:lnTo>
                    <a:close/>
                    <a:moveTo>
                      <a:pt x="4904" y="5217"/>
                    </a:moveTo>
                    <a:lnTo>
                      <a:pt x="4904" y="6036"/>
                    </a:lnTo>
                    <a:lnTo>
                      <a:pt x="4438" y="6036"/>
                    </a:lnTo>
                    <a:lnTo>
                      <a:pt x="4438" y="5217"/>
                    </a:lnTo>
                    <a:close/>
                    <a:moveTo>
                      <a:pt x="5394" y="5217"/>
                    </a:moveTo>
                    <a:lnTo>
                      <a:pt x="5394" y="6036"/>
                    </a:lnTo>
                    <a:lnTo>
                      <a:pt x="4928" y="6036"/>
                    </a:lnTo>
                    <a:lnTo>
                      <a:pt x="4928" y="5217"/>
                    </a:lnTo>
                    <a:close/>
                    <a:moveTo>
                      <a:pt x="5884" y="5217"/>
                    </a:moveTo>
                    <a:lnTo>
                      <a:pt x="5884" y="6036"/>
                    </a:lnTo>
                    <a:lnTo>
                      <a:pt x="5418" y="6036"/>
                    </a:lnTo>
                    <a:lnTo>
                      <a:pt x="5418" y="5217"/>
                    </a:lnTo>
                    <a:close/>
                    <a:moveTo>
                      <a:pt x="6375" y="5217"/>
                    </a:moveTo>
                    <a:lnTo>
                      <a:pt x="6375" y="6036"/>
                    </a:lnTo>
                    <a:lnTo>
                      <a:pt x="5909" y="6036"/>
                    </a:lnTo>
                    <a:lnTo>
                      <a:pt x="5909" y="5217"/>
                    </a:lnTo>
                    <a:close/>
                    <a:moveTo>
                      <a:pt x="6865" y="5217"/>
                    </a:moveTo>
                    <a:lnTo>
                      <a:pt x="6865" y="6036"/>
                    </a:lnTo>
                    <a:lnTo>
                      <a:pt x="6399" y="6036"/>
                    </a:lnTo>
                    <a:lnTo>
                      <a:pt x="6399" y="5217"/>
                    </a:lnTo>
                    <a:close/>
                    <a:moveTo>
                      <a:pt x="7356" y="5217"/>
                    </a:moveTo>
                    <a:lnTo>
                      <a:pt x="7356" y="6036"/>
                    </a:lnTo>
                    <a:lnTo>
                      <a:pt x="6890" y="6036"/>
                    </a:lnTo>
                    <a:lnTo>
                      <a:pt x="6890" y="5217"/>
                    </a:lnTo>
                    <a:close/>
                    <a:moveTo>
                      <a:pt x="7846" y="5217"/>
                    </a:moveTo>
                    <a:lnTo>
                      <a:pt x="7846" y="6036"/>
                    </a:lnTo>
                    <a:lnTo>
                      <a:pt x="7380" y="6036"/>
                    </a:lnTo>
                    <a:lnTo>
                      <a:pt x="7380" y="5217"/>
                    </a:lnTo>
                    <a:close/>
                    <a:moveTo>
                      <a:pt x="8336" y="5217"/>
                    </a:moveTo>
                    <a:lnTo>
                      <a:pt x="8336" y="6036"/>
                    </a:lnTo>
                    <a:lnTo>
                      <a:pt x="7870" y="6036"/>
                    </a:lnTo>
                    <a:lnTo>
                      <a:pt x="7870" y="5217"/>
                    </a:lnTo>
                    <a:close/>
                    <a:moveTo>
                      <a:pt x="8826" y="5217"/>
                    </a:moveTo>
                    <a:lnTo>
                      <a:pt x="8826" y="6036"/>
                    </a:lnTo>
                    <a:lnTo>
                      <a:pt x="8361" y="6036"/>
                    </a:lnTo>
                    <a:lnTo>
                      <a:pt x="8361" y="5217"/>
                    </a:lnTo>
                    <a:close/>
                    <a:moveTo>
                      <a:pt x="9317" y="5217"/>
                    </a:moveTo>
                    <a:lnTo>
                      <a:pt x="9317" y="6036"/>
                    </a:lnTo>
                    <a:lnTo>
                      <a:pt x="8851" y="6036"/>
                    </a:lnTo>
                    <a:lnTo>
                      <a:pt x="8851" y="5217"/>
                    </a:lnTo>
                    <a:close/>
                    <a:moveTo>
                      <a:pt x="9807" y="5217"/>
                    </a:moveTo>
                    <a:lnTo>
                      <a:pt x="9807" y="6036"/>
                    </a:lnTo>
                    <a:lnTo>
                      <a:pt x="9341" y="6036"/>
                    </a:lnTo>
                    <a:lnTo>
                      <a:pt x="9341" y="5217"/>
                    </a:lnTo>
                    <a:close/>
                    <a:moveTo>
                      <a:pt x="10297" y="5217"/>
                    </a:moveTo>
                    <a:lnTo>
                      <a:pt x="10297" y="6036"/>
                    </a:lnTo>
                    <a:lnTo>
                      <a:pt x="9832" y="6036"/>
                    </a:lnTo>
                    <a:lnTo>
                      <a:pt x="9832" y="5217"/>
                    </a:lnTo>
                    <a:close/>
                    <a:moveTo>
                      <a:pt x="10788" y="5217"/>
                    </a:moveTo>
                    <a:lnTo>
                      <a:pt x="10788" y="6036"/>
                    </a:lnTo>
                    <a:lnTo>
                      <a:pt x="10322" y="6036"/>
                    </a:lnTo>
                    <a:lnTo>
                      <a:pt x="10322" y="5217"/>
                    </a:lnTo>
                    <a:close/>
                    <a:moveTo>
                      <a:pt x="11278" y="5217"/>
                    </a:moveTo>
                    <a:lnTo>
                      <a:pt x="11278" y="6036"/>
                    </a:lnTo>
                    <a:lnTo>
                      <a:pt x="10812" y="6036"/>
                    </a:lnTo>
                    <a:lnTo>
                      <a:pt x="10812" y="5217"/>
                    </a:lnTo>
                    <a:close/>
                    <a:moveTo>
                      <a:pt x="11769" y="5217"/>
                    </a:moveTo>
                    <a:lnTo>
                      <a:pt x="11769" y="6036"/>
                    </a:lnTo>
                    <a:lnTo>
                      <a:pt x="11303" y="6036"/>
                    </a:lnTo>
                    <a:lnTo>
                      <a:pt x="11303" y="5217"/>
                    </a:lnTo>
                    <a:close/>
                    <a:moveTo>
                      <a:pt x="12259" y="5217"/>
                    </a:moveTo>
                    <a:lnTo>
                      <a:pt x="12259" y="6036"/>
                    </a:lnTo>
                    <a:lnTo>
                      <a:pt x="11793" y="6036"/>
                    </a:lnTo>
                    <a:lnTo>
                      <a:pt x="11793" y="5217"/>
                    </a:lnTo>
                    <a:close/>
                    <a:moveTo>
                      <a:pt x="12749" y="5217"/>
                    </a:moveTo>
                    <a:lnTo>
                      <a:pt x="12749" y="6036"/>
                    </a:lnTo>
                    <a:lnTo>
                      <a:pt x="12283" y="6036"/>
                    </a:lnTo>
                    <a:lnTo>
                      <a:pt x="12283" y="5217"/>
                    </a:lnTo>
                    <a:close/>
                    <a:moveTo>
                      <a:pt x="13240" y="5217"/>
                    </a:moveTo>
                    <a:lnTo>
                      <a:pt x="13240" y="6036"/>
                    </a:lnTo>
                    <a:lnTo>
                      <a:pt x="12774" y="6036"/>
                    </a:lnTo>
                    <a:lnTo>
                      <a:pt x="12774" y="5217"/>
                    </a:lnTo>
                    <a:close/>
                    <a:moveTo>
                      <a:pt x="13730" y="5217"/>
                    </a:moveTo>
                    <a:lnTo>
                      <a:pt x="13730" y="6036"/>
                    </a:lnTo>
                    <a:lnTo>
                      <a:pt x="13264" y="6036"/>
                    </a:lnTo>
                    <a:lnTo>
                      <a:pt x="13264" y="5217"/>
                    </a:lnTo>
                    <a:close/>
                    <a:moveTo>
                      <a:pt x="14220" y="5217"/>
                    </a:moveTo>
                    <a:lnTo>
                      <a:pt x="14220" y="6036"/>
                    </a:lnTo>
                    <a:lnTo>
                      <a:pt x="13754" y="6036"/>
                    </a:lnTo>
                    <a:lnTo>
                      <a:pt x="13754" y="5217"/>
                    </a:lnTo>
                    <a:close/>
                    <a:moveTo>
                      <a:pt x="14711" y="5217"/>
                    </a:moveTo>
                    <a:lnTo>
                      <a:pt x="14711" y="6036"/>
                    </a:lnTo>
                    <a:lnTo>
                      <a:pt x="14245" y="6036"/>
                    </a:lnTo>
                    <a:lnTo>
                      <a:pt x="14245" y="5217"/>
                    </a:lnTo>
                    <a:close/>
                    <a:moveTo>
                      <a:pt x="15201" y="5217"/>
                    </a:moveTo>
                    <a:lnTo>
                      <a:pt x="15201" y="6036"/>
                    </a:lnTo>
                    <a:lnTo>
                      <a:pt x="14735" y="6036"/>
                    </a:lnTo>
                    <a:lnTo>
                      <a:pt x="14735" y="5217"/>
                    </a:lnTo>
                    <a:close/>
                    <a:moveTo>
                      <a:pt x="15691" y="5217"/>
                    </a:moveTo>
                    <a:lnTo>
                      <a:pt x="15691" y="6036"/>
                    </a:lnTo>
                    <a:lnTo>
                      <a:pt x="15226" y="6036"/>
                    </a:lnTo>
                    <a:lnTo>
                      <a:pt x="15226" y="5217"/>
                    </a:lnTo>
                    <a:close/>
                    <a:moveTo>
                      <a:pt x="16182" y="5217"/>
                    </a:moveTo>
                    <a:lnTo>
                      <a:pt x="16182" y="6036"/>
                    </a:lnTo>
                    <a:lnTo>
                      <a:pt x="15716" y="6036"/>
                    </a:lnTo>
                    <a:lnTo>
                      <a:pt x="15716" y="5217"/>
                    </a:lnTo>
                    <a:close/>
                    <a:moveTo>
                      <a:pt x="16672" y="5217"/>
                    </a:moveTo>
                    <a:lnTo>
                      <a:pt x="16672" y="6036"/>
                    </a:lnTo>
                    <a:lnTo>
                      <a:pt x="16206" y="6036"/>
                    </a:lnTo>
                    <a:lnTo>
                      <a:pt x="16206" y="5217"/>
                    </a:lnTo>
                    <a:close/>
                    <a:moveTo>
                      <a:pt x="17162" y="5217"/>
                    </a:moveTo>
                    <a:lnTo>
                      <a:pt x="17162" y="6036"/>
                    </a:lnTo>
                    <a:lnTo>
                      <a:pt x="16697" y="6036"/>
                    </a:lnTo>
                    <a:lnTo>
                      <a:pt x="16697" y="5217"/>
                    </a:lnTo>
                    <a:close/>
                    <a:moveTo>
                      <a:pt x="17653" y="5217"/>
                    </a:moveTo>
                    <a:lnTo>
                      <a:pt x="17653" y="6036"/>
                    </a:lnTo>
                    <a:lnTo>
                      <a:pt x="17187" y="6036"/>
                    </a:lnTo>
                    <a:lnTo>
                      <a:pt x="17187" y="5217"/>
                    </a:lnTo>
                    <a:close/>
                    <a:moveTo>
                      <a:pt x="18143" y="5217"/>
                    </a:moveTo>
                    <a:lnTo>
                      <a:pt x="18143" y="6036"/>
                    </a:lnTo>
                    <a:lnTo>
                      <a:pt x="17677" y="6036"/>
                    </a:lnTo>
                    <a:lnTo>
                      <a:pt x="17677" y="5217"/>
                    </a:lnTo>
                    <a:close/>
                    <a:moveTo>
                      <a:pt x="18633" y="5217"/>
                    </a:moveTo>
                    <a:lnTo>
                      <a:pt x="18633" y="6036"/>
                    </a:lnTo>
                    <a:lnTo>
                      <a:pt x="18168" y="6036"/>
                    </a:lnTo>
                    <a:lnTo>
                      <a:pt x="18168" y="5217"/>
                    </a:lnTo>
                    <a:close/>
                    <a:moveTo>
                      <a:pt x="19124" y="5217"/>
                    </a:moveTo>
                    <a:lnTo>
                      <a:pt x="19124" y="6036"/>
                    </a:lnTo>
                    <a:lnTo>
                      <a:pt x="18658" y="6036"/>
                    </a:lnTo>
                    <a:lnTo>
                      <a:pt x="18658" y="5217"/>
                    </a:lnTo>
                    <a:close/>
                    <a:moveTo>
                      <a:pt x="19614" y="5217"/>
                    </a:moveTo>
                    <a:lnTo>
                      <a:pt x="19614" y="6036"/>
                    </a:lnTo>
                    <a:lnTo>
                      <a:pt x="19148" y="6036"/>
                    </a:lnTo>
                    <a:lnTo>
                      <a:pt x="19148" y="5217"/>
                    </a:lnTo>
                    <a:close/>
                    <a:moveTo>
                      <a:pt x="20105" y="5217"/>
                    </a:moveTo>
                    <a:lnTo>
                      <a:pt x="20105" y="6036"/>
                    </a:lnTo>
                    <a:lnTo>
                      <a:pt x="19639" y="6036"/>
                    </a:lnTo>
                    <a:lnTo>
                      <a:pt x="19639" y="5217"/>
                    </a:lnTo>
                    <a:close/>
                    <a:moveTo>
                      <a:pt x="20595" y="5217"/>
                    </a:moveTo>
                    <a:lnTo>
                      <a:pt x="20595" y="6036"/>
                    </a:lnTo>
                    <a:lnTo>
                      <a:pt x="20129" y="6036"/>
                    </a:lnTo>
                    <a:lnTo>
                      <a:pt x="20129" y="5217"/>
                    </a:lnTo>
                    <a:close/>
                    <a:moveTo>
                      <a:pt x="21085" y="5217"/>
                    </a:moveTo>
                    <a:lnTo>
                      <a:pt x="21085" y="6036"/>
                    </a:lnTo>
                    <a:lnTo>
                      <a:pt x="20619" y="6036"/>
                    </a:lnTo>
                    <a:lnTo>
                      <a:pt x="20619" y="5217"/>
                    </a:lnTo>
                    <a:close/>
                    <a:moveTo>
                      <a:pt x="21576" y="5217"/>
                    </a:moveTo>
                    <a:lnTo>
                      <a:pt x="21576" y="6036"/>
                    </a:lnTo>
                    <a:lnTo>
                      <a:pt x="21110" y="6036"/>
                    </a:lnTo>
                    <a:lnTo>
                      <a:pt x="21110" y="5217"/>
                    </a:lnTo>
                    <a:close/>
                    <a:moveTo>
                      <a:pt x="491" y="6079"/>
                    </a:moveTo>
                    <a:lnTo>
                      <a:pt x="491" y="6898"/>
                    </a:lnTo>
                    <a:lnTo>
                      <a:pt x="25" y="6898"/>
                    </a:lnTo>
                    <a:lnTo>
                      <a:pt x="25" y="6079"/>
                    </a:lnTo>
                    <a:close/>
                    <a:moveTo>
                      <a:pt x="981" y="6079"/>
                    </a:moveTo>
                    <a:lnTo>
                      <a:pt x="981" y="6898"/>
                    </a:lnTo>
                    <a:lnTo>
                      <a:pt x="515" y="6898"/>
                    </a:lnTo>
                    <a:lnTo>
                      <a:pt x="515" y="6079"/>
                    </a:lnTo>
                    <a:close/>
                    <a:moveTo>
                      <a:pt x="1471" y="6079"/>
                    </a:moveTo>
                    <a:lnTo>
                      <a:pt x="1471" y="6898"/>
                    </a:lnTo>
                    <a:lnTo>
                      <a:pt x="1005" y="6898"/>
                    </a:lnTo>
                    <a:lnTo>
                      <a:pt x="1005" y="6079"/>
                    </a:lnTo>
                    <a:close/>
                    <a:moveTo>
                      <a:pt x="1961" y="6079"/>
                    </a:moveTo>
                    <a:lnTo>
                      <a:pt x="1961" y="6898"/>
                    </a:lnTo>
                    <a:lnTo>
                      <a:pt x="1496" y="6898"/>
                    </a:lnTo>
                    <a:lnTo>
                      <a:pt x="1496" y="6079"/>
                    </a:lnTo>
                    <a:close/>
                    <a:moveTo>
                      <a:pt x="2452" y="6079"/>
                    </a:moveTo>
                    <a:lnTo>
                      <a:pt x="2452" y="6898"/>
                    </a:lnTo>
                    <a:lnTo>
                      <a:pt x="1986" y="6898"/>
                    </a:lnTo>
                    <a:lnTo>
                      <a:pt x="1986" y="6079"/>
                    </a:lnTo>
                    <a:close/>
                    <a:moveTo>
                      <a:pt x="2942" y="6079"/>
                    </a:moveTo>
                    <a:lnTo>
                      <a:pt x="2942" y="6898"/>
                    </a:lnTo>
                    <a:lnTo>
                      <a:pt x="2476" y="6898"/>
                    </a:lnTo>
                    <a:lnTo>
                      <a:pt x="2476" y="6079"/>
                    </a:lnTo>
                    <a:close/>
                    <a:moveTo>
                      <a:pt x="3433" y="6079"/>
                    </a:moveTo>
                    <a:lnTo>
                      <a:pt x="3433" y="6898"/>
                    </a:lnTo>
                    <a:lnTo>
                      <a:pt x="2967" y="6898"/>
                    </a:lnTo>
                    <a:lnTo>
                      <a:pt x="2967" y="6079"/>
                    </a:lnTo>
                    <a:close/>
                    <a:moveTo>
                      <a:pt x="3923" y="6079"/>
                    </a:moveTo>
                    <a:lnTo>
                      <a:pt x="3923" y="6898"/>
                    </a:lnTo>
                    <a:lnTo>
                      <a:pt x="3457" y="6898"/>
                    </a:lnTo>
                    <a:lnTo>
                      <a:pt x="3457" y="6079"/>
                    </a:lnTo>
                    <a:close/>
                    <a:moveTo>
                      <a:pt x="4413" y="6079"/>
                    </a:moveTo>
                    <a:lnTo>
                      <a:pt x="4413" y="6898"/>
                    </a:lnTo>
                    <a:lnTo>
                      <a:pt x="3947" y="6898"/>
                    </a:lnTo>
                    <a:lnTo>
                      <a:pt x="3947" y="6079"/>
                    </a:lnTo>
                    <a:close/>
                    <a:moveTo>
                      <a:pt x="4904" y="6079"/>
                    </a:moveTo>
                    <a:lnTo>
                      <a:pt x="4904" y="6898"/>
                    </a:lnTo>
                    <a:lnTo>
                      <a:pt x="4438" y="6898"/>
                    </a:lnTo>
                    <a:lnTo>
                      <a:pt x="4438" y="6079"/>
                    </a:lnTo>
                    <a:close/>
                    <a:moveTo>
                      <a:pt x="5394" y="6079"/>
                    </a:moveTo>
                    <a:lnTo>
                      <a:pt x="5394" y="6898"/>
                    </a:lnTo>
                    <a:lnTo>
                      <a:pt x="4928" y="6898"/>
                    </a:lnTo>
                    <a:lnTo>
                      <a:pt x="4928" y="6079"/>
                    </a:lnTo>
                    <a:close/>
                    <a:moveTo>
                      <a:pt x="5884" y="6079"/>
                    </a:moveTo>
                    <a:lnTo>
                      <a:pt x="5884" y="6898"/>
                    </a:lnTo>
                    <a:lnTo>
                      <a:pt x="5418" y="6898"/>
                    </a:lnTo>
                    <a:lnTo>
                      <a:pt x="5418" y="6079"/>
                    </a:lnTo>
                    <a:close/>
                    <a:moveTo>
                      <a:pt x="6375" y="6079"/>
                    </a:moveTo>
                    <a:lnTo>
                      <a:pt x="6375" y="6898"/>
                    </a:lnTo>
                    <a:lnTo>
                      <a:pt x="5909" y="6898"/>
                    </a:lnTo>
                    <a:lnTo>
                      <a:pt x="5909" y="6079"/>
                    </a:lnTo>
                    <a:close/>
                    <a:moveTo>
                      <a:pt x="6865" y="6079"/>
                    </a:moveTo>
                    <a:lnTo>
                      <a:pt x="6865" y="6898"/>
                    </a:lnTo>
                    <a:lnTo>
                      <a:pt x="6399" y="6898"/>
                    </a:lnTo>
                    <a:lnTo>
                      <a:pt x="6399" y="6079"/>
                    </a:lnTo>
                    <a:close/>
                    <a:moveTo>
                      <a:pt x="7356" y="6079"/>
                    </a:moveTo>
                    <a:lnTo>
                      <a:pt x="7356" y="6898"/>
                    </a:lnTo>
                    <a:lnTo>
                      <a:pt x="6890" y="6898"/>
                    </a:lnTo>
                    <a:lnTo>
                      <a:pt x="6890" y="6079"/>
                    </a:lnTo>
                    <a:close/>
                    <a:moveTo>
                      <a:pt x="7846" y="6079"/>
                    </a:moveTo>
                    <a:lnTo>
                      <a:pt x="7846" y="6898"/>
                    </a:lnTo>
                    <a:lnTo>
                      <a:pt x="7380" y="6898"/>
                    </a:lnTo>
                    <a:lnTo>
                      <a:pt x="7380" y="6079"/>
                    </a:lnTo>
                    <a:close/>
                    <a:moveTo>
                      <a:pt x="8336" y="6079"/>
                    </a:moveTo>
                    <a:lnTo>
                      <a:pt x="8336" y="6898"/>
                    </a:lnTo>
                    <a:lnTo>
                      <a:pt x="7870" y="6898"/>
                    </a:lnTo>
                    <a:lnTo>
                      <a:pt x="7870" y="6079"/>
                    </a:lnTo>
                    <a:close/>
                    <a:moveTo>
                      <a:pt x="8826" y="6079"/>
                    </a:moveTo>
                    <a:lnTo>
                      <a:pt x="8826" y="6898"/>
                    </a:lnTo>
                    <a:lnTo>
                      <a:pt x="8361" y="6898"/>
                    </a:lnTo>
                    <a:lnTo>
                      <a:pt x="8361" y="6079"/>
                    </a:lnTo>
                    <a:close/>
                    <a:moveTo>
                      <a:pt x="9317" y="6079"/>
                    </a:moveTo>
                    <a:lnTo>
                      <a:pt x="9317" y="6898"/>
                    </a:lnTo>
                    <a:lnTo>
                      <a:pt x="8851" y="6898"/>
                    </a:lnTo>
                    <a:lnTo>
                      <a:pt x="8851" y="6079"/>
                    </a:lnTo>
                    <a:close/>
                    <a:moveTo>
                      <a:pt x="9807" y="6079"/>
                    </a:moveTo>
                    <a:lnTo>
                      <a:pt x="9807" y="6898"/>
                    </a:lnTo>
                    <a:lnTo>
                      <a:pt x="9341" y="6898"/>
                    </a:lnTo>
                    <a:lnTo>
                      <a:pt x="9341" y="6079"/>
                    </a:lnTo>
                    <a:close/>
                    <a:moveTo>
                      <a:pt x="10297" y="6079"/>
                    </a:moveTo>
                    <a:lnTo>
                      <a:pt x="10297" y="6898"/>
                    </a:lnTo>
                    <a:lnTo>
                      <a:pt x="9832" y="6898"/>
                    </a:lnTo>
                    <a:lnTo>
                      <a:pt x="9832" y="6079"/>
                    </a:lnTo>
                    <a:close/>
                    <a:moveTo>
                      <a:pt x="10788" y="6079"/>
                    </a:moveTo>
                    <a:lnTo>
                      <a:pt x="10788" y="6898"/>
                    </a:lnTo>
                    <a:lnTo>
                      <a:pt x="10322" y="6898"/>
                    </a:lnTo>
                    <a:lnTo>
                      <a:pt x="10322" y="6079"/>
                    </a:lnTo>
                    <a:close/>
                    <a:moveTo>
                      <a:pt x="11278" y="6079"/>
                    </a:moveTo>
                    <a:lnTo>
                      <a:pt x="11278" y="6898"/>
                    </a:lnTo>
                    <a:lnTo>
                      <a:pt x="10812" y="6898"/>
                    </a:lnTo>
                    <a:lnTo>
                      <a:pt x="10812" y="6079"/>
                    </a:lnTo>
                    <a:close/>
                    <a:moveTo>
                      <a:pt x="11769" y="6079"/>
                    </a:moveTo>
                    <a:lnTo>
                      <a:pt x="11769" y="6898"/>
                    </a:lnTo>
                    <a:lnTo>
                      <a:pt x="11303" y="6898"/>
                    </a:lnTo>
                    <a:lnTo>
                      <a:pt x="11303" y="6079"/>
                    </a:lnTo>
                    <a:close/>
                    <a:moveTo>
                      <a:pt x="12259" y="6079"/>
                    </a:moveTo>
                    <a:lnTo>
                      <a:pt x="12259" y="6898"/>
                    </a:lnTo>
                    <a:lnTo>
                      <a:pt x="11793" y="6898"/>
                    </a:lnTo>
                    <a:lnTo>
                      <a:pt x="11793" y="6079"/>
                    </a:lnTo>
                    <a:close/>
                    <a:moveTo>
                      <a:pt x="12749" y="6079"/>
                    </a:moveTo>
                    <a:lnTo>
                      <a:pt x="12749" y="6898"/>
                    </a:lnTo>
                    <a:lnTo>
                      <a:pt x="12283" y="6898"/>
                    </a:lnTo>
                    <a:lnTo>
                      <a:pt x="12283" y="6079"/>
                    </a:lnTo>
                    <a:close/>
                    <a:moveTo>
                      <a:pt x="13240" y="6079"/>
                    </a:moveTo>
                    <a:lnTo>
                      <a:pt x="13240" y="6898"/>
                    </a:lnTo>
                    <a:lnTo>
                      <a:pt x="12774" y="6898"/>
                    </a:lnTo>
                    <a:lnTo>
                      <a:pt x="12774" y="6079"/>
                    </a:lnTo>
                    <a:close/>
                    <a:moveTo>
                      <a:pt x="13730" y="6079"/>
                    </a:moveTo>
                    <a:lnTo>
                      <a:pt x="13730" y="6898"/>
                    </a:lnTo>
                    <a:lnTo>
                      <a:pt x="13264" y="6898"/>
                    </a:lnTo>
                    <a:lnTo>
                      <a:pt x="13264" y="6079"/>
                    </a:lnTo>
                    <a:close/>
                    <a:moveTo>
                      <a:pt x="14220" y="6079"/>
                    </a:moveTo>
                    <a:lnTo>
                      <a:pt x="14220" y="6898"/>
                    </a:lnTo>
                    <a:lnTo>
                      <a:pt x="13754" y="6898"/>
                    </a:lnTo>
                    <a:lnTo>
                      <a:pt x="13754" y="6079"/>
                    </a:lnTo>
                    <a:close/>
                    <a:moveTo>
                      <a:pt x="14711" y="6079"/>
                    </a:moveTo>
                    <a:lnTo>
                      <a:pt x="14711" y="6898"/>
                    </a:lnTo>
                    <a:lnTo>
                      <a:pt x="14245" y="6898"/>
                    </a:lnTo>
                    <a:lnTo>
                      <a:pt x="14245" y="6079"/>
                    </a:lnTo>
                    <a:close/>
                    <a:moveTo>
                      <a:pt x="15201" y="6079"/>
                    </a:moveTo>
                    <a:lnTo>
                      <a:pt x="15201" y="6898"/>
                    </a:lnTo>
                    <a:lnTo>
                      <a:pt x="14735" y="6898"/>
                    </a:lnTo>
                    <a:lnTo>
                      <a:pt x="14735" y="6079"/>
                    </a:lnTo>
                    <a:close/>
                    <a:moveTo>
                      <a:pt x="15691" y="6079"/>
                    </a:moveTo>
                    <a:lnTo>
                      <a:pt x="15691" y="6898"/>
                    </a:lnTo>
                    <a:lnTo>
                      <a:pt x="15226" y="6898"/>
                    </a:lnTo>
                    <a:lnTo>
                      <a:pt x="15226" y="6079"/>
                    </a:lnTo>
                    <a:close/>
                    <a:moveTo>
                      <a:pt x="16182" y="6079"/>
                    </a:moveTo>
                    <a:lnTo>
                      <a:pt x="16182" y="6898"/>
                    </a:lnTo>
                    <a:lnTo>
                      <a:pt x="15716" y="6898"/>
                    </a:lnTo>
                    <a:lnTo>
                      <a:pt x="15716" y="6079"/>
                    </a:lnTo>
                    <a:close/>
                    <a:moveTo>
                      <a:pt x="16672" y="6079"/>
                    </a:moveTo>
                    <a:lnTo>
                      <a:pt x="16672" y="6898"/>
                    </a:lnTo>
                    <a:lnTo>
                      <a:pt x="16206" y="6898"/>
                    </a:lnTo>
                    <a:lnTo>
                      <a:pt x="16206" y="6079"/>
                    </a:lnTo>
                    <a:close/>
                    <a:moveTo>
                      <a:pt x="17162" y="6079"/>
                    </a:moveTo>
                    <a:lnTo>
                      <a:pt x="17162" y="6898"/>
                    </a:lnTo>
                    <a:lnTo>
                      <a:pt x="16697" y="6898"/>
                    </a:lnTo>
                    <a:lnTo>
                      <a:pt x="16697" y="6079"/>
                    </a:lnTo>
                    <a:close/>
                    <a:moveTo>
                      <a:pt x="17653" y="6079"/>
                    </a:moveTo>
                    <a:lnTo>
                      <a:pt x="17653" y="6898"/>
                    </a:lnTo>
                    <a:lnTo>
                      <a:pt x="17187" y="6898"/>
                    </a:lnTo>
                    <a:lnTo>
                      <a:pt x="17187" y="6079"/>
                    </a:lnTo>
                    <a:close/>
                    <a:moveTo>
                      <a:pt x="18143" y="6079"/>
                    </a:moveTo>
                    <a:lnTo>
                      <a:pt x="18143" y="6898"/>
                    </a:lnTo>
                    <a:lnTo>
                      <a:pt x="17677" y="6898"/>
                    </a:lnTo>
                    <a:lnTo>
                      <a:pt x="17677" y="6079"/>
                    </a:lnTo>
                    <a:close/>
                    <a:moveTo>
                      <a:pt x="18633" y="6079"/>
                    </a:moveTo>
                    <a:lnTo>
                      <a:pt x="18633" y="6898"/>
                    </a:lnTo>
                    <a:lnTo>
                      <a:pt x="18168" y="6898"/>
                    </a:lnTo>
                    <a:lnTo>
                      <a:pt x="18168" y="6079"/>
                    </a:lnTo>
                    <a:close/>
                    <a:moveTo>
                      <a:pt x="19124" y="6079"/>
                    </a:moveTo>
                    <a:lnTo>
                      <a:pt x="19124" y="6898"/>
                    </a:lnTo>
                    <a:lnTo>
                      <a:pt x="18658" y="6898"/>
                    </a:lnTo>
                    <a:lnTo>
                      <a:pt x="18658" y="6079"/>
                    </a:lnTo>
                    <a:close/>
                    <a:moveTo>
                      <a:pt x="19614" y="6079"/>
                    </a:moveTo>
                    <a:lnTo>
                      <a:pt x="19614" y="6898"/>
                    </a:lnTo>
                    <a:lnTo>
                      <a:pt x="19148" y="6898"/>
                    </a:lnTo>
                    <a:lnTo>
                      <a:pt x="19148" y="6079"/>
                    </a:lnTo>
                    <a:close/>
                    <a:moveTo>
                      <a:pt x="20105" y="6079"/>
                    </a:moveTo>
                    <a:lnTo>
                      <a:pt x="20105" y="6898"/>
                    </a:lnTo>
                    <a:lnTo>
                      <a:pt x="19639" y="6898"/>
                    </a:lnTo>
                    <a:lnTo>
                      <a:pt x="19639" y="6079"/>
                    </a:lnTo>
                    <a:close/>
                    <a:moveTo>
                      <a:pt x="20595" y="6079"/>
                    </a:moveTo>
                    <a:lnTo>
                      <a:pt x="20595" y="6898"/>
                    </a:lnTo>
                    <a:lnTo>
                      <a:pt x="20129" y="6898"/>
                    </a:lnTo>
                    <a:lnTo>
                      <a:pt x="20129" y="6079"/>
                    </a:lnTo>
                    <a:close/>
                    <a:moveTo>
                      <a:pt x="21085" y="6079"/>
                    </a:moveTo>
                    <a:lnTo>
                      <a:pt x="21085" y="6898"/>
                    </a:lnTo>
                    <a:lnTo>
                      <a:pt x="20619" y="6898"/>
                    </a:lnTo>
                    <a:lnTo>
                      <a:pt x="20619" y="6079"/>
                    </a:lnTo>
                    <a:close/>
                    <a:moveTo>
                      <a:pt x="21576" y="6079"/>
                    </a:moveTo>
                    <a:lnTo>
                      <a:pt x="21576" y="6898"/>
                    </a:lnTo>
                    <a:lnTo>
                      <a:pt x="21110" y="6898"/>
                    </a:lnTo>
                    <a:lnTo>
                      <a:pt x="21110" y="6079"/>
                    </a:lnTo>
                    <a:close/>
                    <a:moveTo>
                      <a:pt x="491" y="6941"/>
                    </a:moveTo>
                    <a:lnTo>
                      <a:pt x="491" y="7760"/>
                    </a:lnTo>
                    <a:lnTo>
                      <a:pt x="25" y="7760"/>
                    </a:lnTo>
                    <a:lnTo>
                      <a:pt x="25" y="6941"/>
                    </a:lnTo>
                    <a:close/>
                    <a:moveTo>
                      <a:pt x="981" y="6941"/>
                    </a:moveTo>
                    <a:lnTo>
                      <a:pt x="981" y="7760"/>
                    </a:lnTo>
                    <a:lnTo>
                      <a:pt x="515" y="7760"/>
                    </a:lnTo>
                    <a:lnTo>
                      <a:pt x="515" y="6941"/>
                    </a:lnTo>
                    <a:close/>
                    <a:moveTo>
                      <a:pt x="1471" y="6941"/>
                    </a:moveTo>
                    <a:lnTo>
                      <a:pt x="1471" y="7760"/>
                    </a:lnTo>
                    <a:lnTo>
                      <a:pt x="1005" y="7760"/>
                    </a:lnTo>
                    <a:lnTo>
                      <a:pt x="1005" y="6941"/>
                    </a:lnTo>
                    <a:close/>
                    <a:moveTo>
                      <a:pt x="1961" y="6941"/>
                    </a:moveTo>
                    <a:lnTo>
                      <a:pt x="1961" y="7760"/>
                    </a:lnTo>
                    <a:lnTo>
                      <a:pt x="1496" y="7760"/>
                    </a:lnTo>
                    <a:lnTo>
                      <a:pt x="1496" y="6941"/>
                    </a:lnTo>
                    <a:close/>
                    <a:moveTo>
                      <a:pt x="2452" y="6941"/>
                    </a:moveTo>
                    <a:lnTo>
                      <a:pt x="2452" y="7760"/>
                    </a:lnTo>
                    <a:lnTo>
                      <a:pt x="1986" y="7760"/>
                    </a:lnTo>
                    <a:lnTo>
                      <a:pt x="1986" y="6941"/>
                    </a:lnTo>
                    <a:close/>
                    <a:moveTo>
                      <a:pt x="2942" y="6941"/>
                    </a:moveTo>
                    <a:lnTo>
                      <a:pt x="2942" y="7760"/>
                    </a:lnTo>
                    <a:lnTo>
                      <a:pt x="2476" y="7760"/>
                    </a:lnTo>
                    <a:lnTo>
                      <a:pt x="2476" y="6941"/>
                    </a:lnTo>
                    <a:close/>
                    <a:moveTo>
                      <a:pt x="3433" y="6941"/>
                    </a:moveTo>
                    <a:lnTo>
                      <a:pt x="3433" y="7760"/>
                    </a:lnTo>
                    <a:lnTo>
                      <a:pt x="2967" y="7760"/>
                    </a:lnTo>
                    <a:lnTo>
                      <a:pt x="2967" y="6941"/>
                    </a:lnTo>
                    <a:close/>
                    <a:moveTo>
                      <a:pt x="3923" y="6941"/>
                    </a:moveTo>
                    <a:lnTo>
                      <a:pt x="3923" y="7760"/>
                    </a:lnTo>
                    <a:lnTo>
                      <a:pt x="3457" y="7760"/>
                    </a:lnTo>
                    <a:lnTo>
                      <a:pt x="3457" y="6941"/>
                    </a:lnTo>
                    <a:close/>
                    <a:moveTo>
                      <a:pt x="4413" y="6941"/>
                    </a:moveTo>
                    <a:lnTo>
                      <a:pt x="4413" y="7760"/>
                    </a:lnTo>
                    <a:lnTo>
                      <a:pt x="3947" y="7760"/>
                    </a:lnTo>
                    <a:lnTo>
                      <a:pt x="3947" y="6941"/>
                    </a:lnTo>
                    <a:close/>
                    <a:moveTo>
                      <a:pt x="4904" y="6941"/>
                    </a:moveTo>
                    <a:lnTo>
                      <a:pt x="4904" y="7760"/>
                    </a:lnTo>
                    <a:lnTo>
                      <a:pt x="4438" y="7760"/>
                    </a:lnTo>
                    <a:lnTo>
                      <a:pt x="4438" y="6941"/>
                    </a:lnTo>
                    <a:close/>
                    <a:moveTo>
                      <a:pt x="5394" y="6941"/>
                    </a:moveTo>
                    <a:lnTo>
                      <a:pt x="5394" y="7760"/>
                    </a:lnTo>
                    <a:lnTo>
                      <a:pt x="4928" y="7760"/>
                    </a:lnTo>
                    <a:lnTo>
                      <a:pt x="4928" y="6941"/>
                    </a:lnTo>
                    <a:close/>
                    <a:moveTo>
                      <a:pt x="5884" y="6941"/>
                    </a:moveTo>
                    <a:lnTo>
                      <a:pt x="5884" y="7760"/>
                    </a:lnTo>
                    <a:lnTo>
                      <a:pt x="5418" y="7760"/>
                    </a:lnTo>
                    <a:lnTo>
                      <a:pt x="5418" y="6941"/>
                    </a:lnTo>
                    <a:close/>
                    <a:moveTo>
                      <a:pt x="6375" y="6941"/>
                    </a:moveTo>
                    <a:lnTo>
                      <a:pt x="6375" y="7760"/>
                    </a:lnTo>
                    <a:lnTo>
                      <a:pt x="5909" y="7760"/>
                    </a:lnTo>
                    <a:lnTo>
                      <a:pt x="5909" y="6941"/>
                    </a:lnTo>
                    <a:close/>
                    <a:moveTo>
                      <a:pt x="6865" y="6941"/>
                    </a:moveTo>
                    <a:lnTo>
                      <a:pt x="6865" y="7760"/>
                    </a:lnTo>
                    <a:lnTo>
                      <a:pt x="6399" y="7760"/>
                    </a:lnTo>
                    <a:lnTo>
                      <a:pt x="6399" y="6941"/>
                    </a:lnTo>
                    <a:close/>
                    <a:moveTo>
                      <a:pt x="7356" y="6941"/>
                    </a:moveTo>
                    <a:lnTo>
                      <a:pt x="7356" y="7760"/>
                    </a:lnTo>
                    <a:lnTo>
                      <a:pt x="6890" y="7760"/>
                    </a:lnTo>
                    <a:lnTo>
                      <a:pt x="6890" y="6941"/>
                    </a:lnTo>
                    <a:close/>
                    <a:moveTo>
                      <a:pt x="7846" y="6941"/>
                    </a:moveTo>
                    <a:lnTo>
                      <a:pt x="7846" y="7760"/>
                    </a:lnTo>
                    <a:lnTo>
                      <a:pt x="7380" y="7760"/>
                    </a:lnTo>
                    <a:lnTo>
                      <a:pt x="7380" y="6941"/>
                    </a:lnTo>
                    <a:close/>
                    <a:moveTo>
                      <a:pt x="8336" y="6941"/>
                    </a:moveTo>
                    <a:lnTo>
                      <a:pt x="8336" y="7760"/>
                    </a:lnTo>
                    <a:lnTo>
                      <a:pt x="7870" y="7760"/>
                    </a:lnTo>
                    <a:lnTo>
                      <a:pt x="7870" y="6941"/>
                    </a:lnTo>
                    <a:close/>
                    <a:moveTo>
                      <a:pt x="8826" y="6941"/>
                    </a:moveTo>
                    <a:lnTo>
                      <a:pt x="8826" y="7760"/>
                    </a:lnTo>
                    <a:lnTo>
                      <a:pt x="8361" y="7760"/>
                    </a:lnTo>
                    <a:lnTo>
                      <a:pt x="8361" y="6941"/>
                    </a:lnTo>
                    <a:close/>
                    <a:moveTo>
                      <a:pt x="9317" y="6941"/>
                    </a:moveTo>
                    <a:lnTo>
                      <a:pt x="9317" y="7760"/>
                    </a:lnTo>
                    <a:lnTo>
                      <a:pt x="8851" y="7760"/>
                    </a:lnTo>
                    <a:lnTo>
                      <a:pt x="8851" y="6941"/>
                    </a:lnTo>
                    <a:close/>
                    <a:moveTo>
                      <a:pt x="9807" y="6941"/>
                    </a:moveTo>
                    <a:lnTo>
                      <a:pt x="9807" y="7760"/>
                    </a:lnTo>
                    <a:lnTo>
                      <a:pt x="9341" y="7760"/>
                    </a:lnTo>
                    <a:lnTo>
                      <a:pt x="9341" y="6941"/>
                    </a:lnTo>
                    <a:close/>
                    <a:moveTo>
                      <a:pt x="10297" y="6941"/>
                    </a:moveTo>
                    <a:lnTo>
                      <a:pt x="10297" y="7760"/>
                    </a:lnTo>
                    <a:lnTo>
                      <a:pt x="9832" y="7760"/>
                    </a:lnTo>
                    <a:lnTo>
                      <a:pt x="9832" y="6941"/>
                    </a:lnTo>
                    <a:close/>
                    <a:moveTo>
                      <a:pt x="10788" y="6941"/>
                    </a:moveTo>
                    <a:lnTo>
                      <a:pt x="10788" y="7760"/>
                    </a:lnTo>
                    <a:lnTo>
                      <a:pt x="10322" y="7760"/>
                    </a:lnTo>
                    <a:lnTo>
                      <a:pt x="10322" y="6941"/>
                    </a:lnTo>
                    <a:close/>
                    <a:moveTo>
                      <a:pt x="11278" y="6941"/>
                    </a:moveTo>
                    <a:lnTo>
                      <a:pt x="11278" y="7760"/>
                    </a:lnTo>
                    <a:lnTo>
                      <a:pt x="10812" y="7760"/>
                    </a:lnTo>
                    <a:lnTo>
                      <a:pt x="10812" y="6941"/>
                    </a:lnTo>
                    <a:close/>
                    <a:moveTo>
                      <a:pt x="11769" y="6941"/>
                    </a:moveTo>
                    <a:lnTo>
                      <a:pt x="11769" y="7760"/>
                    </a:lnTo>
                    <a:lnTo>
                      <a:pt x="11303" y="7760"/>
                    </a:lnTo>
                    <a:lnTo>
                      <a:pt x="11303" y="6941"/>
                    </a:lnTo>
                    <a:close/>
                    <a:moveTo>
                      <a:pt x="12259" y="6941"/>
                    </a:moveTo>
                    <a:lnTo>
                      <a:pt x="12259" y="7760"/>
                    </a:lnTo>
                    <a:lnTo>
                      <a:pt x="11793" y="7760"/>
                    </a:lnTo>
                    <a:lnTo>
                      <a:pt x="11793" y="6941"/>
                    </a:lnTo>
                    <a:close/>
                    <a:moveTo>
                      <a:pt x="12749" y="6941"/>
                    </a:moveTo>
                    <a:lnTo>
                      <a:pt x="12749" y="7760"/>
                    </a:lnTo>
                    <a:lnTo>
                      <a:pt x="12283" y="7760"/>
                    </a:lnTo>
                    <a:lnTo>
                      <a:pt x="12283" y="6941"/>
                    </a:lnTo>
                    <a:close/>
                    <a:moveTo>
                      <a:pt x="13240" y="6941"/>
                    </a:moveTo>
                    <a:lnTo>
                      <a:pt x="13240" y="7760"/>
                    </a:lnTo>
                    <a:lnTo>
                      <a:pt x="12774" y="7760"/>
                    </a:lnTo>
                    <a:lnTo>
                      <a:pt x="12774" y="6941"/>
                    </a:lnTo>
                    <a:close/>
                    <a:moveTo>
                      <a:pt x="13730" y="6941"/>
                    </a:moveTo>
                    <a:lnTo>
                      <a:pt x="13730" y="7760"/>
                    </a:lnTo>
                    <a:lnTo>
                      <a:pt x="13264" y="7760"/>
                    </a:lnTo>
                    <a:lnTo>
                      <a:pt x="13264" y="6941"/>
                    </a:lnTo>
                    <a:close/>
                    <a:moveTo>
                      <a:pt x="14220" y="6941"/>
                    </a:moveTo>
                    <a:lnTo>
                      <a:pt x="14220" y="7760"/>
                    </a:lnTo>
                    <a:lnTo>
                      <a:pt x="13754" y="7760"/>
                    </a:lnTo>
                    <a:lnTo>
                      <a:pt x="13754" y="6941"/>
                    </a:lnTo>
                    <a:close/>
                    <a:moveTo>
                      <a:pt x="14711" y="6941"/>
                    </a:moveTo>
                    <a:lnTo>
                      <a:pt x="14711" y="7760"/>
                    </a:lnTo>
                    <a:lnTo>
                      <a:pt x="14245" y="7760"/>
                    </a:lnTo>
                    <a:lnTo>
                      <a:pt x="14245" y="6941"/>
                    </a:lnTo>
                    <a:close/>
                    <a:moveTo>
                      <a:pt x="15201" y="6941"/>
                    </a:moveTo>
                    <a:lnTo>
                      <a:pt x="15201" y="7760"/>
                    </a:lnTo>
                    <a:lnTo>
                      <a:pt x="14735" y="7760"/>
                    </a:lnTo>
                    <a:lnTo>
                      <a:pt x="14735" y="6941"/>
                    </a:lnTo>
                    <a:close/>
                    <a:moveTo>
                      <a:pt x="15691" y="6941"/>
                    </a:moveTo>
                    <a:lnTo>
                      <a:pt x="15691" y="7760"/>
                    </a:lnTo>
                    <a:lnTo>
                      <a:pt x="15226" y="7760"/>
                    </a:lnTo>
                    <a:lnTo>
                      <a:pt x="15226" y="6941"/>
                    </a:lnTo>
                    <a:close/>
                    <a:moveTo>
                      <a:pt x="16182" y="6941"/>
                    </a:moveTo>
                    <a:lnTo>
                      <a:pt x="16182" y="7760"/>
                    </a:lnTo>
                    <a:lnTo>
                      <a:pt x="15716" y="7760"/>
                    </a:lnTo>
                    <a:lnTo>
                      <a:pt x="15716" y="6941"/>
                    </a:lnTo>
                    <a:close/>
                    <a:moveTo>
                      <a:pt x="16672" y="6941"/>
                    </a:moveTo>
                    <a:lnTo>
                      <a:pt x="16672" y="7760"/>
                    </a:lnTo>
                    <a:lnTo>
                      <a:pt x="16206" y="7760"/>
                    </a:lnTo>
                    <a:lnTo>
                      <a:pt x="16206" y="6941"/>
                    </a:lnTo>
                    <a:close/>
                    <a:moveTo>
                      <a:pt x="17162" y="6941"/>
                    </a:moveTo>
                    <a:lnTo>
                      <a:pt x="17162" y="7760"/>
                    </a:lnTo>
                    <a:lnTo>
                      <a:pt x="16697" y="7760"/>
                    </a:lnTo>
                    <a:lnTo>
                      <a:pt x="16697" y="6941"/>
                    </a:lnTo>
                    <a:close/>
                    <a:moveTo>
                      <a:pt x="17653" y="6941"/>
                    </a:moveTo>
                    <a:lnTo>
                      <a:pt x="17653" y="7760"/>
                    </a:lnTo>
                    <a:lnTo>
                      <a:pt x="17187" y="7760"/>
                    </a:lnTo>
                    <a:lnTo>
                      <a:pt x="17187" y="6941"/>
                    </a:lnTo>
                    <a:close/>
                    <a:moveTo>
                      <a:pt x="18143" y="6941"/>
                    </a:moveTo>
                    <a:lnTo>
                      <a:pt x="18143" y="7760"/>
                    </a:lnTo>
                    <a:lnTo>
                      <a:pt x="17677" y="7760"/>
                    </a:lnTo>
                    <a:lnTo>
                      <a:pt x="17677" y="6941"/>
                    </a:lnTo>
                    <a:close/>
                    <a:moveTo>
                      <a:pt x="18633" y="6941"/>
                    </a:moveTo>
                    <a:lnTo>
                      <a:pt x="18633" y="7760"/>
                    </a:lnTo>
                    <a:lnTo>
                      <a:pt x="18168" y="7760"/>
                    </a:lnTo>
                    <a:lnTo>
                      <a:pt x="18168" y="6941"/>
                    </a:lnTo>
                    <a:close/>
                    <a:moveTo>
                      <a:pt x="19124" y="6941"/>
                    </a:moveTo>
                    <a:lnTo>
                      <a:pt x="19124" y="7760"/>
                    </a:lnTo>
                    <a:lnTo>
                      <a:pt x="18658" y="7760"/>
                    </a:lnTo>
                    <a:lnTo>
                      <a:pt x="18658" y="6941"/>
                    </a:lnTo>
                    <a:close/>
                    <a:moveTo>
                      <a:pt x="19614" y="6941"/>
                    </a:moveTo>
                    <a:lnTo>
                      <a:pt x="19614" y="7760"/>
                    </a:lnTo>
                    <a:lnTo>
                      <a:pt x="19148" y="7760"/>
                    </a:lnTo>
                    <a:lnTo>
                      <a:pt x="19148" y="6941"/>
                    </a:lnTo>
                    <a:close/>
                    <a:moveTo>
                      <a:pt x="20105" y="6941"/>
                    </a:moveTo>
                    <a:lnTo>
                      <a:pt x="20105" y="7760"/>
                    </a:lnTo>
                    <a:lnTo>
                      <a:pt x="19639" y="7760"/>
                    </a:lnTo>
                    <a:lnTo>
                      <a:pt x="19639" y="6941"/>
                    </a:lnTo>
                    <a:close/>
                    <a:moveTo>
                      <a:pt x="20595" y="6941"/>
                    </a:moveTo>
                    <a:lnTo>
                      <a:pt x="20595" y="7760"/>
                    </a:lnTo>
                    <a:lnTo>
                      <a:pt x="20129" y="7760"/>
                    </a:lnTo>
                    <a:lnTo>
                      <a:pt x="20129" y="6941"/>
                    </a:lnTo>
                    <a:close/>
                    <a:moveTo>
                      <a:pt x="21085" y="6941"/>
                    </a:moveTo>
                    <a:lnTo>
                      <a:pt x="21085" y="7760"/>
                    </a:lnTo>
                    <a:lnTo>
                      <a:pt x="20619" y="7760"/>
                    </a:lnTo>
                    <a:lnTo>
                      <a:pt x="20619" y="6941"/>
                    </a:lnTo>
                    <a:close/>
                    <a:moveTo>
                      <a:pt x="21576" y="6941"/>
                    </a:moveTo>
                    <a:lnTo>
                      <a:pt x="21576" y="7760"/>
                    </a:lnTo>
                    <a:lnTo>
                      <a:pt x="21110" y="7760"/>
                    </a:lnTo>
                    <a:lnTo>
                      <a:pt x="21110" y="6941"/>
                    </a:lnTo>
                    <a:close/>
                    <a:moveTo>
                      <a:pt x="491" y="7803"/>
                    </a:moveTo>
                    <a:lnTo>
                      <a:pt x="491" y="8622"/>
                    </a:lnTo>
                    <a:lnTo>
                      <a:pt x="25" y="8622"/>
                    </a:lnTo>
                    <a:lnTo>
                      <a:pt x="25" y="7803"/>
                    </a:lnTo>
                    <a:close/>
                    <a:moveTo>
                      <a:pt x="981" y="7803"/>
                    </a:moveTo>
                    <a:lnTo>
                      <a:pt x="981" y="8622"/>
                    </a:lnTo>
                    <a:lnTo>
                      <a:pt x="515" y="8622"/>
                    </a:lnTo>
                    <a:lnTo>
                      <a:pt x="515" y="7803"/>
                    </a:lnTo>
                    <a:close/>
                    <a:moveTo>
                      <a:pt x="1471" y="7803"/>
                    </a:moveTo>
                    <a:lnTo>
                      <a:pt x="1471" y="8622"/>
                    </a:lnTo>
                    <a:lnTo>
                      <a:pt x="1005" y="8622"/>
                    </a:lnTo>
                    <a:lnTo>
                      <a:pt x="1005" y="7803"/>
                    </a:lnTo>
                    <a:close/>
                    <a:moveTo>
                      <a:pt x="1961" y="7803"/>
                    </a:moveTo>
                    <a:lnTo>
                      <a:pt x="1961" y="8622"/>
                    </a:lnTo>
                    <a:lnTo>
                      <a:pt x="1496" y="8622"/>
                    </a:lnTo>
                    <a:lnTo>
                      <a:pt x="1496" y="7803"/>
                    </a:lnTo>
                    <a:close/>
                    <a:moveTo>
                      <a:pt x="2452" y="7803"/>
                    </a:moveTo>
                    <a:lnTo>
                      <a:pt x="2452" y="8622"/>
                    </a:lnTo>
                    <a:lnTo>
                      <a:pt x="1986" y="8622"/>
                    </a:lnTo>
                    <a:lnTo>
                      <a:pt x="1986" y="7803"/>
                    </a:lnTo>
                    <a:close/>
                    <a:moveTo>
                      <a:pt x="2942" y="7803"/>
                    </a:moveTo>
                    <a:lnTo>
                      <a:pt x="2942" y="8622"/>
                    </a:lnTo>
                    <a:lnTo>
                      <a:pt x="2476" y="8622"/>
                    </a:lnTo>
                    <a:lnTo>
                      <a:pt x="2476" y="7803"/>
                    </a:lnTo>
                    <a:close/>
                    <a:moveTo>
                      <a:pt x="3433" y="7803"/>
                    </a:moveTo>
                    <a:lnTo>
                      <a:pt x="3433" y="8622"/>
                    </a:lnTo>
                    <a:lnTo>
                      <a:pt x="2967" y="8622"/>
                    </a:lnTo>
                    <a:lnTo>
                      <a:pt x="2967" y="7803"/>
                    </a:lnTo>
                    <a:close/>
                    <a:moveTo>
                      <a:pt x="3923" y="7803"/>
                    </a:moveTo>
                    <a:lnTo>
                      <a:pt x="3923" y="8622"/>
                    </a:lnTo>
                    <a:lnTo>
                      <a:pt x="3457" y="8622"/>
                    </a:lnTo>
                    <a:lnTo>
                      <a:pt x="3457" y="7803"/>
                    </a:lnTo>
                    <a:close/>
                    <a:moveTo>
                      <a:pt x="4413" y="7803"/>
                    </a:moveTo>
                    <a:lnTo>
                      <a:pt x="4413" y="8622"/>
                    </a:lnTo>
                    <a:lnTo>
                      <a:pt x="3947" y="8622"/>
                    </a:lnTo>
                    <a:lnTo>
                      <a:pt x="3947" y="7803"/>
                    </a:lnTo>
                    <a:close/>
                    <a:moveTo>
                      <a:pt x="4904" y="7803"/>
                    </a:moveTo>
                    <a:lnTo>
                      <a:pt x="4904" y="8622"/>
                    </a:lnTo>
                    <a:lnTo>
                      <a:pt x="4438" y="8622"/>
                    </a:lnTo>
                    <a:lnTo>
                      <a:pt x="4438" y="7803"/>
                    </a:lnTo>
                    <a:close/>
                    <a:moveTo>
                      <a:pt x="5394" y="7803"/>
                    </a:moveTo>
                    <a:lnTo>
                      <a:pt x="5394" y="8622"/>
                    </a:lnTo>
                    <a:lnTo>
                      <a:pt x="4928" y="8622"/>
                    </a:lnTo>
                    <a:lnTo>
                      <a:pt x="4928" y="7803"/>
                    </a:lnTo>
                    <a:close/>
                    <a:moveTo>
                      <a:pt x="5884" y="7803"/>
                    </a:moveTo>
                    <a:lnTo>
                      <a:pt x="5884" y="8622"/>
                    </a:lnTo>
                    <a:lnTo>
                      <a:pt x="5418" y="8622"/>
                    </a:lnTo>
                    <a:lnTo>
                      <a:pt x="5418" y="7803"/>
                    </a:lnTo>
                    <a:close/>
                    <a:moveTo>
                      <a:pt x="6375" y="7803"/>
                    </a:moveTo>
                    <a:lnTo>
                      <a:pt x="6375" y="8622"/>
                    </a:lnTo>
                    <a:lnTo>
                      <a:pt x="5909" y="8622"/>
                    </a:lnTo>
                    <a:lnTo>
                      <a:pt x="5909" y="7803"/>
                    </a:lnTo>
                    <a:close/>
                    <a:moveTo>
                      <a:pt x="6865" y="7803"/>
                    </a:moveTo>
                    <a:lnTo>
                      <a:pt x="6865" y="8622"/>
                    </a:lnTo>
                    <a:lnTo>
                      <a:pt x="6399" y="8622"/>
                    </a:lnTo>
                    <a:lnTo>
                      <a:pt x="6399" y="7803"/>
                    </a:lnTo>
                    <a:close/>
                    <a:moveTo>
                      <a:pt x="7355" y="7803"/>
                    </a:moveTo>
                    <a:lnTo>
                      <a:pt x="7355" y="8622"/>
                    </a:lnTo>
                    <a:lnTo>
                      <a:pt x="6890" y="8622"/>
                    </a:lnTo>
                    <a:lnTo>
                      <a:pt x="6890" y="7803"/>
                    </a:lnTo>
                    <a:close/>
                    <a:moveTo>
                      <a:pt x="7846" y="7803"/>
                    </a:moveTo>
                    <a:lnTo>
                      <a:pt x="7846" y="8622"/>
                    </a:lnTo>
                    <a:lnTo>
                      <a:pt x="7380" y="8622"/>
                    </a:lnTo>
                    <a:lnTo>
                      <a:pt x="7380" y="7803"/>
                    </a:lnTo>
                    <a:close/>
                    <a:moveTo>
                      <a:pt x="8336" y="7803"/>
                    </a:moveTo>
                    <a:lnTo>
                      <a:pt x="8336" y="8622"/>
                    </a:lnTo>
                    <a:lnTo>
                      <a:pt x="7870" y="8622"/>
                    </a:lnTo>
                    <a:lnTo>
                      <a:pt x="7870" y="7803"/>
                    </a:lnTo>
                    <a:close/>
                    <a:moveTo>
                      <a:pt x="8826" y="7803"/>
                    </a:moveTo>
                    <a:lnTo>
                      <a:pt x="8826" y="8622"/>
                    </a:lnTo>
                    <a:lnTo>
                      <a:pt x="8361" y="8622"/>
                    </a:lnTo>
                    <a:lnTo>
                      <a:pt x="8361" y="7803"/>
                    </a:lnTo>
                    <a:close/>
                    <a:moveTo>
                      <a:pt x="9317" y="7803"/>
                    </a:moveTo>
                    <a:lnTo>
                      <a:pt x="9317" y="8622"/>
                    </a:lnTo>
                    <a:lnTo>
                      <a:pt x="8851" y="8622"/>
                    </a:lnTo>
                    <a:lnTo>
                      <a:pt x="8851" y="7803"/>
                    </a:lnTo>
                    <a:close/>
                    <a:moveTo>
                      <a:pt x="9807" y="7803"/>
                    </a:moveTo>
                    <a:lnTo>
                      <a:pt x="9807" y="8622"/>
                    </a:lnTo>
                    <a:lnTo>
                      <a:pt x="9341" y="8622"/>
                    </a:lnTo>
                    <a:lnTo>
                      <a:pt x="9341" y="7803"/>
                    </a:lnTo>
                    <a:close/>
                    <a:moveTo>
                      <a:pt x="10297" y="7803"/>
                    </a:moveTo>
                    <a:lnTo>
                      <a:pt x="10297" y="8622"/>
                    </a:lnTo>
                    <a:lnTo>
                      <a:pt x="9832" y="8622"/>
                    </a:lnTo>
                    <a:lnTo>
                      <a:pt x="9832" y="7803"/>
                    </a:lnTo>
                    <a:close/>
                    <a:moveTo>
                      <a:pt x="10788" y="7803"/>
                    </a:moveTo>
                    <a:lnTo>
                      <a:pt x="10788" y="8622"/>
                    </a:lnTo>
                    <a:lnTo>
                      <a:pt x="10322" y="8622"/>
                    </a:lnTo>
                    <a:lnTo>
                      <a:pt x="10322" y="7803"/>
                    </a:lnTo>
                    <a:close/>
                    <a:moveTo>
                      <a:pt x="11278" y="7803"/>
                    </a:moveTo>
                    <a:lnTo>
                      <a:pt x="11278" y="8622"/>
                    </a:lnTo>
                    <a:lnTo>
                      <a:pt x="10812" y="8622"/>
                    </a:lnTo>
                    <a:lnTo>
                      <a:pt x="10812" y="7803"/>
                    </a:lnTo>
                    <a:close/>
                    <a:moveTo>
                      <a:pt x="11769" y="7803"/>
                    </a:moveTo>
                    <a:lnTo>
                      <a:pt x="11769" y="8622"/>
                    </a:lnTo>
                    <a:lnTo>
                      <a:pt x="11303" y="8622"/>
                    </a:lnTo>
                    <a:lnTo>
                      <a:pt x="11303" y="7803"/>
                    </a:lnTo>
                    <a:close/>
                    <a:moveTo>
                      <a:pt x="12259" y="7803"/>
                    </a:moveTo>
                    <a:lnTo>
                      <a:pt x="12259" y="8622"/>
                    </a:lnTo>
                    <a:lnTo>
                      <a:pt x="11793" y="8622"/>
                    </a:lnTo>
                    <a:lnTo>
                      <a:pt x="11793" y="7803"/>
                    </a:lnTo>
                    <a:close/>
                    <a:moveTo>
                      <a:pt x="12749" y="7803"/>
                    </a:moveTo>
                    <a:lnTo>
                      <a:pt x="12749" y="8622"/>
                    </a:lnTo>
                    <a:lnTo>
                      <a:pt x="12283" y="8622"/>
                    </a:lnTo>
                    <a:lnTo>
                      <a:pt x="12283" y="7803"/>
                    </a:lnTo>
                    <a:close/>
                    <a:moveTo>
                      <a:pt x="13240" y="7803"/>
                    </a:moveTo>
                    <a:lnTo>
                      <a:pt x="13240" y="8622"/>
                    </a:lnTo>
                    <a:lnTo>
                      <a:pt x="12774" y="8622"/>
                    </a:lnTo>
                    <a:lnTo>
                      <a:pt x="12774" y="7803"/>
                    </a:lnTo>
                    <a:close/>
                    <a:moveTo>
                      <a:pt x="13730" y="7803"/>
                    </a:moveTo>
                    <a:lnTo>
                      <a:pt x="13730" y="8622"/>
                    </a:lnTo>
                    <a:lnTo>
                      <a:pt x="13264" y="8622"/>
                    </a:lnTo>
                    <a:lnTo>
                      <a:pt x="13264" y="7803"/>
                    </a:lnTo>
                    <a:close/>
                    <a:moveTo>
                      <a:pt x="14220" y="7803"/>
                    </a:moveTo>
                    <a:lnTo>
                      <a:pt x="14220" y="8622"/>
                    </a:lnTo>
                    <a:lnTo>
                      <a:pt x="13754" y="8622"/>
                    </a:lnTo>
                    <a:lnTo>
                      <a:pt x="13754" y="7803"/>
                    </a:lnTo>
                    <a:close/>
                    <a:moveTo>
                      <a:pt x="14711" y="7803"/>
                    </a:moveTo>
                    <a:lnTo>
                      <a:pt x="14711" y="8622"/>
                    </a:lnTo>
                    <a:lnTo>
                      <a:pt x="14245" y="8622"/>
                    </a:lnTo>
                    <a:lnTo>
                      <a:pt x="14245" y="7803"/>
                    </a:lnTo>
                    <a:close/>
                    <a:moveTo>
                      <a:pt x="15201" y="7803"/>
                    </a:moveTo>
                    <a:lnTo>
                      <a:pt x="15201" y="8622"/>
                    </a:lnTo>
                    <a:lnTo>
                      <a:pt x="14735" y="8622"/>
                    </a:lnTo>
                    <a:lnTo>
                      <a:pt x="14735" y="7803"/>
                    </a:lnTo>
                    <a:close/>
                    <a:moveTo>
                      <a:pt x="15691" y="7803"/>
                    </a:moveTo>
                    <a:lnTo>
                      <a:pt x="15691" y="8622"/>
                    </a:lnTo>
                    <a:lnTo>
                      <a:pt x="15226" y="8622"/>
                    </a:lnTo>
                    <a:lnTo>
                      <a:pt x="15226" y="7803"/>
                    </a:lnTo>
                    <a:close/>
                    <a:moveTo>
                      <a:pt x="16182" y="7803"/>
                    </a:moveTo>
                    <a:lnTo>
                      <a:pt x="16182" y="8622"/>
                    </a:lnTo>
                    <a:lnTo>
                      <a:pt x="15716" y="8622"/>
                    </a:lnTo>
                    <a:lnTo>
                      <a:pt x="15716" y="7803"/>
                    </a:lnTo>
                    <a:close/>
                    <a:moveTo>
                      <a:pt x="16672" y="7803"/>
                    </a:moveTo>
                    <a:lnTo>
                      <a:pt x="16672" y="8622"/>
                    </a:lnTo>
                    <a:lnTo>
                      <a:pt x="16206" y="8622"/>
                    </a:lnTo>
                    <a:lnTo>
                      <a:pt x="16206" y="7803"/>
                    </a:lnTo>
                    <a:close/>
                    <a:moveTo>
                      <a:pt x="17162" y="7803"/>
                    </a:moveTo>
                    <a:lnTo>
                      <a:pt x="17162" y="8622"/>
                    </a:lnTo>
                    <a:lnTo>
                      <a:pt x="16697" y="8622"/>
                    </a:lnTo>
                    <a:lnTo>
                      <a:pt x="16697" y="7803"/>
                    </a:lnTo>
                    <a:close/>
                    <a:moveTo>
                      <a:pt x="17653" y="7803"/>
                    </a:moveTo>
                    <a:lnTo>
                      <a:pt x="17653" y="8622"/>
                    </a:lnTo>
                    <a:lnTo>
                      <a:pt x="17187" y="8622"/>
                    </a:lnTo>
                    <a:lnTo>
                      <a:pt x="17187" y="7803"/>
                    </a:lnTo>
                    <a:close/>
                    <a:moveTo>
                      <a:pt x="18143" y="7803"/>
                    </a:moveTo>
                    <a:lnTo>
                      <a:pt x="18143" y="8622"/>
                    </a:lnTo>
                    <a:lnTo>
                      <a:pt x="17677" y="8622"/>
                    </a:lnTo>
                    <a:lnTo>
                      <a:pt x="17677" y="7803"/>
                    </a:lnTo>
                    <a:close/>
                    <a:moveTo>
                      <a:pt x="18633" y="7803"/>
                    </a:moveTo>
                    <a:lnTo>
                      <a:pt x="18633" y="8622"/>
                    </a:lnTo>
                    <a:lnTo>
                      <a:pt x="18168" y="8622"/>
                    </a:lnTo>
                    <a:lnTo>
                      <a:pt x="18168" y="7803"/>
                    </a:lnTo>
                    <a:close/>
                    <a:moveTo>
                      <a:pt x="19124" y="7803"/>
                    </a:moveTo>
                    <a:lnTo>
                      <a:pt x="19124" y="8622"/>
                    </a:lnTo>
                    <a:lnTo>
                      <a:pt x="18658" y="8622"/>
                    </a:lnTo>
                    <a:lnTo>
                      <a:pt x="18658" y="7803"/>
                    </a:lnTo>
                    <a:close/>
                    <a:moveTo>
                      <a:pt x="19614" y="7803"/>
                    </a:moveTo>
                    <a:lnTo>
                      <a:pt x="19614" y="8622"/>
                    </a:lnTo>
                    <a:lnTo>
                      <a:pt x="19148" y="8622"/>
                    </a:lnTo>
                    <a:lnTo>
                      <a:pt x="19148" y="7803"/>
                    </a:lnTo>
                    <a:close/>
                    <a:moveTo>
                      <a:pt x="20105" y="7803"/>
                    </a:moveTo>
                    <a:lnTo>
                      <a:pt x="20105" y="8622"/>
                    </a:lnTo>
                    <a:lnTo>
                      <a:pt x="19639" y="8622"/>
                    </a:lnTo>
                    <a:lnTo>
                      <a:pt x="19639" y="7803"/>
                    </a:lnTo>
                    <a:close/>
                    <a:moveTo>
                      <a:pt x="20595" y="7803"/>
                    </a:moveTo>
                    <a:lnTo>
                      <a:pt x="20595" y="8622"/>
                    </a:lnTo>
                    <a:lnTo>
                      <a:pt x="20129" y="8622"/>
                    </a:lnTo>
                    <a:lnTo>
                      <a:pt x="20129" y="7803"/>
                    </a:lnTo>
                    <a:close/>
                    <a:moveTo>
                      <a:pt x="21085" y="7803"/>
                    </a:moveTo>
                    <a:lnTo>
                      <a:pt x="21085" y="8622"/>
                    </a:lnTo>
                    <a:lnTo>
                      <a:pt x="20619" y="8622"/>
                    </a:lnTo>
                    <a:lnTo>
                      <a:pt x="20619" y="7803"/>
                    </a:lnTo>
                    <a:close/>
                    <a:moveTo>
                      <a:pt x="21576" y="7803"/>
                    </a:moveTo>
                    <a:lnTo>
                      <a:pt x="21576" y="8622"/>
                    </a:lnTo>
                    <a:lnTo>
                      <a:pt x="21110" y="8622"/>
                    </a:lnTo>
                    <a:lnTo>
                      <a:pt x="21110" y="7803"/>
                    </a:lnTo>
                    <a:close/>
                    <a:moveTo>
                      <a:pt x="491" y="8666"/>
                    </a:moveTo>
                    <a:lnTo>
                      <a:pt x="491" y="9485"/>
                    </a:lnTo>
                    <a:lnTo>
                      <a:pt x="25" y="9485"/>
                    </a:lnTo>
                    <a:lnTo>
                      <a:pt x="25" y="8666"/>
                    </a:lnTo>
                    <a:close/>
                    <a:moveTo>
                      <a:pt x="981" y="8666"/>
                    </a:moveTo>
                    <a:lnTo>
                      <a:pt x="981" y="9485"/>
                    </a:lnTo>
                    <a:lnTo>
                      <a:pt x="515" y="9485"/>
                    </a:lnTo>
                    <a:lnTo>
                      <a:pt x="515" y="8666"/>
                    </a:lnTo>
                    <a:close/>
                    <a:moveTo>
                      <a:pt x="1471" y="8666"/>
                    </a:moveTo>
                    <a:lnTo>
                      <a:pt x="1471" y="9485"/>
                    </a:lnTo>
                    <a:lnTo>
                      <a:pt x="1005" y="9485"/>
                    </a:lnTo>
                    <a:lnTo>
                      <a:pt x="1005" y="8666"/>
                    </a:lnTo>
                    <a:close/>
                    <a:moveTo>
                      <a:pt x="1961" y="8666"/>
                    </a:moveTo>
                    <a:lnTo>
                      <a:pt x="1961" y="9485"/>
                    </a:lnTo>
                    <a:lnTo>
                      <a:pt x="1496" y="9485"/>
                    </a:lnTo>
                    <a:lnTo>
                      <a:pt x="1496" y="8666"/>
                    </a:lnTo>
                    <a:close/>
                    <a:moveTo>
                      <a:pt x="2452" y="8666"/>
                    </a:moveTo>
                    <a:lnTo>
                      <a:pt x="2452" y="9485"/>
                    </a:lnTo>
                    <a:lnTo>
                      <a:pt x="1986" y="9485"/>
                    </a:lnTo>
                    <a:lnTo>
                      <a:pt x="1986" y="8666"/>
                    </a:lnTo>
                    <a:close/>
                    <a:moveTo>
                      <a:pt x="2942" y="8666"/>
                    </a:moveTo>
                    <a:lnTo>
                      <a:pt x="2942" y="9485"/>
                    </a:lnTo>
                    <a:lnTo>
                      <a:pt x="2476" y="9485"/>
                    </a:lnTo>
                    <a:lnTo>
                      <a:pt x="2476" y="8666"/>
                    </a:lnTo>
                    <a:close/>
                    <a:moveTo>
                      <a:pt x="3433" y="8666"/>
                    </a:moveTo>
                    <a:lnTo>
                      <a:pt x="3433" y="9485"/>
                    </a:lnTo>
                    <a:lnTo>
                      <a:pt x="2967" y="9485"/>
                    </a:lnTo>
                    <a:lnTo>
                      <a:pt x="2967" y="8666"/>
                    </a:lnTo>
                    <a:close/>
                    <a:moveTo>
                      <a:pt x="3923" y="8666"/>
                    </a:moveTo>
                    <a:lnTo>
                      <a:pt x="3923" y="9485"/>
                    </a:lnTo>
                    <a:lnTo>
                      <a:pt x="3457" y="9485"/>
                    </a:lnTo>
                    <a:lnTo>
                      <a:pt x="3457" y="8666"/>
                    </a:lnTo>
                    <a:close/>
                    <a:moveTo>
                      <a:pt x="4413" y="8666"/>
                    </a:moveTo>
                    <a:lnTo>
                      <a:pt x="4413" y="9485"/>
                    </a:lnTo>
                    <a:lnTo>
                      <a:pt x="3947" y="9485"/>
                    </a:lnTo>
                    <a:lnTo>
                      <a:pt x="3947" y="8666"/>
                    </a:lnTo>
                    <a:close/>
                    <a:moveTo>
                      <a:pt x="4904" y="8666"/>
                    </a:moveTo>
                    <a:lnTo>
                      <a:pt x="4904" y="9485"/>
                    </a:lnTo>
                    <a:lnTo>
                      <a:pt x="4438" y="9485"/>
                    </a:lnTo>
                    <a:lnTo>
                      <a:pt x="4438" y="8666"/>
                    </a:lnTo>
                    <a:close/>
                    <a:moveTo>
                      <a:pt x="5394" y="8666"/>
                    </a:moveTo>
                    <a:lnTo>
                      <a:pt x="5394" y="9485"/>
                    </a:lnTo>
                    <a:lnTo>
                      <a:pt x="4928" y="9485"/>
                    </a:lnTo>
                    <a:lnTo>
                      <a:pt x="4928" y="8666"/>
                    </a:lnTo>
                    <a:close/>
                    <a:moveTo>
                      <a:pt x="5884" y="8666"/>
                    </a:moveTo>
                    <a:lnTo>
                      <a:pt x="5884" y="9485"/>
                    </a:lnTo>
                    <a:lnTo>
                      <a:pt x="5418" y="9485"/>
                    </a:lnTo>
                    <a:lnTo>
                      <a:pt x="5418" y="8666"/>
                    </a:lnTo>
                    <a:close/>
                    <a:moveTo>
                      <a:pt x="6375" y="8666"/>
                    </a:moveTo>
                    <a:lnTo>
                      <a:pt x="6375" y="9485"/>
                    </a:lnTo>
                    <a:lnTo>
                      <a:pt x="5909" y="9485"/>
                    </a:lnTo>
                    <a:lnTo>
                      <a:pt x="5909" y="8666"/>
                    </a:lnTo>
                    <a:close/>
                    <a:moveTo>
                      <a:pt x="6865" y="8666"/>
                    </a:moveTo>
                    <a:lnTo>
                      <a:pt x="6865" y="9485"/>
                    </a:lnTo>
                    <a:lnTo>
                      <a:pt x="6399" y="9485"/>
                    </a:lnTo>
                    <a:lnTo>
                      <a:pt x="6399" y="8666"/>
                    </a:lnTo>
                    <a:close/>
                    <a:moveTo>
                      <a:pt x="7355" y="8666"/>
                    </a:moveTo>
                    <a:lnTo>
                      <a:pt x="7355" y="9485"/>
                    </a:lnTo>
                    <a:lnTo>
                      <a:pt x="6890" y="9485"/>
                    </a:lnTo>
                    <a:lnTo>
                      <a:pt x="6890" y="8666"/>
                    </a:lnTo>
                    <a:close/>
                    <a:moveTo>
                      <a:pt x="7846" y="8666"/>
                    </a:moveTo>
                    <a:lnTo>
                      <a:pt x="7846" y="9485"/>
                    </a:lnTo>
                    <a:lnTo>
                      <a:pt x="7380" y="9485"/>
                    </a:lnTo>
                    <a:lnTo>
                      <a:pt x="7380" y="8666"/>
                    </a:lnTo>
                    <a:close/>
                    <a:moveTo>
                      <a:pt x="8336" y="8666"/>
                    </a:moveTo>
                    <a:lnTo>
                      <a:pt x="8336" y="9485"/>
                    </a:lnTo>
                    <a:lnTo>
                      <a:pt x="7870" y="9485"/>
                    </a:lnTo>
                    <a:lnTo>
                      <a:pt x="7870" y="8666"/>
                    </a:lnTo>
                    <a:close/>
                    <a:moveTo>
                      <a:pt x="8826" y="8666"/>
                    </a:moveTo>
                    <a:lnTo>
                      <a:pt x="8826" y="9485"/>
                    </a:lnTo>
                    <a:lnTo>
                      <a:pt x="8361" y="9485"/>
                    </a:lnTo>
                    <a:lnTo>
                      <a:pt x="8361" y="8666"/>
                    </a:lnTo>
                    <a:close/>
                    <a:moveTo>
                      <a:pt x="9317" y="8666"/>
                    </a:moveTo>
                    <a:lnTo>
                      <a:pt x="9317" y="9485"/>
                    </a:lnTo>
                    <a:lnTo>
                      <a:pt x="8851" y="9485"/>
                    </a:lnTo>
                    <a:lnTo>
                      <a:pt x="8851" y="8666"/>
                    </a:lnTo>
                    <a:close/>
                    <a:moveTo>
                      <a:pt x="9807" y="8666"/>
                    </a:moveTo>
                    <a:lnTo>
                      <a:pt x="9807" y="9485"/>
                    </a:lnTo>
                    <a:lnTo>
                      <a:pt x="9341" y="9485"/>
                    </a:lnTo>
                    <a:lnTo>
                      <a:pt x="9341" y="8666"/>
                    </a:lnTo>
                    <a:close/>
                    <a:moveTo>
                      <a:pt x="10297" y="8666"/>
                    </a:moveTo>
                    <a:lnTo>
                      <a:pt x="10297" y="9485"/>
                    </a:lnTo>
                    <a:lnTo>
                      <a:pt x="9832" y="9485"/>
                    </a:lnTo>
                    <a:lnTo>
                      <a:pt x="9832" y="8666"/>
                    </a:lnTo>
                    <a:close/>
                    <a:moveTo>
                      <a:pt x="10788" y="8666"/>
                    </a:moveTo>
                    <a:lnTo>
                      <a:pt x="10788" y="9485"/>
                    </a:lnTo>
                    <a:lnTo>
                      <a:pt x="10322" y="9485"/>
                    </a:lnTo>
                    <a:lnTo>
                      <a:pt x="10322" y="8666"/>
                    </a:lnTo>
                    <a:close/>
                    <a:moveTo>
                      <a:pt x="11278" y="8666"/>
                    </a:moveTo>
                    <a:lnTo>
                      <a:pt x="11278" y="9485"/>
                    </a:lnTo>
                    <a:lnTo>
                      <a:pt x="10812" y="9485"/>
                    </a:lnTo>
                    <a:lnTo>
                      <a:pt x="10812" y="8666"/>
                    </a:lnTo>
                    <a:close/>
                    <a:moveTo>
                      <a:pt x="11769" y="8666"/>
                    </a:moveTo>
                    <a:lnTo>
                      <a:pt x="11769" y="9485"/>
                    </a:lnTo>
                    <a:lnTo>
                      <a:pt x="11303" y="9485"/>
                    </a:lnTo>
                    <a:lnTo>
                      <a:pt x="11303" y="8666"/>
                    </a:lnTo>
                    <a:close/>
                    <a:moveTo>
                      <a:pt x="12259" y="8666"/>
                    </a:moveTo>
                    <a:lnTo>
                      <a:pt x="12259" y="9485"/>
                    </a:lnTo>
                    <a:lnTo>
                      <a:pt x="11793" y="9485"/>
                    </a:lnTo>
                    <a:lnTo>
                      <a:pt x="11793" y="8666"/>
                    </a:lnTo>
                    <a:close/>
                    <a:moveTo>
                      <a:pt x="12749" y="8666"/>
                    </a:moveTo>
                    <a:lnTo>
                      <a:pt x="12749" y="9485"/>
                    </a:lnTo>
                    <a:lnTo>
                      <a:pt x="12283" y="9485"/>
                    </a:lnTo>
                    <a:lnTo>
                      <a:pt x="12283" y="8666"/>
                    </a:lnTo>
                    <a:close/>
                    <a:moveTo>
                      <a:pt x="13240" y="8666"/>
                    </a:moveTo>
                    <a:lnTo>
                      <a:pt x="13240" y="9485"/>
                    </a:lnTo>
                    <a:lnTo>
                      <a:pt x="12774" y="9485"/>
                    </a:lnTo>
                    <a:lnTo>
                      <a:pt x="12774" y="8666"/>
                    </a:lnTo>
                    <a:close/>
                    <a:moveTo>
                      <a:pt x="13730" y="8666"/>
                    </a:moveTo>
                    <a:lnTo>
                      <a:pt x="13730" y="9485"/>
                    </a:lnTo>
                    <a:lnTo>
                      <a:pt x="13264" y="9485"/>
                    </a:lnTo>
                    <a:lnTo>
                      <a:pt x="13264" y="8666"/>
                    </a:lnTo>
                    <a:close/>
                    <a:moveTo>
                      <a:pt x="14220" y="8666"/>
                    </a:moveTo>
                    <a:lnTo>
                      <a:pt x="14220" y="9485"/>
                    </a:lnTo>
                    <a:lnTo>
                      <a:pt x="13754" y="9485"/>
                    </a:lnTo>
                    <a:lnTo>
                      <a:pt x="13754" y="8666"/>
                    </a:lnTo>
                    <a:close/>
                    <a:moveTo>
                      <a:pt x="14711" y="8666"/>
                    </a:moveTo>
                    <a:lnTo>
                      <a:pt x="14711" y="9485"/>
                    </a:lnTo>
                    <a:lnTo>
                      <a:pt x="14245" y="9485"/>
                    </a:lnTo>
                    <a:lnTo>
                      <a:pt x="14245" y="8666"/>
                    </a:lnTo>
                    <a:close/>
                    <a:moveTo>
                      <a:pt x="15201" y="8666"/>
                    </a:moveTo>
                    <a:lnTo>
                      <a:pt x="15201" y="9485"/>
                    </a:lnTo>
                    <a:lnTo>
                      <a:pt x="14735" y="9485"/>
                    </a:lnTo>
                    <a:lnTo>
                      <a:pt x="14735" y="8666"/>
                    </a:lnTo>
                    <a:close/>
                    <a:moveTo>
                      <a:pt x="15691" y="8666"/>
                    </a:moveTo>
                    <a:lnTo>
                      <a:pt x="15691" y="9485"/>
                    </a:lnTo>
                    <a:lnTo>
                      <a:pt x="15226" y="9485"/>
                    </a:lnTo>
                    <a:lnTo>
                      <a:pt x="15226" y="8666"/>
                    </a:lnTo>
                    <a:close/>
                    <a:moveTo>
                      <a:pt x="16182" y="8666"/>
                    </a:moveTo>
                    <a:lnTo>
                      <a:pt x="16182" y="9485"/>
                    </a:lnTo>
                    <a:lnTo>
                      <a:pt x="15716" y="9485"/>
                    </a:lnTo>
                    <a:lnTo>
                      <a:pt x="15716" y="8666"/>
                    </a:lnTo>
                    <a:close/>
                    <a:moveTo>
                      <a:pt x="16672" y="8666"/>
                    </a:moveTo>
                    <a:lnTo>
                      <a:pt x="16672" y="9485"/>
                    </a:lnTo>
                    <a:lnTo>
                      <a:pt x="16206" y="9485"/>
                    </a:lnTo>
                    <a:lnTo>
                      <a:pt x="16206" y="8666"/>
                    </a:lnTo>
                    <a:close/>
                    <a:moveTo>
                      <a:pt x="17162" y="8666"/>
                    </a:moveTo>
                    <a:lnTo>
                      <a:pt x="17162" y="9485"/>
                    </a:lnTo>
                    <a:lnTo>
                      <a:pt x="16697" y="9485"/>
                    </a:lnTo>
                    <a:lnTo>
                      <a:pt x="16697" y="8666"/>
                    </a:lnTo>
                    <a:close/>
                    <a:moveTo>
                      <a:pt x="17653" y="8666"/>
                    </a:moveTo>
                    <a:lnTo>
                      <a:pt x="17653" y="9485"/>
                    </a:lnTo>
                    <a:lnTo>
                      <a:pt x="17187" y="9485"/>
                    </a:lnTo>
                    <a:lnTo>
                      <a:pt x="17187" y="8666"/>
                    </a:lnTo>
                    <a:close/>
                    <a:moveTo>
                      <a:pt x="18143" y="8666"/>
                    </a:moveTo>
                    <a:lnTo>
                      <a:pt x="18143" y="9485"/>
                    </a:lnTo>
                    <a:lnTo>
                      <a:pt x="17677" y="9485"/>
                    </a:lnTo>
                    <a:lnTo>
                      <a:pt x="17677" y="8666"/>
                    </a:lnTo>
                    <a:close/>
                    <a:moveTo>
                      <a:pt x="18633" y="8666"/>
                    </a:moveTo>
                    <a:lnTo>
                      <a:pt x="18633" y="9485"/>
                    </a:lnTo>
                    <a:lnTo>
                      <a:pt x="18168" y="9485"/>
                    </a:lnTo>
                    <a:lnTo>
                      <a:pt x="18168" y="8666"/>
                    </a:lnTo>
                    <a:close/>
                    <a:moveTo>
                      <a:pt x="19124" y="8666"/>
                    </a:moveTo>
                    <a:lnTo>
                      <a:pt x="19124" y="9485"/>
                    </a:lnTo>
                    <a:lnTo>
                      <a:pt x="18658" y="9485"/>
                    </a:lnTo>
                    <a:lnTo>
                      <a:pt x="18658" y="8666"/>
                    </a:lnTo>
                    <a:close/>
                    <a:moveTo>
                      <a:pt x="19614" y="8666"/>
                    </a:moveTo>
                    <a:lnTo>
                      <a:pt x="19614" y="9485"/>
                    </a:lnTo>
                    <a:lnTo>
                      <a:pt x="19148" y="9485"/>
                    </a:lnTo>
                    <a:lnTo>
                      <a:pt x="19148" y="8666"/>
                    </a:lnTo>
                    <a:close/>
                    <a:moveTo>
                      <a:pt x="20105" y="8666"/>
                    </a:moveTo>
                    <a:lnTo>
                      <a:pt x="20105" y="9485"/>
                    </a:lnTo>
                    <a:lnTo>
                      <a:pt x="19639" y="9485"/>
                    </a:lnTo>
                    <a:lnTo>
                      <a:pt x="19639" y="8666"/>
                    </a:lnTo>
                    <a:close/>
                    <a:moveTo>
                      <a:pt x="20595" y="8666"/>
                    </a:moveTo>
                    <a:lnTo>
                      <a:pt x="20595" y="9485"/>
                    </a:lnTo>
                    <a:lnTo>
                      <a:pt x="20129" y="9485"/>
                    </a:lnTo>
                    <a:lnTo>
                      <a:pt x="20129" y="8666"/>
                    </a:lnTo>
                    <a:close/>
                    <a:moveTo>
                      <a:pt x="21085" y="8666"/>
                    </a:moveTo>
                    <a:lnTo>
                      <a:pt x="21085" y="9485"/>
                    </a:lnTo>
                    <a:lnTo>
                      <a:pt x="20619" y="9485"/>
                    </a:lnTo>
                    <a:lnTo>
                      <a:pt x="20619" y="8666"/>
                    </a:lnTo>
                    <a:close/>
                    <a:moveTo>
                      <a:pt x="21576" y="8666"/>
                    </a:moveTo>
                    <a:lnTo>
                      <a:pt x="21576" y="9485"/>
                    </a:lnTo>
                    <a:lnTo>
                      <a:pt x="21110" y="9485"/>
                    </a:lnTo>
                    <a:lnTo>
                      <a:pt x="21110" y="8666"/>
                    </a:lnTo>
                    <a:close/>
                    <a:moveTo>
                      <a:pt x="491" y="9528"/>
                    </a:moveTo>
                    <a:lnTo>
                      <a:pt x="491" y="10347"/>
                    </a:lnTo>
                    <a:lnTo>
                      <a:pt x="25" y="10347"/>
                    </a:lnTo>
                    <a:lnTo>
                      <a:pt x="25" y="9528"/>
                    </a:lnTo>
                    <a:close/>
                    <a:moveTo>
                      <a:pt x="981" y="9528"/>
                    </a:moveTo>
                    <a:lnTo>
                      <a:pt x="981" y="10347"/>
                    </a:lnTo>
                    <a:lnTo>
                      <a:pt x="515" y="10347"/>
                    </a:lnTo>
                    <a:lnTo>
                      <a:pt x="515" y="9528"/>
                    </a:lnTo>
                    <a:close/>
                    <a:moveTo>
                      <a:pt x="1471" y="9528"/>
                    </a:moveTo>
                    <a:lnTo>
                      <a:pt x="1471" y="10347"/>
                    </a:lnTo>
                    <a:lnTo>
                      <a:pt x="1005" y="10347"/>
                    </a:lnTo>
                    <a:lnTo>
                      <a:pt x="1005" y="9528"/>
                    </a:lnTo>
                    <a:close/>
                    <a:moveTo>
                      <a:pt x="1961" y="9528"/>
                    </a:moveTo>
                    <a:lnTo>
                      <a:pt x="1961" y="10347"/>
                    </a:lnTo>
                    <a:lnTo>
                      <a:pt x="1496" y="10347"/>
                    </a:lnTo>
                    <a:lnTo>
                      <a:pt x="1496" y="9528"/>
                    </a:lnTo>
                    <a:close/>
                    <a:moveTo>
                      <a:pt x="2452" y="9528"/>
                    </a:moveTo>
                    <a:lnTo>
                      <a:pt x="2452" y="10347"/>
                    </a:lnTo>
                    <a:lnTo>
                      <a:pt x="1986" y="10347"/>
                    </a:lnTo>
                    <a:lnTo>
                      <a:pt x="1986" y="9528"/>
                    </a:lnTo>
                    <a:close/>
                    <a:moveTo>
                      <a:pt x="2942" y="9528"/>
                    </a:moveTo>
                    <a:lnTo>
                      <a:pt x="2942" y="10347"/>
                    </a:lnTo>
                    <a:lnTo>
                      <a:pt x="2476" y="10347"/>
                    </a:lnTo>
                    <a:lnTo>
                      <a:pt x="2476" y="9528"/>
                    </a:lnTo>
                    <a:close/>
                    <a:moveTo>
                      <a:pt x="3433" y="9528"/>
                    </a:moveTo>
                    <a:lnTo>
                      <a:pt x="3433" y="10347"/>
                    </a:lnTo>
                    <a:lnTo>
                      <a:pt x="2967" y="10347"/>
                    </a:lnTo>
                    <a:lnTo>
                      <a:pt x="2967" y="9528"/>
                    </a:lnTo>
                    <a:close/>
                    <a:moveTo>
                      <a:pt x="3923" y="9528"/>
                    </a:moveTo>
                    <a:lnTo>
                      <a:pt x="3923" y="10347"/>
                    </a:lnTo>
                    <a:lnTo>
                      <a:pt x="3457" y="10347"/>
                    </a:lnTo>
                    <a:lnTo>
                      <a:pt x="3457" y="9528"/>
                    </a:lnTo>
                    <a:close/>
                    <a:moveTo>
                      <a:pt x="4413" y="9528"/>
                    </a:moveTo>
                    <a:lnTo>
                      <a:pt x="4413" y="10347"/>
                    </a:lnTo>
                    <a:lnTo>
                      <a:pt x="3947" y="10347"/>
                    </a:lnTo>
                    <a:lnTo>
                      <a:pt x="3947" y="9528"/>
                    </a:lnTo>
                    <a:close/>
                    <a:moveTo>
                      <a:pt x="4904" y="9528"/>
                    </a:moveTo>
                    <a:lnTo>
                      <a:pt x="4904" y="10347"/>
                    </a:lnTo>
                    <a:lnTo>
                      <a:pt x="4438" y="10347"/>
                    </a:lnTo>
                    <a:lnTo>
                      <a:pt x="4438" y="9528"/>
                    </a:lnTo>
                    <a:close/>
                    <a:moveTo>
                      <a:pt x="5394" y="9528"/>
                    </a:moveTo>
                    <a:lnTo>
                      <a:pt x="5394" y="10347"/>
                    </a:lnTo>
                    <a:lnTo>
                      <a:pt x="4928" y="10347"/>
                    </a:lnTo>
                    <a:lnTo>
                      <a:pt x="4928" y="9528"/>
                    </a:lnTo>
                    <a:close/>
                    <a:moveTo>
                      <a:pt x="5884" y="9528"/>
                    </a:moveTo>
                    <a:lnTo>
                      <a:pt x="5884" y="10347"/>
                    </a:lnTo>
                    <a:lnTo>
                      <a:pt x="5418" y="10347"/>
                    </a:lnTo>
                    <a:lnTo>
                      <a:pt x="5418" y="9528"/>
                    </a:lnTo>
                    <a:close/>
                    <a:moveTo>
                      <a:pt x="6375" y="9528"/>
                    </a:moveTo>
                    <a:lnTo>
                      <a:pt x="6375" y="10347"/>
                    </a:lnTo>
                    <a:lnTo>
                      <a:pt x="5909" y="10347"/>
                    </a:lnTo>
                    <a:lnTo>
                      <a:pt x="5909" y="9528"/>
                    </a:lnTo>
                    <a:close/>
                    <a:moveTo>
                      <a:pt x="6865" y="9528"/>
                    </a:moveTo>
                    <a:lnTo>
                      <a:pt x="6865" y="10347"/>
                    </a:lnTo>
                    <a:lnTo>
                      <a:pt x="6399" y="10347"/>
                    </a:lnTo>
                    <a:lnTo>
                      <a:pt x="6399" y="9528"/>
                    </a:lnTo>
                    <a:close/>
                    <a:moveTo>
                      <a:pt x="7355" y="9528"/>
                    </a:moveTo>
                    <a:lnTo>
                      <a:pt x="7355" y="10347"/>
                    </a:lnTo>
                    <a:lnTo>
                      <a:pt x="6890" y="10347"/>
                    </a:lnTo>
                    <a:lnTo>
                      <a:pt x="6890" y="9528"/>
                    </a:lnTo>
                    <a:close/>
                    <a:moveTo>
                      <a:pt x="7846" y="9528"/>
                    </a:moveTo>
                    <a:lnTo>
                      <a:pt x="7846" y="10347"/>
                    </a:lnTo>
                    <a:lnTo>
                      <a:pt x="7380" y="10347"/>
                    </a:lnTo>
                    <a:lnTo>
                      <a:pt x="7380" y="9528"/>
                    </a:lnTo>
                    <a:close/>
                    <a:moveTo>
                      <a:pt x="8336" y="9528"/>
                    </a:moveTo>
                    <a:lnTo>
                      <a:pt x="8336" y="10347"/>
                    </a:lnTo>
                    <a:lnTo>
                      <a:pt x="7870" y="10347"/>
                    </a:lnTo>
                    <a:lnTo>
                      <a:pt x="7870" y="9528"/>
                    </a:lnTo>
                    <a:close/>
                    <a:moveTo>
                      <a:pt x="8826" y="9528"/>
                    </a:moveTo>
                    <a:lnTo>
                      <a:pt x="8826" y="10347"/>
                    </a:lnTo>
                    <a:lnTo>
                      <a:pt x="8361" y="10347"/>
                    </a:lnTo>
                    <a:lnTo>
                      <a:pt x="8361" y="9528"/>
                    </a:lnTo>
                    <a:close/>
                    <a:moveTo>
                      <a:pt x="9317" y="9528"/>
                    </a:moveTo>
                    <a:lnTo>
                      <a:pt x="9317" y="10347"/>
                    </a:lnTo>
                    <a:lnTo>
                      <a:pt x="8851" y="10347"/>
                    </a:lnTo>
                    <a:lnTo>
                      <a:pt x="8851" y="9528"/>
                    </a:lnTo>
                    <a:close/>
                    <a:moveTo>
                      <a:pt x="9807" y="9528"/>
                    </a:moveTo>
                    <a:lnTo>
                      <a:pt x="9807" y="10347"/>
                    </a:lnTo>
                    <a:lnTo>
                      <a:pt x="9341" y="10347"/>
                    </a:lnTo>
                    <a:lnTo>
                      <a:pt x="9341" y="9528"/>
                    </a:lnTo>
                    <a:close/>
                    <a:moveTo>
                      <a:pt x="10297" y="9528"/>
                    </a:moveTo>
                    <a:lnTo>
                      <a:pt x="10297" y="10347"/>
                    </a:lnTo>
                    <a:lnTo>
                      <a:pt x="9832" y="10347"/>
                    </a:lnTo>
                    <a:lnTo>
                      <a:pt x="9832" y="9528"/>
                    </a:lnTo>
                    <a:close/>
                    <a:moveTo>
                      <a:pt x="10788" y="9528"/>
                    </a:moveTo>
                    <a:lnTo>
                      <a:pt x="10788" y="10347"/>
                    </a:lnTo>
                    <a:lnTo>
                      <a:pt x="10322" y="10347"/>
                    </a:lnTo>
                    <a:lnTo>
                      <a:pt x="10322" y="9528"/>
                    </a:lnTo>
                    <a:close/>
                    <a:moveTo>
                      <a:pt x="11278" y="9528"/>
                    </a:moveTo>
                    <a:lnTo>
                      <a:pt x="11278" y="10347"/>
                    </a:lnTo>
                    <a:lnTo>
                      <a:pt x="10812" y="10347"/>
                    </a:lnTo>
                    <a:lnTo>
                      <a:pt x="10812" y="9528"/>
                    </a:lnTo>
                    <a:close/>
                    <a:moveTo>
                      <a:pt x="11769" y="9528"/>
                    </a:moveTo>
                    <a:lnTo>
                      <a:pt x="11769" y="10347"/>
                    </a:lnTo>
                    <a:lnTo>
                      <a:pt x="11303" y="10347"/>
                    </a:lnTo>
                    <a:lnTo>
                      <a:pt x="11303" y="9528"/>
                    </a:lnTo>
                    <a:close/>
                    <a:moveTo>
                      <a:pt x="12259" y="9528"/>
                    </a:moveTo>
                    <a:lnTo>
                      <a:pt x="12259" y="10347"/>
                    </a:lnTo>
                    <a:lnTo>
                      <a:pt x="11793" y="10347"/>
                    </a:lnTo>
                    <a:lnTo>
                      <a:pt x="11793" y="9528"/>
                    </a:lnTo>
                    <a:close/>
                    <a:moveTo>
                      <a:pt x="12749" y="9528"/>
                    </a:moveTo>
                    <a:lnTo>
                      <a:pt x="12749" y="10347"/>
                    </a:lnTo>
                    <a:lnTo>
                      <a:pt x="12283" y="10347"/>
                    </a:lnTo>
                    <a:lnTo>
                      <a:pt x="12283" y="9528"/>
                    </a:lnTo>
                    <a:close/>
                    <a:moveTo>
                      <a:pt x="13240" y="9528"/>
                    </a:moveTo>
                    <a:lnTo>
                      <a:pt x="13240" y="10347"/>
                    </a:lnTo>
                    <a:lnTo>
                      <a:pt x="12774" y="10347"/>
                    </a:lnTo>
                    <a:lnTo>
                      <a:pt x="12774" y="9528"/>
                    </a:lnTo>
                    <a:close/>
                    <a:moveTo>
                      <a:pt x="13730" y="9528"/>
                    </a:moveTo>
                    <a:lnTo>
                      <a:pt x="13730" y="10347"/>
                    </a:lnTo>
                    <a:lnTo>
                      <a:pt x="13264" y="10347"/>
                    </a:lnTo>
                    <a:lnTo>
                      <a:pt x="13264" y="9528"/>
                    </a:lnTo>
                    <a:close/>
                    <a:moveTo>
                      <a:pt x="14220" y="9528"/>
                    </a:moveTo>
                    <a:lnTo>
                      <a:pt x="14220" y="10347"/>
                    </a:lnTo>
                    <a:lnTo>
                      <a:pt x="13754" y="10347"/>
                    </a:lnTo>
                    <a:lnTo>
                      <a:pt x="13754" y="9528"/>
                    </a:lnTo>
                    <a:close/>
                    <a:moveTo>
                      <a:pt x="14711" y="9528"/>
                    </a:moveTo>
                    <a:lnTo>
                      <a:pt x="14711" y="10347"/>
                    </a:lnTo>
                    <a:lnTo>
                      <a:pt x="14245" y="10347"/>
                    </a:lnTo>
                    <a:lnTo>
                      <a:pt x="14245" y="9528"/>
                    </a:lnTo>
                    <a:close/>
                    <a:moveTo>
                      <a:pt x="15201" y="9528"/>
                    </a:moveTo>
                    <a:lnTo>
                      <a:pt x="15201" y="10347"/>
                    </a:lnTo>
                    <a:lnTo>
                      <a:pt x="14735" y="10347"/>
                    </a:lnTo>
                    <a:lnTo>
                      <a:pt x="14735" y="9528"/>
                    </a:lnTo>
                    <a:close/>
                    <a:moveTo>
                      <a:pt x="15691" y="9528"/>
                    </a:moveTo>
                    <a:lnTo>
                      <a:pt x="15691" y="10347"/>
                    </a:lnTo>
                    <a:lnTo>
                      <a:pt x="15226" y="10347"/>
                    </a:lnTo>
                    <a:lnTo>
                      <a:pt x="15226" y="9528"/>
                    </a:lnTo>
                    <a:close/>
                    <a:moveTo>
                      <a:pt x="16182" y="9528"/>
                    </a:moveTo>
                    <a:lnTo>
                      <a:pt x="16182" y="10347"/>
                    </a:lnTo>
                    <a:lnTo>
                      <a:pt x="15716" y="10347"/>
                    </a:lnTo>
                    <a:lnTo>
                      <a:pt x="15716" y="9528"/>
                    </a:lnTo>
                    <a:close/>
                    <a:moveTo>
                      <a:pt x="16672" y="9528"/>
                    </a:moveTo>
                    <a:lnTo>
                      <a:pt x="16672" y="10347"/>
                    </a:lnTo>
                    <a:lnTo>
                      <a:pt x="16206" y="10347"/>
                    </a:lnTo>
                    <a:lnTo>
                      <a:pt x="16206" y="9528"/>
                    </a:lnTo>
                    <a:close/>
                    <a:moveTo>
                      <a:pt x="17162" y="9528"/>
                    </a:moveTo>
                    <a:lnTo>
                      <a:pt x="17162" y="10347"/>
                    </a:lnTo>
                    <a:lnTo>
                      <a:pt x="16697" y="10347"/>
                    </a:lnTo>
                    <a:lnTo>
                      <a:pt x="16697" y="9528"/>
                    </a:lnTo>
                    <a:close/>
                    <a:moveTo>
                      <a:pt x="17653" y="9528"/>
                    </a:moveTo>
                    <a:lnTo>
                      <a:pt x="17653" y="10347"/>
                    </a:lnTo>
                    <a:lnTo>
                      <a:pt x="17187" y="10347"/>
                    </a:lnTo>
                    <a:lnTo>
                      <a:pt x="17187" y="9528"/>
                    </a:lnTo>
                    <a:close/>
                    <a:moveTo>
                      <a:pt x="18143" y="9528"/>
                    </a:moveTo>
                    <a:lnTo>
                      <a:pt x="18143" y="10347"/>
                    </a:lnTo>
                    <a:lnTo>
                      <a:pt x="17677" y="10347"/>
                    </a:lnTo>
                    <a:lnTo>
                      <a:pt x="17677" y="9528"/>
                    </a:lnTo>
                    <a:close/>
                    <a:moveTo>
                      <a:pt x="18633" y="9528"/>
                    </a:moveTo>
                    <a:lnTo>
                      <a:pt x="18633" y="10347"/>
                    </a:lnTo>
                    <a:lnTo>
                      <a:pt x="18168" y="10347"/>
                    </a:lnTo>
                    <a:lnTo>
                      <a:pt x="18168" y="9528"/>
                    </a:lnTo>
                    <a:close/>
                    <a:moveTo>
                      <a:pt x="19124" y="9528"/>
                    </a:moveTo>
                    <a:lnTo>
                      <a:pt x="19124" y="10347"/>
                    </a:lnTo>
                    <a:lnTo>
                      <a:pt x="18658" y="10347"/>
                    </a:lnTo>
                    <a:lnTo>
                      <a:pt x="18658" y="9528"/>
                    </a:lnTo>
                    <a:close/>
                    <a:moveTo>
                      <a:pt x="19614" y="9528"/>
                    </a:moveTo>
                    <a:lnTo>
                      <a:pt x="19614" y="10347"/>
                    </a:lnTo>
                    <a:lnTo>
                      <a:pt x="19148" y="10347"/>
                    </a:lnTo>
                    <a:lnTo>
                      <a:pt x="19148" y="9528"/>
                    </a:lnTo>
                    <a:close/>
                    <a:moveTo>
                      <a:pt x="20105" y="9528"/>
                    </a:moveTo>
                    <a:lnTo>
                      <a:pt x="20105" y="10347"/>
                    </a:lnTo>
                    <a:lnTo>
                      <a:pt x="19639" y="10347"/>
                    </a:lnTo>
                    <a:lnTo>
                      <a:pt x="19639" y="9528"/>
                    </a:lnTo>
                    <a:close/>
                    <a:moveTo>
                      <a:pt x="20595" y="9528"/>
                    </a:moveTo>
                    <a:lnTo>
                      <a:pt x="20595" y="10347"/>
                    </a:lnTo>
                    <a:lnTo>
                      <a:pt x="20129" y="10347"/>
                    </a:lnTo>
                    <a:lnTo>
                      <a:pt x="20129" y="9528"/>
                    </a:lnTo>
                    <a:close/>
                    <a:moveTo>
                      <a:pt x="21085" y="9528"/>
                    </a:moveTo>
                    <a:lnTo>
                      <a:pt x="21085" y="10347"/>
                    </a:lnTo>
                    <a:lnTo>
                      <a:pt x="20619" y="10347"/>
                    </a:lnTo>
                    <a:lnTo>
                      <a:pt x="20619" y="9528"/>
                    </a:lnTo>
                    <a:close/>
                    <a:moveTo>
                      <a:pt x="21576" y="9528"/>
                    </a:moveTo>
                    <a:lnTo>
                      <a:pt x="21576" y="10347"/>
                    </a:lnTo>
                    <a:lnTo>
                      <a:pt x="21110" y="10347"/>
                    </a:lnTo>
                    <a:lnTo>
                      <a:pt x="21110" y="9528"/>
                    </a:lnTo>
                    <a:close/>
                    <a:moveTo>
                      <a:pt x="491" y="10390"/>
                    </a:moveTo>
                    <a:lnTo>
                      <a:pt x="491" y="11209"/>
                    </a:lnTo>
                    <a:lnTo>
                      <a:pt x="25" y="11209"/>
                    </a:lnTo>
                    <a:lnTo>
                      <a:pt x="25" y="10390"/>
                    </a:lnTo>
                    <a:close/>
                    <a:moveTo>
                      <a:pt x="981" y="10390"/>
                    </a:moveTo>
                    <a:lnTo>
                      <a:pt x="981" y="11209"/>
                    </a:lnTo>
                    <a:lnTo>
                      <a:pt x="515" y="11209"/>
                    </a:lnTo>
                    <a:lnTo>
                      <a:pt x="515" y="10390"/>
                    </a:lnTo>
                    <a:close/>
                    <a:moveTo>
                      <a:pt x="1471" y="10390"/>
                    </a:moveTo>
                    <a:lnTo>
                      <a:pt x="1471" y="11209"/>
                    </a:lnTo>
                    <a:lnTo>
                      <a:pt x="1005" y="11209"/>
                    </a:lnTo>
                    <a:lnTo>
                      <a:pt x="1005" y="10390"/>
                    </a:lnTo>
                    <a:close/>
                    <a:moveTo>
                      <a:pt x="1961" y="10390"/>
                    </a:moveTo>
                    <a:lnTo>
                      <a:pt x="1961" y="11209"/>
                    </a:lnTo>
                    <a:lnTo>
                      <a:pt x="1496" y="11209"/>
                    </a:lnTo>
                    <a:lnTo>
                      <a:pt x="1496" y="10390"/>
                    </a:lnTo>
                    <a:close/>
                    <a:moveTo>
                      <a:pt x="2452" y="10390"/>
                    </a:moveTo>
                    <a:lnTo>
                      <a:pt x="2452" y="11209"/>
                    </a:lnTo>
                    <a:lnTo>
                      <a:pt x="1986" y="11209"/>
                    </a:lnTo>
                    <a:lnTo>
                      <a:pt x="1986" y="10390"/>
                    </a:lnTo>
                    <a:close/>
                    <a:moveTo>
                      <a:pt x="2942" y="10390"/>
                    </a:moveTo>
                    <a:lnTo>
                      <a:pt x="2942" y="11209"/>
                    </a:lnTo>
                    <a:lnTo>
                      <a:pt x="2476" y="11209"/>
                    </a:lnTo>
                    <a:lnTo>
                      <a:pt x="2476" y="10390"/>
                    </a:lnTo>
                    <a:close/>
                    <a:moveTo>
                      <a:pt x="3433" y="10390"/>
                    </a:moveTo>
                    <a:lnTo>
                      <a:pt x="3433" y="11209"/>
                    </a:lnTo>
                    <a:lnTo>
                      <a:pt x="2967" y="11209"/>
                    </a:lnTo>
                    <a:lnTo>
                      <a:pt x="2967" y="10390"/>
                    </a:lnTo>
                    <a:close/>
                    <a:moveTo>
                      <a:pt x="3923" y="10390"/>
                    </a:moveTo>
                    <a:lnTo>
                      <a:pt x="3923" y="11209"/>
                    </a:lnTo>
                    <a:lnTo>
                      <a:pt x="3457" y="11209"/>
                    </a:lnTo>
                    <a:lnTo>
                      <a:pt x="3457" y="10390"/>
                    </a:lnTo>
                    <a:close/>
                    <a:moveTo>
                      <a:pt x="4413" y="10390"/>
                    </a:moveTo>
                    <a:lnTo>
                      <a:pt x="4413" y="11209"/>
                    </a:lnTo>
                    <a:lnTo>
                      <a:pt x="3947" y="11209"/>
                    </a:lnTo>
                    <a:lnTo>
                      <a:pt x="3947" y="10390"/>
                    </a:lnTo>
                    <a:close/>
                    <a:moveTo>
                      <a:pt x="4904" y="10390"/>
                    </a:moveTo>
                    <a:lnTo>
                      <a:pt x="4904" y="11209"/>
                    </a:lnTo>
                    <a:lnTo>
                      <a:pt x="4438" y="11209"/>
                    </a:lnTo>
                    <a:lnTo>
                      <a:pt x="4438" y="10390"/>
                    </a:lnTo>
                    <a:close/>
                    <a:moveTo>
                      <a:pt x="5394" y="10390"/>
                    </a:moveTo>
                    <a:lnTo>
                      <a:pt x="5394" y="11209"/>
                    </a:lnTo>
                    <a:lnTo>
                      <a:pt x="4928" y="11209"/>
                    </a:lnTo>
                    <a:lnTo>
                      <a:pt x="4928" y="10390"/>
                    </a:lnTo>
                    <a:close/>
                    <a:moveTo>
                      <a:pt x="5884" y="10390"/>
                    </a:moveTo>
                    <a:lnTo>
                      <a:pt x="5884" y="11209"/>
                    </a:lnTo>
                    <a:lnTo>
                      <a:pt x="5418" y="11209"/>
                    </a:lnTo>
                    <a:lnTo>
                      <a:pt x="5418" y="10390"/>
                    </a:lnTo>
                    <a:close/>
                    <a:moveTo>
                      <a:pt x="6375" y="10390"/>
                    </a:moveTo>
                    <a:lnTo>
                      <a:pt x="6375" y="11209"/>
                    </a:lnTo>
                    <a:lnTo>
                      <a:pt x="5909" y="11209"/>
                    </a:lnTo>
                    <a:lnTo>
                      <a:pt x="5909" y="10390"/>
                    </a:lnTo>
                    <a:close/>
                    <a:moveTo>
                      <a:pt x="6865" y="10390"/>
                    </a:moveTo>
                    <a:lnTo>
                      <a:pt x="6865" y="11209"/>
                    </a:lnTo>
                    <a:lnTo>
                      <a:pt x="6399" y="11209"/>
                    </a:lnTo>
                    <a:lnTo>
                      <a:pt x="6399" y="10390"/>
                    </a:lnTo>
                    <a:close/>
                    <a:moveTo>
                      <a:pt x="7355" y="10390"/>
                    </a:moveTo>
                    <a:lnTo>
                      <a:pt x="7355" y="11209"/>
                    </a:lnTo>
                    <a:lnTo>
                      <a:pt x="6890" y="11209"/>
                    </a:lnTo>
                    <a:lnTo>
                      <a:pt x="6890" y="10390"/>
                    </a:lnTo>
                    <a:close/>
                    <a:moveTo>
                      <a:pt x="7846" y="10390"/>
                    </a:moveTo>
                    <a:lnTo>
                      <a:pt x="7846" y="11209"/>
                    </a:lnTo>
                    <a:lnTo>
                      <a:pt x="7380" y="11209"/>
                    </a:lnTo>
                    <a:lnTo>
                      <a:pt x="7380" y="10390"/>
                    </a:lnTo>
                    <a:close/>
                    <a:moveTo>
                      <a:pt x="8336" y="10390"/>
                    </a:moveTo>
                    <a:lnTo>
                      <a:pt x="8336" y="11209"/>
                    </a:lnTo>
                    <a:lnTo>
                      <a:pt x="7870" y="11209"/>
                    </a:lnTo>
                    <a:lnTo>
                      <a:pt x="7870" y="10390"/>
                    </a:lnTo>
                    <a:close/>
                    <a:moveTo>
                      <a:pt x="8826" y="10390"/>
                    </a:moveTo>
                    <a:lnTo>
                      <a:pt x="8826" y="11209"/>
                    </a:lnTo>
                    <a:lnTo>
                      <a:pt x="8361" y="11209"/>
                    </a:lnTo>
                    <a:lnTo>
                      <a:pt x="8361" y="10390"/>
                    </a:lnTo>
                    <a:close/>
                    <a:moveTo>
                      <a:pt x="9317" y="10390"/>
                    </a:moveTo>
                    <a:lnTo>
                      <a:pt x="9317" y="11209"/>
                    </a:lnTo>
                    <a:lnTo>
                      <a:pt x="8851" y="11209"/>
                    </a:lnTo>
                    <a:lnTo>
                      <a:pt x="8851" y="10390"/>
                    </a:lnTo>
                    <a:close/>
                    <a:moveTo>
                      <a:pt x="9807" y="10390"/>
                    </a:moveTo>
                    <a:lnTo>
                      <a:pt x="9807" y="11209"/>
                    </a:lnTo>
                    <a:lnTo>
                      <a:pt x="9341" y="11209"/>
                    </a:lnTo>
                    <a:lnTo>
                      <a:pt x="9341" y="10390"/>
                    </a:lnTo>
                    <a:close/>
                    <a:moveTo>
                      <a:pt x="10297" y="10390"/>
                    </a:moveTo>
                    <a:lnTo>
                      <a:pt x="10297" y="11209"/>
                    </a:lnTo>
                    <a:lnTo>
                      <a:pt x="9832" y="11209"/>
                    </a:lnTo>
                    <a:lnTo>
                      <a:pt x="9832" y="10390"/>
                    </a:lnTo>
                    <a:close/>
                    <a:moveTo>
                      <a:pt x="10788" y="10390"/>
                    </a:moveTo>
                    <a:lnTo>
                      <a:pt x="10788" y="11209"/>
                    </a:lnTo>
                    <a:lnTo>
                      <a:pt x="10322" y="11209"/>
                    </a:lnTo>
                    <a:lnTo>
                      <a:pt x="10322" y="10390"/>
                    </a:lnTo>
                    <a:close/>
                    <a:moveTo>
                      <a:pt x="11278" y="10390"/>
                    </a:moveTo>
                    <a:lnTo>
                      <a:pt x="11278" y="11209"/>
                    </a:lnTo>
                    <a:lnTo>
                      <a:pt x="10812" y="11209"/>
                    </a:lnTo>
                    <a:lnTo>
                      <a:pt x="10812" y="10390"/>
                    </a:lnTo>
                    <a:close/>
                    <a:moveTo>
                      <a:pt x="11769" y="10390"/>
                    </a:moveTo>
                    <a:lnTo>
                      <a:pt x="11769" y="11209"/>
                    </a:lnTo>
                    <a:lnTo>
                      <a:pt x="11303" y="11209"/>
                    </a:lnTo>
                    <a:lnTo>
                      <a:pt x="11303" y="10390"/>
                    </a:lnTo>
                    <a:close/>
                    <a:moveTo>
                      <a:pt x="12259" y="10390"/>
                    </a:moveTo>
                    <a:lnTo>
                      <a:pt x="12259" y="11209"/>
                    </a:lnTo>
                    <a:lnTo>
                      <a:pt x="11793" y="11209"/>
                    </a:lnTo>
                    <a:lnTo>
                      <a:pt x="11793" y="10390"/>
                    </a:lnTo>
                    <a:close/>
                    <a:moveTo>
                      <a:pt x="12749" y="10390"/>
                    </a:moveTo>
                    <a:lnTo>
                      <a:pt x="12749" y="11209"/>
                    </a:lnTo>
                    <a:lnTo>
                      <a:pt x="12283" y="11209"/>
                    </a:lnTo>
                    <a:lnTo>
                      <a:pt x="12283" y="10390"/>
                    </a:lnTo>
                    <a:close/>
                    <a:moveTo>
                      <a:pt x="13240" y="10390"/>
                    </a:moveTo>
                    <a:lnTo>
                      <a:pt x="13240" y="11209"/>
                    </a:lnTo>
                    <a:lnTo>
                      <a:pt x="12774" y="11209"/>
                    </a:lnTo>
                    <a:lnTo>
                      <a:pt x="12774" y="10390"/>
                    </a:lnTo>
                    <a:close/>
                    <a:moveTo>
                      <a:pt x="13730" y="10390"/>
                    </a:moveTo>
                    <a:lnTo>
                      <a:pt x="13730" y="11209"/>
                    </a:lnTo>
                    <a:lnTo>
                      <a:pt x="13264" y="11209"/>
                    </a:lnTo>
                    <a:lnTo>
                      <a:pt x="13264" y="10390"/>
                    </a:lnTo>
                    <a:close/>
                    <a:moveTo>
                      <a:pt x="14220" y="10390"/>
                    </a:moveTo>
                    <a:lnTo>
                      <a:pt x="14220" y="11209"/>
                    </a:lnTo>
                    <a:lnTo>
                      <a:pt x="13754" y="11209"/>
                    </a:lnTo>
                    <a:lnTo>
                      <a:pt x="13754" y="10390"/>
                    </a:lnTo>
                    <a:close/>
                    <a:moveTo>
                      <a:pt x="14711" y="10390"/>
                    </a:moveTo>
                    <a:lnTo>
                      <a:pt x="14711" y="11209"/>
                    </a:lnTo>
                    <a:lnTo>
                      <a:pt x="14245" y="11209"/>
                    </a:lnTo>
                    <a:lnTo>
                      <a:pt x="14245" y="10390"/>
                    </a:lnTo>
                    <a:close/>
                    <a:moveTo>
                      <a:pt x="15201" y="10390"/>
                    </a:moveTo>
                    <a:lnTo>
                      <a:pt x="15201" y="11209"/>
                    </a:lnTo>
                    <a:lnTo>
                      <a:pt x="14735" y="11209"/>
                    </a:lnTo>
                    <a:lnTo>
                      <a:pt x="14735" y="10390"/>
                    </a:lnTo>
                    <a:close/>
                    <a:moveTo>
                      <a:pt x="15691" y="10390"/>
                    </a:moveTo>
                    <a:lnTo>
                      <a:pt x="15691" y="11209"/>
                    </a:lnTo>
                    <a:lnTo>
                      <a:pt x="15226" y="11209"/>
                    </a:lnTo>
                    <a:lnTo>
                      <a:pt x="15226" y="10390"/>
                    </a:lnTo>
                    <a:close/>
                    <a:moveTo>
                      <a:pt x="16182" y="10390"/>
                    </a:moveTo>
                    <a:lnTo>
                      <a:pt x="16182" y="11209"/>
                    </a:lnTo>
                    <a:lnTo>
                      <a:pt x="15716" y="11209"/>
                    </a:lnTo>
                    <a:lnTo>
                      <a:pt x="15716" y="10390"/>
                    </a:lnTo>
                    <a:close/>
                    <a:moveTo>
                      <a:pt x="16672" y="10390"/>
                    </a:moveTo>
                    <a:lnTo>
                      <a:pt x="16672" y="11209"/>
                    </a:lnTo>
                    <a:lnTo>
                      <a:pt x="16206" y="11209"/>
                    </a:lnTo>
                    <a:lnTo>
                      <a:pt x="16206" y="10390"/>
                    </a:lnTo>
                    <a:close/>
                    <a:moveTo>
                      <a:pt x="17162" y="10390"/>
                    </a:moveTo>
                    <a:lnTo>
                      <a:pt x="17162" y="11209"/>
                    </a:lnTo>
                    <a:lnTo>
                      <a:pt x="16697" y="11209"/>
                    </a:lnTo>
                    <a:lnTo>
                      <a:pt x="16697" y="10390"/>
                    </a:lnTo>
                    <a:close/>
                    <a:moveTo>
                      <a:pt x="17653" y="10390"/>
                    </a:moveTo>
                    <a:lnTo>
                      <a:pt x="17653" y="11209"/>
                    </a:lnTo>
                    <a:lnTo>
                      <a:pt x="17187" y="11209"/>
                    </a:lnTo>
                    <a:lnTo>
                      <a:pt x="17187" y="10390"/>
                    </a:lnTo>
                    <a:close/>
                    <a:moveTo>
                      <a:pt x="18143" y="10390"/>
                    </a:moveTo>
                    <a:lnTo>
                      <a:pt x="18143" y="11209"/>
                    </a:lnTo>
                    <a:lnTo>
                      <a:pt x="17677" y="11209"/>
                    </a:lnTo>
                    <a:lnTo>
                      <a:pt x="17677" y="10390"/>
                    </a:lnTo>
                    <a:close/>
                    <a:moveTo>
                      <a:pt x="18633" y="10390"/>
                    </a:moveTo>
                    <a:lnTo>
                      <a:pt x="18633" y="11209"/>
                    </a:lnTo>
                    <a:lnTo>
                      <a:pt x="18168" y="11209"/>
                    </a:lnTo>
                    <a:lnTo>
                      <a:pt x="18168" y="10390"/>
                    </a:lnTo>
                    <a:close/>
                    <a:moveTo>
                      <a:pt x="19124" y="10390"/>
                    </a:moveTo>
                    <a:lnTo>
                      <a:pt x="19124" y="11209"/>
                    </a:lnTo>
                    <a:lnTo>
                      <a:pt x="18658" y="11209"/>
                    </a:lnTo>
                    <a:lnTo>
                      <a:pt x="18658" y="10390"/>
                    </a:lnTo>
                    <a:close/>
                    <a:moveTo>
                      <a:pt x="19614" y="10390"/>
                    </a:moveTo>
                    <a:lnTo>
                      <a:pt x="19614" y="11209"/>
                    </a:lnTo>
                    <a:lnTo>
                      <a:pt x="19148" y="11209"/>
                    </a:lnTo>
                    <a:lnTo>
                      <a:pt x="19148" y="10390"/>
                    </a:lnTo>
                    <a:close/>
                    <a:moveTo>
                      <a:pt x="20105" y="10390"/>
                    </a:moveTo>
                    <a:lnTo>
                      <a:pt x="20105" y="11209"/>
                    </a:lnTo>
                    <a:lnTo>
                      <a:pt x="19639" y="11209"/>
                    </a:lnTo>
                    <a:lnTo>
                      <a:pt x="19639" y="10390"/>
                    </a:lnTo>
                    <a:close/>
                    <a:moveTo>
                      <a:pt x="20595" y="10390"/>
                    </a:moveTo>
                    <a:lnTo>
                      <a:pt x="20595" y="11209"/>
                    </a:lnTo>
                    <a:lnTo>
                      <a:pt x="20129" y="11209"/>
                    </a:lnTo>
                    <a:lnTo>
                      <a:pt x="20129" y="10390"/>
                    </a:lnTo>
                    <a:close/>
                    <a:moveTo>
                      <a:pt x="21085" y="10390"/>
                    </a:moveTo>
                    <a:lnTo>
                      <a:pt x="21085" y="11209"/>
                    </a:lnTo>
                    <a:lnTo>
                      <a:pt x="20619" y="11209"/>
                    </a:lnTo>
                    <a:lnTo>
                      <a:pt x="20619" y="10390"/>
                    </a:lnTo>
                    <a:close/>
                    <a:moveTo>
                      <a:pt x="21576" y="10390"/>
                    </a:moveTo>
                    <a:lnTo>
                      <a:pt x="21576" y="11209"/>
                    </a:lnTo>
                    <a:lnTo>
                      <a:pt x="21110" y="11209"/>
                    </a:lnTo>
                    <a:lnTo>
                      <a:pt x="21110" y="10390"/>
                    </a:lnTo>
                    <a:close/>
                    <a:moveTo>
                      <a:pt x="491" y="11252"/>
                    </a:moveTo>
                    <a:lnTo>
                      <a:pt x="491" y="12071"/>
                    </a:lnTo>
                    <a:lnTo>
                      <a:pt x="25" y="12071"/>
                    </a:lnTo>
                    <a:lnTo>
                      <a:pt x="25" y="11252"/>
                    </a:lnTo>
                    <a:close/>
                    <a:moveTo>
                      <a:pt x="981" y="11252"/>
                    </a:moveTo>
                    <a:lnTo>
                      <a:pt x="981" y="12071"/>
                    </a:lnTo>
                    <a:lnTo>
                      <a:pt x="515" y="12071"/>
                    </a:lnTo>
                    <a:lnTo>
                      <a:pt x="515" y="11252"/>
                    </a:lnTo>
                    <a:close/>
                    <a:moveTo>
                      <a:pt x="1471" y="11252"/>
                    </a:moveTo>
                    <a:lnTo>
                      <a:pt x="1471" y="12071"/>
                    </a:lnTo>
                    <a:lnTo>
                      <a:pt x="1005" y="12071"/>
                    </a:lnTo>
                    <a:lnTo>
                      <a:pt x="1005" y="11252"/>
                    </a:lnTo>
                    <a:close/>
                    <a:moveTo>
                      <a:pt x="1961" y="11252"/>
                    </a:moveTo>
                    <a:lnTo>
                      <a:pt x="1961" y="12071"/>
                    </a:lnTo>
                    <a:lnTo>
                      <a:pt x="1496" y="12071"/>
                    </a:lnTo>
                    <a:lnTo>
                      <a:pt x="1496" y="11252"/>
                    </a:lnTo>
                    <a:close/>
                    <a:moveTo>
                      <a:pt x="2452" y="11252"/>
                    </a:moveTo>
                    <a:lnTo>
                      <a:pt x="2452" y="12071"/>
                    </a:lnTo>
                    <a:lnTo>
                      <a:pt x="1986" y="12071"/>
                    </a:lnTo>
                    <a:lnTo>
                      <a:pt x="1986" y="11252"/>
                    </a:lnTo>
                    <a:close/>
                    <a:moveTo>
                      <a:pt x="2942" y="11252"/>
                    </a:moveTo>
                    <a:lnTo>
                      <a:pt x="2942" y="12071"/>
                    </a:lnTo>
                    <a:lnTo>
                      <a:pt x="2476" y="12071"/>
                    </a:lnTo>
                    <a:lnTo>
                      <a:pt x="2476" y="11252"/>
                    </a:lnTo>
                    <a:close/>
                    <a:moveTo>
                      <a:pt x="3433" y="11252"/>
                    </a:moveTo>
                    <a:lnTo>
                      <a:pt x="3433" y="12071"/>
                    </a:lnTo>
                    <a:lnTo>
                      <a:pt x="2967" y="12071"/>
                    </a:lnTo>
                    <a:lnTo>
                      <a:pt x="2967" y="11252"/>
                    </a:lnTo>
                    <a:close/>
                    <a:moveTo>
                      <a:pt x="3923" y="11252"/>
                    </a:moveTo>
                    <a:lnTo>
                      <a:pt x="3923" y="12071"/>
                    </a:lnTo>
                    <a:lnTo>
                      <a:pt x="3457" y="12071"/>
                    </a:lnTo>
                    <a:lnTo>
                      <a:pt x="3457" y="11252"/>
                    </a:lnTo>
                    <a:close/>
                    <a:moveTo>
                      <a:pt x="4413" y="11252"/>
                    </a:moveTo>
                    <a:lnTo>
                      <a:pt x="4413" y="12071"/>
                    </a:lnTo>
                    <a:lnTo>
                      <a:pt x="3947" y="12071"/>
                    </a:lnTo>
                    <a:lnTo>
                      <a:pt x="3947" y="11252"/>
                    </a:lnTo>
                    <a:close/>
                    <a:moveTo>
                      <a:pt x="4904" y="11252"/>
                    </a:moveTo>
                    <a:lnTo>
                      <a:pt x="4904" y="12071"/>
                    </a:lnTo>
                    <a:lnTo>
                      <a:pt x="4438" y="12071"/>
                    </a:lnTo>
                    <a:lnTo>
                      <a:pt x="4438" y="11252"/>
                    </a:lnTo>
                    <a:close/>
                    <a:moveTo>
                      <a:pt x="5394" y="11252"/>
                    </a:moveTo>
                    <a:lnTo>
                      <a:pt x="5394" y="12071"/>
                    </a:lnTo>
                    <a:lnTo>
                      <a:pt x="4928" y="12071"/>
                    </a:lnTo>
                    <a:lnTo>
                      <a:pt x="4928" y="11252"/>
                    </a:lnTo>
                    <a:close/>
                    <a:moveTo>
                      <a:pt x="5884" y="11252"/>
                    </a:moveTo>
                    <a:lnTo>
                      <a:pt x="5884" y="12071"/>
                    </a:lnTo>
                    <a:lnTo>
                      <a:pt x="5418" y="12071"/>
                    </a:lnTo>
                    <a:lnTo>
                      <a:pt x="5418" y="11252"/>
                    </a:lnTo>
                    <a:close/>
                    <a:moveTo>
                      <a:pt x="6375" y="11252"/>
                    </a:moveTo>
                    <a:lnTo>
                      <a:pt x="6375" y="12071"/>
                    </a:lnTo>
                    <a:lnTo>
                      <a:pt x="5909" y="12071"/>
                    </a:lnTo>
                    <a:lnTo>
                      <a:pt x="5909" y="11252"/>
                    </a:lnTo>
                    <a:close/>
                    <a:moveTo>
                      <a:pt x="6865" y="11252"/>
                    </a:moveTo>
                    <a:lnTo>
                      <a:pt x="6865" y="12071"/>
                    </a:lnTo>
                    <a:lnTo>
                      <a:pt x="6399" y="12071"/>
                    </a:lnTo>
                    <a:lnTo>
                      <a:pt x="6399" y="11252"/>
                    </a:lnTo>
                    <a:close/>
                    <a:moveTo>
                      <a:pt x="7355" y="11252"/>
                    </a:moveTo>
                    <a:lnTo>
                      <a:pt x="7355" y="12071"/>
                    </a:lnTo>
                    <a:lnTo>
                      <a:pt x="6890" y="12071"/>
                    </a:lnTo>
                    <a:lnTo>
                      <a:pt x="6890" y="11252"/>
                    </a:lnTo>
                    <a:close/>
                    <a:moveTo>
                      <a:pt x="7846" y="11252"/>
                    </a:moveTo>
                    <a:lnTo>
                      <a:pt x="7846" y="12071"/>
                    </a:lnTo>
                    <a:lnTo>
                      <a:pt x="7380" y="12071"/>
                    </a:lnTo>
                    <a:lnTo>
                      <a:pt x="7380" y="11252"/>
                    </a:lnTo>
                    <a:close/>
                    <a:moveTo>
                      <a:pt x="8336" y="11252"/>
                    </a:moveTo>
                    <a:lnTo>
                      <a:pt x="8336" y="12071"/>
                    </a:lnTo>
                    <a:lnTo>
                      <a:pt x="7870" y="12071"/>
                    </a:lnTo>
                    <a:lnTo>
                      <a:pt x="7870" y="11252"/>
                    </a:lnTo>
                    <a:close/>
                    <a:moveTo>
                      <a:pt x="8826" y="11252"/>
                    </a:moveTo>
                    <a:lnTo>
                      <a:pt x="8826" y="12071"/>
                    </a:lnTo>
                    <a:lnTo>
                      <a:pt x="8361" y="12071"/>
                    </a:lnTo>
                    <a:lnTo>
                      <a:pt x="8361" y="11252"/>
                    </a:lnTo>
                    <a:close/>
                    <a:moveTo>
                      <a:pt x="9317" y="11252"/>
                    </a:moveTo>
                    <a:lnTo>
                      <a:pt x="9317" y="12071"/>
                    </a:lnTo>
                    <a:lnTo>
                      <a:pt x="8851" y="12071"/>
                    </a:lnTo>
                    <a:lnTo>
                      <a:pt x="8851" y="11252"/>
                    </a:lnTo>
                    <a:close/>
                    <a:moveTo>
                      <a:pt x="9807" y="11252"/>
                    </a:moveTo>
                    <a:lnTo>
                      <a:pt x="9807" y="12071"/>
                    </a:lnTo>
                    <a:lnTo>
                      <a:pt x="9341" y="12071"/>
                    </a:lnTo>
                    <a:lnTo>
                      <a:pt x="9341" y="11252"/>
                    </a:lnTo>
                    <a:close/>
                    <a:moveTo>
                      <a:pt x="10297" y="11252"/>
                    </a:moveTo>
                    <a:lnTo>
                      <a:pt x="10297" y="12071"/>
                    </a:lnTo>
                    <a:lnTo>
                      <a:pt x="9832" y="12071"/>
                    </a:lnTo>
                    <a:lnTo>
                      <a:pt x="9832" y="11252"/>
                    </a:lnTo>
                    <a:close/>
                    <a:moveTo>
                      <a:pt x="10788" y="11252"/>
                    </a:moveTo>
                    <a:lnTo>
                      <a:pt x="10788" y="12071"/>
                    </a:lnTo>
                    <a:lnTo>
                      <a:pt x="10322" y="12071"/>
                    </a:lnTo>
                    <a:lnTo>
                      <a:pt x="10322" y="11252"/>
                    </a:lnTo>
                    <a:close/>
                    <a:moveTo>
                      <a:pt x="11278" y="11252"/>
                    </a:moveTo>
                    <a:lnTo>
                      <a:pt x="11278" y="12071"/>
                    </a:lnTo>
                    <a:lnTo>
                      <a:pt x="10812" y="12071"/>
                    </a:lnTo>
                    <a:lnTo>
                      <a:pt x="10812" y="11252"/>
                    </a:lnTo>
                    <a:close/>
                    <a:moveTo>
                      <a:pt x="11769" y="11252"/>
                    </a:moveTo>
                    <a:lnTo>
                      <a:pt x="11769" y="12071"/>
                    </a:lnTo>
                    <a:lnTo>
                      <a:pt x="11303" y="12071"/>
                    </a:lnTo>
                    <a:lnTo>
                      <a:pt x="11303" y="11252"/>
                    </a:lnTo>
                    <a:close/>
                    <a:moveTo>
                      <a:pt x="12259" y="11252"/>
                    </a:moveTo>
                    <a:lnTo>
                      <a:pt x="12259" y="12071"/>
                    </a:lnTo>
                    <a:lnTo>
                      <a:pt x="11793" y="12071"/>
                    </a:lnTo>
                    <a:lnTo>
                      <a:pt x="11793" y="11252"/>
                    </a:lnTo>
                    <a:close/>
                    <a:moveTo>
                      <a:pt x="12749" y="11252"/>
                    </a:moveTo>
                    <a:lnTo>
                      <a:pt x="12749" y="12071"/>
                    </a:lnTo>
                    <a:lnTo>
                      <a:pt x="12283" y="12071"/>
                    </a:lnTo>
                    <a:lnTo>
                      <a:pt x="12283" y="11252"/>
                    </a:lnTo>
                    <a:close/>
                    <a:moveTo>
                      <a:pt x="13240" y="11252"/>
                    </a:moveTo>
                    <a:lnTo>
                      <a:pt x="13240" y="12071"/>
                    </a:lnTo>
                    <a:lnTo>
                      <a:pt x="12774" y="12071"/>
                    </a:lnTo>
                    <a:lnTo>
                      <a:pt x="12774" y="11252"/>
                    </a:lnTo>
                    <a:close/>
                    <a:moveTo>
                      <a:pt x="13730" y="11252"/>
                    </a:moveTo>
                    <a:lnTo>
                      <a:pt x="13730" y="12071"/>
                    </a:lnTo>
                    <a:lnTo>
                      <a:pt x="13264" y="12071"/>
                    </a:lnTo>
                    <a:lnTo>
                      <a:pt x="13264" y="11252"/>
                    </a:lnTo>
                    <a:close/>
                    <a:moveTo>
                      <a:pt x="14220" y="11252"/>
                    </a:moveTo>
                    <a:lnTo>
                      <a:pt x="14220" y="12071"/>
                    </a:lnTo>
                    <a:lnTo>
                      <a:pt x="13754" y="12071"/>
                    </a:lnTo>
                    <a:lnTo>
                      <a:pt x="13754" y="11252"/>
                    </a:lnTo>
                    <a:close/>
                    <a:moveTo>
                      <a:pt x="14711" y="11252"/>
                    </a:moveTo>
                    <a:lnTo>
                      <a:pt x="14711" y="12071"/>
                    </a:lnTo>
                    <a:lnTo>
                      <a:pt x="14245" y="12071"/>
                    </a:lnTo>
                    <a:lnTo>
                      <a:pt x="14245" y="11252"/>
                    </a:lnTo>
                    <a:close/>
                    <a:moveTo>
                      <a:pt x="15201" y="11252"/>
                    </a:moveTo>
                    <a:lnTo>
                      <a:pt x="15201" y="12071"/>
                    </a:lnTo>
                    <a:lnTo>
                      <a:pt x="14735" y="12071"/>
                    </a:lnTo>
                    <a:lnTo>
                      <a:pt x="14735" y="11252"/>
                    </a:lnTo>
                    <a:close/>
                    <a:moveTo>
                      <a:pt x="15691" y="11252"/>
                    </a:moveTo>
                    <a:lnTo>
                      <a:pt x="15691" y="12071"/>
                    </a:lnTo>
                    <a:lnTo>
                      <a:pt x="15226" y="12071"/>
                    </a:lnTo>
                    <a:lnTo>
                      <a:pt x="15226" y="11252"/>
                    </a:lnTo>
                    <a:close/>
                    <a:moveTo>
                      <a:pt x="16182" y="11252"/>
                    </a:moveTo>
                    <a:lnTo>
                      <a:pt x="16182" y="12071"/>
                    </a:lnTo>
                    <a:lnTo>
                      <a:pt x="15716" y="12071"/>
                    </a:lnTo>
                    <a:lnTo>
                      <a:pt x="15716" y="11252"/>
                    </a:lnTo>
                    <a:close/>
                    <a:moveTo>
                      <a:pt x="16672" y="11252"/>
                    </a:moveTo>
                    <a:lnTo>
                      <a:pt x="16672" y="12071"/>
                    </a:lnTo>
                    <a:lnTo>
                      <a:pt x="16206" y="12071"/>
                    </a:lnTo>
                    <a:lnTo>
                      <a:pt x="16206" y="11252"/>
                    </a:lnTo>
                    <a:close/>
                    <a:moveTo>
                      <a:pt x="17162" y="11252"/>
                    </a:moveTo>
                    <a:lnTo>
                      <a:pt x="17162" y="12071"/>
                    </a:lnTo>
                    <a:lnTo>
                      <a:pt x="16697" y="12071"/>
                    </a:lnTo>
                    <a:lnTo>
                      <a:pt x="16697" y="11252"/>
                    </a:lnTo>
                    <a:close/>
                    <a:moveTo>
                      <a:pt x="17653" y="11252"/>
                    </a:moveTo>
                    <a:lnTo>
                      <a:pt x="17653" y="12071"/>
                    </a:lnTo>
                    <a:lnTo>
                      <a:pt x="17187" y="12071"/>
                    </a:lnTo>
                    <a:lnTo>
                      <a:pt x="17187" y="11252"/>
                    </a:lnTo>
                    <a:close/>
                    <a:moveTo>
                      <a:pt x="18143" y="11252"/>
                    </a:moveTo>
                    <a:lnTo>
                      <a:pt x="18143" y="12071"/>
                    </a:lnTo>
                    <a:lnTo>
                      <a:pt x="17677" y="12071"/>
                    </a:lnTo>
                    <a:lnTo>
                      <a:pt x="17677" y="11252"/>
                    </a:lnTo>
                    <a:close/>
                    <a:moveTo>
                      <a:pt x="18633" y="11252"/>
                    </a:moveTo>
                    <a:lnTo>
                      <a:pt x="18633" y="12071"/>
                    </a:lnTo>
                    <a:lnTo>
                      <a:pt x="18168" y="12071"/>
                    </a:lnTo>
                    <a:lnTo>
                      <a:pt x="18168" y="11252"/>
                    </a:lnTo>
                    <a:close/>
                    <a:moveTo>
                      <a:pt x="19124" y="11252"/>
                    </a:moveTo>
                    <a:lnTo>
                      <a:pt x="19124" y="12071"/>
                    </a:lnTo>
                    <a:lnTo>
                      <a:pt x="18658" y="12071"/>
                    </a:lnTo>
                    <a:lnTo>
                      <a:pt x="18658" y="11252"/>
                    </a:lnTo>
                    <a:close/>
                    <a:moveTo>
                      <a:pt x="19614" y="11252"/>
                    </a:moveTo>
                    <a:lnTo>
                      <a:pt x="19614" y="12071"/>
                    </a:lnTo>
                    <a:lnTo>
                      <a:pt x="19148" y="12071"/>
                    </a:lnTo>
                    <a:lnTo>
                      <a:pt x="19148" y="11252"/>
                    </a:lnTo>
                    <a:close/>
                    <a:moveTo>
                      <a:pt x="20105" y="11252"/>
                    </a:moveTo>
                    <a:lnTo>
                      <a:pt x="20105" y="12071"/>
                    </a:lnTo>
                    <a:lnTo>
                      <a:pt x="19639" y="12071"/>
                    </a:lnTo>
                    <a:lnTo>
                      <a:pt x="19639" y="11252"/>
                    </a:lnTo>
                    <a:close/>
                    <a:moveTo>
                      <a:pt x="20595" y="11252"/>
                    </a:moveTo>
                    <a:lnTo>
                      <a:pt x="20595" y="12071"/>
                    </a:lnTo>
                    <a:lnTo>
                      <a:pt x="20129" y="12071"/>
                    </a:lnTo>
                    <a:lnTo>
                      <a:pt x="20129" y="11252"/>
                    </a:lnTo>
                    <a:close/>
                    <a:moveTo>
                      <a:pt x="21085" y="11252"/>
                    </a:moveTo>
                    <a:lnTo>
                      <a:pt x="21085" y="12071"/>
                    </a:lnTo>
                    <a:lnTo>
                      <a:pt x="20619" y="12071"/>
                    </a:lnTo>
                    <a:lnTo>
                      <a:pt x="20619" y="11252"/>
                    </a:lnTo>
                    <a:close/>
                    <a:moveTo>
                      <a:pt x="21576" y="11252"/>
                    </a:moveTo>
                    <a:lnTo>
                      <a:pt x="21576" y="12071"/>
                    </a:lnTo>
                    <a:lnTo>
                      <a:pt x="21110" y="12071"/>
                    </a:lnTo>
                    <a:lnTo>
                      <a:pt x="21110" y="11252"/>
                    </a:lnTo>
                    <a:close/>
                    <a:moveTo>
                      <a:pt x="491" y="12115"/>
                    </a:moveTo>
                    <a:lnTo>
                      <a:pt x="491" y="12934"/>
                    </a:lnTo>
                    <a:lnTo>
                      <a:pt x="25" y="12934"/>
                    </a:lnTo>
                    <a:lnTo>
                      <a:pt x="25" y="12115"/>
                    </a:lnTo>
                    <a:close/>
                    <a:moveTo>
                      <a:pt x="981" y="12115"/>
                    </a:moveTo>
                    <a:lnTo>
                      <a:pt x="981" y="12934"/>
                    </a:lnTo>
                    <a:lnTo>
                      <a:pt x="515" y="12934"/>
                    </a:lnTo>
                    <a:lnTo>
                      <a:pt x="515" y="12115"/>
                    </a:lnTo>
                    <a:close/>
                    <a:moveTo>
                      <a:pt x="1471" y="12115"/>
                    </a:moveTo>
                    <a:lnTo>
                      <a:pt x="1471" y="12934"/>
                    </a:lnTo>
                    <a:lnTo>
                      <a:pt x="1005" y="12934"/>
                    </a:lnTo>
                    <a:lnTo>
                      <a:pt x="1005" y="12115"/>
                    </a:lnTo>
                    <a:close/>
                    <a:moveTo>
                      <a:pt x="1961" y="12115"/>
                    </a:moveTo>
                    <a:lnTo>
                      <a:pt x="1961" y="12934"/>
                    </a:lnTo>
                    <a:lnTo>
                      <a:pt x="1496" y="12934"/>
                    </a:lnTo>
                    <a:lnTo>
                      <a:pt x="1496" y="12115"/>
                    </a:lnTo>
                    <a:close/>
                    <a:moveTo>
                      <a:pt x="2452" y="12115"/>
                    </a:moveTo>
                    <a:lnTo>
                      <a:pt x="2452" y="12934"/>
                    </a:lnTo>
                    <a:lnTo>
                      <a:pt x="1986" y="12934"/>
                    </a:lnTo>
                    <a:lnTo>
                      <a:pt x="1986" y="12115"/>
                    </a:lnTo>
                    <a:close/>
                    <a:moveTo>
                      <a:pt x="2942" y="12115"/>
                    </a:moveTo>
                    <a:lnTo>
                      <a:pt x="2942" y="12934"/>
                    </a:lnTo>
                    <a:lnTo>
                      <a:pt x="2476" y="12934"/>
                    </a:lnTo>
                    <a:lnTo>
                      <a:pt x="2476" y="12115"/>
                    </a:lnTo>
                    <a:close/>
                    <a:moveTo>
                      <a:pt x="3433" y="12115"/>
                    </a:moveTo>
                    <a:lnTo>
                      <a:pt x="3433" y="12934"/>
                    </a:lnTo>
                    <a:lnTo>
                      <a:pt x="2967" y="12934"/>
                    </a:lnTo>
                    <a:lnTo>
                      <a:pt x="2967" y="12115"/>
                    </a:lnTo>
                    <a:close/>
                    <a:moveTo>
                      <a:pt x="3923" y="12115"/>
                    </a:moveTo>
                    <a:lnTo>
                      <a:pt x="3923" y="12934"/>
                    </a:lnTo>
                    <a:lnTo>
                      <a:pt x="3457" y="12934"/>
                    </a:lnTo>
                    <a:lnTo>
                      <a:pt x="3457" y="12115"/>
                    </a:lnTo>
                    <a:close/>
                    <a:moveTo>
                      <a:pt x="4413" y="12115"/>
                    </a:moveTo>
                    <a:lnTo>
                      <a:pt x="4413" y="12934"/>
                    </a:lnTo>
                    <a:lnTo>
                      <a:pt x="3947" y="12934"/>
                    </a:lnTo>
                    <a:lnTo>
                      <a:pt x="3947" y="12115"/>
                    </a:lnTo>
                    <a:close/>
                    <a:moveTo>
                      <a:pt x="4904" y="12115"/>
                    </a:moveTo>
                    <a:lnTo>
                      <a:pt x="4904" y="12934"/>
                    </a:lnTo>
                    <a:lnTo>
                      <a:pt x="4438" y="12934"/>
                    </a:lnTo>
                    <a:lnTo>
                      <a:pt x="4438" y="12115"/>
                    </a:lnTo>
                    <a:close/>
                    <a:moveTo>
                      <a:pt x="5394" y="12115"/>
                    </a:moveTo>
                    <a:lnTo>
                      <a:pt x="5394" y="12934"/>
                    </a:lnTo>
                    <a:lnTo>
                      <a:pt x="4928" y="12934"/>
                    </a:lnTo>
                    <a:lnTo>
                      <a:pt x="4928" y="12115"/>
                    </a:lnTo>
                    <a:close/>
                    <a:moveTo>
                      <a:pt x="5884" y="12115"/>
                    </a:moveTo>
                    <a:lnTo>
                      <a:pt x="5884" y="12934"/>
                    </a:lnTo>
                    <a:lnTo>
                      <a:pt x="5418" y="12934"/>
                    </a:lnTo>
                    <a:lnTo>
                      <a:pt x="5418" y="12115"/>
                    </a:lnTo>
                    <a:close/>
                    <a:moveTo>
                      <a:pt x="6375" y="12115"/>
                    </a:moveTo>
                    <a:lnTo>
                      <a:pt x="6375" y="12934"/>
                    </a:lnTo>
                    <a:lnTo>
                      <a:pt x="5909" y="12934"/>
                    </a:lnTo>
                    <a:lnTo>
                      <a:pt x="5909" y="12115"/>
                    </a:lnTo>
                    <a:close/>
                    <a:moveTo>
                      <a:pt x="6865" y="12115"/>
                    </a:moveTo>
                    <a:lnTo>
                      <a:pt x="6865" y="12934"/>
                    </a:lnTo>
                    <a:lnTo>
                      <a:pt x="6399" y="12934"/>
                    </a:lnTo>
                    <a:lnTo>
                      <a:pt x="6399" y="12115"/>
                    </a:lnTo>
                    <a:close/>
                    <a:moveTo>
                      <a:pt x="7355" y="12115"/>
                    </a:moveTo>
                    <a:lnTo>
                      <a:pt x="7355" y="12934"/>
                    </a:lnTo>
                    <a:lnTo>
                      <a:pt x="6890" y="12934"/>
                    </a:lnTo>
                    <a:lnTo>
                      <a:pt x="6890" y="12115"/>
                    </a:lnTo>
                    <a:close/>
                    <a:moveTo>
                      <a:pt x="12749" y="12115"/>
                    </a:moveTo>
                    <a:lnTo>
                      <a:pt x="12749" y="12934"/>
                    </a:lnTo>
                    <a:lnTo>
                      <a:pt x="12283" y="12934"/>
                    </a:lnTo>
                    <a:lnTo>
                      <a:pt x="12283" y="12115"/>
                    </a:lnTo>
                    <a:close/>
                    <a:moveTo>
                      <a:pt x="13240" y="12115"/>
                    </a:moveTo>
                    <a:lnTo>
                      <a:pt x="13240" y="12934"/>
                    </a:lnTo>
                    <a:lnTo>
                      <a:pt x="12774" y="12934"/>
                    </a:lnTo>
                    <a:lnTo>
                      <a:pt x="12774" y="12115"/>
                    </a:lnTo>
                    <a:close/>
                    <a:moveTo>
                      <a:pt x="13730" y="12115"/>
                    </a:moveTo>
                    <a:lnTo>
                      <a:pt x="13730" y="12934"/>
                    </a:lnTo>
                    <a:lnTo>
                      <a:pt x="13264" y="12934"/>
                    </a:lnTo>
                    <a:lnTo>
                      <a:pt x="13264" y="12115"/>
                    </a:lnTo>
                    <a:close/>
                    <a:moveTo>
                      <a:pt x="14220" y="12115"/>
                    </a:moveTo>
                    <a:lnTo>
                      <a:pt x="14220" y="12934"/>
                    </a:lnTo>
                    <a:lnTo>
                      <a:pt x="13754" y="12934"/>
                    </a:lnTo>
                    <a:lnTo>
                      <a:pt x="13754" y="12115"/>
                    </a:lnTo>
                    <a:close/>
                    <a:moveTo>
                      <a:pt x="14711" y="12115"/>
                    </a:moveTo>
                    <a:lnTo>
                      <a:pt x="14711" y="12934"/>
                    </a:lnTo>
                    <a:lnTo>
                      <a:pt x="14245" y="12934"/>
                    </a:lnTo>
                    <a:lnTo>
                      <a:pt x="14245" y="12115"/>
                    </a:lnTo>
                    <a:close/>
                    <a:moveTo>
                      <a:pt x="15201" y="12115"/>
                    </a:moveTo>
                    <a:lnTo>
                      <a:pt x="15201" y="12934"/>
                    </a:lnTo>
                    <a:lnTo>
                      <a:pt x="14735" y="12934"/>
                    </a:lnTo>
                    <a:lnTo>
                      <a:pt x="14735" y="12115"/>
                    </a:lnTo>
                    <a:close/>
                    <a:moveTo>
                      <a:pt x="15691" y="12115"/>
                    </a:moveTo>
                    <a:lnTo>
                      <a:pt x="15691" y="12934"/>
                    </a:lnTo>
                    <a:lnTo>
                      <a:pt x="15226" y="12934"/>
                    </a:lnTo>
                    <a:lnTo>
                      <a:pt x="15226" y="12115"/>
                    </a:lnTo>
                    <a:close/>
                    <a:moveTo>
                      <a:pt x="16182" y="12115"/>
                    </a:moveTo>
                    <a:lnTo>
                      <a:pt x="16182" y="12934"/>
                    </a:lnTo>
                    <a:lnTo>
                      <a:pt x="15716" y="12934"/>
                    </a:lnTo>
                    <a:lnTo>
                      <a:pt x="15716" y="12115"/>
                    </a:lnTo>
                    <a:close/>
                    <a:moveTo>
                      <a:pt x="16672" y="12115"/>
                    </a:moveTo>
                    <a:lnTo>
                      <a:pt x="16672" y="12934"/>
                    </a:lnTo>
                    <a:lnTo>
                      <a:pt x="16206" y="12934"/>
                    </a:lnTo>
                    <a:lnTo>
                      <a:pt x="16206" y="12115"/>
                    </a:lnTo>
                    <a:close/>
                    <a:moveTo>
                      <a:pt x="7846" y="12115"/>
                    </a:moveTo>
                    <a:lnTo>
                      <a:pt x="7846" y="12934"/>
                    </a:lnTo>
                    <a:lnTo>
                      <a:pt x="7380" y="12934"/>
                    </a:lnTo>
                    <a:lnTo>
                      <a:pt x="7380" y="12115"/>
                    </a:lnTo>
                    <a:close/>
                    <a:moveTo>
                      <a:pt x="8336" y="12115"/>
                    </a:moveTo>
                    <a:lnTo>
                      <a:pt x="8336" y="12934"/>
                    </a:lnTo>
                    <a:lnTo>
                      <a:pt x="7870" y="12934"/>
                    </a:lnTo>
                    <a:lnTo>
                      <a:pt x="7870" y="12115"/>
                    </a:lnTo>
                    <a:close/>
                    <a:moveTo>
                      <a:pt x="8826" y="12115"/>
                    </a:moveTo>
                    <a:lnTo>
                      <a:pt x="8826" y="12934"/>
                    </a:lnTo>
                    <a:lnTo>
                      <a:pt x="8361" y="12934"/>
                    </a:lnTo>
                    <a:lnTo>
                      <a:pt x="8361" y="12115"/>
                    </a:lnTo>
                    <a:close/>
                    <a:moveTo>
                      <a:pt x="9317" y="12115"/>
                    </a:moveTo>
                    <a:lnTo>
                      <a:pt x="9317" y="12934"/>
                    </a:lnTo>
                    <a:lnTo>
                      <a:pt x="8851" y="12934"/>
                    </a:lnTo>
                    <a:lnTo>
                      <a:pt x="8851" y="12115"/>
                    </a:lnTo>
                    <a:close/>
                    <a:moveTo>
                      <a:pt x="9807" y="12115"/>
                    </a:moveTo>
                    <a:lnTo>
                      <a:pt x="9807" y="12934"/>
                    </a:lnTo>
                    <a:lnTo>
                      <a:pt x="9341" y="12934"/>
                    </a:lnTo>
                    <a:lnTo>
                      <a:pt x="9341" y="12115"/>
                    </a:lnTo>
                    <a:close/>
                    <a:moveTo>
                      <a:pt x="10297" y="12115"/>
                    </a:moveTo>
                    <a:lnTo>
                      <a:pt x="10297" y="12934"/>
                    </a:lnTo>
                    <a:lnTo>
                      <a:pt x="9832" y="12934"/>
                    </a:lnTo>
                    <a:lnTo>
                      <a:pt x="9832" y="12115"/>
                    </a:lnTo>
                    <a:close/>
                    <a:moveTo>
                      <a:pt x="10788" y="12115"/>
                    </a:moveTo>
                    <a:lnTo>
                      <a:pt x="10788" y="12934"/>
                    </a:lnTo>
                    <a:lnTo>
                      <a:pt x="10322" y="12934"/>
                    </a:lnTo>
                    <a:lnTo>
                      <a:pt x="10322" y="12115"/>
                    </a:lnTo>
                    <a:close/>
                    <a:moveTo>
                      <a:pt x="11278" y="12115"/>
                    </a:moveTo>
                    <a:lnTo>
                      <a:pt x="11278" y="12934"/>
                    </a:lnTo>
                    <a:lnTo>
                      <a:pt x="10812" y="12934"/>
                    </a:lnTo>
                    <a:lnTo>
                      <a:pt x="10812" y="12115"/>
                    </a:lnTo>
                    <a:close/>
                    <a:moveTo>
                      <a:pt x="11769" y="12115"/>
                    </a:moveTo>
                    <a:lnTo>
                      <a:pt x="11769" y="12934"/>
                    </a:lnTo>
                    <a:lnTo>
                      <a:pt x="11303" y="12934"/>
                    </a:lnTo>
                    <a:lnTo>
                      <a:pt x="11303" y="12115"/>
                    </a:lnTo>
                    <a:close/>
                    <a:moveTo>
                      <a:pt x="12259" y="12115"/>
                    </a:moveTo>
                    <a:lnTo>
                      <a:pt x="12259" y="12934"/>
                    </a:lnTo>
                    <a:lnTo>
                      <a:pt x="11793" y="12934"/>
                    </a:lnTo>
                    <a:lnTo>
                      <a:pt x="11793" y="12115"/>
                    </a:lnTo>
                    <a:close/>
                    <a:moveTo>
                      <a:pt x="17162" y="12115"/>
                    </a:moveTo>
                    <a:lnTo>
                      <a:pt x="17162" y="12934"/>
                    </a:lnTo>
                    <a:lnTo>
                      <a:pt x="16697" y="12934"/>
                    </a:lnTo>
                    <a:lnTo>
                      <a:pt x="16697" y="12115"/>
                    </a:lnTo>
                    <a:close/>
                    <a:moveTo>
                      <a:pt x="17653" y="12115"/>
                    </a:moveTo>
                    <a:lnTo>
                      <a:pt x="17653" y="12934"/>
                    </a:lnTo>
                    <a:lnTo>
                      <a:pt x="17187" y="12934"/>
                    </a:lnTo>
                    <a:lnTo>
                      <a:pt x="17187" y="12115"/>
                    </a:lnTo>
                    <a:close/>
                    <a:moveTo>
                      <a:pt x="18143" y="12115"/>
                    </a:moveTo>
                    <a:lnTo>
                      <a:pt x="18143" y="12934"/>
                    </a:lnTo>
                    <a:lnTo>
                      <a:pt x="17677" y="12934"/>
                    </a:lnTo>
                    <a:lnTo>
                      <a:pt x="17677" y="12115"/>
                    </a:lnTo>
                    <a:close/>
                    <a:moveTo>
                      <a:pt x="18633" y="12115"/>
                    </a:moveTo>
                    <a:lnTo>
                      <a:pt x="18633" y="12934"/>
                    </a:lnTo>
                    <a:lnTo>
                      <a:pt x="18168" y="12934"/>
                    </a:lnTo>
                    <a:lnTo>
                      <a:pt x="18168" y="12115"/>
                    </a:lnTo>
                    <a:close/>
                    <a:moveTo>
                      <a:pt x="19124" y="12115"/>
                    </a:moveTo>
                    <a:lnTo>
                      <a:pt x="19124" y="12934"/>
                    </a:lnTo>
                    <a:lnTo>
                      <a:pt x="18658" y="12934"/>
                    </a:lnTo>
                    <a:lnTo>
                      <a:pt x="18658" y="12115"/>
                    </a:lnTo>
                    <a:close/>
                    <a:moveTo>
                      <a:pt x="19614" y="12115"/>
                    </a:moveTo>
                    <a:lnTo>
                      <a:pt x="19614" y="12934"/>
                    </a:lnTo>
                    <a:lnTo>
                      <a:pt x="19148" y="12934"/>
                    </a:lnTo>
                    <a:lnTo>
                      <a:pt x="19148" y="12115"/>
                    </a:lnTo>
                    <a:close/>
                    <a:moveTo>
                      <a:pt x="20105" y="12115"/>
                    </a:moveTo>
                    <a:lnTo>
                      <a:pt x="20105" y="12934"/>
                    </a:lnTo>
                    <a:lnTo>
                      <a:pt x="19639" y="12934"/>
                    </a:lnTo>
                    <a:lnTo>
                      <a:pt x="19639" y="12115"/>
                    </a:lnTo>
                    <a:close/>
                    <a:moveTo>
                      <a:pt x="20595" y="12115"/>
                    </a:moveTo>
                    <a:lnTo>
                      <a:pt x="20595" y="12934"/>
                    </a:lnTo>
                    <a:lnTo>
                      <a:pt x="20129" y="12934"/>
                    </a:lnTo>
                    <a:lnTo>
                      <a:pt x="20129" y="12115"/>
                    </a:lnTo>
                    <a:close/>
                    <a:moveTo>
                      <a:pt x="21085" y="12115"/>
                    </a:moveTo>
                    <a:lnTo>
                      <a:pt x="21085" y="12934"/>
                    </a:lnTo>
                    <a:lnTo>
                      <a:pt x="20619" y="12934"/>
                    </a:lnTo>
                    <a:lnTo>
                      <a:pt x="20619" y="12115"/>
                    </a:lnTo>
                    <a:close/>
                    <a:moveTo>
                      <a:pt x="21576" y="12115"/>
                    </a:moveTo>
                    <a:lnTo>
                      <a:pt x="21576" y="12934"/>
                    </a:lnTo>
                    <a:lnTo>
                      <a:pt x="21110" y="12934"/>
                    </a:lnTo>
                    <a:lnTo>
                      <a:pt x="21110" y="12115"/>
                    </a:lnTo>
                    <a:close/>
                    <a:moveTo>
                      <a:pt x="491" y="12977"/>
                    </a:moveTo>
                    <a:lnTo>
                      <a:pt x="491" y="13796"/>
                    </a:lnTo>
                    <a:lnTo>
                      <a:pt x="25" y="13796"/>
                    </a:lnTo>
                    <a:lnTo>
                      <a:pt x="25" y="12977"/>
                    </a:lnTo>
                    <a:close/>
                    <a:moveTo>
                      <a:pt x="981" y="12977"/>
                    </a:moveTo>
                    <a:lnTo>
                      <a:pt x="981" y="13796"/>
                    </a:lnTo>
                    <a:lnTo>
                      <a:pt x="515" y="13796"/>
                    </a:lnTo>
                    <a:lnTo>
                      <a:pt x="515" y="12977"/>
                    </a:lnTo>
                    <a:close/>
                    <a:moveTo>
                      <a:pt x="1471" y="12977"/>
                    </a:moveTo>
                    <a:lnTo>
                      <a:pt x="1471" y="13796"/>
                    </a:lnTo>
                    <a:lnTo>
                      <a:pt x="1005" y="13796"/>
                    </a:lnTo>
                    <a:lnTo>
                      <a:pt x="1005" y="12977"/>
                    </a:lnTo>
                    <a:close/>
                    <a:moveTo>
                      <a:pt x="1961" y="12977"/>
                    </a:moveTo>
                    <a:lnTo>
                      <a:pt x="1961" y="13796"/>
                    </a:lnTo>
                    <a:lnTo>
                      <a:pt x="1496" y="13796"/>
                    </a:lnTo>
                    <a:lnTo>
                      <a:pt x="1496" y="12977"/>
                    </a:lnTo>
                    <a:close/>
                    <a:moveTo>
                      <a:pt x="2452" y="12977"/>
                    </a:moveTo>
                    <a:lnTo>
                      <a:pt x="2452" y="13796"/>
                    </a:lnTo>
                    <a:lnTo>
                      <a:pt x="1986" y="13796"/>
                    </a:lnTo>
                    <a:lnTo>
                      <a:pt x="1986" y="12977"/>
                    </a:lnTo>
                    <a:close/>
                    <a:moveTo>
                      <a:pt x="2942" y="12977"/>
                    </a:moveTo>
                    <a:lnTo>
                      <a:pt x="2942" y="13796"/>
                    </a:lnTo>
                    <a:lnTo>
                      <a:pt x="2476" y="13796"/>
                    </a:lnTo>
                    <a:lnTo>
                      <a:pt x="2476" y="12977"/>
                    </a:lnTo>
                    <a:close/>
                    <a:moveTo>
                      <a:pt x="3433" y="12977"/>
                    </a:moveTo>
                    <a:lnTo>
                      <a:pt x="3433" y="13796"/>
                    </a:lnTo>
                    <a:lnTo>
                      <a:pt x="2967" y="13796"/>
                    </a:lnTo>
                    <a:lnTo>
                      <a:pt x="2967" y="12977"/>
                    </a:lnTo>
                    <a:close/>
                    <a:moveTo>
                      <a:pt x="3923" y="12977"/>
                    </a:moveTo>
                    <a:lnTo>
                      <a:pt x="3923" y="13796"/>
                    </a:lnTo>
                    <a:lnTo>
                      <a:pt x="3457" y="13796"/>
                    </a:lnTo>
                    <a:lnTo>
                      <a:pt x="3457" y="12977"/>
                    </a:lnTo>
                    <a:close/>
                    <a:moveTo>
                      <a:pt x="4413" y="12977"/>
                    </a:moveTo>
                    <a:lnTo>
                      <a:pt x="4413" y="13796"/>
                    </a:lnTo>
                    <a:lnTo>
                      <a:pt x="3947" y="13796"/>
                    </a:lnTo>
                    <a:lnTo>
                      <a:pt x="3947" y="12977"/>
                    </a:lnTo>
                    <a:close/>
                    <a:moveTo>
                      <a:pt x="4904" y="12977"/>
                    </a:moveTo>
                    <a:lnTo>
                      <a:pt x="4904" y="13796"/>
                    </a:lnTo>
                    <a:lnTo>
                      <a:pt x="4438" y="13796"/>
                    </a:lnTo>
                    <a:lnTo>
                      <a:pt x="4438" y="12977"/>
                    </a:lnTo>
                    <a:close/>
                    <a:moveTo>
                      <a:pt x="5394" y="12977"/>
                    </a:moveTo>
                    <a:lnTo>
                      <a:pt x="5394" y="13796"/>
                    </a:lnTo>
                    <a:lnTo>
                      <a:pt x="4928" y="13796"/>
                    </a:lnTo>
                    <a:lnTo>
                      <a:pt x="4928" y="12977"/>
                    </a:lnTo>
                    <a:close/>
                    <a:moveTo>
                      <a:pt x="5884" y="12977"/>
                    </a:moveTo>
                    <a:lnTo>
                      <a:pt x="5884" y="13796"/>
                    </a:lnTo>
                    <a:lnTo>
                      <a:pt x="5418" y="13796"/>
                    </a:lnTo>
                    <a:lnTo>
                      <a:pt x="5418" y="12977"/>
                    </a:lnTo>
                    <a:close/>
                    <a:moveTo>
                      <a:pt x="6375" y="12977"/>
                    </a:moveTo>
                    <a:lnTo>
                      <a:pt x="6375" y="13796"/>
                    </a:lnTo>
                    <a:lnTo>
                      <a:pt x="5909" y="13796"/>
                    </a:lnTo>
                    <a:lnTo>
                      <a:pt x="5909" y="12977"/>
                    </a:lnTo>
                    <a:close/>
                    <a:moveTo>
                      <a:pt x="6865" y="12977"/>
                    </a:moveTo>
                    <a:lnTo>
                      <a:pt x="6865" y="13796"/>
                    </a:lnTo>
                    <a:lnTo>
                      <a:pt x="6399" y="13796"/>
                    </a:lnTo>
                    <a:lnTo>
                      <a:pt x="6399" y="12977"/>
                    </a:lnTo>
                    <a:close/>
                    <a:moveTo>
                      <a:pt x="7355" y="12977"/>
                    </a:moveTo>
                    <a:lnTo>
                      <a:pt x="7355" y="13796"/>
                    </a:lnTo>
                    <a:lnTo>
                      <a:pt x="6890" y="13796"/>
                    </a:lnTo>
                    <a:lnTo>
                      <a:pt x="6890" y="12977"/>
                    </a:lnTo>
                    <a:close/>
                    <a:moveTo>
                      <a:pt x="7846" y="12977"/>
                    </a:moveTo>
                    <a:lnTo>
                      <a:pt x="7846" y="13796"/>
                    </a:lnTo>
                    <a:lnTo>
                      <a:pt x="7380" y="13796"/>
                    </a:lnTo>
                    <a:lnTo>
                      <a:pt x="7380" y="12977"/>
                    </a:lnTo>
                    <a:close/>
                    <a:moveTo>
                      <a:pt x="8336" y="12977"/>
                    </a:moveTo>
                    <a:lnTo>
                      <a:pt x="8336" y="13796"/>
                    </a:lnTo>
                    <a:lnTo>
                      <a:pt x="7870" y="13796"/>
                    </a:lnTo>
                    <a:lnTo>
                      <a:pt x="7870" y="12977"/>
                    </a:lnTo>
                    <a:close/>
                    <a:moveTo>
                      <a:pt x="8826" y="12977"/>
                    </a:moveTo>
                    <a:lnTo>
                      <a:pt x="8826" y="13796"/>
                    </a:lnTo>
                    <a:lnTo>
                      <a:pt x="8361" y="13796"/>
                    </a:lnTo>
                    <a:lnTo>
                      <a:pt x="8361" y="12977"/>
                    </a:lnTo>
                    <a:close/>
                    <a:moveTo>
                      <a:pt x="9317" y="12977"/>
                    </a:moveTo>
                    <a:lnTo>
                      <a:pt x="9317" y="13796"/>
                    </a:lnTo>
                    <a:lnTo>
                      <a:pt x="8851" y="13796"/>
                    </a:lnTo>
                    <a:lnTo>
                      <a:pt x="8851" y="12977"/>
                    </a:lnTo>
                    <a:close/>
                    <a:moveTo>
                      <a:pt x="9807" y="12977"/>
                    </a:moveTo>
                    <a:lnTo>
                      <a:pt x="9807" y="13796"/>
                    </a:lnTo>
                    <a:lnTo>
                      <a:pt x="9341" y="13796"/>
                    </a:lnTo>
                    <a:lnTo>
                      <a:pt x="9341" y="12977"/>
                    </a:lnTo>
                    <a:close/>
                    <a:moveTo>
                      <a:pt x="10297" y="12977"/>
                    </a:moveTo>
                    <a:lnTo>
                      <a:pt x="10297" y="13796"/>
                    </a:lnTo>
                    <a:lnTo>
                      <a:pt x="9832" y="13796"/>
                    </a:lnTo>
                    <a:lnTo>
                      <a:pt x="9832" y="12977"/>
                    </a:lnTo>
                    <a:close/>
                    <a:moveTo>
                      <a:pt x="10788" y="12977"/>
                    </a:moveTo>
                    <a:lnTo>
                      <a:pt x="10788" y="13796"/>
                    </a:lnTo>
                    <a:lnTo>
                      <a:pt x="10322" y="13796"/>
                    </a:lnTo>
                    <a:lnTo>
                      <a:pt x="10322" y="12977"/>
                    </a:lnTo>
                    <a:close/>
                    <a:moveTo>
                      <a:pt x="11278" y="12977"/>
                    </a:moveTo>
                    <a:lnTo>
                      <a:pt x="11278" y="13796"/>
                    </a:lnTo>
                    <a:lnTo>
                      <a:pt x="10812" y="13796"/>
                    </a:lnTo>
                    <a:lnTo>
                      <a:pt x="10812" y="12977"/>
                    </a:lnTo>
                    <a:close/>
                    <a:moveTo>
                      <a:pt x="11769" y="12977"/>
                    </a:moveTo>
                    <a:lnTo>
                      <a:pt x="11769" y="13796"/>
                    </a:lnTo>
                    <a:lnTo>
                      <a:pt x="11303" y="13796"/>
                    </a:lnTo>
                    <a:lnTo>
                      <a:pt x="11303" y="12977"/>
                    </a:lnTo>
                    <a:close/>
                    <a:moveTo>
                      <a:pt x="12259" y="12977"/>
                    </a:moveTo>
                    <a:lnTo>
                      <a:pt x="12259" y="13796"/>
                    </a:lnTo>
                    <a:lnTo>
                      <a:pt x="11793" y="13796"/>
                    </a:lnTo>
                    <a:lnTo>
                      <a:pt x="11793" y="12977"/>
                    </a:lnTo>
                    <a:close/>
                    <a:moveTo>
                      <a:pt x="12749" y="12977"/>
                    </a:moveTo>
                    <a:lnTo>
                      <a:pt x="12749" y="13796"/>
                    </a:lnTo>
                    <a:lnTo>
                      <a:pt x="12283" y="13796"/>
                    </a:lnTo>
                    <a:lnTo>
                      <a:pt x="12283" y="12977"/>
                    </a:lnTo>
                    <a:close/>
                    <a:moveTo>
                      <a:pt x="13240" y="12977"/>
                    </a:moveTo>
                    <a:lnTo>
                      <a:pt x="13240" y="13796"/>
                    </a:lnTo>
                    <a:lnTo>
                      <a:pt x="12774" y="13796"/>
                    </a:lnTo>
                    <a:lnTo>
                      <a:pt x="12774" y="12977"/>
                    </a:lnTo>
                    <a:close/>
                    <a:moveTo>
                      <a:pt x="13730" y="12977"/>
                    </a:moveTo>
                    <a:lnTo>
                      <a:pt x="13730" y="13796"/>
                    </a:lnTo>
                    <a:lnTo>
                      <a:pt x="13264" y="13796"/>
                    </a:lnTo>
                    <a:lnTo>
                      <a:pt x="13264" y="12977"/>
                    </a:lnTo>
                    <a:close/>
                    <a:moveTo>
                      <a:pt x="14220" y="12977"/>
                    </a:moveTo>
                    <a:lnTo>
                      <a:pt x="14220" y="13796"/>
                    </a:lnTo>
                    <a:lnTo>
                      <a:pt x="13754" y="13796"/>
                    </a:lnTo>
                    <a:lnTo>
                      <a:pt x="13754" y="12977"/>
                    </a:lnTo>
                    <a:close/>
                    <a:moveTo>
                      <a:pt x="14711" y="12977"/>
                    </a:moveTo>
                    <a:lnTo>
                      <a:pt x="14711" y="13796"/>
                    </a:lnTo>
                    <a:lnTo>
                      <a:pt x="14245" y="13796"/>
                    </a:lnTo>
                    <a:lnTo>
                      <a:pt x="14245" y="12977"/>
                    </a:lnTo>
                    <a:close/>
                    <a:moveTo>
                      <a:pt x="15201" y="12977"/>
                    </a:moveTo>
                    <a:lnTo>
                      <a:pt x="15201" y="13796"/>
                    </a:lnTo>
                    <a:lnTo>
                      <a:pt x="14735" y="13796"/>
                    </a:lnTo>
                    <a:lnTo>
                      <a:pt x="14735" y="12977"/>
                    </a:lnTo>
                    <a:close/>
                    <a:moveTo>
                      <a:pt x="15691" y="12977"/>
                    </a:moveTo>
                    <a:lnTo>
                      <a:pt x="15691" y="13796"/>
                    </a:lnTo>
                    <a:lnTo>
                      <a:pt x="15226" y="13796"/>
                    </a:lnTo>
                    <a:lnTo>
                      <a:pt x="15226" y="12977"/>
                    </a:lnTo>
                    <a:close/>
                    <a:moveTo>
                      <a:pt x="16182" y="12977"/>
                    </a:moveTo>
                    <a:lnTo>
                      <a:pt x="16182" y="13796"/>
                    </a:lnTo>
                    <a:lnTo>
                      <a:pt x="15716" y="13796"/>
                    </a:lnTo>
                    <a:lnTo>
                      <a:pt x="15716" y="12977"/>
                    </a:lnTo>
                    <a:close/>
                    <a:moveTo>
                      <a:pt x="16672" y="12977"/>
                    </a:moveTo>
                    <a:lnTo>
                      <a:pt x="16672" y="13796"/>
                    </a:lnTo>
                    <a:lnTo>
                      <a:pt x="16206" y="13796"/>
                    </a:lnTo>
                    <a:lnTo>
                      <a:pt x="16206" y="12977"/>
                    </a:lnTo>
                    <a:close/>
                    <a:moveTo>
                      <a:pt x="17162" y="12977"/>
                    </a:moveTo>
                    <a:lnTo>
                      <a:pt x="17162" y="13796"/>
                    </a:lnTo>
                    <a:lnTo>
                      <a:pt x="16697" y="13796"/>
                    </a:lnTo>
                    <a:lnTo>
                      <a:pt x="16697" y="12977"/>
                    </a:lnTo>
                    <a:close/>
                    <a:moveTo>
                      <a:pt x="17653" y="12977"/>
                    </a:moveTo>
                    <a:lnTo>
                      <a:pt x="17653" y="13796"/>
                    </a:lnTo>
                    <a:lnTo>
                      <a:pt x="17187" y="13796"/>
                    </a:lnTo>
                    <a:lnTo>
                      <a:pt x="17187" y="12977"/>
                    </a:lnTo>
                    <a:close/>
                    <a:moveTo>
                      <a:pt x="18143" y="12977"/>
                    </a:moveTo>
                    <a:lnTo>
                      <a:pt x="18143" y="13796"/>
                    </a:lnTo>
                    <a:lnTo>
                      <a:pt x="17677" y="13796"/>
                    </a:lnTo>
                    <a:lnTo>
                      <a:pt x="17677" y="12977"/>
                    </a:lnTo>
                    <a:close/>
                    <a:moveTo>
                      <a:pt x="18633" y="12977"/>
                    </a:moveTo>
                    <a:lnTo>
                      <a:pt x="18633" y="13796"/>
                    </a:lnTo>
                    <a:lnTo>
                      <a:pt x="18168" y="13796"/>
                    </a:lnTo>
                    <a:lnTo>
                      <a:pt x="18168" y="12977"/>
                    </a:lnTo>
                    <a:close/>
                    <a:moveTo>
                      <a:pt x="19124" y="12977"/>
                    </a:moveTo>
                    <a:lnTo>
                      <a:pt x="19124" y="13796"/>
                    </a:lnTo>
                    <a:lnTo>
                      <a:pt x="18658" y="13796"/>
                    </a:lnTo>
                    <a:lnTo>
                      <a:pt x="18658" y="12977"/>
                    </a:lnTo>
                    <a:close/>
                    <a:moveTo>
                      <a:pt x="19614" y="12977"/>
                    </a:moveTo>
                    <a:lnTo>
                      <a:pt x="19614" y="13796"/>
                    </a:lnTo>
                    <a:lnTo>
                      <a:pt x="19148" y="13796"/>
                    </a:lnTo>
                    <a:lnTo>
                      <a:pt x="19148" y="12977"/>
                    </a:lnTo>
                    <a:close/>
                    <a:moveTo>
                      <a:pt x="20105" y="12977"/>
                    </a:moveTo>
                    <a:lnTo>
                      <a:pt x="20105" y="13796"/>
                    </a:lnTo>
                    <a:lnTo>
                      <a:pt x="19639" y="13796"/>
                    </a:lnTo>
                    <a:lnTo>
                      <a:pt x="19639" y="12977"/>
                    </a:lnTo>
                    <a:close/>
                    <a:moveTo>
                      <a:pt x="20595" y="12977"/>
                    </a:moveTo>
                    <a:lnTo>
                      <a:pt x="20595" y="13796"/>
                    </a:lnTo>
                    <a:lnTo>
                      <a:pt x="20129" y="13796"/>
                    </a:lnTo>
                    <a:lnTo>
                      <a:pt x="20129" y="12977"/>
                    </a:lnTo>
                    <a:close/>
                    <a:moveTo>
                      <a:pt x="21085" y="12977"/>
                    </a:moveTo>
                    <a:lnTo>
                      <a:pt x="21085" y="13796"/>
                    </a:lnTo>
                    <a:lnTo>
                      <a:pt x="20619" y="13796"/>
                    </a:lnTo>
                    <a:lnTo>
                      <a:pt x="20619" y="12977"/>
                    </a:lnTo>
                    <a:close/>
                    <a:moveTo>
                      <a:pt x="21576" y="12977"/>
                    </a:moveTo>
                    <a:lnTo>
                      <a:pt x="21576" y="13796"/>
                    </a:lnTo>
                    <a:lnTo>
                      <a:pt x="21110" y="13796"/>
                    </a:lnTo>
                    <a:lnTo>
                      <a:pt x="21110" y="12977"/>
                    </a:lnTo>
                    <a:close/>
                    <a:moveTo>
                      <a:pt x="491" y="13839"/>
                    </a:moveTo>
                    <a:lnTo>
                      <a:pt x="491" y="14658"/>
                    </a:lnTo>
                    <a:lnTo>
                      <a:pt x="25" y="14658"/>
                    </a:lnTo>
                    <a:lnTo>
                      <a:pt x="25" y="13839"/>
                    </a:lnTo>
                    <a:close/>
                    <a:moveTo>
                      <a:pt x="981" y="13839"/>
                    </a:moveTo>
                    <a:lnTo>
                      <a:pt x="981" y="14658"/>
                    </a:lnTo>
                    <a:lnTo>
                      <a:pt x="515" y="14658"/>
                    </a:lnTo>
                    <a:lnTo>
                      <a:pt x="515" y="13839"/>
                    </a:lnTo>
                    <a:close/>
                    <a:moveTo>
                      <a:pt x="1471" y="13839"/>
                    </a:moveTo>
                    <a:lnTo>
                      <a:pt x="1471" y="14658"/>
                    </a:lnTo>
                    <a:lnTo>
                      <a:pt x="1005" y="14658"/>
                    </a:lnTo>
                    <a:lnTo>
                      <a:pt x="1005" y="13839"/>
                    </a:lnTo>
                    <a:close/>
                    <a:moveTo>
                      <a:pt x="1961" y="13839"/>
                    </a:moveTo>
                    <a:lnTo>
                      <a:pt x="1961" y="14658"/>
                    </a:lnTo>
                    <a:lnTo>
                      <a:pt x="1496" y="14658"/>
                    </a:lnTo>
                    <a:lnTo>
                      <a:pt x="1496" y="13839"/>
                    </a:lnTo>
                    <a:close/>
                    <a:moveTo>
                      <a:pt x="2452" y="13839"/>
                    </a:moveTo>
                    <a:lnTo>
                      <a:pt x="2452" y="14658"/>
                    </a:lnTo>
                    <a:lnTo>
                      <a:pt x="1986" y="14658"/>
                    </a:lnTo>
                    <a:lnTo>
                      <a:pt x="1986" y="13839"/>
                    </a:lnTo>
                    <a:close/>
                    <a:moveTo>
                      <a:pt x="2942" y="13839"/>
                    </a:moveTo>
                    <a:lnTo>
                      <a:pt x="2942" y="14658"/>
                    </a:lnTo>
                    <a:lnTo>
                      <a:pt x="2476" y="14658"/>
                    </a:lnTo>
                    <a:lnTo>
                      <a:pt x="2476" y="13839"/>
                    </a:lnTo>
                    <a:close/>
                    <a:moveTo>
                      <a:pt x="3433" y="13839"/>
                    </a:moveTo>
                    <a:lnTo>
                      <a:pt x="3433" y="14658"/>
                    </a:lnTo>
                    <a:lnTo>
                      <a:pt x="2967" y="14658"/>
                    </a:lnTo>
                    <a:lnTo>
                      <a:pt x="2967" y="13839"/>
                    </a:lnTo>
                    <a:close/>
                    <a:moveTo>
                      <a:pt x="3923" y="13839"/>
                    </a:moveTo>
                    <a:lnTo>
                      <a:pt x="3923" y="14658"/>
                    </a:lnTo>
                    <a:lnTo>
                      <a:pt x="3457" y="14658"/>
                    </a:lnTo>
                    <a:lnTo>
                      <a:pt x="3457" y="13839"/>
                    </a:lnTo>
                    <a:close/>
                    <a:moveTo>
                      <a:pt x="4413" y="13839"/>
                    </a:moveTo>
                    <a:lnTo>
                      <a:pt x="4413" y="14658"/>
                    </a:lnTo>
                    <a:lnTo>
                      <a:pt x="3947" y="14658"/>
                    </a:lnTo>
                    <a:lnTo>
                      <a:pt x="3947" y="13839"/>
                    </a:lnTo>
                    <a:close/>
                    <a:moveTo>
                      <a:pt x="4904" y="13839"/>
                    </a:moveTo>
                    <a:lnTo>
                      <a:pt x="4904" y="14658"/>
                    </a:lnTo>
                    <a:lnTo>
                      <a:pt x="4438" y="14658"/>
                    </a:lnTo>
                    <a:lnTo>
                      <a:pt x="4438" y="13839"/>
                    </a:lnTo>
                    <a:close/>
                    <a:moveTo>
                      <a:pt x="5394" y="13839"/>
                    </a:moveTo>
                    <a:lnTo>
                      <a:pt x="5394" y="14658"/>
                    </a:lnTo>
                    <a:lnTo>
                      <a:pt x="4928" y="14658"/>
                    </a:lnTo>
                    <a:lnTo>
                      <a:pt x="4928" y="13839"/>
                    </a:lnTo>
                    <a:close/>
                    <a:moveTo>
                      <a:pt x="5884" y="13839"/>
                    </a:moveTo>
                    <a:lnTo>
                      <a:pt x="5884" y="14658"/>
                    </a:lnTo>
                    <a:lnTo>
                      <a:pt x="5418" y="14658"/>
                    </a:lnTo>
                    <a:lnTo>
                      <a:pt x="5418" y="13839"/>
                    </a:lnTo>
                    <a:close/>
                    <a:moveTo>
                      <a:pt x="6375" y="13839"/>
                    </a:moveTo>
                    <a:lnTo>
                      <a:pt x="6375" y="14658"/>
                    </a:lnTo>
                    <a:lnTo>
                      <a:pt x="5909" y="14658"/>
                    </a:lnTo>
                    <a:lnTo>
                      <a:pt x="5909" y="13839"/>
                    </a:lnTo>
                    <a:close/>
                    <a:moveTo>
                      <a:pt x="6865" y="13839"/>
                    </a:moveTo>
                    <a:lnTo>
                      <a:pt x="6865" y="14658"/>
                    </a:lnTo>
                    <a:lnTo>
                      <a:pt x="6399" y="14658"/>
                    </a:lnTo>
                    <a:lnTo>
                      <a:pt x="6399" y="13839"/>
                    </a:lnTo>
                    <a:close/>
                    <a:moveTo>
                      <a:pt x="7355" y="13839"/>
                    </a:moveTo>
                    <a:lnTo>
                      <a:pt x="7355" y="14658"/>
                    </a:lnTo>
                    <a:lnTo>
                      <a:pt x="6890" y="14658"/>
                    </a:lnTo>
                    <a:lnTo>
                      <a:pt x="6890" y="13839"/>
                    </a:lnTo>
                    <a:close/>
                    <a:moveTo>
                      <a:pt x="7846" y="13839"/>
                    </a:moveTo>
                    <a:lnTo>
                      <a:pt x="7846" y="14658"/>
                    </a:lnTo>
                    <a:lnTo>
                      <a:pt x="7380" y="14658"/>
                    </a:lnTo>
                    <a:lnTo>
                      <a:pt x="7380" y="13839"/>
                    </a:lnTo>
                    <a:close/>
                    <a:moveTo>
                      <a:pt x="8336" y="13839"/>
                    </a:moveTo>
                    <a:lnTo>
                      <a:pt x="8336" y="14658"/>
                    </a:lnTo>
                    <a:lnTo>
                      <a:pt x="7870" y="14658"/>
                    </a:lnTo>
                    <a:lnTo>
                      <a:pt x="7870" y="13839"/>
                    </a:lnTo>
                    <a:close/>
                    <a:moveTo>
                      <a:pt x="8826" y="13839"/>
                    </a:moveTo>
                    <a:lnTo>
                      <a:pt x="8826" y="14658"/>
                    </a:lnTo>
                    <a:lnTo>
                      <a:pt x="8361" y="14658"/>
                    </a:lnTo>
                    <a:lnTo>
                      <a:pt x="8361" y="13839"/>
                    </a:lnTo>
                    <a:close/>
                    <a:moveTo>
                      <a:pt x="9317" y="13839"/>
                    </a:moveTo>
                    <a:lnTo>
                      <a:pt x="9317" y="14658"/>
                    </a:lnTo>
                    <a:lnTo>
                      <a:pt x="8851" y="14658"/>
                    </a:lnTo>
                    <a:lnTo>
                      <a:pt x="8851" y="13839"/>
                    </a:lnTo>
                    <a:close/>
                    <a:moveTo>
                      <a:pt x="9807" y="13839"/>
                    </a:moveTo>
                    <a:lnTo>
                      <a:pt x="9807" y="14658"/>
                    </a:lnTo>
                    <a:lnTo>
                      <a:pt x="9341" y="14658"/>
                    </a:lnTo>
                    <a:lnTo>
                      <a:pt x="9341" y="13839"/>
                    </a:lnTo>
                    <a:close/>
                    <a:moveTo>
                      <a:pt x="10297" y="13839"/>
                    </a:moveTo>
                    <a:lnTo>
                      <a:pt x="10297" y="14658"/>
                    </a:lnTo>
                    <a:lnTo>
                      <a:pt x="9832" y="14658"/>
                    </a:lnTo>
                    <a:lnTo>
                      <a:pt x="9832" y="13839"/>
                    </a:lnTo>
                    <a:close/>
                    <a:moveTo>
                      <a:pt x="10788" y="13839"/>
                    </a:moveTo>
                    <a:lnTo>
                      <a:pt x="10788" y="14658"/>
                    </a:lnTo>
                    <a:lnTo>
                      <a:pt x="10322" y="14658"/>
                    </a:lnTo>
                    <a:lnTo>
                      <a:pt x="10322" y="13839"/>
                    </a:lnTo>
                    <a:close/>
                    <a:moveTo>
                      <a:pt x="11278" y="13839"/>
                    </a:moveTo>
                    <a:lnTo>
                      <a:pt x="11278" y="14658"/>
                    </a:lnTo>
                    <a:lnTo>
                      <a:pt x="10812" y="14658"/>
                    </a:lnTo>
                    <a:lnTo>
                      <a:pt x="10812" y="13839"/>
                    </a:lnTo>
                    <a:close/>
                    <a:moveTo>
                      <a:pt x="11769" y="13839"/>
                    </a:moveTo>
                    <a:lnTo>
                      <a:pt x="11769" y="14658"/>
                    </a:lnTo>
                    <a:lnTo>
                      <a:pt x="11303" y="14658"/>
                    </a:lnTo>
                    <a:lnTo>
                      <a:pt x="11303" y="13839"/>
                    </a:lnTo>
                    <a:close/>
                    <a:moveTo>
                      <a:pt x="12259" y="13839"/>
                    </a:moveTo>
                    <a:lnTo>
                      <a:pt x="12259" y="14658"/>
                    </a:lnTo>
                    <a:lnTo>
                      <a:pt x="11793" y="14658"/>
                    </a:lnTo>
                    <a:lnTo>
                      <a:pt x="11793" y="13839"/>
                    </a:lnTo>
                    <a:close/>
                    <a:moveTo>
                      <a:pt x="12749" y="13839"/>
                    </a:moveTo>
                    <a:lnTo>
                      <a:pt x="12749" y="14658"/>
                    </a:lnTo>
                    <a:lnTo>
                      <a:pt x="12283" y="14658"/>
                    </a:lnTo>
                    <a:lnTo>
                      <a:pt x="12283" y="13839"/>
                    </a:lnTo>
                    <a:close/>
                    <a:moveTo>
                      <a:pt x="13240" y="13839"/>
                    </a:moveTo>
                    <a:lnTo>
                      <a:pt x="13240" y="14658"/>
                    </a:lnTo>
                    <a:lnTo>
                      <a:pt x="12774" y="14658"/>
                    </a:lnTo>
                    <a:lnTo>
                      <a:pt x="12774" y="13839"/>
                    </a:lnTo>
                    <a:close/>
                    <a:moveTo>
                      <a:pt x="13730" y="13839"/>
                    </a:moveTo>
                    <a:lnTo>
                      <a:pt x="13730" y="14658"/>
                    </a:lnTo>
                    <a:lnTo>
                      <a:pt x="13264" y="14658"/>
                    </a:lnTo>
                    <a:lnTo>
                      <a:pt x="13264" y="13839"/>
                    </a:lnTo>
                    <a:close/>
                    <a:moveTo>
                      <a:pt x="14220" y="13839"/>
                    </a:moveTo>
                    <a:lnTo>
                      <a:pt x="14220" y="14658"/>
                    </a:lnTo>
                    <a:lnTo>
                      <a:pt x="13754" y="14658"/>
                    </a:lnTo>
                    <a:lnTo>
                      <a:pt x="13754" y="13839"/>
                    </a:lnTo>
                    <a:close/>
                    <a:moveTo>
                      <a:pt x="14711" y="13839"/>
                    </a:moveTo>
                    <a:lnTo>
                      <a:pt x="14711" y="14658"/>
                    </a:lnTo>
                    <a:lnTo>
                      <a:pt x="14245" y="14658"/>
                    </a:lnTo>
                    <a:lnTo>
                      <a:pt x="14245" y="13839"/>
                    </a:lnTo>
                    <a:close/>
                    <a:moveTo>
                      <a:pt x="15201" y="13839"/>
                    </a:moveTo>
                    <a:lnTo>
                      <a:pt x="15201" y="14658"/>
                    </a:lnTo>
                    <a:lnTo>
                      <a:pt x="14735" y="14658"/>
                    </a:lnTo>
                    <a:lnTo>
                      <a:pt x="14735" y="13839"/>
                    </a:lnTo>
                    <a:close/>
                    <a:moveTo>
                      <a:pt x="15691" y="13839"/>
                    </a:moveTo>
                    <a:lnTo>
                      <a:pt x="15691" y="14658"/>
                    </a:lnTo>
                    <a:lnTo>
                      <a:pt x="15226" y="14658"/>
                    </a:lnTo>
                    <a:lnTo>
                      <a:pt x="15226" y="13839"/>
                    </a:lnTo>
                    <a:close/>
                    <a:moveTo>
                      <a:pt x="16182" y="13839"/>
                    </a:moveTo>
                    <a:lnTo>
                      <a:pt x="16182" y="14658"/>
                    </a:lnTo>
                    <a:lnTo>
                      <a:pt x="15716" y="14658"/>
                    </a:lnTo>
                    <a:lnTo>
                      <a:pt x="15716" y="13839"/>
                    </a:lnTo>
                    <a:close/>
                    <a:moveTo>
                      <a:pt x="16672" y="13839"/>
                    </a:moveTo>
                    <a:lnTo>
                      <a:pt x="16672" y="14658"/>
                    </a:lnTo>
                    <a:lnTo>
                      <a:pt x="16206" y="14658"/>
                    </a:lnTo>
                    <a:lnTo>
                      <a:pt x="16206" y="13839"/>
                    </a:lnTo>
                    <a:close/>
                    <a:moveTo>
                      <a:pt x="17162" y="13839"/>
                    </a:moveTo>
                    <a:lnTo>
                      <a:pt x="17162" y="14658"/>
                    </a:lnTo>
                    <a:lnTo>
                      <a:pt x="16697" y="14658"/>
                    </a:lnTo>
                    <a:lnTo>
                      <a:pt x="16697" y="13839"/>
                    </a:lnTo>
                    <a:close/>
                    <a:moveTo>
                      <a:pt x="17653" y="13839"/>
                    </a:moveTo>
                    <a:lnTo>
                      <a:pt x="17653" y="14658"/>
                    </a:lnTo>
                    <a:lnTo>
                      <a:pt x="17187" y="14658"/>
                    </a:lnTo>
                    <a:lnTo>
                      <a:pt x="17187" y="13839"/>
                    </a:lnTo>
                    <a:close/>
                    <a:moveTo>
                      <a:pt x="18143" y="13839"/>
                    </a:moveTo>
                    <a:lnTo>
                      <a:pt x="18143" y="14658"/>
                    </a:lnTo>
                    <a:lnTo>
                      <a:pt x="17677" y="14658"/>
                    </a:lnTo>
                    <a:lnTo>
                      <a:pt x="17677" y="13839"/>
                    </a:lnTo>
                    <a:close/>
                    <a:moveTo>
                      <a:pt x="18633" y="13839"/>
                    </a:moveTo>
                    <a:lnTo>
                      <a:pt x="18633" y="14658"/>
                    </a:lnTo>
                    <a:lnTo>
                      <a:pt x="18168" y="14658"/>
                    </a:lnTo>
                    <a:lnTo>
                      <a:pt x="18168" y="13839"/>
                    </a:lnTo>
                    <a:close/>
                    <a:moveTo>
                      <a:pt x="19124" y="13839"/>
                    </a:moveTo>
                    <a:lnTo>
                      <a:pt x="19124" y="14658"/>
                    </a:lnTo>
                    <a:lnTo>
                      <a:pt x="18658" y="14658"/>
                    </a:lnTo>
                    <a:lnTo>
                      <a:pt x="18658" y="13839"/>
                    </a:lnTo>
                    <a:close/>
                    <a:moveTo>
                      <a:pt x="19614" y="13839"/>
                    </a:moveTo>
                    <a:lnTo>
                      <a:pt x="19614" y="14658"/>
                    </a:lnTo>
                    <a:lnTo>
                      <a:pt x="19148" y="14658"/>
                    </a:lnTo>
                    <a:lnTo>
                      <a:pt x="19148" y="13839"/>
                    </a:lnTo>
                    <a:close/>
                    <a:moveTo>
                      <a:pt x="20105" y="13839"/>
                    </a:moveTo>
                    <a:lnTo>
                      <a:pt x="20105" y="14658"/>
                    </a:lnTo>
                    <a:lnTo>
                      <a:pt x="19639" y="14658"/>
                    </a:lnTo>
                    <a:lnTo>
                      <a:pt x="19639" y="13839"/>
                    </a:lnTo>
                    <a:close/>
                    <a:moveTo>
                      <a:pt x="20595" y="13839"/>
                    </a:moveTo>
                    <a:lnTo>
                      <a:pt x="20595" y="14658"/>
                    </a:lnTo>
                    <a:lnTo>
                      <a:pt x="20129" y="14658"/>
                    </a:lnTo>
                    <a:lnTo>
                      <a:pt x="20129" y="13839"/>
                    </a:lnTo>
                    <a:close/>
                    <a:moveTo>
                      <a:pt x="21085" y="13839"/>
                    </a:moveTo>
                    <a:lnTo>
                      <a:pt x="21085" y="14658"/>
                    </a:lnTo>
                    <a:lnTo>
                      <a:pt x="20619" y="14658"/>
                    </a:lnTo>
                    <a:lnTo>
                      <a:pt x="20619" y="13839"/>
                    </a:lnTo>
                    <a:close/>
                    <a:moveTo>
                      <a:pt x="21576" y="13839"/>
                    </a:moveTo>
                    <a:lnTo>
                      <a:pt x="21576" y="14658"/>
                    </a:lnTo>
                    <a:lnTo>
                      <a:pt x="21110" y="14658"/>
                    </a:lnTo>
                    <a:lnTo>
                      <a:pt x="21110" y="13839"/>
                    </a:lnTo>
                    <a:close/>
                    <a:moveTo>
                      <a:pt x="491" y="14701"/>
                    </a:moveTo>
                    <a:lnTo>
                      <a:pt x="491" y="15521"/>
                    </a:lnTo>
                    <a:lnTo>
                      <a:pt x="25" y="15521"/>
                    </a:lnTo>
                    <a:lnTo>
                      <a:pt x="25" y="14701"/>
                    </a:lnTo>
                    <a:close/>
                    <a:moveTo>
                      <a:pt x="981" y="14701"/>
                    </a:moveTo>
                    <a:lnTo>
                      <a:pt x="981" y="15521"/>
                    </a:lnTo>
                    <a:lnTo>
                      <a:pt x="515" y="15521"/>
                    </a:lnTo>
                    <a:lnTo>
                      <a:pt x="515" y="14701"/>
                    </a:lnTo>
                    <a:close/>
                    <a:moveTo>
                      <a:pt x="1471" y="14701"/>
                    </a:moveTo>
                    <a:lnTo>
                      <a:pt x="1471" y="15521"/>
                    </a:lnTo>
                    <a:lnTo>
                      <a:pt x="1005" y="15521"/>
                    </a:lnTo>
                    <a:lnTo>
                      <a:pt x="1005" y="14701"/>
                    </a:lnTo>
                    <a:close/>
                    <a:moveTo>
                      <a:pt x="1961" y="14701"/>
                    </a:moveTo>
                    <a:lnTo>
                      <a:pt x="1961" y="15521"/>
                    </a:lnTo>
                    <a:lnTo>
                      <a:pt x="1496" y="15521"/>
                    </a:lnTo>
                    <a:lnTo>
                      <a:pt x="1496" y="14701"/>
                    </a:lnTo>
                    <a:close/>
                    <a:moveTo>
                      <a:pt x="2452" y="14701"/>
                    </a:moveTo>
                    <a:lnTo>
                      <a:pt x="2452" y="15521"/>
                    </a:lnTo>
                    <a:lnTo>
                      <a:pt x="1986" y="15521"/>
                    </a:lnTo>
                    <a:lnTo>
                      <a:pt x="1986" y="14701"/>
                    </a:lnTo>
                    <a:close/>
                    <a:moveTo>
                      <a:pt x="2942" y="14701"/>
                    </a:moveTo>
                    <a:lnTo>
                      <a:pt x="2942" y="15521"/>
                    </a:lnTo>
                    <a:lnTo>
                      <a:pt x="2476" y="15521"/>
                    </a:lnTo>
                    <a:lnTo>
                      <a:pt x="2476" y="14701"/>
                    </a:lnTo>
                    <a:close/>
                    <a:moveTo>
                      <a:pt x="3433" y="14701"/>
                    </a:moveTo>
                    <a:lnTo>
                      <a:pt x="3433" y="15521"/>
                    </a:lnTo>
                    <a:lnTo>
                      <a:pt x="2967" y="15521"/>
                    </a:lnTo>
                    <a:lnTo>
                      <a:pt x="2967" y="14701"/>
                    </a:lnTo>
                    <a:close/>
                    <a:moveTo>
                      <a:pt x="3923" y="14701"/>
                    </a:moveTo>
                    <a:lnTo>
                      <a:pt x="3923" y="15521"/>
                    </a:lnTo>
                    <a:lnTo>
                      <a:pt x="3457" y="15521"/>
                    </a:lnTo>
                    <a:lnTo>
                      <a:pt x="3457" y="14701"/>
                    </a:lnTo>
                    <a:close/>
                    <a:moveTo>
                      <a:pt x="4413" y="14701"/>
                    </a:moveTo>
                    <a:lnTo>
                      <a:pt x="4413" y="15521"/>
                    </a:lnTo>
                    <a:lnTo>
                      <a:pt x="3947" y="15521"/>
                    </a:lnTo>
                    <a:lnTo>
                      <a:pt x="3947" y="14701"/>
                    </a:lnTo>
                    <a:close/>
                    <a:moveTo>
                      <a:pt x="4904" y="14701"/>
                    </a:moveTo>
                    <a:lnTo>
                      <a:pt x="4904" y="15521"/>
                    </a:lnTo>
                    <a:lnTo>
                      <a:pt x="4438" y="15521"/>
                    </a:lnTo>
                    <a:lnTo>
                      <a:pt x="4438" y="14701"/>
                    </a:lnTo>
                    <a:close/>
                    <a:moveTo>
                      <a:pt x="5394" y="14701"/>
                    </a:moveTo>
                    <a:lnTo>
                      <a:pt x="5394" y="15521"/>
                    </a:lnTo>
                    <a:lnTo>
                      <a:pt x="4928" y="15521"/>
                    </a:lnTo>
                    <a:lnTo>
                      <a:pt x="4928" y="14701"/>
                    </a:lnTo>
                    <a:close/>
                    <a:moveTo>
                      <a:pt x="5884" y="14701"/>
                    </a:moveTo>
                    <a:lnTo>
                      <a:pt x="5884" y="15521"/>
                    </a:lnTo>
                    <a:lnTo>
                      <a:pt x="5418" y="15521"/>
                    </a:lnTo>
                    <a:lnTo>
                      <a:pt x="5418" y="14701"/>
                    </a:lnTo>
                    <a:close/>
                    <a:moveTo>
                      <a:pt x="6375" y="14701"/>
                    </a:moveTo>
                    <a:lnTo>
                      <a:pt x="6375" y="15521"/>
                    </a:lnTo>
                    <a:lnTo>
                      <a:pt x="5909" y="15521"/>
                    </a:lnTo>
                    <a:lnTo>
                      <a:pt x="5909" y="14701"/>
                    </a:lnTo>
                    <a:close/>
                    <a:moveTo>
                      <a:pt x="6865" y="14701"/>
                    </a:moveTo>
                    <a:lnTo>
                      <a:pt x="6865" y="15521"/>
                    </a:lnTo>
                    <a:lnTo>
                      <a:pt x="6399" y="15521"/>
                    </a:lnTo>
                    <a:lnTo>
                      <a:pt x="6399" y="14701"/>
                    </a:lnTo>
                    <a:close/>
                    <a:moveTo>
                      <a:pt x="7355" y="14701"/>
                    </a:moveTo>
                    <a:lnTo>
                      <a:pt x="7355" y="15521"/>
                    </a:lnTo>
                    <a:lnTo>
                      <a:pt x="6890" y="15521"/>
                    </a:lnTo>
                    <a:lnTo>
                      <a:pt x="6890" y="14701"/>
                    </a:lnTo>
                    <a:close/>
                    <a:moveTo>
                      <a:pt x="7846" y="14701"/>
                    </a:moveTo>
                    <a:lnTo>
                      <a:pt x="7846" y="15521"/>
                    </a:lnTo>
                    <a:lnTo>
                      <a:pt x="7380" y="15521"/>
                    </a:lnTo>
                    <a:lnTo>
                      <a:pt x="7380" y="14701"/>
                    </a:lnTo>
                    <a:close/>
                    <a:moveTo>
                      <a:pt x="8336" y="14701"/>
                    </a:moveTo>
                    <a:lnTo>
                      <a:pt x="8336" y="15521"/>
                    </a:lnTo>
                    <a:lnTo>
                      <a:pt x="7870" y="15521"/>
                    </a:lnTo>
                    <a:lnTo>
                      <a:pt x="7870" y="14701"/>
                    </a:lnTo>
                    <a:close/>
                    <a:moveTo>
                      <a:pt x="8826" y="14701"/>
                    </a:moveTo>
                    <a:lnTo>
                      <a:pt x="8826" y="15521"/>
                    </a:lnTo>
                    <a:lnTo>
                      <a:pt x="8361" y="15521"/>
                    </a:lnTo>
                    <a:lnTo>
                      <a:pt x="8361" y="14701"/>
                    </a:lnTo>
                    <a:close/>
                    <a:moveTo>
                      <a:pt x="9317" y="14701"/>
                    </a:moveTo>
                    <a:lnTo>
                      <a:pt x="9317" y="15521"/>
                    </a:lnTo>
                    <a:lnTo>
                      <a:pt x="8851" y="15521"/>
                    </a:lnTo>
                    <a:lnTo>
                      <a:pt x="8851" y="14701"/>
                    </a:lnTo>
                    <a:close/>
                    <a:moveTo>
                      <a:pt x="9807" y="14701"/>
                    </a:moveTo>
                    <a:lnTo>
                      <a:pt x="9807" y="15521"/>
                    </a:lnTo>
                    <a:lnTo>
                      <a:pt x="9341" y="15521"/>
                    </a:lnTo>
                    <a:lnTo>
                      <a:pt x="9341" y="14701"/>
                    </a:lnTo>
                    <a:close/>
                    <a:moveTo>
                      <a:pt x="10297" y="14701"/>
                    </a:moveTo>
                    <a:lnTo>
                      <a:pt x="10297" y="15521"/>
                    </a:lnTo>
                    <a:lnTo>
                      <a:pt x="9832" y="15521"/>
                    </a:lnTo>
                    <a:lnTo>
                      <a:pt x="9832" y="14701"/>
                    </a:lnTo>
                    <a:close/>
                    <a:moveTo>
                      <a:pt x="10788" y="14701"/>
                    </a:moveTo>
                    <a:lnTo>
                      <a:pt x="10788" y="15521"/>
                    </a:lnTo>
                    <a:lnTo>
                      <a:pt x="10322" y="15521"/>
                    </a:lnTo>
                    <a:lnTo>
                      <a:pt x="10322" y="14701"/>
                    </a:lnTo>
                    <a:close/>
                    <a:moveTo>
                      <a:pt x="11278" y="14701"/>
                    </a:moveTo>
                    <a:lnTo>
                      <a:pt x="11278" y="15521"/>
                    </a:lnTo>
                    <a:lnTo>
                      <a:pt x="10812" y="15521"/>
                    </a:lnTo>
                    <a:lnTo>
                      <a:pt x="10812" y="14701"/>
                    </a:lnTo>
                    <a:close/>
                    <a:moveTo>
                      <a:pt x="11769" y="14701"/>
                    </a:moveTo>
                    <a:lnTo>
                      <a:pt x="11769" y="15521"/>
                    </a:lnTo>
                    <a:lnTo>
                      <a:pt x="11303" y="15521"/>
                    </a:lnTo>
                    <a:lnTo>
                      <a:pt x="11303" y="14701"/>
                    </a:lnTo>
                    <a:close/>
                    <a:moveTo>
                      <a:pt x="12259" y="14701"/>
                    </a:moveTo>
                    <a:lnTo>
                      <a:pt x="12259" y="15521"/>
                    </a:lnTo>
                    <a:lnTo>
                      <a:pt x="11793" y="15521"/>
                    </a:lnTo>
                    <a:lnTo>
                      <a:pt x="11793" y="14701"/>
                    </a:lnTo>
                    <a:close/>
                    <a:moveTo>
                      <a:pt x="12749" y="14701"/>
                    </a:moveTo>
                    <a:lnTo>
                      <a:pt x="12749" y="15521"/>
                    </a:lnTo>
                    <a:lnTo>
                      <a:pt x="12283" y="15521"/>
                    </a:lnTo>
                    <a:lnTo>
                      <a:pt x="12283" y="14701"/>
                    </a:lnTo>
                    <a:close/>
                    <a:moveTo>
                      <a:pt x="13240" y="14701"/>
                    </a:moveTo>
                    <a:lnTo>
                      <a:pt x="13240" y="15521"/>
                    </a:lnTo>
                    <a:lnTo>
                      <a:pt x="12774" y="15521"/>
                    </a:lnTo>
                    <a:lnTo>
                      <a:pt x="12774" y="14701"/>
                    </a:lnTo>
                    <a:close/>
                    <a:moveTo>
                      <a:pt x="13730" y="14701"/>
                    </a:moveTo>
                    <a:lnTo>
                      <a:pt x="13730" y="15521"/>
                    </a:lnTo>
                    <a:lnTo>
                      <a:pt x="13264" y="15521"/>
                    </a:lnTo>
                    <a:lnTo>
                      <a:pt x="13264" y="14701"/>
                    </a:lnTo>
                    <a:close/>
                    <a:moveTo>
                      <a:pt x="14220" y="14701"/>
                    </a:moveTo>
                    <a:lnTo>
                      <a:pt x="14220" y="15521"/>
                    </a:lnTo>
                    <a:lnTo>
                      <a:pt x="13754" y="15521"/>
                    </a:lnTo>
                    <a:lnTo>
                      <a:pt x="13754" y="14701"/>
                    </a:lnTo>
                    <a:close/>
                    <a:moveTo>
                      <a:pt x="14711" y="14701"/>
                    </a:moveTo>
                    <a:lnTo>
                      <a:pt x="14711" y="15521"/>
                    </a:lnTo>
                    <a:lnTo>
                      <a:pt x="14245" y="15521"/>
                    </a:lnTo>
                    <a:lnTo>
                      <a:pt x="14245" y="14701"/>
                    </a:lnTo>
                    <a:close/>
                    <a:moveTo>
                      <a:pt x="15201" y="14701"/>
                    </a:moveTo>
                    <a:lnTo>
                      <a:pt x="15201" y="15521"/>
                    </a:lnTo>
                    <a:lnTo>
                      <a:pt x="14735" y="15521"/>
                    </a:lnTo>
                    <a:lnTo>
                      <a:pt x="14735" y="14701"/>
                    </a:lnTo>
                    <a:close/>
                    <a:moveTo>
                      <a:pt x="15691" y="14701"/>
                    </a:moveTo>
                    <a:lnTo>
                      <a:pt x="15691" y="15521"/>
                    </a:lnTo>
                    <a:lnTo>
                      <a:pt x="15226" y="15521"/>
                    </a:lnTo>
                    <a:lnTo>
                      <a:pt x="15226" y="14701"/>
                    </a:lnTo>
                    <a:close/>
                    <a:moveTo>
                      <a:pt x="16182" y="14701"/>
                    </a:moveTo>
                    <a:lnTo>
                      <a:pt x="16182" y="15521"/>
                    </a:lnTo>
                    <a:lnTo>
                      <a:pt x="15716" y="15521"/>
                    </a:lnTo>
                    <a:lnTo>
                      <a:pt x="15716" y="14701"/>
                    </a:lnTo>
                    <a:close/>
                    <a:moveTo>
                      <a:pt x="16672" y="14701"/>
                    </a:moveTo>
                    <a:lnTo>
                      <a:pt x="16672" y="15521"/>
                    </a:lnTo>
                    <a:lnTo>
                      <a:pt x="16206" y="15521"/>
                    </a:lnTo>
                    <a:lnTo>
                      <a:pt x="16206" y="14701"/>
                    </a:lnTo>
                    <a:close/>
                    <a:moveTo>
                      <a:pt x="17162" y="14701"/>
                    </a:moveTo>
                    <a:lnTo>
                      <a:pt x="17162" y="15521"/>
                    </a:lnTo>
                    <a:lnTo>
                      <a:pt x="16697" y="15521"/>
                    </a:lnTo>
                    <a:lnTo>
                      <a:pt x="16697" y="14701"/>
                    </a:lnTo>
                    <a:close/>
                    <a:moveTo>
                      <a:pt x="17653" y="14701"/>
                    </a:moveTo>
                    <a:lnTo>
                      <a:pt x="17653" y="15521"/>
                    </a:lnTo>
                    <a:lnTo>
                      <a:pt x="17187" y="15521"/>
                    </a:lnTo>
                    <a:lnTo>
                      <a:pt x="17187" y="14701"/>
                    </a:lnTo>
                    <a:close/>
                    <a:moveTo>
                      <a:pt x="18143" y="14701"/>
                    </a:moveTo>
                    <a:lnTo>
                      <a:pt x="18143" y="15521"/>
                    </a:lnTo>
                    <a:lnTo>
                      <a:pt x="17677" y="15521"/>
                    </a:lnTo>
                    <a:lnTo>
                      <a:pt x="17677" y="14701"/>
                    </a:lnTo>
                    <a:close/>
                    <a:moveTo>
                      <a:pt x="18633" y="14701"/>
                    </a:moveTo>
                    <a:lnTo>
                      <a:pt x="18633" y="15521"/>
                    </a:lnTo>
                    <a:lnTo>
                      <a:pt x="18168" y="15521"/>
                    </a:lnTo>
                    <a:lnTo>
                      <a:pt x="18168" y="14701"/>
                    </a:lnTo>
                    <a:close/>
                    <a:moveTo>
                      <a:pt x="19124" y="14701"/>
                    </a:moveTo>
                    <a:lnTo>
                      <a:pt x="19124" y="15521"/>
                    </a:lnTo>
                    <a:lnTo>
                      <a:pt x="18658" y="15521"/>
                    </a:lnTo>
                    <a:lnTo>
                      <a:pt x="18658" y="14701"/>
                    </a:lnTo>
                    <a:close/>
                    <a:moveTo>
                      <a:pt x="19614" y="14701"/>
                    </a:moveTo>
                    <a:lnTo>
                      <a:pt x="19614" y="15521"/>
                    </a:lnTo>
                    <a:lnTo>
                      <a:pt x="19148" y="15521"/>
                    </a:lnTo>
                    <a:lnTo>
                      <a:pt x="19148" y="14701"/>
                    </a:lnTo>
                    <a:close/>
                    <a:moveTo>
                      <a:pt x="20105" y="14701"/>
                    </a:moveTo>
                    <a:lnTo>
                      <a:pt x="20105" y="15521"/>
                    </a:lnTo>
                    <a:lnTo>
                      <a:pt x="19639" y="15521"/>
                    </a:lnTo>
                    <a:lnTo>
                      <a:pt x="19639" y="14701"/>
                    </a:lnTo>
                    <a:close/>
                    <a:moveTo>
                      <a:pt x="20595" y="14701"/>
                    </a:moveTo>
                    <a:lnTo>
                      <a:pt x="20595" y="15521"/>
                    </a:lnTo>
                    <a:lnTo>
                      <a:pt x="20129" y="15521"/>
                    </a:lnTo>
                    <a:lnTo>
                      <a:pt x="20129" y="14701"/>
                    </a:lnTo>
                    <a:close/>
                    <a:moveTo>
                      <a:pt x="21085" y="14701"/>
                    </a:moveTo>
                    <a:lnTo>
                      <a:pt x="21085" y="15521"/>
                    </a:lnTo>
                    <a:lnTo>
                      <a:pt x="20619" y="15521"/>
                    </a:lnTo>
                    <a:lnTo>
                      <a:pt x="20619" y="14701"/>
                    </a:lnTo>
                    <a:close/>
                    <a:moveTo>
                      <a:pt x="21576" y="14701"/>
                    </a:moveTo>
                    <a:lnTo>
                      <a:pt x="21576" y="15521"/>
                    </a:lnTo>
                    <a:lnTo>
                      <a:pt x="21110" y="15521"/>
                    </a:lnTo>
                    <a:lnTo>
                      <a:pt x="21110" y="14701"/>
                    </a:lnTo>
                    <a:close/>
                    <a:moveTo>
                      <a:pt x="491" y="15564"/>
                    </a:moveTo>
                    <a:lnTo>
                      <a:pt x="491" y="16383"/>
                    </a:lnTo>
                    <a:lnTo>
                      <a:pt x="25" y="16383"/>
                    </a:lnTo>
                    <a:lnTo>
                      <a:pt x="25" y="15564"/>
                    </a:lnTo>
                    <a:close/>
                    <a:moveTo>
                      <a:pt x="981" y="15564"/>
                    </a:moveTo>
                    <a:lnTo>
                      <a:pt x="981" y="16383"/>
                    </a:lnTo>
                    <a:lnTo>
                      <a:pt x="515" y="16383"/>
                    </a:lnTo>
                    <a:lnTo>
                      <a:pt x="515" y="15564"/>
                    </a:lnTo>
                    <a:close/>
                    <a:moveTo>
                      <a:pt x="1471" y="15564"/>
                    </a:moveTo>
                    <a:lnTo>
                      <a:pt x="1471" y="16383"/>
                    </a:lnTo>
                    <a:lnTo>
                      <a:pt x="1005" y="16383"/>
                    </a:lnTo>
                    <a:lnTo>
                      <a:pt x="1005" y="15564"/>
                    </a:lnTo>
                    <a:close/>
                    <a:moveTo>
                      <a:pt x="1961" y="15564"/>
                    </a:moveTo>
                    <a:lnTo>
                      <a:pt x="1961" y="16383"/>
                    </a:lnTo>
                    <a:lnTo>
                      <a:pt x="1496" y="16383"/>
                    </a:lnTo>
                    <a:lnTo>
                      <a:pt x="1496" y="15564"/>
                    </a:lnTo>
                    <a:close/>
                    <a:moveTo>
                      <a:pt x="2452" y="15564"/>
                    </a:moveTo>
                    <a:lnTo>
                      <a:pt x="2452" y="16383"/>
                    </a:lnTo>
                    <a:lnTo>
                      <a:pt x="1986" y="16383"/>
                    </a:lnTo>
                    <a:lnTo>
                      <a:pt x="1986" y="15564"/>
                    </a:lnTo>
                    <a:close/>
                    <a:moveTo>
                      <a:pt x="2942" y="15564"/>
                    </a:moveTo>
                    <a:lnTo>
                      <a:pt x="2942" y="16383"/>
                    </a:lnTo>
                    <a:lnTo>
                      <a:pt x="2476" y="16383"/>
                    </a:lnTo>
                    <a:lnTo>
                      <a:pt x="2476" y="15564"/>
                    </a:lnTo>
                    <a:close/>
                    <a:moveTo>
                      <a:pt x="3433" y="15564"/>
                    </a:moveTo>
                    <a:lnTo>
                      <a:pt x="3433" y="16383"/>
                    </a:lnTo>
                    <a:lnTo>
                      <a:pt x="2967" y="16383"/>
                    </a:lnTo>
                    <a:lnTo>
                      <a:pt x="2967" y="15564"/>
                    </a:lnTo>
                    <a:close/>
                    <a:moveTo>
                      <a:pt x="3923" y="15564"/>
                    </a:moveTo>
                    <a:lnTo>
                      <a:pt x="3923" y="16383"/>
                    </a:lnTo>
                    <a:lnTo>
                      <a:pt x="3457" y="16383"/>
                    </a:lnTo>
                    <a:lnTo>
                      <a:pt x="3457" y="15564"/>
                    </a:lnTo>
                    <a:close/>
                    <a:moveTo>
                      <a:pt x="4413" y="15564"/>
                    </a:moveTo>
                    <a:lnTo>
                      <a:pt x="4413" y="16383"/>
                    </a:lnTo>
                    <a:lnTo>
                      <a:pt x="3947" y="16383"/>
                    </a:lnTo>
                    <a:lnTo>
                      <a:pt x="3947" y="15564"/>
                    </a:lnTo>
                    <a:close/>
                    <a:moveTo>
                      <a:pt x="4904" y="15564"/>
                    </a:moveTo>
                    <a:lnTo>
                      <a:pt x="4904" y="16383"/>
                    </a:lnTo>
                    <a:lnTo>
                      <a:pt x="4438" y="16383"/>
                    </a:lnTo>
                    <a:lnTo>
                      <a:pt x="4438" y="15564"/>
                    </a:lnTo>
                    <a:close/>
                    <a:moveTo>
                      <a:pt x="5394" y="15564"/>
                    </a:moveTo>
                    <a:lnTo>
                      <a:pt x="5394" y="16383"/>
                    </a:lnTo>
                    <a:lnTo>
                      <a:pt x="4928" y="16383"/>
                    </a:lnTo>
                    <a:lnTo>
                      <a:pt x="4928" y="15564"/>
                    </a:lnTo>
                    <a:close/>
                    <a:moveTo>
                      <a:pt x="5884" y="15564"/>
                    </a:moveTo>
                    <a:lnTo>
                      <a:pt x="5884" y="16383"/>
                    </a:lnTo>
                    <a:lnTo>
                      <a:pt x="5418" y="16383"/>
                    </a:lnTo>
                    <a:lnTo>
                      <a:pt x="5418" y="15564"/>
                    </a:lnTo>
                    <a:close/>
                    <a:moveTo>
                      <a:pt x="6375" y="15564"/>
                    </a:moveTo>
                    <a:lnTo>
                      <a:pt x="6375" y="16383"/>
                    </a:lnTo>
                    <a:lnTo>
                      <a:pt x="5909" y="16383"/>
                    </a:lnTo>
                    <a:lnTo>
                      <a:pt x="5909" y="15564"/>
                    </a:lnTo>
                    <a:close/>
                    <a:moveTo>
                      <a:pt x="6865" y="15564"/>
                    </a:moveTo>
                    <a:lnTo>
                      <a:pt x="6865" y="16383"/>
                    </a:lnTo>
                    <a:lnTo>
                      <a:pt x="6399" y="16383"/>
                    </a:lnTo>
                    <a:lnTo>
                      <a:pt x="6399" y="15564"/>
                    </a:lnTo>
                    <a:close/>
                    <a:moveTo>
                      <a:pt x="7355" y="15564"/>
                    </a:moveTo>
                    <a:lnTo>
                      <a:pt x="7355" y="16383"/>
                    </a:lnTo>
                    <a:lnTo>
                      <a:pt x="6890" y="16383"/>
                    </a:lnTo>
                    <a:lnTo>
                      <a:pt x="6890" y="15564"/>
                    </a:lnTo>
                    <a:close/>
                    <a:moveTo>
                      <a:pt x="7846" y="15564"/>
                    </a:moveTo>
                    <a:lnTo>
                      <a:pt x="7846" y="16383"/>
                    </a:lnTo>
                    <a:lnTo>
                      <a:pt x="7380" y="16383"/>
                    </a:lnTo>
                    <a:lnTo>
                      <a:pt x="7380" y="15564"/>
                    </a:lnTo>
                    <a:close/>
                    <a:moveTo>
                      <a:pt x="8336" y="15564"/>
                    </a:moveTo>
                    <a:lnTo>
                      <a:pt x="8336" y="16383"/>
                    </a:lnTo>
                    <a:lnTo>
                      <a:pt x="7870" y="16383"/>
                    </a:lnTo>
                    <a:lnTo>
                      <a:pt x="7870" y="15564"/>
                    </a:lnTo>
                    <a:close/>
                    <a:moveTo>
                      <a:pt x="8826" y="15564"/>
                    </a:moveTo>
                    <a:lnTo>
                      <a:pt x="8826" y="16383"/>
                    </a:lnTo>
                    <a:lnTo>
                      <a:pt x="8361" y="16383"/>
                    </a:lnTo>
                    <a:lnTo>
                      <a:pt x="8361" y="15564"/>
                    </a:lnTo>
                    <a:close/>
                    <a:moveTo>
                      <a:pt x="9317" y="15564"/>
                    </a:moveTo>
                    <a:lnTo>
                      <a:pt x="9317" y="16383"/>
                    </a:lnTo>
                    <a:lnTo>
                      <a:pt x="8851" y="16383"/>
                    </a:lnTo>
                    <a:lnTo>
                      <a:pt x="8851" y="15564"/>
                    </a:lnTo>
                    <a:close/>
                    <a:moveTo>
                      <a:pt x="9807" y="15564"/>
                    </a:moveTo>
                    <a:lnTo>
                      <a:pt x="9807" y="16383"/>
                    </a:lnTo>
                    <a:lnTo>
                      <a:pt x="9341" y="16383"/>
                    </a:lnTo>
                    <a:lnTo>
                      <a:pt x="9341" y="15564"/>
                    </a:lnTo>
                    <a:close/>
                    <a:moveTo>
                      <a:pt x="10297" y="15564"/>
                    </a:moveTo>
                    <a:lnTo>
                      <a:pt x="10297" y="16383"/>
                    </a:lnTo>
                    <a:lnTo>
                      <a:pt x="9832" y="16383"/>
                    </a:lnTo>
                    <a:lnTo>
                      <a:pt x="9832" y="15564"/>
                    </a:lnTo>
                    <a:close/>
                    <a:moveTo>
                      <a:pt x="10788" y="15564"/>
                    </a:moveTo>
                    <a:lnTo>
                      <a:pt x="10788" y="16383"/>
                    </a:lnTo>
                    <a:lnTo>
                      <a:pt x="10322" y="16383"/>
                    </a:lnTo>
                    <a:lnTo>
                      <a:pt x="10322" y="15564"/>
                    </a:lnTo>
                    <a:close/>
                    <a:moveTo>
                      <a:pt x="11278" y="15564"/>
                    </a:moveTo>
                    <a:lnTo>
                      <a:pt x="11278" y="16383"/>
                    </a:lnTo>
                    <a:lnTo>
                      <a:pt x="10812" y="16383"/>
                    </a:lnTo>
                    <a:lnTo>
                      <a:pt x="10812" y="15564"/>
                    </a:lnTo>
                    <a:close/>
                    <a:moveTo>
                      <a:pt x="11769" y="15564"/>
                    </a:moveTo>
                    <a:lnTo>
                      <a:pt x="11769" y="16383"/>
                    </a:lnTo>
                    <a:lnTo>
                      <a:pt x="11303" y="16383"/>
                    </a:lnTo>
                    <a:lnTo>
                      <a:pt x="11303" y="15564"/>
                    </a:lnTo>
                    <a:close/>
                    <a:moveTo>
                      <a:pt x="12259" y="15564"/>
                    </a:moveTo>
                    <a:lnTo>
                      <a:pt x="12259" y="16383"/>
                    </a:lnTo>
                    <a:lnTo>
                      <a:pt x="11793" y="16383"/>
                    </a:lnTo>
                    <a:lnTo>
                      <a:pt x="11793" y="15564"/>
                    </a:lnTo>
                    <a:close/>
                    <a:moveTo>
                      <a:pt x="12749" y="15564"/>
                    </a:moveTo>
                    <a:lnTo>
                      <a:pt x="12749" y="16383"/>
                    </a:lnTo>
                    <a:lnTo>
                      <a:pt x="12283" y="16383"/>
                    </a:lnTo>
                    <a:lnTo>
                      <a:pt x="12283" y="15564"/>
                    </a:lnTo>
                    <a:close/>
                    <a:moveTo>
                      <a:pt x="13240" y="15564"/>
                    </a:moveTo>
                    <a:lnTo>
                      <a:pt x="13240" y="16383"/>
                    </a:lnTo>
                    <a:lnTo>
                      <a:pt x="12774" y="16383"/>
                    </a:lnTo>
                    <a:lnTo>
                      <a:pt x="12774" y="15564"/>
                    </a:lnTo>
                    <a:close/>
                    <a:moveTo>
                      <a:pt x="13730" y="15564"/>
                    </a:moveTo>
                    <a:lnTo>
                      <a:pt x="13730" y="16383"/>
                    </a:lnTo>
                    <a:lnTo>
                      <a:pt x="13264" y="16383"/>
                    </a:lnTo>
                    <a:lnTo>
                      <a:pt x="13264" y="15564"/>
                    </a:lnTo>
                    <a:close/>
                    <a:moveTo>
                      <a:pt x="14220" y="15564"/>
                    </a:moveTo>
                    <a:lnTo>
                      <a:pt x="14220" y="16383"/>
                    </a:lnTo>
                    <a:lnTo>
                      <a:pt x="13754" y="16383"/>
                    </a:lnTo>
                    <a:lnTo>
                      <a:pt x="13754" y="15564"/>
                    </a:lnTo>
                    <a:close/>
                    <a:moveTo>
                      <a:pt x="14711" y="15564"/>
                    </a:moveTo>
                    <a:lnTo>
                      <a:pt x="14711" y="16383"/>
                    </a:lnTo>
                    <a:lnTo>
                      <a:pt x="14245" y="16383"/>
                    </a:lnTo>
                    <a:lnTo>
                      <a:pt x="14245" y="15564"/>
                    </a:lnTo>
                    <a:close/>
                    <a:moveTo>
                      <a:pt x="15201" y="15564"/>
                    </a:moveTo>
                    <a:lnTo>
                      <a:pt x="15201" y="16383"/>
                    </a:lnTo>
                    <a:lnTo>
                      <a:pt x="14735" y="16383"/>
                    </a:lnTo>
                    <a:lnTo>
                      <a:pt x="14735" y="15564"/>
                    </a:lnTo>
                    <a:close/>
                    <a:moveTo>
                      <a:pt x="15691" y="15564"/>
                    </a:moveTo>
                    <a:lnTo>
                      <a:pt x="15691" y="16383"/>
                    </a:lnTo>
                    <a:lnTo>
                      <a:pt x="15226" y="16383"/>
                    </a:lnTo>
                    <a:lnTo>
                      <a:pt x="15226" y="15564"/>
                    </a:lnTo>
                    <a:close/>
                    <a:moveTo>
                      <a:pt x="16182" y="15564"/>
                    </a:moveTo>
                    <a:lnTo>
                      <a:pt x="16182" y="16383"/>
                    </a:lnTo>
                    <a:lnTo>
                      <a:pt x="15716" y="16383"/>
                    </a:lnTo>
                    <a:lnTo>
                      <a:pt x="15716" y="15564"/>
                    </a:lnTo>
                    <a:close/>
                    <a:moveTo>
                      <a:pt x="16672" y="15564"/>
                    </a:moveTo>
                    <a:lnTo>
                      <a:pt x="16672" y="16383"/>
                    </a:lnTo>
                    <a:lnTo>
                      <a:pt x="16206" y="16383"/>
                    </a:lnTo>
                    <a:lnTo>
                      <a:pt x="16206" y="15564"/>
                    </a:lnTo>
                    <a:close/>
                    <a:moveTo>
                      <a:pt x="17162" y="15564"/>
                    </a:moveTo>
                    <a:lnTo>
                      <a:pt x="17162" y="16383"/>
                    </a:lnTo>
                    <a:lnTo>
                      <a:pt x="16697" y="16383"/>
                    </a:lnTo>
                    <a:lnTo>
                      <a:pt x="16697" y="15564"/>
                    </a:lnTo>
                    <a:close/>
                    <a:moveTo>
                      <a:pt x="17653" y="15564"/>
                    </a:moveTo>
                    <a:lnTo>
                      <a:pt x="17653" y="16383"/>
                    </a:lnTo>
                    <a:lnTo>
                      <a:pt x="17187" y="16383"/>
                    </a:lnTo>
                    <a:lnTo>
                      <a:pt x="17187" y="15564"/>
                    </a:lnTo>
                    <a:close/>
                    <a:moveTo>
                      <a:pt x="18143" y="15564"/>
                    </a:moveTo>
                    <a:lnTo>
                      <a:pt x="18143" y="16383"/>
                    </a:lnTo>
                    <a:lnTo>
                      <a:pt x="17677" y="16383"/>
                    </a:lnTo>
                    <a:lnTo>
                      <a:pt x="17677" y="15564"/>
                    </a:lnTo>
                    <a:close/>
                    <a:moveTo>
                      <a:pt x="18633" y="15564"/>
                    </a:moveTo>
                    <a:lnTo>
                      <a:pt x="18633" y="16383"/>
                    </a:lnTo>
                    <a:lnTo>
                      <a:pt x="18168" y="16383"/>
                    </a:lnTo>
                    <a:lnTo>
                      <a:pt x="18168" y="15564"/>
                    </a:lnTo>
                    <a:close/>
                    <a:moveTo>
                      <a:pt x="19124" y="15564"/>
                    </a:moveTo>
                    <a:lnTo>
                      <a:pt x="19124" y="16383"/>
                    </a:lnTo>
                    <a:lnTo>
                      <a:pt x="18658" y="16383"/>
                    </a:lnTo>
                    <a:lnTo>
                      <a:pt x="18658" y="15564"/>
                    </a:lnTo>
                    <a:close/>
                    <a:moveTo>
                      <a:pt x="19614" y="15564"/>
                    </a:moveTo>
                    <a:lnTo>
                      <a:pt x="19614" y="16383"/>
                    </a:lnTo>
                    <a:lnTo>
                      <a:pt x="19148" y="16383"/>
                    </a:lnTo>
                    <a:lnTo>
                      <a:pt x="19148" y="15564"/>
                    </a:lnTo>
                    <a:close/>
                    <a:moveTo>
                      <a:pt x="20105" y="15564"/>
                    </a:moveTo>
                    <a:lnTo>
                      <a:pt x="20105" y="16383"/>
                    </a:lnTo>
                    <a:lnTo>
                      <a:pt x="19639" y="16383"/>
                    </a:lnTo>
                    <a:lnTo>
                      <a:pt x="19639" y="15564"/>
                    </a:lnTo>
                    <a:close/>
                    <a:moveTo>
                      <a:pt x="20595" y="15564"/>
                    </a:moveTo>
                    <a:lnTo>
                      <a:pt x="20595" y="16383"/>
                    </a:lnTo>
                    <a:lnTo>
                      <a:pt x="20129" y="16383"/>
                    </a:lnTo>
                    <a:lnTo>
                      <a:pt x="20129" y="15564"/>
                    </a:lnTo>
                    <a:close/>
                    <a:moveTo>
                      <a:pt x="21085" y="15564"/>
                    </a:moveTo>
                    <a:lnTo>
                      <a:pt x="21085" y="16383"/>
                    </a:lnTo>
                    <a:lnTo>
                      <a:pt x="20619" y="16383"/>
                    </a:lnTo>
                    <a:lnTo>
                      <a:pt x="20619" y="15564"/>
                    </a:lnTo>
                    <a:close/>
                    <a:moveTo>
                      <a:pt x="21576" y="15564"/>
                    </a:moveTo>
                    <a:lnTo>
                      <a:pt x="21576" y="16383"/>
                    </a:lnTo>
                    <a:lnTo>
                      <a:pt x="21110" y="16383"/>
                    </a:lnTo>
                    <a:lnTo>
                      <a:pt x="21110" y="15564"/>
                    </a:lnTo>
                    <a:close/>
                    <a:moveTo>
                      <a:pt x="491" y="16426"/>
                    </a:moveTo>
                    <a:lnTo>
                      <a:pt x="491" y="17245"/>
                    </a:lnTo>
                    <a:lnTo>
                      <a:pt x="25" y="17245"/>
                    </a:lnTo>
                    <a:lnTo>
                      <a:pt x="25" y="16426"/>
                    </a:lnTo>
                    <a:close/>
                    <a:moveTo>
                      <a:pt x="981" y="16426"/>
                    </a:moveTo>
                    <a:lnTo>
                      <a:pt x="981" y="17245"/>
                    </a:lnTo>
                    <a:lnTo>
                      <a:pt x="515" y="17245"/>
                    </a:lnTo>
                    <a:lnTo>
                      <a:pt x="515" y="16426"/>
                    </a:lnTo>
                    <a:close/>
                    <a:moveTo>
                      <a:pt x="1471" y="16426"/>
                    </a:moveTo>
                    <a:lnTo>
                      <a:pt x="1471" y="17245"/>
                    </a:lnTo>
                    <a:lnTo>
                      <a:pt x="1005" y="17245"/>
                    </a:lnTo>
                    <a:lnTo>
                      <a:pt x="1005" y="16426"/>
                    </a:lnTo>
                    <a:close/>
                    <a:moveTo>
                      <a:pt x="1961" y="16426"/>
                    </a:moveTo>
                    <a:lnTo>
                      <a:pt x="1961" y="17245"/>
                    </a:lnTo>
                    <a:lnTo>
                      <a:pt x="1496" y="17245"/>
                    </a:lnTo>
                    <a:lnTo>
                      <a:pt x="1496" y="16426"/>
                    </a:lnTo>
                    <a:close/>
                    <a:moveTo>
                      <a:pt x="2452" y="16426"/>
                    </a:moveTo>
                    <a:lnTo>
                      <a:pt x="2452" y="17245"/>
                    </a:lnTo>
                    <a:lnTo>
                      <a:pt x="1986" y="17245"/>
                    </a:lnTo>
                    <a:lnTo>
                      <a:pt x="1986" y="16426"/>
                    </a:lnTo>
                    <a:close/>
                    <a:moveTo>
                      <a:pt x="2942" y="16426"/>
                    </a:moveTo>
                    <a:lnTo>
                      <a:pt x="2942" y="17245"/>
                    </a:lnTo>
                    <a:lnTo>
                      <a:pt x="2476" y="17245"/>
                    </a:lnTo>
                    <a:lnTo>
                      <a:pt x="2476" y="16426"/>
                    </a:lnTo>
                    <a:close/>
                    <a:moveTo>
                      <a:pt x="3433" y="16426"/>
                    </a:moveTo>
                    <a:lnTo>
                      <a:pt x="3433" y="17245"/>
                    </a:lnTo>
                    <a:lnTo>
                      <a:pt x="2967" y="17245"/>
                    </a:lnTo>
                    <a:lnTo>
                      <a:pt x="2967" y="16426"/>
                    </a:lnTo>
                    <a:close/>
                    <a:moveTo>
                      <a:pt x="3923" y="16426"/>
                    </a:moveTo>
                    <a:lnTo>
                      <a:pt x="3923" y="17245"/>
                    </a:lnTo>
                    <a:lnTo>
                      <a:pt x="3457" y="17245"/>
                    </a:lnTo>
                    <a:lnTo>
                      <a:pt x="3457" y="16426"/>
                    </a:lnTo>
                    <a:close/>
                    <a:moveTo>
                      <a:pt x="4413" y="16426"/>
                    </a:moveTo>
                    <a:lnTo>
                      <a:pt x="4413" y="17245"/>
                    </a:lnTo>
                    <a:lnTo>
                      <a:pt x="3947" y="17245"/>
                    </a:lnTo>
                    <a:lnTo>
                      <a:pt x="3947" y="16426"/>
                    </a:lnTo>
                    <a:close/>
                    <a:moveTo>
                      <a:pt x="4904" y="16426"/>
                    </a:moveTo>
                    <a:lnTo>
                      <a:pt x="4904" y="17245"/>
                    </a:lnTo>
                    <a:lnTo>
                      <a:pt x="4438" y="17245"/>
                    </a:lnTo>
                    <a:lnTo>
                      <a:pt x="4438" y="16426"/>
                    </a:lnTo>
                    <a:close/>
                    <a:moveTo>
                      <a:pt x="5394" y="16426"/>
                    </a:moveTo>
                    <a:lnTo>
                      <a:pt x="5394" y="17245"/>
                    </a:lnTo>
                    <a:lnTo>
                      <a:pt x="4928" y="17245"/>
                    </a:lnTo>
                    <a:lnTo>
                      <a:pt x="4928" y="16426"/>
                    </a:lnTo>
                    <a:close/>
                    <a:moveTo>
                      <a:pt x="5884" y="16426"/>
                    </a:moveTo>
                    <a:lnTo>
                      <a:pt x="5884" y="17245"/>
                    </a:lnTo>
                    <a:lnTo>
                      <a:pt x="5418" y="17245"/>
                    </a:lnTo>
                    <a:lnTo>
                      <a:pt x="5418" y="16426"/>
                    </a:lnTo>
                    <a:close/>
                    <a:moveTo>
                      <a:pt x="6375" y="16426"/>
                    </a:moveTo>
                    <a:lnTo>
                      <a:pt x="6375" y="17245"/>
                    </a:lnTo>
                    <a:lnTo>
                      <a:pt x="5909" y="17245"/>
                    </a:lnTo>
                    <a:lnTo>
                      <a:pt x="5909" y="16426"/>
                    </a:lnTo>
                    <a:close/>
                    <a:moveTo>
                      <a:pt x="6865" y="16426"/>
                    </a:moveTo>
                    <a:lnTo>
                      <a:pt x="6865" y="17245"/>
                    </a:lnTo>
                    <a:lnTo>
                      <a:pt x="6399" y="17245"/>
                    </a:lnTo>
                    <a:lnTo>
                      <a:pt x="6399" y="16426"/>
                    </a:lnTo>
                    <a:close/>
                    <a:moveTo>
                      <a:pt x="7355" y="16426"/>
                    </a:moveTo>
                    <a:lnTo>
                      <a:pt x="7355" y="17245"/>
                    </a:lnTo>
                    <a:lnTo>
                      <a:pt x="6890" y="17245"/>
                    </a:lnTo>
                    <a:lnTo>
                      <a:pt x="6890" y="16426"/>
                    </a:lnTo>
                    <a:close/>
                    <a:moveTo>
                      <a:pt x="7846" y="16426"/>
                    </a:moveTo>
                    <a:lnTo>
                      <a:pt x="7846" y="17245"/>
                    </a:lnTo>
                    <a:lnTo>
                      <a:pt x="7380" y="17245"/>
                    </a:lnTo>
                    <a:lnTo>
                      <a:pt x="7380" y="16426"/>
                    </a:lnTo>
                    <a:close/>
                    <a:moveTo>
                      <a:pt x="8336" y="16426"/>
                    </a:moveTo>
                    <a:lnTo>
                      <a:pt x="8336" y="17245"/>
                    </a:lnTo>
                    <a:lnTo>
                      <a:pt x="7870" y="17245"/>
                    </a:lnTo>
                    <a:lnTo>
                      <a:pt x="7870" y="16426"/>
                    </a:lnTo>
                    <a:close/>
                    <a:moveTo>
                      <a:pt x="8826" y="16426"/>
                    </a:moveTo>
                    <a:lnTo>
                      <a:pt x="8826" y="17245"/>
                    </a:lnTo>
                    <a:lnTo>
                      <a:pt x="8361" y="17245"/>
                    </a:lnTo>
                    <a:lnTo>
                      <a:pt x="8361" y="16426"/>
                    </a:lnTo>
                    <a:close/>
                    <a:moveTo>
                      <a:pt x="9317" y="16426"/>
                    </a:moveTo>
                    <a:lnTo>
                      <a:pt x="9317" y="17245"/>
                    </a:lnTo>
                    <a:lnTo>
                      <a:pt x="8851" y="17245"/>
                    </a:lnTo>
                    <a:lnTo>
                      <a:pt x="8851" y="16426"/>
                    </a:lnTo>
                    <a:close/>
                    <a:moveTo>
                      <a:pt x="9807" y="16426"/>
                    </a:moveTo>
                    <a:lnTo>
                      <a:pt x="9807" y="17245"/>
                    </a:lnTo>
                    <a:lnTo>
                      <a:pt x="9341" y="17245"/>
                    </a:lnTo>
                    <a:lnTo>
                      <a:pt x="9341" y="16426"/>
                    </a:lnTo>
                    <a:close/>
                    <a:moveTo>
                      <a:pt x="10297" y="16426"/>
                    </a:moveTo>
                    <a:lnTo>
                      <a:pt x="10297" y="17245"/>
                    </a:lnTo>
                    <a:lnTo>
                      <a:pt x="9832" y="17245"/>
                    </a:lnTo>
                    <a:lnTo>
                      <a:pt x="9832" y="16426"/>
                    </a:lnTo>
                    <a:close/>
                    <a:moveTo>
                      <a:pt x="10788" y="16426"/>
                    </a:moveTo>
                    <a:lnTo>
                      <a:pt x="10788" y="17245"/>
                    </a:lnTo>
                    <a:lnTo>
                      <a:pt x="10322" y="17245"/>
                    </a:lnTo>
                    <a:lnTo>
                      <a:pt x="10322" y="16426"/>
                    </a:lnTo>
                    <a:close/>
                    <a:moveTo>
                      <a:pt x="11278" y="16426"/>
                    </a:moveTo>
                    <a:lnTo>
                      <a:pt x="11278" y="17245"/>
                    </a:lnTo>
                    <a:lnTo>
                      <a:pt x="10812" y="17245"/>
                    </a:lnTo>
                    <a:lnTo>
                      <a:pt x="10812" y="16426"/>
                    </a:lnTo>
                    <a:close/>
                    <a:moveTo>
                      <a:pt x="11769" y="16426"/>
                    </a:moveTo>
                    <a:lnTo>
                      <a:pt x="11769" y="17245"/>
                    </a:lnTo>
                    <a:lnTo>
                      <a:pt x="11303" y="17245"/>
                    </a:lnTo>
                    <a:lnTo>
                      <a:pt x="11303" y="16426"/>
                    </a:lnTo>
                    <a:close/>
                    <a:moveTo>
                      <a:pt x="12259" y="16426"/>
                    </a:moveTo>
                    <a:lnTo>
                      <a:pt x="12259" y="17245"/>
                    </a:lnTo>
                    <a:lnTo>
                      <a:pt x="11793" y="17245"/>
                    </a:lnTo>
                    <a:lnTo>
                      <a:pt x="11793" y="16426"/>
                    </a:lnTo>
                    <a:close/>
                    <a:moveTo>
                      <a:pt x="12749" y="16426"/>
                    </a:moveTo>
                    <a:lnTo>
                      <a:pt x="12749" y="17245"/>
                    </a:lnTo>
                    <a:lnTo>
                      <a:pt x="12283" y="17245"/>
                    </a:lnTo>
                    <a:lnTo>
                      <a:pt x="12283" y="16426"/>
                    </a:lnTo>
                    <a:close/>
                    <a:moveTo>
                      <a:pt x="13240" y="16426"/>
                    </a:moveTo>
                    <a:lnTo>
                      <a:pt x="13240" y="17245"/>
                    </a:lnTo>
                    <a:lnTo>
                      <a:pt x="12774" y="17245"/>
                    </a:lnTo>
                    <a:lnTo>
                      <a:pt x="12774" y="16426"/>
                    </a:lnTo>
                    <a:close/>
                    <a:moveTo>
                      <a:pt x="13730" y="16426"/>
                    </a:moveTo>
                    <a:lnTo>
                      <a:pt x="13730" y="17245"/>
                    </a:lnTo>
                    <a:lnTo>
                      <a:pt x="13264" y="17245"/>
                    </a:lnTo>
                    <a:lnTo>
                      <a:pt x="13264" y="16426"/>
                    </a:lnTo>
                    <a:close/>
                    <a:moveTo>
                      <a:pt x="14220" y="16426"/>
                    </a:moveTo>
                    <a:lnTo>
                      <a:pt x="14220" y="17245"/>
                    </a:lnTo>
                    <a:lnTo>
                      <a:pt x="13754" y="17245"/>
                    </a:lnTo>
                    <a:lnTo>
                      <a:pt x="13754" y="16426"/>
                    </a:lnTo>
                    <a:close/>
                    <a:moveTo>
                      <a:pt x="14711" y="16426"/>
                    </a:moveTo>
                    <a:lnTo>
                      <a:pt x="14711" y="17245"/>
                    </a:lnTo>
                    <a:lnTo>
                      <a:pt x="14245" y="17245"/>
                    </a:lnTo>
                    <a:lnTo>
                      <a:pt x="14245" y="16426"/>
                    </a:lnTo>
                    <a:close/>
                    <a:moveTo>
                      <a:pt x="15201" y="16426"/>
                    </a:moveTo>
                    <a:lnTo>
                      <a:pt x="15201" y="17245"/>
                    </a:lnTo>
                    <a:lnTo>
                      <a:pt x="14735" y="17245"/>
                    </a:lnTo>
                    <a:lnTo>
                      <a:pt x="14735" y="16426"/>
                    </a:lnTo>
                    <a:close/>
                    <a:moveTo>
                      <a:pt x="15691" y="16426"/>
                    </a:moveTo>
                    <a:lnTo>
                      <a:pt x="15691" y="17245"/>
                    </a:lnTo>
                    <a:lnTo>
                      <a:pt x="15226" y="17245"/>
                    </a:lnTo>
                    <a:lnTo>
                      <a:pt x="15226" y="16426"/>
                    </a:lnTo>
                    <a:close/>
                    <a:moveTo>
                      <a:pt x="16182" y="16426"/>
                    </a:moveTo>
                    <a:lnTo>
                      <a:pt x="16182" y="17245"/>
                    </a:lnTo>
                    <a:lnTo>
                      <a:pt x="15716" y="17245"/>
                    </a:lnTo>
                    <a:lnTo>
                      <a:pt x="15716" y="16426"/>
                    </a:lnTo>
                    <a:close/>
                    <a:moveTo>
                      <a:pt x="16672" y="16426"/>
                    </a:moveTo>
                    <a:lnTo>
                      <a:pt x="16672" y="17245"/>
                    </a:lnTo>
                    <a:lnTo>
                      <a:pt x="16206" y="17245"/>
                    </a:lnTo>
                    <a:lnTo>
                      <a:pt x="16206" y="16426"/>
                    </a:lnTo>
                    <a:close/>
                    <a:moveTo>
                      <a:pt x="17162" y="16426"/>
                    </a:moveTo>
                    <a:lnTo>
                      <a:pt x="17162" y="17245"/>
                    </a:lnTo>
                    <a:lnTo>
                      <a:pt x="16697" y="17245"/>
                    </a:lnTo>
                    <a:lnTo>
                      <a:pt x="16697" y="16426"/>
                    </a:lnTo>
                    <a:close/>
                    <a:moveTo>
                      <a:pt x="17653" y="16426"/>
                    </a:moveTo>
                    <a:lnTo>
                      <a:pt x="17653" y="17245"/>
                    </a:lnTo>
                    <a:lnTo>
                      <a:pt x="17187" y="17245"/>
                    </a:lnTo>
                    <a:lnTo>
                      <a:pt x="17187" y="16426"/>
                    </a:lnTo>
                    <a:close/>
                    <a:moveTo>
                      <a:pt x="18143" y="16426"/>
                    </a:moveTo>
                    <a:lnTo>
                      <a:pt x="18143" y="17245"/>
                    </a:lnTo>
                    <a:lnTo>
                      <a:pt x="17677" y="17245"/>
                    </a:lnTo>
                    <a:lnTo>
                      <a:pt x="17677" y="16426"/>
                    </a:lnTo>
                    <a:close/>
                    <a:moveTo>
                      <a:pt x="18633" y="16426"/>
                    </a:moveTo>
                    <a:lnTo>
                      <a:pt x="18633" y="17245"/>
                    </a:lnTo>
                    <a:lnTo>
                      <a:pt x="18168" y="17245"/>
                    </a:lnTo>
                    <a:lnTo>
                      <a:pt x="18168" y="16426"/>
                    </a:lnTo>
                    <a:close/>
                    <a:moveTo>
                      <a:pt x="19124" y="16426"/>
                    </a:moveTo>
                    <a:lnTo>
                      <a:pt x="19124" y="17245"/>
                    </a:lnTo>
                    <a:lnTo>
                      <a:pt x="18658" y="17245"/>
                    </a:lnTo>
                    <a:lnTo>
                      <a:pt x="18658" y="16426"/>
                    </a:lnTo>
                    <a:close/>
                    <a:moveTo>
                      <a:pt x="19614" y="16426"/>
                    </a:moveTo>
                    <a:lnTo>
                      <a:pt x="19614" y="17245"/>
                    </a:lnTo>
                    <a:lnTo>
                      <a:pt x="19148" y="17245"/>
                    </a:lnTo>
                    <a:lnTo>
                      <a:pt x="19148" y="16426"/>
                    </a:lnTo>
                    <a:close/>
                    <a:moveTo>
                      <a:pt x="20105" y="16426"/>
                    </a:moveTo>
                    <a:lnTo>
                      <a:pt x="20105" y="17245"/>
                    </a:lnTo>
                    <a:lnTo>
                      <a:pt x="19639" y="17245"/>
                    </a:lnTo>
                    <a:lnTo>
                      <a:pt x="19639" y="16426"/>
                    </a:lnTo>
                    <a:close/>
                    <a:moveTo>
                      <a:pt x="20595" y="16426"/>
                    </a:moveTo>
                    <a:lnTo>
                      <a:pt x="20595" y="17245"/>
                    </a:lnTo>
                    <a:lnTo>
                      <a:pt x="20129" y="17245"/>
                    </a:lnTo>
                    <a:lnTo>
                      <a:pt x="20129" y="16426"/>
                    </a:lnTo>
                    <a:close/>
                    <a:moveTo>
                      <a:pt x="21085" y="16426"/>
                    </a:moveTo>
                    <a:lnTo>
                      <a:pt x="21085" y="17245"/>
                    </a:lnTo>
                    <a:lnTo>
                      <a:pt x="20619" y="17245"/>
                    </a:lnTo>
                    <a:lnTo>
                      <a:pt x="20619" y="16426"/>
                    </a:lnTo>
                    <a:close/>
                    <a:moveTo>
                      <a:pt x="21576" y="16426"/>
                    </a:moveTo>
                    <a:lnTo>
                      <a:pt x="21576" y="17245"/>
                    </a:lnTo>
                    <a:lnTo>
                      <a:pt x="21110" y="17245"/>
                    </a:lnTo>
                    <a:lnTo>
                      <a:pt x="21110" y="16426"/>
                    </a:lnTo>
                    <a:close/>
                    <a:moveTo>
                      <a:pt x="491" y="17288"/>
                    </a:moveTo>
                    <a:lnTo>
                      <a:pt x="491" y="18107"/>
                    </a:lnTo>
                    <a:lnTo>
                      <a:pt x="25" y="18107"/>
                    </a:lnTo>
                    <a:lnTo>
                      <a:pt x="25" y="17288"/>
                    </a:lnTo>
                    <a:close/>
                    <a:moveTo>
                      <a:pt x="981" y="17288"/>
                    </a:moveTo>
                    <a:lnTo>
                      <a:pt x="981" y="18107"/>
                    </a:lnTo>
                    <a:lnTo>
                      <a:pt x="515" y="18107"/>
                    </a:lnTo>
                    <a:lnTo>
                      <a:pt x="515" y="17288"/>
                    </a:lnTo>
                    <a:close/>
                    <a:moveTo>
                      <a:pt x="1471" y="17288"/>
                    </a:moveTo>
                    <a:lnTo>
                      <a:pt x="1471" y="18107"/>
                    </a:lnTo>
                    <a:lnTo>
                      <a:pt x="1005" y="18107"/>
                    </a:lnTo>
                    <a:lnTo>
                      <a:pt x="1005" y="17288"/>
                    </a:lnTo>
                    <a:close/>
                    <a:moveTo>
                      <a:pt x="1961" y="17288"/>
                    </a:moveTo>
                    <a:lnTo>
                      <a:pt x="1961" y="18107"/>
                    </a:lnTo>
                    <a:lnTo>
                      <a:pt x="1496" y="18107"/>
                    </a:lnTo>
                    <a:lnTo>
                      <a:pt x="1496" y="17288"/>
                    </a:lnTo>
                    <a:close/>
                    <a:moveTo>
                      <a:pt x="2452" y="17288"/>
                    </a:moveTo>
                    <a:lnTo>
                      <a:pt x="2452" y="18107"/>
                    </a:lnTo>
                    <a:lnTo>
                      <a:pt x="1986" y="18107"/>
                    </a:lnTo>
                    <a:lnTo>
                      <a:pt x="1986" y="17288"/>
                    </a:lnTo>
                    <a:close/>
                    <a:moveTo>
                      <a:pt x="2942" y="17288"/>
                    </a:moveTo>
                    <a:lnTo>
                      <a:pt x="2942" y="18107"/>
                    </a:lnTo>
                    <a:lnTo>
                      <a:pt x="2476" y="18107"/>
                    </a:lnTo>
                    <a:lnTo>
                      <a:pt x="2476" y="17288"/>
                    </a:lnTo>
                    <a:close/>
                    <a:moveTo>
                      <a:pt x="3433" y="17288"/>
                    </a:moveTo>
                    <a:lnTo>
                      <a:pt x="3433" y="18107"/>
                    </a:lnTo>
                    <a:lnTo>
                      <a:pt x="2967" y="18107"/>
                    </a:lnTo>
                    <a:lnTo>
                      <a:pt x="2967" y="17288"/>
                    </a:lnTo>
                    <a:close/>
                    <a:moveTo>
                      <a:pt x="3923" y="17288"/>
                    </a:moveTo>
                    <a:lnTo>
                      <a:pt x="3923" y="18107"/>
                    </a:lnTo>
                    <a:lnTo>
                      <a:pt x="3457" y="18107"/>
                    </a:lnTo>
                    <a:lnTo>
                      <a:pt x="3457" y="17288"/>
                    </a:lnTo>
                    <a:close/>
                    <a:moveTo>
                      <a:pt x="4413" y="17288"/>
                    </a:moveTo>
                    <a:lnTo>
                      <a:pt x="4413" y="18107"/>
                    </a:lnTo>
                    <a:lnTo>
                      <a:pt x="3947" y="18107"/>
                    </a:lnTo>
                    <a:lnTo>
                      <a:pt x="3947" y="17288"/>
                    </a:lnTo>
                    <a:close/>
                    <a:moveTo>
                      <a:pt x="4904" y="17288"/>
                    </a:moveTo>
                    <a:lnTo>
                      <a:pt x="4904" y="18107"/>
                    </a:lnTo>
                    <a:lnTo>
                      <a:pt x="4438" y="18107"/>
                    </a:lnTo>
                    <a:lnTo>
                      <a:pt x="4438" y="17288"/>
                    </a:lnTo>
                    <a:close/>
                    <a:moveTo>
                      <a:pt x="5394" y="17288"/>
                    </a:moveTo>
                    <a:lnTo>
                      <a:pt x="5394" y="18107"/>
                    </a:lnTo>
                    <a:lnTo>
                      <a:pt x="4928" y="18107"/>
                    </a:lnTo>
                    <a:lnTo>
                      <a:pt x="4928" y="17288"/>
                    </a:lnTo>
                    <a:close/>
                    <a:moveTo>
                      <a:pt x="5884" y="17288"/>
                    </a:moveTo>
                    <a:lnTo>
                      <a:pt x="5884" y="18107"/>
                    </a:lnTo>
                    <a:lnTo>
                      <a:pt x="5418" y="18107"/>
                    </a:lnTo>
                    <a:lnTo>
                      <a:pt x="5418" y="17288"/>
                    </a:lnTo>
                    <a:close/>
                    <a:moveTo>
                      <a:pt x="6375" y="17288"/>
                    </a:moveTo>
                    <a:lnTo>
                      <a:pt x="6375" y="18107"/>
                    </a:lnTo>
                    <a:lnTo>
                      <a:pt x="5909" y="18107"/>
                    </a:lnTo>
                    <a:lnTo>
                      <a:pt x="5909" y="17288"/>
                    </a:lnTo>
                    <a:close/>
                    <a:moveTo>
                      <a:pt x="6865" y="17288"/>
                    </a:moveTo>
                    <a:lnTo>
                      <a:pt x="6865" y="18107"/>
                    </a:lnTo>
                    <a:lnTo>
                      <a:pt x="6399" y="18107"/>
                    </a:lnTo>
                    <a:lnTo>
                      <a:pt x="6399" y="17288"/>
                    </a:lnTo>
                    <a:close/>
                    <a:moveTo>
                      <a:pt x="7355" y="17288"/>
                    </a:moveTo>
                    <a:lnTo>
                      <a:pt x="7355" y="18107"/>
                    </a:lnTo>
                    <a:lnTo>
                      <a:pt x="6890" y="18107"/>
                    </a:lnTo>
                    <a:lnTo>
                      <a:pt x="6890" y="17288"/>
                    </a:lnTo>
                    <a:close/>
                    <a:moveTo>
                      <a:pt x="7846" y="17288"/>
                    </a:moveTo>
                    <a:lnTo>
                      <a:pt x="7846" y="18107"/>
                    </a:lnTo>
                    <a:lnTo>
                      <a:pt x="7380" y="18107"/>
                    </a:lnTo>
                    <a:lnTo>
                      <a:pt x="7380" y="17288"/>
                    </a:lnTo>
                    <a:close/>
                    <a:moveTo>
                      <a:pt x="8336" y="17288"/>
                    </a:moveTo>
                    <a:lnTo>
                      <a:pt x="8336" y="18107"/>
                    </a:lnTo>
                    <a:lnTo>
                      <a:pt x="7870" y="18107"/>
                    </a:lnTo>
                    <a:lnTo>
                      <a:pt x="7870" y="17288"/>
                    </a:lnTo>
                    <a:close/>
                    <a:moveTo>
                      <a:pt x="8826" y="17288"/>
                    </a:moveTo>
                    <a:lnTo>
                      <a:pt x="8826" y="18107"/>
                    </a:lnTo>
                    <a:lnTo>
                      <a:pt x="8361" y="18107"/>
                    </a:lnTo>
                    <a:lnTo>
                      <a:pt x="8361" y="17288"/>
                    </a:lnTo>
                    <a:close/>
                    <a:moveTo>
                      <a:pt x="9317" y="17288"/>
                    </a:moveTo>
                    <a:lnTo>
                      <a:pt x="9317" y="18107"/>
                    </a:lnTo>
                    <a:lnTo>
                      <a:pt x="8851" y="18107"/>
                    </a:lnTo>
                    <a:lnTo>
                      <a:pt x="8851" y="17288"/>
                    </a:lnTo>
                    <a:close/>
                    <a:moveTo>
                      <a:pt x="9807" y="17288"/>
                    </a:moveTo>
                    <a:lnTo>
                      <a:pt x="9807" y="18107"/>
                    </a:lnTo>
                    <a:lnTo>
                      <a:pt x="9341" y="18107"/>
                    </a:lnTo>
                    <a:lnTo>
                      <a:pt x="9341" y="17288"/>
                    </a:lnTo>
                    <a:close/>
                    <a:moveTo>
                      <a:pt x="10297" y="17288"/>
                    </a:moveTo>
                    <a:lnTo>
                      <a:pt x="10297" y="18107"/>
                    </a:lnTo>
                    <a:lnTo>
                      <a:pt x="9832" y="18107"/>
                    </a:lnTo>
                    <a:lnTo>
                      <a:pt x="9832" y="17288"/>
                    </a:lnTo>
                    <a:close/>
                    <a:moveTo>
                      <a:pt x="10788" y="17288"/>
                    </a:moveTo>
                    <a:lnTo>
                      <a:pt x="10788" y="18107"/>
                    </a:lnTo>
                    <a:lnTo>
                      <a:pt x="10322" y="18107"/>
                    </a:lnTo>
                    <a:lnTo>
                      <a:pt x="10322" y="17288"/>
                    </a:lnTo>
                    <a:close/>
                    <a:moveTo>
                      <a:pt x="11278" y="17288"/>
                    </a:moveTo>
                    <a:lnTo>
                      <a:pt x="11278" y="18107"/>
                    </a:lnTo>
                    <a:lnTo>
                      <a:pt x="10812" y="18107"/>
                    </a:lnTo>
                    <a:lnTo>
                      <a:pt x="10812" y="17288"/>
                    </a:lnTo>
                    <a:close/>
                    <a:moveTo>
                      <a:pt x="11769" y="17288"/>
                    </a:moveTo>
                    <a:lnTo>
                      <a:pt x="11769" y="18107"/>
                    </a:lnTo>
                    <a:lnTo>
                      <a:pt x="11303" y="18107"/>
                    </a:lnTo>
                    <a:lnTo>
                      <a:pt x="11303" y="17288"/>
                    </a:lnTo>
                    <a:close/>
                    <a:moveTo>
                      <a:pt x="12259" y="17288"/>
                    </a:moveTo>
                    <a:lnTo>
                      <a:pt x="12259" y="18107"/>
                    </a:lnTo>
                    <a:lnTo>
                      <a:pt x="11793" y="18107"/>
                    </a:lnTo>
                    <a:lnTo>
                      <a:pt x="11793" y="17288"/>
                    </a:lnTo>
                    <a:close/>
                    <a:moveTo>
                      <a:pt x="12749" y="17288"/>
                    </a:moveTo>
                    <a:lnTo>
                      <a:pt x="12749" y="18107"/>
                    </a:lnTo>
                    <a:lnTo>
                      <a:pt x="12283" y="18107"/>
                    </a:lnTo>
                    <a:lnTo>
                      <a:pt x="12283" y="17288"/>
                    </a:lnTo>
                    <a:close/>
                    <a:moveTo>
                      <a:pt x="13240" y="17288"/>
                    </a:moveTo>
                    <a:lnTo>
                      <a:pt x="13240" y="18107"/>
                    </a:lnTo>
                    <a:lnTo>
                      <a:pt x="12774" y="18107"/>
                    </a:lnTo>
                    <a:lnTo>
                      <a:pt x="12774" y="17288"/>
                    </a:lnTo>
                    <a:close/>
                    <a:moveTo>
                      <a:pt x="13730" y="17288"/>
                    </a:moveTo>
                    <a:lnTo>
                      <a:pt x="13730" y="18107"/>
                    </a:lnTo>
                    <a:lnTo>
                      <a:pt x="13264" y="18107"/>
                    </a:lnTo>
                    <a:lnTo>
                      <a:pt x="13264" y="17288"/>
                    </a:lnTo>
                    <a:close/>
                    <a:moveTo>
                      <a:pt x="14220" y="17288"/>
                    </a:moveTo>
                    <a:lnTo>
                      <a:pt x="14220" y="18107"/>
                    </a:lnTo>
                    <a:lnTo>
                      <a:pt x="13754" y="18107"/>
                    </a:lnTo>
                    <a:lnTo>
                      <a:pt x="13754" y="17288"/>
                    </a:lnTo>
                    <a:close/>
                    <a:moveTo>
                      <a:pt x="14711" y="17288"/>
                    </a:moveTo>
                    <a:lnTo>
                      <a:pt x="14711" y="18107"/>
                    </a:lnTo>
                    <a:lnTo>
                      <a:pt x="14245" y="18107"/>
                    </a:lnTo>
                    <a:lnTo>
                      <a:pt x="14245" y="17288"/>
                    </a:lnTo>
                    <a:close/>
                    <a:moveTo>
                      <a:pt x="15201" y="17288"/>
                    </a:moveTo>
                    <a:lnTo>
                      <a:pt x="15201" y="18107"/>
                    </a:lnTo>
                    <a:lnTo>
                      <a:pt x="14735" y="18107"/>
                    </a:lnTo>
                    <a:lnTo>
                      <a:pt x="14735" y="17288"/>
                    </a:lnTo>
                    <a:close/>
                    <a:moveTo>
                      <a:pt x="15691" y="17288"/>
                    </a:moveTo>
                    <a:lnTo>
                      <a:pt x="15691" y="18107"/>
                    </a:lnTo>
                    <a:lnTo>
                      <a:pt x="15226" y="18107"/>
                    </a:lnTo>
                    <a:lnTo>
                      <a:pt x="15226" y="17288"/>
                    </a:lnTo>
                    <a:close/>
                    <a:moveTo>
                      <a:pt x="16182" y="17288"/>
                    </a:moveTo>
                    <a:lnTo>
                      <a:pt x="16182" y="18107"/>
                    </a:lnTo>
                    <a:lnTo>
                      <a:pt x="15716" y="18107"/>
                    </a:lnTo>
                    <a:lnTo>
                      <a:pt x="15716" y="17288"/>
                    </a:lnTo>
                    <a:close/>
                    <a:moveTo>
                      <a:pt x="16672" y="17288"/>
                    </a:moveTo>
                    <a:lnTo>
                      <a:pt x="16672" y="18107"/>
                    </a:lnTo>
                    <a:lnTo>
                      <a:pt x="16206" y="18107"/>
                    </a:lnTo>
                    <a:lnTo>
                      <a:pt x="16206" y="17288"/>
                    </a:lnTo>
                    <a:close/>
                    <a:moveTo>
                      <a:pt x="17162" y="17288"/>
                    </a:moveTo>
                    <a:lnTo>
                      <a:pt x="17162" y="18107"/>
                    </a:lnTo>
                    <a:lnTo>
                      <a:pt x="16697" y="18107"/>
                    </a:lnTo>
                    <a:lnTo>
                      <a:pt x="16697" y="17288"/>
                    </a:lnTo>
                    <a:close/>
                    <a:moveTo>
                      <a:pt x="17653" y="17288"/>
                    </a:moveTo>
                    <a:lnTo>
                      <a:pt x="17653" y="18107"/>
                    </a:lnTo>
                    <a:lnTo>
                      <a:pt x="17187" y="18107"/>
                    </a:lnTo>
                    <a:lnTo>
                      <a:pt x="17187" y="17288"/>
                    </a:lnTo>
                    <a:close/>
                    <a:moveTo>
                      <a:pt x="18143" y="17288"/>
                    </a:moveTo>
                    <a:lnTo>
                      <a:pt x="18143" y="18107"/>
                    </a:lnTo>
                    <a:lnTo>
                      <a:pt x="17677" y="18107"/>
                    </a:lnTo>
                    <a:lnTo>
                      <a:pt x="17677" y="17288"/>
                    </a:lnTo>
                    <a:close/>
                    <a:moveTo>
                      <a:pt x="18633" y="17288"/>
                    </a:moveTo>
                    <a:lnTo>
                      <a:pt x="18633" y="18107"/>
                    </a:lnTo>
                    <a:lnTo>
                      <a:pt x="18168" y="18107"/>
                    </a:lnTo>
                    <a:lnTo>
                      <a:pt x="18168" y="17288"/>
                    </a:lnTo>
                    <a:close/>
                    <a:moveTo>
                      <a:pt x="19124" y="17288"/>
                    </a:moveTo>
                    <a:lnTo>
                      <a:pt x="19124" y="18107"/>
                    </a:lnTo>
                    <a:lnTo>
                      <a:pt x="18658" y="18107"/>
                    </a:lnTo>
                    <a:lnTo>
                      <a:pt x="18658" y="17288"/>
                    </a:lnTo>
                    <a:close/>
                    <a:moveTo>
                      <a:pt x="19614" y="17288"/>
                    </a:moveTo>
                    <a:lnTo>
                      <a:pt x="19614" y="18107"/>
                    </a:lnTo>
                    <a:lnTo>
                      <a:pt x="19148" y="18107"/>
                    </a:lnTo>
                    <a:lnTo>
                      <a:pt x="19148" y="17288"/>
                    </a:lnTo>
                    <a:close/>
                    <a:moveTo>
                      <a:pt x="20105" y="17288"/>
                    </a:moveTo>
                    <a:lnTo>
                      <a:pt x="20105" y="18107"/>
                    </a:lnTo>
                    <a:lnTo>
                      <a:pt x="19639" y="18107"/>
                    </a:lnTo>
                    <a:lnTo>
                      <a:pt x="19639" y="17288"/>
                    </a:lnTo>
                    <a:close/>
                    <a:moveTo>
                      <a:pt x="20595" y="17288"/>
                    </a:moveTo>
                    <a:lnTo>
                      <a:pt x="20595" y="18107"/>
                    </a:lnTo>
                    <a:lnTo>
                      <a:pt x="20129" y="18107"/>
                    </a:lnTo>
                    <a:lnTo>
                      <a:pt x="20129" y="17288"/>
                    </a:lnTo>
                    <a:close/>
                    <a:moveTo>
                      <a:pt x="21085" y="17288"/>
                    </a:moveTo>
                    <a:lnTo>
                      <a:pt x="21085" y="18107"/>
                    </a:lnTo>
                    <a:lnTo>
                      <a:pt x="20619" y="18107"/>
                    </a:lnTo>
                    <a:lnTo>
                      <a:pt x="20619" y="17288"/>
                    </a:lnTo>
                    <a:close/>
                    <a:moveTo>
                      <a:pt x="21576" y="17288"/>
                    </a:moveTo>
                    <a:lnTo>
                      <a:pt x="21576" y="18107"/>
                    </a:lnTo>
                    <a:lnTo>
                      <a:pt x="21110" y="18107"/>
                    </a:lnTo>
                    <a:lnTo>
                      <a:pt x="21110" y="17288"/>
                    </a:lnTo>
                    <a:close/>
                    <a:moveTo>
                      <a:pt x="491" y="18150"/>
                    </a:moveTo>
                    <a:lnTo>
                      <a:pt x="491" y="18970"/>
                    </a:lnTo>
                    <a:lnTo>
                      <a:pt x="25" y="18970"/>
                    </a:lnTo>
                    <a:lnTo>
                      <a:pt x="25" y="18150"/>
                    </a:lnTo>
                    <a:close/>
                    <a:moveTo>
                      <a:pt x="981" y="18150"/>
                    </a:moveTo>
                    <a:lnTo>
                      <a:pt x="981" y="18970"/>
                    </a:lnTo>
                    <a:lnTo>
                      <a:pt x="515" y="18970"/>
                    </a:lnTo>
                    <a:lnTo>
                      <a:pt x="515" y="18150"/>
                    </a:lnTo>
                    <a:close/>
                    <a:moveTo>
                      <a:pt x="1471" y="18150"/>
                    </a:moveTo>
                    <a:lnTo>
                      <a:pt x="1471" y="18970"/>
                    </a:lnTo>
                    <a:lnTo>
                      <a:pt x="1005" y="18970"/>
                    </a:lnTo>
                    <a:lnTo>
                      <a:pt x="1005" y="18150"/>
                    </a:lnTo>
                    <a:close/>
                    <a:moveTo>
                      <a:pt x="1961" y="18150"/>
                    </a:moveTo>
                    <a:lnTo>
                      <a:pt x="1961" y="18970"/>
                    </a:lnTo>
                    <a:lnTo>
                      <a:pt x="1496" y="18970"/>
                    </a:lnTo>
                    <a:lnTo>
                      <a:pt x="1496" y="18150"/>
                    </a:lnTo>
                    <a:close/>
                    <a:moveTo>
                      <a:pt x="2452" y="18150"/>
                    </a:moveTo>
                    <a:lnTo>
                      <a:pt x="2452" y="18970"/>
                    </a:lnTo>
                    <a:lnTo>
                      <a:pt x="1986" y="18970"/>
                    </a:lnTo>
                    <a:lnTo>
                      <a:pt x="1986" y="18150"/>
                    </a:lnTo>
                    <a:close/>
                    <a:moveTo>
                      <a:pt x="2942" y="18150"/>
                    </a:moveTo>
                    <a:lnTo>
                      <a:pt x="2942" y="18970"/>
                    </a:lnTo>
                    <a:lnTo>
                      <a:pt x="2476" y="18970"/>
                    </a:lnTo>
                    <a:lnTo>
                      <a:pt x="2476" y="18150"/>
                    </a:lnTo>
                    <a:close/>
                    <a:moveTo>
                      <a:pt x="3433" y="18150"/>
                    </a:moveTo>
                    <a:lnTo>
                      <a:pt x="3433" y="18970"/>
                    </a:lnTo>
                    <a:lnTo>
                      <a:pt x="2967" y="18970"/>
                    </a:lnTo>
                    <a:lnTo>
                      <a:pt x="2967" y="18150"/>
                    </a:lnTo>
                    <a:close/>
                    <a:moveTo>
                      <a:pt x="3923" y="18150"/>
                    </a:moveTo>
                    <a:lnTo>
                      <a:pt x="3923" y="18970"/>
                    </a:lnTo>
                    <a:lnTo>
                      <a:pt x="3457" y="18970"/>
                    </a:lnTo>
                    <a:lnTo>
                      <a:pt x="3457" y="18150"/>
                    </a:lnTo>
                    <a:close/>
                    <a:moveTo>
                      <a:pt x="4413" y="18150"/>
                    </a:moveTo>
                    <a:lnTo>
                      <a:pt x="4413" y="18970"/>
                    </a:lnTo>
                    <a:lnTo>
                      <a:pt x="3947" y="18970"/>
                    </a:lnTo>
                    <a:lnTo>
                      <a:pt x="3947" y="18150"/>
                    </a:lnTo>
                    <a:close/>
                    <a:moveTo>
                      <a:pt x="4904" y="18150"/>
                    </a:moveTo>
                    <a:lnTo>
                      <a:pt x="4904" y="18970"/>
                    </a:lnTo>
                    <a:lnTo>
                      <a:pt x="4438" y="18970"/>
                    </a:lnTo>
                    <a:lnTo>
                      <a:pt x="4438" y="18150"/>
                    </a:lnTo>
                    <a:close/>
                    <a:moveTo>
                      <a:pt x="5394" y="18150"/>
                    </a:moveTo>
                    <a:lnTo>
                      <a:pt x="5394" y="18970"/>
                    </a:lnTo>
                    <a:lnTo>
                      <a:pt x="4928" y="18970"/>
                    </a:lnTo>
                    <a:lnTo>
                      <a:pt x="4928" y="18150"/>
                    </a:lnTo>
                    <a:close/>
                    <a:moveTo>
                      <a:pt x="5884" y="18150"/>
                    </a:moveTo>
                    <a:lnTo>
                      <a:pt x="5884" y="18970"/>
                    </a:lnTo>
                    <a:lnTo>
                      <a:pt x="5418" y="18970"/>
                    </a:lnTo>
                    <a:lnTo>
                      <a:pt x="5418" y="18150"/>
                    </a:lnTo>
                    <a:close/>
                    <a:moveTo>
                      <a:pt x="6375" y="18150"/>
                    </a:moveTo>
                    <a:lnTo>
                      <a:pt x="6375" y="18970"/>
                    </a:lnTo>
                    <a:lnTo>
                      <a:pt x="5909" y="18970"/>
                    </a:lnTo>
                    <a:lnTo>
                      <a:pt x="5909" y="18150"/>
                    </a:lnTo>
                    <a:close/>
                    <a:moveTo>
                      <a:pt x="6865" y="18150"/>
                    </a:moveTo>
                    <a:lnTo>
                      <a:pt x="6865" y="18970"/>
                    </a:lnTo>
                    <a:lnTo>
                      <a:pt x="6399" y="18970"/>
                    </a:lnTo>
                    <a:lnTo>
                      <a:pt x="6399" y="18150"/>
                    </a:lnTo>
                    <a:close/>
                    <a:moveTo>
                      <a:pt x="7355" y="18150"/>
                    </a:moveTo>
                    <a:lnTo>
                      <a:pt x="7355" y="18970"/>
                    </a:lnTo>
                    <a:lnTo>
                      <a:pt x="6890" y="18970"/>
                    </a:lnTo>
                    <a:lnTo>
                      <a:pt x="6890" y="18150"/>
                    </a:lnTo>
                    <a:close/>
                    <a:moveTo>
                      <a:pt x="7846" y="18150"/>
                    </a:moveTo>
                    <a:lnTo>
                      <a:pt x="7846" y="18970"/>
                    </a:lnTo>
                    <a:lnTo>
                      <a:pt x="7380" y="18970"/>
                    </a:lnTo>
                    <a:lnTo>
                      <a:pt x="7380" y="18150"/>
                    </a:lnTo>
                    <a:close/>
                    <a:moveTo>
                      <a:pt x="8336" y="18150"/>
                    </a:moveTo>
                    <a:lnTo>
                      <a:pt x="8336" y="18970"/>
                    </a:lnTo>
                    <a:lnTo>
                      <a:pt x="7870" y="18970"/>
                    </a:lnTo>
                    <a:lnTo>
                      <a:pt x="7870" y="18150"/>
                    </a:lnTo>
                    <a:close/>
                    <a:moveTo>
                      <a:pt x="8826" y="18150"/>
                    </a:moveTo>
                    <a:lnTo>
                      <a:pt x="8826" y="18970"/>
                    </a:lnTo>
                    <a:lnTo>
                      <a:pt x="8361" y="18970"/>
                    </a:lnTo>
                    <a:lnTo>
                      <a:pt x="8361" y="18150"/>
                    </a:lnTo>
                    <a:close/>
                    <a:moveTo>
                      <a:pt x="9317" y="18150"/>
                    </a:moveTo>
                    <a:lnTo>
                      <a:pt x="9317" y="18970"/>
                    </a:lnTo>
                    <a:lnTo>
                      <a:pt x="8851" y="18970"/>
                    </a:lnTo>
                    <a:lnTo>
                      <a:pt x="8851" y="18150"/>
                    </a:lnTo>
                    <a:close/>
                    <a:moveTo>
                      <a:pt x="9807" y="18150"/>
                    </a:moveTo>
                    <a:lnTo>
                      <a:pt x="9807" y="18970"/>
                    </a:lnTo>
                    <a:lnTo>
                      <a:pt x="9341" y="18970"/>
                    </a:lnTo>
                    <a:lnTo>
                      <a:pt x="9341" y="18150"/>
                    </a:lnTo>
                    <a:close/>
                    <a:moveTo>
                      <a:pt x="10297" y="18150"/>
                    </a:moveTo>
                    <a:lnTo>
                      <a:pt x="10297" y="18970"/>
                    </a:lnTo>
                    <a:lnTo>
                      <a:pt x="9832" y="18970"/>
                    </a:lnTo>
                    <a:lnTo>
                      <a:pt x="9832" y="18150"/>
                    </a:lnTo>
                    <a:close/>
                    <a:moveTo>
                      <a:pt x="10788" y="18150"/>
                    </a:moveTo>
                    <a:lnTo>
                      <a:pt x="10788" y="18970"/>
                    </a:lnTo>
                    <a:lnTo>
                      <a:pt x="10322" y="18970"/>
                    </a:lnTo>
                    <a:lnTo>
                      <a:pt x="10322" y="18150"/>
                    </a:lnTo>
                    <a:close/>
                    <a:moveTo>
                      <a:pt x="11278" y="18150"/>
                    </a:moveTo>
                    <a:lnTo>
                      <a:pt x="11278" y="18970"/>
                    </a:lnTo>
                    <a:lnTo>
                      <a:pt x="10812" y="18970"/>
                    </a:lnTo>
                    <a:lnTo>
                      <a:pt x="10812" y="18150"/>
                    </a:lnTo>
                    <a:close/>
                    <a:moveTo>
                      <a:pt x="11769" y="18150"/>
                    </a:moveTo>
                    <a:lnTo>
                      <a:pt x="11769" y="18970"/>
                    </a:lnTo>
                    <a:lnTo>
                      <a:pt x="11303" y="18970"/>
                    </a:lnTo>
                    <a:lnTo>
                      <a:pt x="11303" y="18150"/>
                    </a:lnTo>
                    <a:close/>
                    <a:moveTo>
                      <a:pt x="12259" y="18150"/>
                    </a:moveTo>
                    <a:lnTo>
                      <a:pt x="12259" y="18970"/>
                    </a:lnTo>
                    <a:lnTo>
                      <a:pt x="11793" y="18970"/>
                    </a:lnTo>
                    <a:lnTo>
                      <a:pt x="11793" y="18150"/>
                    </a:lnTo>
                    <a:close/>
                    <a:moveTo>
                      <a:pt x="12749" y="18150"/>
                    </a:moveTo>
                    <a:lnTo>
                      <a:pt x="12749" y="18970"/>
                    </a:lnTo>
                    <a:lnTo>
                      <a:pt x="12283" y="18970"/>
                    </a:lnTo>
                    <a:lnTo>
                      <a:pt x="12283" y="18150"/>
                    </a:lnTo>
                    <a:close/>
                    <a:moveTo>
                      <a:pt x="13240" y="18150"/>
                    </a:moveTo>
                    <a:lnTo>
                      <a:pt x="13240" y="18970"/>
                    </a:lnTo>
                    <a:lnTo>
                      <a:pt x="12774" y="18970"/>
                    </a:lnTo>
                    <a:lnTo>
                      <a:pt x="12774" y="18150"/>
                    </a:lnTo>
                    <a:close/>
                    <a:moveTo>
                      <a:pt x="13730" y="18150"/>
                    </a:moveTo>
                    <a:lnTo>
                      <a:pt x="13730" y="18970"/>
                    </a:lnTo>
                    <a:lnTo>
                      <a:pt x="13264" y="18970"/>
                    </a:lnTo>
                    <a:lnTo>
                      <a:pt x="13264" y="18150"/>
                    </a:lnTo>
                    <a:close/>
                    <a:moveTo>
                      <a:pt x="14220" y="18150"/>
                    </a:moveTo>
                    <a:lnTo>
                      <a:pt x="14220" y="18970"/>
                    </a:lnTo>
                    <a:lnTo>
                      <a:pt x="13754" y="18970"/>
                    </a:lnTo>
                    <a:lnTo>
                      <a:pt x="13754" y="18150"/>
                    </a:lnTo>
                    <a:close/>
                    <a:moveTo>
                      <a:pt x="14711" y="18150"/>
                    </a:moveTo>
                    <a:lnTo>
                      <a:pt x="14711" y="18970"/>
                    </a:lnTo>
                    <a:lnTo>
                      <a:pt x="14245" y="18970"/>
                    </a:lnTo>
                    <a:lnTo>
                      <a:pt x="14245" y="18150"/>
                    </a:lnTo>
                    <a:close/>
                    <a:moveTo>
                      <a:pt x="15201" y="18150"/>
                    </a:moveTo>
                    <a:lnTo>
                      <a:pt x="15201" y="18970"/>
                    </a:lnTo>
                    <a:lnTo>
                      <a:pt x="14735" y="18970"/>
                    </a:lnTo>
                    <a:lnTo>
                      <a:pt x="14735" y="18150"/>
                    </a:lnTo>
                    <a:close/>
                    <a:moveTo>
                      <a:pt x="15691" y="18150"/>
                    </a:moveTo>
                    <a:lnTo>
                      <a:pt x="15691" y="18970"/>
                    </a:lnTo>
                    <a:lnTo>
                      <a:pt x="15226" y="18970"/>
                    </a:lnTo>
                    <a:lnTo>
                      <a:pt x="15226" y="18150"/>
                    </a:lnTo>
                    <a:close/>
                    <a:moveTo>
                      <a:pt x="16182" y="18150"/>
                    </a:moveTo>
                    <a:lnTo>
                      <a:pt x="16182" y="18970"/>
                    </a:lnTo>
                    <a:lnTo>
                      <a:pt x="15716" y="18970"/>
                    </a:lnTo>
                    <a:lnTo>
                      <a:pt x="15716" y="18150"/>
                    </a:lnTo>
                    <a:close/>
                    <a:moveTo>
                      <a:pt x="16672" y="18150"/>
                    </a:moveTo>
                    <a:lnTo>
                      <a:pt x="16672" y="18970"/>
                    </a:lnTo>
                    <a:lnTo>
                      <a:pt x="16206" y="18970"/>
                    </a:lnTo>
                    <a:lnTo>
                      <a:pt x="16206" y="18150"/>
                    </a:lnTo>
                    <a:close/>
                    <a:moveTo>
                      <a:pt x="17162" y="18150"/>
                    </a:moveTo>
                    <a:lnTo>
                      <a:pt x="17162" y="18970"/>
                    </a:lnTo>
                    <a:lnTo>
                      <a:pt x="16697" y="18970"/>
                    </a:lnTo>
                    <a:lnTo>
                      <a:pt x="16697" y="18150"/>
                    </a:lnTo>
                    <a:close/>
                    <a:moveTo>
                      <a:pt x="17653" y="18150"/>
                    </a:moveTo>
                    <a:lnTo>
                      <a:pt x="17653" y="18970"/>
                    </a:lnTo>
                    <a:lnTo>
                      <a:pt x="17187" y="18970"/>
                    </a:lnTo>
                    <a:lnTo>
                      <a:pt x="17187" y="18150"/>
                    </a:lnTo>
                    <a:close/>
                    <a:moveTo>
                      <a:pt x="18143" y="18150"/>
                    </a:moveTo>
                    <a:lnTo>
                      <a:pt x="18143" y="18970"/>
                    </a:lnTo>
                    <a:lnTo>
                      <a:pt x="17677" y="18970"/>
                    </a:lnTo>
                    <a:lnTo>
                      <a:pt x="17677" y="18150"/>
                    </a:lnTo>
                    <a:close/>
                    <a:moveTo>
                      <a:pt x="18633" y="18150"/>
                    </a:moveTo>
                    <a:lnTo>
                      <a:pt x="18633" y="18970"/>
                    </a:lnTo>
                    <a:lnTo>
                      <a:pt x="18168" y="18970"/>
                    </a:lnTo>
                    <a:lnTo>
                      <a:pt x="18168" y="18150"/>
                    </a:lnTo>
                    <a:close/>
                    <a:moveTo>
                      <a:pt x="19124" y="18150"/>
                    </a:moveTo>
                    <a:lnTo>
                      <a:pt x="19124" y="18970"/>
                    </a:lnTo>
                    <a:lnTo>
                      <a:pt x="18658" y="18970"/>
                    </a:lnTo>
                    <a:lnTo>
                      <a:pt x="18658" y="18150"/>
                    </a:lnTo>
                    <a:close/>
                    <a:moveTo>
                      <a:pt x="19614" y="18150"/>
                    </a:moveTo>
                    <a:lnTo>
                      <a:pt x="19614" y="18970"/>
                    </a:lnTo>
                    <a:lnTo>
                      <a:pt x="19148" y="18970"/>
                    </a:lnTo>
                    <a:lnTo>
                      <a:pt x="19148" y="18150"/>
                    </a:lnTo>
                    <a:close/>
                    <a:moveTo>
                      <a:pt x="20105" y="18150"/>
                    </a:moveTo>
                    <a:lnTo>
                      <a:pt x="20105" y="18970"/>
                    </a:lnTo>
                    <a:lnTo>
                      <a:pt x="19639" y="18970"/>
                    </a:lnTo>
                    <a:lnTo>
                      <a:pt x="19639" y="18150"/>
                    </a:lnTo>
                    <a:close/>
                    <a:moveTo>
                      <a:pt x="20595" y="18150"/>
                    </a:moveTo>
                    <a:lnTo>
                      <a:pt x="20595" y="18970"/>
                    </a:lnTo>
                    <a:lnTo>
                      <a:pt x="20129" y="18970"/>
                    </a:lnTo>
                    <a:lnTo>
                      <a:pt x="20129" y="18150"/>
                    </a:lnTo>
                    <a:close/>
                    <a:moveTo>
                      <a:pt x="21085" y="18150"/>
                    </a:moveTo>
                    <a:lnTo>
                      <a:pt x="21085" y="18970"/>
                    </a:lnTo>
                    <a:lnTo>
                      <a:pt x="20619" y="18970"/>
                    </a:lnTo>
                    <a:lnTo>
                      <a:pt x="20619" y="18150"/>
                    </a:lnTo>
                    <a:close/>
                    <a:moveTo>
                      <a:pt x="21576" y="18150"/>
                    </a:moveTo>
                    <a:lnTo>
                      <a:pt x="21576" y="18970"/>
                    </a:lnTo>
                    <a:lnTo>
                      <a:pt x="21110" y="18970"/>
                    </a:lnTo>
                    <a:lnTo>
                      <a:pt x="21110" y="18150"/>
                    </a:lnTo>
                    <a:close/>
                    <a:moveTo>
                      <a:pt x="491" y="19013"/>
                    </a:moveTo>
                    <a:lnTo>
                      <a:pt x="491" y="19832"/>
                    </a:lnTo>
                    <a:lnTo>
                      <a:pt x="25" y="19832"/>
                    </a:lnTo>
                    <a:lnTo>
                      <a:pt x="25" y="19013"/>
                    </a:lnTo>
                    <a:close/>
                    <a:moveTo>
                      <a:pt x="981" y="19013"/>
                    </a:moveTo>
                    <a:lnTo>
                      <a:pt x="981" y="19832"/>
                    </a:lnTo>
                    <a:lnTo>
                      <a:pt x="515" y="19832"/>
                    </a:lnTo>
                    <a:lnTo>
                      <a:pt x="515" y="19013"/>
                    </a:lnTo>
                    <a:close/>
                    <a:moveTo>
                      <a:pt x="1471" y="19013"/>
                    </a:moveTo>
                    <a:lnTo>
                      <a:pt x="1471" y="19832"/>
                    </a:lnTo>
                    <a:lnTo>
                      <a:pt x="1005" y="19832"/>
                    </a:lnTo>
                    <a:lnTo>
                      <a:pt x="1005" y="19013"/>
                    </a:lnTo>
                    <a:close/>
                    <a:moveTo>
                      <a:pt x="1961" y="19013"/>
                    </a:moveTo>
                    <a:lnTo>
                      <a:pt x="1961" y="19832"/>
                    </a:lnTo>
                    <a:lnTo>
                      <a:pt x="1496" y="19832"/>
                    </a:lnTo>
                    <a:lnTo>
                      <a:pt x="1496" y="19013"/>
                    </a:lnTo>
                    <a:close/>
                    <a:moveTo>
                      <a:pt x="2452" y="19013"/>
                    </a:moveTo>
                    <a:lnTo>
                      <a:pt x="2452" y="19832"/>
                    </a:lnTo>
                    <a:lnTo>
                      <a:pt x="1986" y="19832"/>
                    </a:lnTo>
                    <a:lnTo>
                      <a:pt x="1986" y="19013"/>
                    </a:lnTo>
                    <a:close/>
                    <a:moveTo>
                      <a:pt x="2942" y="19013"/>
                    </a:moveTo>
                    <a:lnTo>
                      <a:pt x="2942" y="19832"/>
                    </a:lnTo>
                    <a:lnTo>
                      <a:pt x="2476" y="19832"/>
                    </a:lnTo>
                    <a:lnTo>
                      <a:pt x="2476" y="19013"/>
                    </a:lnTo>
                    <a:close/>
                    <a:moveTo>
                      <a:pt x="3433" y="19013"/>
                    </a:moveTo>
                    <a:lnTo>
                      <a:pt x="3433" y="19832"/>
                    </a:lnTo>
                    <a:lnTo>
                      <a:pt x="2967" y="19832"/>
                    </a:lnTo>
                    <a:lnTo>
                      <a:pt x="2967" y="19013"/>
                    </a:lnTo>
                    <a:close/>
                    <a:moveTo>
                      <a:pt x="3923" y="19013"/>
                    </a:moveTo>
                    <a:lnTo>
                      <a:pt x="3923" y="19832"/>
                    </a:lnTo>
                    <a:lnTo>
                      <a:pt x="3457" y="19832"/>
                    </a:lnTo>
                    <a:lnTo>
                      <a:pt x="3457" y="19013"/>
                    </a:lnTo>
                    <a:close/>
                    <a:moveTo>
                      <a:pt x="4413" y="19013"/>
                    </a:moveTo>
                    <a:lnTo>
                      <a:pt x="4413" y="19832"/>
                    </a:lnTo>
                    <a:lnTo>
                      <a:pt x="3947" y="19832"/>
                    </a:lnTo>
                    <a:lnTo>
                      <a:pt x="3947" y="19013"/>
                    </a:lnTo>
                    <a:close/>
                    <a:moveTo>
                      <a:pt x="4904" y="19013"/>
                    </a:moveTo>
                    <a:lnTo>
                      <a:pt x="4904" y="19832"/>
                    </a:lnTo>
                    <a:lnTo>
                      <a:pt x="4438" y="19832"/>
                    </a:lnTo>
                    <a:lnTo>
                      <a:pt x="4438" y="19013"/>
                    </a:lnTo>
                    <a:close/>
                    <a:moveTo>
                      <a:pt x="5394" y="19013"/>
                    </a:moveTo>
                    <a:lnTo>
                      <a:pt x="5394" y="19832"/>
                    </a:lnTo>
                    <a:lnTo>
                      <a:pt x="4928" y="19832"/>
                    </a:lnTo>
                    <a:lnTo>
                      <a:pt x="4928" y="19013"/>
                    </a:lnTo>
                    <a:close/>
                    <a:moveTo>
                      <a:pt x="5884" y="19013"/>
                    </a:moveTo>
                    <a:lnTo>
                      <a:pt x="5884" y="19832"/>
                    </a:lnTo>
                    <a:lnTo>
                      <a:pt x="5418" y="19832"/>
                    </a:lnTo>
                    <a:lnTo>
                      <a:pt x="5418" y="19013"/>
                    </a:lnTo>
                    <a:close/>
                    <a:moveTo>
                      <a:pt x="6375" y="19013"/>
                    </a:moveTo>
                    <a:lnTo>
                      <a:pt x="6375" y="19832"/>
                    </a:lnTo>
                    <a:lnTo>
                      <a:pt x="5909" y="19832"/>
                    </a:lnTo>
                    <a:lnTo>
                      <a:pt x="5909" y="19013"/>
                    </a:lnTo>
                    <a:close/>
                    <a:moveTo>
                      <a:pt x="6865" y="19013"/>
                    </a:moveTo>
                    <a:lnTo>
                      <a:pt x="6865" y="19832"/>
                    </a:lnTo>
                    <a:lnTo>
                      <a:pt x="6399" y="19832"/>
                    </a:lnTo>
                    <a:lnTo>
                      <a:pt x="6399" y="19013"/>
                    </a:lnTo>
                    <a:close/>
                    <a:moveTo>
                      <a:pt x="7355" y="19013"/>
                    </a:moveTo>
                    <a:lnTo>
                      <a:pt x="7355" y="19832"/>
                    </a:lnTo>
                    <a:lnTo>
                      <a:pt x="6890" y="19832"/>
                    </a:lnTo>
                    <a:lnTo>
                      <a:pt x="6890" y="19013"/>
                    </a:lnTo>
                    <a:close/>
                    <a:moveTo>
                      <a:pt x="7846" y="19013"/>
                    </a:moveTo>
                    <a:lnTo>
                      <a:pt x="7846" y="19832"/>
                    </a:lnTo>
                    <a:lnTo>
                      <a:pt x="7380" y="19832"/>
                    </a:lnTo>
                    <a:lnTo>
                      <a:pt x="7380" y="19013"/>
                    </a:lnTo>
                    <a:close/>
                    <a:moveTo>
                      <a:pt x="8336" y="19013"/>
                    </a:moveTo>
                    <a:lnTo>
                      <a:pt x="8336" y="19832"/>
                    </a:lnTo>
                    <a:lnTo>
                      <a:pt x="7870" y="19832"/>
                    </a:lnTo>
                    <a:lnTo>
                      <a:pt x="7870" y="19013"/>
                    </a:lnTo>
                    <a:close/>
                    <a:moveTo>
                      <a:pt x="8826" y="19013"/>
                    </a:moveTo>
                    <a:lnTo>
                      <a:pt x="8826" y="19832"/>
                    </a:lnTo>
                    <a:lnTo>
                      <a:pt x="8361" y="19832"/>
                    </a:lnTo>
                    <a:lnTo>
                      <a:pt x="8361" y="19013"/>
                    </a:lnTo>
                    <a:close/>
                    <a:moveTo>
                      <a:pt x="9317" y="19013"/>
                    </a:moveTo>
                    <a:lnTo>
                      <a:pt x="9317" y="19832"/>
                    </a:lnTo>
                    <a:lnTo>
                      <a:pt x="8851" y="19832"/>
                    </a:lnTo>
                    <a:lnTo>
                      <a:pt x="8851" y="19013"/>
                    </a:lnTo>
                    <a:close/>
                    <a:moveTo>
                      <a:pt x="9807" y="19013"/>
                    </a:moveTo>
                    <a:lnTo>
                      <a:pt x="9807" y="19832"/>
                    </a:lnTo>
                    <a:lnTo>
                      <a:pt x="9341" y="19832"/>
                    </a:lnTo>
                    <a:lnTo>
                      <a:pt x="9341" y="19013"/>
                    </a:lnTo>
                    <a:close/>
                    <a:moveTo>
                      <a:pt x="10297" y="19013"/>
                    </a:moveTo>
                    <a:lnTo>
                      <a:pt x="10297" y="19832"/>
                    </a:lnTo>
                    <a:lnTo>
                      <a:pt x="9832" y="19832"/>
                    </a:lnTo>
                    <a:lnTo>
                      <a:pt x="9832" y="19013"/>
                    </a:lnTo>
                    <a:close/>
                    <a:moveTo>
                      <a:pt x="10788" y="19013"/>
                    </a:moveTo>
                    <a:lnTo>
                      <a:pt x="10788" y="19832"/>
                    </a:lnTo>
                    <a:lnTo>
                      <a:pt x="10322" y="19832"/>
                    </a:lnTo>
                    <a:lnTo>
                      <a:pt x="10322" y="19013"/>
                    </a:lnTo>
                    <a:close/>
                    <a:moveTo>
                      <a:pt x="11278" y="19013"/>
                    </a:moveTo>
                    <a:lnTo>
                      <a:pt x="11278" y="19832"/>
                    </a:lnTo>
                    <a:lnTo>
                      <a:pt x="10812" y="19832"/>
                    </a:lnTo>
                    <a:lnTo>
                      <a:pt x="10812" y="19013"/>
                    </a:lnTo>
                    <a:close/>
                    <a:moveTo>
                      <a:pt x="11769" y="19013"/>
                    </a:moveTo>
                    <a:lnTo>
                      <a:pt x="11769" y="19832"/>
                    </a:lnTo>
                    <a:lnTo>
                      <a:pt x="11303" y="19832"/>
                    </a:lnTo>
                    <a:lnTo>
                      <a:pt x="11303" y="19013"/>
                    </a:lnTo>
                    <a:close/>
                    <a:moveTo>
                      <a:pt x="12259" y="19013"/>
                    </a:moveTo>
                    <a:lnTo>
                      <a:pt x="12259" y="19832"/>
                    </a:lnTo>
                    <a:lnTo>
                      <a:pt x="11793" y="19832"/>
                    </a:lnTo>
                    <a:lnTo>
                      <a:pt x="11793" y="19013"/>
                    </a:lnTo>
                    <a:close/>
                    <a:moveTo>
                      <a:pt x="12749" y="19013"/>
                    </a:moveTo>
                    <a:lnTo>
                      <a:pt x="12749" y="19832"/>
                    </a:lnTo>
                    <a:lnTo>
                      <a:pt x="12283" y="19832"/>
                    </a:lnTo>
                    <a:lnTo>
                      <a:pt x="12283" y="19013"/>
                    </a:lnTo>
                    <a:close/>
                    <a:moveTo>
                      <a:pt x="13240" y="19013"/>
                    </a:moveTo>
                    <a:lnTo>
                      <a:pt x="13240" y="19832"/>
                    </a:lnTo>
                    <a:lnTo>
                      <a:pt x="12774" y="19832"/>
                    </a:lnTo>
                    <a:lnTo>
                      <a:pt x="12774" y="19013"/>
                    </a:lnTo>
                    <a:close/>
                    <a:moveTo>
                      <a:pt x="13730" y="19013"/>
                    </a:moveTo>
                    <a:lnTo>
                      <a:pt x="13730" y="19832"/>
                    </a:lnTo>
                    <a:lnTo>
                      <a:pt x="13264" y="19832"/>
                    </a:lnTo>
                    <a:lnTo>
                      <a:pt x="13264" y="19013"/>
                    </a:lnTo>
                    <a:close/>
                    <a:moveTo>
                      <a:pt x="14220" y="19013"/>
                    </a:moveTo>
                    <a:lnTo>
                      <a:pt x="14220" y="19832"/>
                    </a:lnTo>
                    <a:lnTo>
                      <a:pt x="13754" y="19832"/>
                    </a:lnTo>
                    <a:lnTo>
                      <a:pt x="13754" y="19013"/>
                    </a:lnTo>
                    <a:close/>
                    <a:moveTo>
                      <a:pt x="14711" y="19013"/>
                    </a:moveTo>
                    <a:lnTo>
                      <a:pt x="14711" y="19832"/>
                    </a:lnTo>
                    <a:lnTo>
                      <a:pt x="14245" y="19832"/>
                    </a:lnTo>
                    <a:lnTo>
                      <a:pt x="14245" y="19013"/>
                    </a:lnTo>
                    <a:close/>
                    <a:moveTo>
                      <a:pt x="15201" y="19013"/>
                    </a:moveTo>
                    <a:lnTo>
                      <a:pt x="15201" y="19832"/>
                    </a:lnTo>
                    <a:lnTo>
                      <a:pt x="14735" y="19832"/>
                    </a:lnTo>
                    <a:lnTo>
                      <a:pt x="14735" y="19013"/>
                    </a:lnTo>
                    <a:close/>
                    <a:moveTo>
                      <a:pt x="15691" y="19013"/>
                    </a:moveTo>
                    <a:lnTo>
                      <a:pt x="15691" y="19832"/>
                    </a:lnTo>
                    <a:lnTo>
                      <a:pt x="15226" y="19832"/>
                    </a:lnTo>
                    <a:lnTo>
                      <a:pt x="15226" y="19013"/>
                    </a:lnTo>
                    <a:close/>
                    <a:moveTo>
                      <a:pt x="16182" y="19013"/>
                    </a:moveTo>
                    <a:lnTo>
                      <a:pt x="16182" y="19832"/>
                    </a:lnTo>
                    <a:lnTo>
                      <a:pt x="15716" y="19832"/>
                    </a:lnTo>
                    <a:lnTo>
                      <a:pt x="15716" y="19013"/>
                    </a:lnTo>
                    <a:close/>
                    <a:moveTo>
                      <a:pt x="16672" y="19013"/>
                    </a:moveTo>
                    <a:lnTo>
                      <a:pt x="16672" y="19832"/>
                    </a:lnTo>
                    <a:lnTo>
                      <a:pt x="16206" y="19832"/>
                    </a:lnTo>
                    <a:lnTo>
                      <a:pt x="16206" y="19013"/>
                    </a:lnTo>
                    <a:close/>
                    <a:moveTo>
                      <a:pt x="17162" y="19013"/>
                    </a:moveTo>
                    <a:lnTo>
                      <a:pt x="17162" y="19832"/>
                    </a:lnTo>
                    <a:lnTo>
                      <a:pt x="16697" y="19832"/>
                    </a:lnTo>
                    <a:lnTo>
                      <a:pt x="16697" y="19013"/>
                    </a:lnTo>
                    <a:close/>
                    <a:moveTo>
                      <a:pt x="17653" y="19013"/>
                    </a:moveTo>
                    <a:lnTo>
                      <a:pt x="17653" y="19832"/>
                    </a:lnTo>
                    <a:lnTo>
                      <a:pt x="17187" y="19832"/>
                    </a:lnTo>
                    <a:lnTo>
                      <a:pt x="17187" y="19013"/>
                    </a:lnTo>
                    <a:close/>
                    <a:moveTo>
                      <a:pt x="18143" y="19013"/>
                    </a:moveTo>
                    <a:lnTo>
                      <a:pt x="18143" y="19832"/>
                    </a:lnTo>
                    <a:lnTo>
                      <a:pt x="17677" y="19832"/>
                    </a:lnTo>
                    <a:lnTo>
                      <a:pt x="17677" y="19013"/>
                    </a:lnTo>
                    <a:close/>
                    <a:moveTo>
                      <a:pt x="18633" y="19013"/>
                    </a:moveTo>
                    <a:lnTo>
                      <a:pt x="18633" y="19832"/>
                    </a:lnTo>
                    <a:lnTo>
                      <a:pt x="18168" y="19832"/>
                    </a:lnTo>
                    <a:lnTo>
                      <a:pt x="18168" y="19013"/>
                    </a:lnTo>
                    <a:close/>
                    <a:moveTo>
                      <a:pt x="19124" y="19013"/>
                    </a:moveTo>
                    <a:lnTo>
                      <a:pt x="19124" y="19832"/>
                    </a:lnTo>
                    <a:lnTo>
                      <a:pt x="18658" y="19832"/>
                    </a:lnTo>
                    <a:lnTo>
                      <a:pt x="18658" y="19013"/>
                    </a:lnTo>
                    <a:close/>
                    <a:moveTo>
                      <a:pt x="19614" y="19013"/>
                    </a:moveTo>
                    <a:lnTo>
                      <a:pt x="19614" y="19832"/>
                    </a:lnTo>
                    <a:lnTo>
                      <a:pt x="19148" y="19832"/>
                    </a:lnTo>
                    <a:lnTo>
                      <a:pt x="19148" y="19013"/>
                    </a:lnTo>
                    <a:close/>
                    <a:moveTo>
                      <a:pt x="20105" y="19013"/>
                    </a:moveTo>
                    <a:lnTo>
                      <a:pt x="20105" y="19832"/>
                    </a:lnTo>
                    <a:lnTo>
                      <a:pt x="19639" y="19832"/>
                    </a:lnTo>
                    <a:lnTo>
                      <a:pt x="19639" y="19013"/>
                    </a:lnTo>
                    <a:close/>
                    <a:moveTo>
                      <a:pt x="20595" y="19013"/>
                    </a:moveTo>
                    <a:lnTo>
                      <a:pt x="20595" y="19832"/>
                    </a:lnTo>
                    <a:lnTo>
                      <a:pt x="20129" y="19832"/>
                    </a:lnTo>
                    <a:lnTo>
                      <a:pt x="20129" y="19013"/>
                    </a:lnTo>
                    <a:close/>
                    <a:moveTo>
                      <a:pt x="21085" y="19013"/>
                    </a:moveTo>
                    <a:lnTo>
                      <a:pt x="21085" y="19832"/>
                    </a:lnTo>
                    <a:lnTo>
                      <a:pt x="20619" y="19832"/>
                    </a:lnTo>
                    <a:lnTo>
                      <a:pt x="20619" y="19013"/>
                    </a:lnTo>
                    <a:close/>
                    <a:moveTo>
                      <a:pt x="21576" y="19013"/>
                    </a:moveTo>
                    <a:lnTo>
                      <a:pt x="21576" y="19832"/>
                    </a:lnTo>
                    <a:lnTo>
                      <a:pt x="21110" y="19832"/>
                    </a:lnTo>
                    <a:lnTo>
                      <a:pt x="21110" y="19013"/>
                    </a:lnTo>
                    <a:close/>
                    <a:moveTo>
                      <a:pt x="491" y="19875"/>
                    </a:moveTo>
                    <a:lnTo>
                      <a:pt x="491" y="20694"/>
                    </a:lnTo>
                    <a:lnTo>
                      <a:pt x="25" y="20694"/>
                    </a:lnTo>
                    <a:lnTo>
                      <a:pt x="25" y="19875"/>
                    </a:lnTo>
                    <a:close/>
                    <a:moveTo>
                      <a:pt x="981" y="19875"/>
                    </a:moveTo>
                    <a:lnTo>
                      <a:pt x="981" y="20694"/>
                    </a:lnTo>
                    <a:lnTo>
                      <a:pt x="515" y="20694"/>
                    </a:lnTo>
                    <a:lnTo>
                      <a:pt x="515" y="19875"/>
                    </a:lnTo>
                    <a:close/>
                    <a:moveTo>
                      <a:pt x="1471" y="19875"/>
                    </a:moveTo>
                    <a:lnTo>
                      <a:pt x="1471" y="20694"/>
                    </a:lnTo>
                    <a:lnTo>
                      <a:pt x="1005" y="20694"/>
                    </a:lnTo>
                    <a:lnTo>
                      <a:pt x="1005" y="19875"/>
                    </a:lnTo>
                    <a:close/>
                    <a:moveTo>
                      <a:pt x="1961" y="19875"/>
                    </a:moveTo>
                    <a:lnTo>
                      <a:pt x="1961" y="20694"/>
                    </a:lnTo>
                    <a:lnTo>
                      <a:pt x="1496" y="20694"/>
                    </a:lnTo>
                    <a:lnTo>
                      <a:pt x="1496" y="19875"/>
                    </a:lnTo>
                    <a:close/>
                    <a:moveTo>
                      <a:pt x="2452" y="19875"/>
                    </a:moveTo>
                    <a:lnTo>
                      <a:pt x="2452" y="20694"/>
                    </a:lnTo>
                    <a:lnTo>
                      <a:pt x="1986" y="20694"/>
                    </a:lnTo>
                    <a:lnTo>
                      <a:pt x="1986" y="19875"/>
                    </a:lnTo>
                    <a:close/>
                    <a:moveTo>
                      <a:pt x="2942" y="19875"/>
                    </a:moveTo>
                    <a:lnTo>
                      <a:pt x="2942" y="20694"/>
                    </a:lnTo>
                    <a:lnTo>
                      <a:pt x="2476" y="20694"/>
                    </a:lnTo>
                    <a:lnTo>
                      <a:pt x="2476" y="19875"/>
                    </a:lnTo>
                    <a:close/>
                    <a:moveTo>
                      <a:pt x="3433" y="19875"/>
                    </a:moveTo>
                    <a:lnTo>
                      <a:pt x="3433" y="20694"/>
                    </a:lnTo>
                    <a:lnTo>
                      <a:pt x="2967" y="20694"/>
                    </a:lnTo>
                    <a:lnTo>
                      <a:pt x="2967" y="19875"/>
                    </a:lnTo>
                    <a:close/>
                    <a:moveTo>
                      <a:pt x="3923" y="19875"/>
                    </a:moveTo>
                    <a:lnTo>
                      <a:pt x="3923" y="20694"/>
                    </a:lnTo>
                    <a:lnTo>
                      <a:pt x="3457" y="20694"/>
                    </a:lnTo>
                    <a:lnTo>
                      <a:pt x="3457" y="19875"/>
                    </a:lnTo>
                    <a:close/>
                    <a:moveTo>
                      <a:pt x="4413" y="19875"/>
                    </a:moveTo>
                    <a:lnTo>
                      <a:pt x="4413" y="20694"/>
                    </a:lnTo>
                    <a:lnTo>
                      <a:pt x="3947" y="20694"/>
                    </a:lnTo>
                    <a:lnTo>
                      <a:pt x="3947" y="19875"/>
                    </a:lnTo>
                    <a:close/>
                    <a:moveTo>
                      <a:pt x="4904" y="19875"/>
                    </a:moveTo>
                    <a:lnTo>
                      <a:pt x="4904" y="20694"/>
                    </a:lnTo>
                    <a:lnTo>
                      <a:pt x="4438" y="20694"/>
                    </a:lnTo>
                    <a:lnTo>
                      <a:pt x="4438" y="19875"/>
                    </a:lnTo>
                    <a:close/>
                    <a:moveTo>
                      <a:pt x="5394" y="19875"/>
                    </a:moveTo>
                    <a:lnTo>
                      <a:pt x="5394" y="20694"/>
                    </a:lnTo>
                    <a:lnTo>
                      <a:pt x="4928" y="20694"/>
                    </a:lnTo>
                    <a:lnTo>
                      <a:pt x="4928" y="19875"/>
                    </a:lnTo>
                    <a:close/>
                    <a:moveTo>
                      <a:pt x="5884" y="19875"/>
                    </a:moveTo>
                    <a:lnTo>
                      <a:pt x="5884" y="20694"/>
                    </a:lnTo>
                    <a:lnTo>
                      <a:pt x="5418" y="20694"/>
                    </a:lnTo>
                    <a:lnTo>
                      <a:pt x="5418" y="19875"/>
                    </a:lnTo>
                    <a:close/>
                    <a:moveTo>
                      <a:pt x="6375" y="19875"/>
                    </a:moveTo>
                    <a:lnTo>
                      <a:pt x="6375" y="20694"/>
                    </a:lnTo>
                    <a:lnTo>
                      <a:pt x="5909" y="20694"/>
                    </a:lnTo>
                    <a:lnTo>
                      <a:pt x="5909" y="19875"/>
                    </a:lnTo>
                    <a:close/>
                    <a:moveTo>
                      <a:pt x="6865" y="19875"/>
                    </a:moveTo>
                    <a:lnTo>
                      <a:pt x="6865" y="20694"/>
                    </a:lnTo>
                    <a:lnTo>
                      <a:pt x="6399" y="20694"/>
                    </a:lnTo>
                    <a:lnTo>
                      <a:pt x="6399" y="19875"/>
                    </a:lnTo>
                    <a:close/>
                    <a:moveTo>
                      <a:pt x="7355" y="19875"/>
                    </a:moveTo>
                    <a:lnTo>
                      <a:pt x="7355" y="20694"/>
                    </a:lnTo>
                    <a:lnTo>
                      <a:pt x="6890" y="20694"/>
                    </a:lnTo>
                    <a:lnTo>
                      <a:pt x="6890" y="19875"/>
                    </a:lnTo>
                    <a:close/>
                    <a:moveTo>
                      <a:pt x="7846" y="19875"/>
                    </a:moveTo>
                    <a:lnTo>
                      <a:pt x="7846" y="20694"/>
                    </a:lnTo>
                    <a:lnTo>
                      <a:pt x="7380" y="20694"/>
                    </a:lnTo>
                    <a:lnTo>
                      <a:pt x="7380" y="19875"/>
                    </a:lnTo>
                    <a:close/>
                    <a:moveTo>
                      <a:pt x="8336" y="19875"/>
                    </a:moveTo>
                    <a:lnTo>
                      <a:pt x="8336" y="20694"/>
                    </a:lnTo>
                    <a:lnTo>
                      <a:pt x="7870" y="20694"/>
                    </a:lnTo>
                    <a:lnTo>
                      <a:pt x="7870" y="19875"/>
                    </a:lnTo>
                    <a:close/>
                    <a:moveTo>
                      <a:pt x="8826" y="19875"/>
                    </a:moveTo>
                    <a:lnTo>
                      <a:pt x="8826" y="20694"/>
                    </a:lnTo>
                    <a:lnTo>
                      <a:pt x="8361" y="20694"/>
                    </a:lnTo>
                    <a:lnTo>
                      <a:pt x="8361" y="19875"/>
                    </a:lnTo>
                    <a:close/>
                    <a:moveTo>
                      <a:pt x="9317" y="19875"/>
                    </a:moveTo>
                    <a:lnTo>
                      <a:pt x="9317" y="20694"/>
                    </a:lnTo>
                    <a:lnTo>
                      <a:pt x="8851" y="20694"/>
                    </a:lnTo>
                    <a:lnTo>
                      <a:pt x="8851" y="19875"/>
                    </a:lnTo>
                    <a:close/>
                    <a:moveTo>
                      <a:pt x="9807" y="19875"/>
                    </a:moveTo>
                    <a:lnTo>
                      <a:pt x="9807" y="20694"/>
                    </a:lnTo>
                    <a:lnTo>
                      <a:pt x="9341" y="20694"/>
                    </a:lnTo>
                    <a:lnTo>
                      <a:pt x="9341" y="19875"/>
                    </a:lnTo>
                    <a:close/>
                    <a:moveTo>
                      <a:pt x="10297" y="19875"/>
                    </a:moveTo>
                    <a:lnTo>
                      <a:pt x="10297" y="20694"/>
                    </a:lnTo>
                    <a:lnTo>
                      <a:pt x="9832" y="20694"/>
                    </a:lnTo>
                    <a:lnTo>
                      <a:pt x="9832" y="19875"/>
                    </a:lnTo>
                    <a:close/>
                    <a:moveTo>
                      <a:pt x="10788" y="19875"/>
                    </a:moveTo>
                    <a:lnTo>
                      <a:pt x="10788" y="20694"/>
                    </a:lnTo>
                    <a:lnTo>
                      <a:pt x="10322" y="20694"/>
                    </a:lnTo>
                    <a:lnTo>
                      <a:pt x="10322" y="19875"/>
                    </a:lnTo>
                    <a:close/>
                    <a:moveTo>
                      <a:pt x="11278" y="19875"/>
                    </a:moveTo>
                    <a:lnTo>
                      <a:pt x="11278" y="20694"/>
                    </a:lnTo>
                    <a:lnTo>
                      <a:pt x="10812" y="20694"/>
                    </a:lnTo>
                    <a:lnTo>
                      <a:pt x="10812" y="19875"/>
                    </a:lnTo>
                    <a:close/>
                    <a:moveTo>
                      <a:pt x="11769" y="19875"/>
                    </a:moveTo>
                    <a:lnTo>
                      <a:pt x="11769" y="20694"/>
                    </a:lnTo>
                    <a:lnTo>
                      <a:pt x="11303" y="20694"/>
                    </a:lnTo>
                    <a:lnTo>
                      <a:pt x="11303" y="19875"/>
                    </a:lnTo>
                    <a:close/>
                    <a:moveTo>
                      <a:pt x="12259" y="19875"/>
                    </a:moveTo>
                    <a:lnTo>
                      <a:pt x="12259" y="20694"/>
                    </a:lnTo>
                    <a:lnTo>
                      <a:pt x="11793" y="20694"/>
                    </a:lnTo>
                    <a:lnTo>
                      <a:pt x="11793" y="19875"/>
                    </a:lnTo>
                    <a:close/>
                    <a:moveTo>
                      <a:pt x="12749" y="19875"/>
                    </a:moveTo>
                    <a:lnTo>
                      <a:pt x="12749" y="20694"/>
                    </a:lnTo>
                    <a:lnTo>
                      <a:pt x="12283" y="20694"/>
                    </a:lnTo>
                    <a:lnTo>
                      <a:pt x="12283" y="19875"/>
                    </a:lnTo>
                    <a:close/>
                    <a:moveTo>
                      <a:pt x="13240" y="19875"/>
                    </a:moveTo>
                    <a:lnTo>
                      <a:pt x="13240" y="20694"/>
                    </a:lnTo>
                    <a:lnTo>
                      <a:pt x="12774" y="20694"/>
                    </a:lnTo>
                    <a:lnTo>
                      <a:pt x="12774" y="19875"/>
                    </a:lnTo>
                    <a:close/>
                    <a:moveTo>
                      <a:pt x="13730" y="19875"/>
                    </a:moveTo>
                    <a:lnTo>
                      <a:pt x="13730" y="20694"/>
                    </a:lnTo>
                    <a:lnTo>
                      <a:pt x="13264" y="20694"/>
                    </a:lnTo>
                    <a:lnTo>
                      <a:pt x="13264" y="19875"/>
                    </a:lnTo>
                    <a:close/>
                    <a:moveTo>
                      <a:pt x="14220" y="19875"/>
                    </a:moveTo>
                    <a:lnTo>
                      <a:pt x="14220" y="20694"/>
                    </a:lnTo>
                    <a:lnTo>
                      <a:pt x="13754" y="20694"/>
                    </a:lnTo>
                    <a:lnTo>
                      <a:pt x="13754" y="19875"/>
                    </a:lnTo>
                    <a:close/>
                    <a:moveTo>
                      <a:pt x="14711" y="19875"/>
                    </a:moveTo>
                    <a:lnTo>
                      <a:pt x="14711" y="20694"/>
                    </a:lnTo>
                    <a:lnTo>
                      <a:pt x="14245" y="20694"/>
                    </a:lnTo>
                    <a:lnTo>
                      <a:pt x="14245" y="19875"/>
                    </a:lnTo>
                    <a:close/>
                    <a:moveTo>
                      <a:pt x="15201" y="19875"/>
                    </a:moveTo>
                    <a:lnTo>
                      <a:pt x="15201" y="20694"/>
                    </a:lnTo>
                    <a:lnTo>
                      <a:pt x="14735" y="20694"/>
                    </a:lnTo>
                    <a:lnTo>
                      <a:pt x="14735" y="19875"/>
                    </a:lnTo>
                    <a:close/>
                    <a:moveTo>
                      <a:pt x="15691" y="19875"/>
                    </a:moveTo>
                    <a:lnTo>
                      <a:pt x="15691" y="20694"/>
                    </a:lnTo>
                    <a:lnTo>
                      <a:pt x="15226" y="20694"/>
                    </a:lnTo>
                    <a:lnTo>
                      <a:pt x="15226" y="19875"/>
                    </a:lnTo>
                    <a:close/>
                    <a:moveTo>
                      <a:pt x="16182" y="19875"/>
                    </a:moveTo>
                    <a:lnTo>
                      <a:pt x="16182" y="20694"/>
                    </a:lnTo>
                    <a:lnTo>
                      <a:pt x="15716" y="20694"/>
                    </a:lnTo>
                    <a:lnTo>
                      <a:pt x="15716" y="19875"/>
                    </a:lnTo>
                    <a:close/>
                    <a:moveTo>
                      <a:pt x="16672" y="19875"/>
                    </a:moveTo>
                    <a:lnTo>
                      <a:pt x="16672" y="20694"/>
                    </a:lnTo>
                    <a:lnTo>
                      <a:pt x="16206" y="20694"/>
                    </a:lnTo>
                    <a:lnTo>
                      <a:pt x="16206" y="19875"/>
                    </a:lnTo>
                    <a:close/>
                    <a:moveTo>
                      <a:pt x="17162" y="19875"/>
                    </a:moveTo>
                    <a:lnTo>
                      <a:pt x="17162" y="20694"/>
                    </a:lnTo>
                    <a:lnTo>
                      <a:pt x="16697" y="20694"/>
                    </a:lnTo>
                    <a:lnTo>
                      <a:pt x="16697" y="19875"/>
                    </a:lnTo>
                    <a:close/>
                    <a:moveTo>
                      <a:pt x="17653" y="19875"/>
                    </a:moveTo>
                    <a:lnTo>
                      <a:pt x="17653" y="20694"/>
                    </a:lnTo>
                    <a:lnTo>
                      <a:pt x="17187" y="20694"/>
                    </a:lnTo>
                    <a:lnTo>
                      <a:pt x="17187" y="19875"/>
                    </a:lnTo>
                    <a:close/>
                    <a:moveTo>
                      <a:pt x="18143" y="19875"/>
                    </a:moveTo>
                    <a:lnTo>
                      <a:pt x="18143" y="20694"/>
                    </a:lnTo>
                    <a:lnTo>
                      <a:pt x="17677" y="20694"/>
                    </a:lnTo>
                    <a:lnTo>
                      <a:pt x="17677" y="19875"/>
                    </a:lnTo>
                    <a:close/>
                    <a:moveTo>
                      <a:pt x="18633" y="19875"/>
                    </a:moveTo>
                    <a:lnTo>
                      <a:pt x="18633" y="20694"/>
                    </a:lnTo>
                    <a:lnTo>
                      <a:pt x="18168" y="20694"/>
                    </a:lnTo>
                    <a:lnTo>
                      <a:pt x="18168" y="19875"/>
                    </a:lnTo>
                    <a:close/>
                    <a:moveTo>
                      <a:pt x="19124" y="19875"/>
                    </a:moveTo>
                    <a:lnTo>
                      <a:pt x="19124" y="20694"/>
                    </a:lnTo>
                    <a:lnTo>
                      <a:pt x="18658" y="20694"/>
                    </a:lnTo>
                    <a:lnTo>
                      <a:pt x="18658" y="19875"/>
                    </a:lnTo>
                    <a:close/>
                    <a:moveTo>
                      <a:pt x="19614" y="19875"/>
                    </a:moveTo>
                    <a:lnTo>
                      <a:pt x="19614" y="20694"/>
                    </a:lnTo>
                    <a:lnTo>
                      <a:pt x="19148" y="20694"/>
                    </a:lnTo>
                    <a:lnTo>
                      <a:pt x="19148" y="19875"/>
                    </a:lnTo>
                    <a:close/>
                    <a:moveTo>
                      <a:pt x="20105" y="19875"/>
                    </a:moveTo>
                    <a:lnTo>
                      <a:pt x="20105" y="20694"/>
                    </a:lnTo>
                    <a:lnTo>
                      <a:pt x="19639" y="20694"/>
                    </a:lnTo>
                    <a:lnTo>
                      <a:pt x="19639" y="19875"/>
                    </a:lnTo>
                    <a:close/>
                    <a:moveTo>
                      <a:pt x="20595" y="19875"/>
                    </a:moveTo>
                    <a:lnTo>
                      <a:pt x="20595" y="20694"/>
                    </a:lnTo>
                    <a:lnTo>
                      <a:pt x="20129" y="20694"/>
                    </a:lnTo>
                    <a:lnTo>
                      <a:pt x="20129" y="19875"/>
                    </a:lnTo>
                    <a:close/>
                    <a:moveTo>
                      <a:pt x="21085" y="19875"/>
                    </a:moveTo>
                    <a:lnTo>
                      <a:pt x="21085" y="20694"/>
                    </a:lnTo>
                    <a:lnTo>
                      <a:pt x="20619" y="20694"/>
                    </a:lnTo>
                    <a:lnTo>
                      <a:pt x="20619" y="19875"/>
                    </a:lnTo>
                    <a:close/>
                    <a:moveTo>
                      <a:pt x="21576" y="19875"/>
                    </a:moveTo>
                    <a:lnTo>
                      <a:pt x="21576" y="20694"/>
                    </a:lnTo>
                    <a:lnTo>
                      <a:pt x="21110" y="20694"/>
                    </a:lnTo>
                    <a:lnTo>
                      <a:pt x="21110" y="19875"/>
                    </a:lnTo>
                    <a:close/>
                    <a:moveTo>
                      <a:pt x="491" y="20737"/>
                    </a:moveTo>
                    <a:lnTo>
                      <a:pt x="491" y="21556"/>
                    </a:lnTo>
                    <a:lnTo>
                      <a:pt x="25" y="21556"/>
                    </a:lnTo>
                    <a:lnTo>
                      <a:pt x="25" y="20737"/>
                    </a:lnTo>
                    <a:close/>
                    <a:moveTo>
                      <a:pt x="981" y="20737"/>
                    </a:moveTo>
                    <a:lnTo>
                      <a:pt x="981" y="21556"/>
                    </a:lnTo>
                    <a:lnTo>
                      <a:pt x="515" y="21556"/>
                    </a:lnTo>
                    <a:lnTo>
                      <a:pt x="515" y="20737"/>
                    </a:lnTo>
                    <a:close/>
                    <a:moveTo>
                      <a:pt x="1471" y="20737"/>
                    </a:moveTo>
                    <a:lnTo>
                      <a:pt x="1471" y="21556"/>
                    </a:lnTo>
                    <a:lnTo>
                      <a:pt x="1005" y="21556"/>
                    </a:lnTo>
                    <a:lnTo>
                      <a:pt x="1005" y="20737"/>
                    </a:lnTo>
                    <a:close/>
                    <a:moveTo>
                      <a:pt x="1961" y="20737"/>
                    </a:moveTo>
                    <a:lnTo>
                      <a:pt x="1961" y="21556"/>
                    </a:lnTo>
                    <a:lnTo>
                      <a:pt x="1496" y="21556"/>
                    </a:lnTo>
                    <a:lnTo>
                      <a:pt x="1496" y="20737"/>
                    </a:lnTo>
                    <a:close/>
                    <a:moveTo>
                      <a:pt x="2452" y="20737"/>
                    </a:moveTo>
                    <a:lnTo>
                      <a:pt x="2452" y="21556"/>
                    </a:lnTo>
                    <a:lnTo>
                      <a:pt x="1986" y="21556"/>
                    </a:lnTo>
                    <a:lnTo>
                      <a:pt x="1986" y="20737"/>
                    </a:lnTo>
                    <a:close/>
                    <a:moveTo>
                      <a:pt x="2942" y="20737"/>
                    </a:moveTo>
                    <a:lnTo>
                      <a:pt x="2942" y="21556"/>
                    </a:lnTo>
                    <a:lnTo>
                      <a:pt x="2476" y="21556"/>
                    </a:lnTo>
                    <a:lnTo>
                      <a:pt x="2476" y="20737"/>
                    </a:lnTo>
                    <a:close/>
                    <a:moveTo>
                      <a:pt x="3433" y="20737"/>
                    </a:moveTo>
                    <a:lnTo>
                      <a:pt x="3433" y="21556"/>
                    </a:lnTo>
                    <a:lnTo>
                      <a:pt x="2967" y="21556"/>
                    </a:lnTo>
                    <a:lnTo>
                      <a:pt x="2967" y="20737"/>
                    </a:lnTo>
                    <a:close/>
                    <a:moveTo>
                      <a:pt x="3923" y="20737"/>
                    </a:moveTo>
                    <a:lnTo>
                      <a:pt x="3923" y="21556"/>
                    </a:lnTo>
                    <a:lnTo>
                      <a:pt x="3457" y="21556"/>
                    </a:lnTo>
                    <a:lnTo>
                      <a:pt x="3457" y="20737"/>
                    </a:lnTo>
                    <a:close/>
                    <a:moveTo>
                      <a:pt x="4413" y="20737"/>
                    </a:moveTo>
                    <a:lnTo>
                      <a:pt x="4413" y="21556"/>
                    </a:lnTo>
                    <a:lnTo>
                      <a:pt x="3947" y="21556"/>
                    </a:lnTo>
                    <a:lnTo>
                      <a:pt x="3947" y="20737"/>
                    </a:lnTo>
                    <a:close/>
                    <a:moveTo>
                      <a:pt x="4904" y="20737"/>
                    </a:moveTo>
                    <a:lnTo>
                      <a:pt x="4904" y="21556"/>
                    </a:lnTo>
                    <a:lnTo>
                      <a:pt x="4438" y="21556"/>
                    </a:lnTo>
                    <a:lnTo>
                      <a:pt x="4438" y="20737"/>
                    </a:lnTo>
                    <a:close/>
                    <a:moveTo>
                      <a:pt x="5394" y="20737"/>
                    </a:moveTo>
                    <a:lnTo>
                      <a:pt x="5394" y="21556"/>
                    </a:lnTo>
                    <a:lnTo>
                      <a:pt x="4928" y="21556"/>
                    </a:lnTo>
                    <a:lnTo>
                      <a:pt x="4928" y="20737"/>
                    </a:lnTo>
                    <a:close/>
                    <a:moveTo>
                      <a:pt x="5884" y="20737"/>
                    </a:moveTo>
                    <a:lnTo>
                      <a:pt x="5884" y="21556"/>
                    </a:lnTo>
                    <a:lnTo>
                      <a:pt x="5418" y="21556"/>
                    </a:lnTo>
                    <a:lnTo>
                      <a:pt x="5418" y="20737"/>
                    </a:lnTo>
                    <a:close/>
                    <a:moveTo>
                      <a:pt x="6375" y="20737"/>
                    </a:moveTo>
                    <a:lnTo>
                      <a:pt x="6375" y="21556"/>
                    </a:lnTo>
                    <a:lnTo>
                      <a:pt x="5909" y="21556"/>
                    </a:lnTo>
                    <a:lnTo>
                      <a:pt x="5909" y="20737"/>
                    </a:lnTo>
                    <a:close/>
                    <a:moveTo>
                      <a:pt x="6865" y="20737"/>
                    </a:moveTo>
                    <a:lnTo>
                      <a:pt x="6865" y="21556"/>
                    </a:lnTo>
                    <a:lnTo>
                      <a:pt x="6399" y="21556"/>
                    </a:lnTo>
                    <a:lnTo>
                      <a:pt x="6399" y="20737"/>
                    </a:lnTo>
                    <a:close/>
                    <a:moveTo>
                      <a:pt x="7355" y="20737"/>
                    </a:moveTo>
                    <a:lnTo>
                      <a:pt x="7355" y="21556"/>
                    </a:lnTo>
                    <a:lnTo>
                      <a:pt x="6890" y="21556"/>
                    </a:lnTo>
                    <a:lnTo>
                      <a:pt x="6890" y="20737"/>
                    </a:lnTo>
                    <a:close/>
                    <a:moveTo>
                      <a:pt x="7846" y="20737"/>
                    </a:moveTo>
                    <a:lnTo>
                      <a:pt x="7846" y="21556"/>
                    </a:lnTo>
                    <a:lnTo>
                      <a:pt x="7380" y="21556"/>
                    </a:lnTo>
                    <a:lnTo>
                      <a:pt x="7380" y="20737"/>
                    </a:lnTo>
                    <a:close/>
                    <a:moveTo>
                      <a:pt x="8336" y="20737"/>
                    </a:moveTo>
                    <a:lnTo>
                      <a:pt x="8336" y="21556"/>
                    </a:lnTo>
                    <a:lnTo>
                      <a:pt x="7870" y="21556"/>
                    </a:lnTo>
                    <a:lnTo>
                      <a:pt x="7870" y="20737"/>
                    </a:lnTo>
                    <a:close/>
                    <a:moveTo>
                      <a:pt x="8826" y="20737"/>
                    </a:moveTo>
                    <a:lnTo>
                      <a:pt x="8826" y="21556"/>
                    </a:lnTo>
                    <a:lnTo>
                      <a:pt x="8361" y="21556"/>
                    </a:lnTo>
                    <a:lnTo>
                      <a:pt x="8361" y="20737"/>
                    </a:lnTo>
                    <a:close/>
                    <a:moveTo>
                      <a:pt x="9317" y="20737"/>
                    </a:moveTo>
                    <a:lnTo>
                      <a:pt x="9317" y="21556"/>
                    </a:lnTo>
                    <a:lnTo>
                      <a:pt x="8851" y="21556"/>
                    </a:lnTo>
                    <a:lnTo>
                      <a:pt x="8851" y="20737"/>
                    </a:lnTo>
                    <a:close/>
                    <a:moveTo>
                      <a:pt x="9807" y="20737"/>
                    </a:moveTo>
                    <a:lnTo>
                      <a:pt x="9807" y="21556"/>
                    </a:lnTo>
                    <a:lnTo>
                      <a:pt x="9341" y="21556"/>
                    </a:lnTo>
                    <a:lnTo>
                      <a:pt x="9341" y="20737"/>
                    </a:lnTo>
                    <a:close/>
                    <a:moveTo>
                      <a:pt x="10297" y="20737"/>
                    </a:moveTo>
                    <a:lnTo>
                      <a:pt x="10297" y="21556"/>
                    </a:lnTo>
                    <a:lnTo>
                      <a:pt x="9832" y="21556"/>
                    </a:lnTo>
                    <a:lnTo>
                      <a:pt x="9832" y="20737"/>
                    </a:lnTo>
                    <a:close/>
                    <a:moveTo>
                      <a:pt x="10788" y="20737"/>
                    </a:moveTo>
                    <a:lnTo>
                      <a:pt x="10788" y="21556"/>
                    </a:lnTo>
                    <a:lnTo>
                      <a:pt x="10322" y="21556"/>
                    </a:lnTo>
                    <a:lnTo>
                      <a:pt x="10322" y="20737"/>
                    </a:lnTo>
                    <a:close/>
                    <a:moveTo>
                      <a:pt x="11278" y="20737"/>
                    </a:moveTo>
                    <a:lnTo>
                      <a:pt x="11278" y="21556"/>
                    </a:lnTo>
                    <a:lnTo>
                      <a:pt x="10812" y="21556"/>
                    </a:lnTo>
                    <a:lnTo>
                      <a:pt x="10812" y="20737"/>
                    </a:lnTo>
                    <a:close/>
                    <a:moveTo>
                      <a:pt x="11769" y="20737"/>
                    </a:moveTo>
                    <a:lnTo>
                      <a:pt x="11769" y="21556"/>
                    </a:lnTo>
                    <a:lnTo>
                      <a:pt x="11303" y="21556"/>
                    </a:lnTo>
                    <a:lnTo>
                      <a:pt x="11303" y="20737"/>
                    </a:lnTo>
                    <a:close/>
                    <a:moveTo>
                      <a:pt x="12259" y="20737"/>
                    </a:moveTo>
                    <a:lnTo>
                      <a:pt x="12259" y="21556"/>
                    </a:lnTo>
                    <a:lnTo>
                      <a:pt x="11793" y="21556"/>
                    </a:lnTo>
                    <a:lnTo>
                      <a:pt x="11793" y="20737"/>
                    </a:lnTo>
                    <a:close/>
                    <a:moveTo>
                      <a:pt x="12749" y="20737"/>
                    </a:moveTo>
                    <a:lnTo>
                      <a:pt x="12749" y="21556"/>
                    </a:lnTo>
                    <a:lnTo>
                      <a:pt x="12283" y="21556"/>
                    </a:lnTo>
                    <a:lnTo>
                      <a:pt x="12283" y="20737"/>
                    </a:lnTo>
                    <a:close/>
                    <a:moveTo>
                      <a:pt x="13240" y="20737"/>
                    </a:moveTo>
                    <a:lnTo>
                      <a:pt x="13240" y="21556"/>
                    </a:lnTo>
                    <a:lnTo>
                      <a:pt x="12774" y="21556"/>
                    </a:lnTo>
                    <a:lnTo>
                      <a:pt x="12774" y="20737"/>
                    </a:lnTo>
                    <a:close/>
                    <a:moveTo>
                      <a:pt x="13730" y="20737"/>
                    </a:moveTo>
                    <a:lnTo>
                      <a:pt x="13730" y="21556"/>
                    </a:lnTo>
                    <a:lnTo>
                      <a:pt x="13264" y="21556"/>
                    </a:lnTo>
                    <a:lnTo>
                      <a:pt x="13264" y="20737"/>
                    </a:lnTo>
                    <a:close/>
                    <a:moveTo>
                      <a:pt x="14220" y="20737"/>
                    </a:moveTo>
                    <a:lnTo>
                      <a:pt x="14220" y="21556"/>
                    </a:lnTo>
                    <a:lnTo>
                      <a:pt x="13754" y="21556"/>
                    </a:lnTo>
                    <a:lnTo>
                      <a:pt x="13754" y="20737"/>
                    </a:lnTo>
                    <a:close/>
                    <a:moveTo>
                      <a:pt x="14711" y="20737"/>
                    </a:moveTo>
                    <a:lnTo>
                      <a:pt x="14711" y="21556"/>
                    </a:lnTo>
                    <a:lnTo>
                      <a:pt x="14245" y="21556"/>
                    </a:lnTo>
                    <a:lnTo>
                      <a:pt x="14245" y="20737"/>
                    </a:lnTo>
                    <a:close/>
                    <a:moveTo>
                      <a:pt x="15201" y="20737"/>
                    </a:moveTo>
                    <a:lnTo>
                      <a:pt x="15201" y="21556"/>
                    </a:lnTo>
                    <a:lnTo>
                      <a:pt x="14735" y="21556"/>
                    </a:lnTo>
                    <a:lnTo>
                      <a:pt x="14735" y="20737"/>
                    </a:lnTo>
                    <a:close/>
                    <a:moveTo>
                      <a:pt x="15691" y="20737"/>
                    </a:moveTo>
                    <a:lnTo>
                      <a:pt x="15691" y="21556"/>
                    </a:lnTo>
                    <a:lnTo>
                      <a:pt x="15226" y="21556"/>
                    </a:lnTo>
                    <a:lnTo>
                      <a:pt x="15226" y="20737"/>
                    </a:lnTo>
                    <a:close/>
                    <a:moveTo>
                      <a:pt x="16182" y="20737"/>
                    </a:moveTo>
                    <a:lnTo>
                      <a:pt x="16182" y="21556"/>
                    </a:lnTo>
                    <a:lnTo>
                      <a:pt x="15716" y="21556"/>
                    </a:lnTo>
                    <a:lnTo>
                      <a:pt x="15716" y="20737"/>
                    </a:lnTo>
                    <a:close/>
                    <a:moveTo>
                      <a:pt x="16672" y="20737"/>
                    </a:moveTo>
                    <a:lnTo>
                      <a:pt x="16672" y="21556"/>
                    </a:lnTo>
                    <a:lnTo>
                      <a:pt x="16206" y="21556"/>
                    </a:lnTo>
                    <a:lnTo>
                      <a:pt x="16206" y="20737"/>
                    </a:lnTo>
                    <a:close/>
                    <a:moveTo>
                      <a:pt x="17162" y="20737"/>
                    </a:moveTo>
                    <a:lnTo>
                      <a:pt x="17162" y="21556"/>
                    </a:lnTo>
                    <a:lnTo>
                      <a:pt x="16697" y="21556"/>
                    </a:lnTo>
                    <a:lnTo>
                      <a:pt x="16697" y="20737"/>
                    </a:lnTo>
                    <a:close/>
                    <a:moveTo>
                      <a:pt x="17653" y="20737"/>
                    </a:moveTo>
                    <a:lnTo>
                      <a:pt x="17653" y="21556"/>
                    </a:lnTo>
                    <a:lnTo>
                      <a:pt x="17187" y="21556"/>
                    </a:lnTo>
                    <a:lnTo>
                      <a:pt x="17187" y="20737"/>
                    </a:lnTo>
                    <a:close/>
                    <a:moveTo>
                      <a:pt x="18143" y="20737"/>
                    </a:moveTo>
                    <a:lnTo>
                      <a:pt x="18143" y="21556"/>
                    </a:lnTo>
                    <a:lnTo>
                      <a:pt x="17677" y="21556"/>
                    </a:lnTo>
                    <a:lnTo>
                      <a:pt x="17677" y="20737"/>
                    </a:lnTo>
                    <a:close/>
                    <a:moveTo>
                      <a:pt x="18633" y="20737"/>
                    </a:moveTo>
                    <a:lnTo>
                      <a:pt x="18633" y="21556"/>
                    </a:lnTo>
                    <a:lnTo>
                      <a:pt x="18168" y="21556"/>
                    </a:lnTo>
                    <a:lnTo>
                      <a:pt x="18168" y="20737"/>
                    </a:lnTo>
                    <a:close/>
                    <a:moveTo>
                      <a:pt x="19124" y="20737"/>
                    </a:moveTo>
                    <a:lnTo>
                      <a:pt x="19124" y="21556"/>
                    </a:lnTo>
                    <a:lnTo>
                      <a:pt x="18658" y="21556"/>
                    </a:lnTo>
                    <a:lnTo>
                      <a:pt x="18658" y="20737"/>
                    </a:lnTo>
                    <a:close/>
                    <a:moveTo>
                      <a:pt x="19614" y="20737"/>
                    </a:moveTo>
                    <a:lnTo>
                      <a:pt x="19614" y="21556"/>
                    </a:lnTo>
                    <a:lnTo>
                      <a:pt x="19148" y="21556"/>
                    </a:lnTo>
                    <a:lnTo>
                      <a:pt x="19148" y="20737"/>
                    </a:lnTo>
                    <a:close/>
                    <a:moveTo>
                      <a:pt x="20105" y="20737"/>
                    </a:moveTo>
                    <a:lnTo>
                      <a:pt x="20105" y="21556"/>
                    </a:lnTo>
                    <a:lnTo>
                      <a:pt x="19639" y="21556"/>
                    </a:lnTo>
                    <a:lnTo>
                      <a:pt x="19639" y="20737"/>
                    </a:lnTo>
                    <a:close/>
                    <a:moveTo>
                      <a:pt x="20595" y="20737"/>
                    </a:moveTo>
                    <a:lnTo>
                      <a:pt x="20595" y="21556"/>
                    </a:lnTo>
                    <a:lnTo>
                      <a:pt x="20129" y="21556"/>
                    </a:lnTo>
                    <a:lnTo>
                      <a:pt x="20129" y="20737"/>
                    </a:lnTo>
                    <a:close/>
                    <a:moveTo>
                      <a:pt x="21085" y="20737"/>
                    </a:moveTo>
                    <a:lnTo>
                      <a:pt x="21085" y="21556"/>
                    </a:lnTo>
                    <a:lnTo>
                      <a:pt x="20619" y="21556"/>
                    </a:lnTo>
                    <a:lnTo>
                      <a:pt x="20619" y="20737"/>
                    </a:lnTo>
                    <a:close/>
                    <a:moveTo>
                      <a:pt x="21576" y="20737"/>
                    </a:moveTo>
                    <a:lnTo>
                      <a:pt x="21576" y="21556"/>
                    </a:lnTo>
                    <a:lnTo>
                      <a:pt x="21110" y="21556"/>
                    </a:lnTo>
                    <a:lnTo>
                      <a:pt x="21110" y="20737"/>
                    </a:lnTo>
                    <a:close/>
                    <a:moveTo>
                      <a:pt x="12" y="0"/>
                    </a:moveTo>
                    <a:lnTo>
                      <a:pt x="12" y="22"/>
                    </a:lnTo>
                    <a:lnTo>
                      <a:pt x="0" y="22"/>
                    </a:lnTo>
                    <a:lnTo>
                      <a:pt x="0" y="21578"/>
                    </a:lnTo>
                    <a:lnTo>
                      <a:pt x="12" y="21578"/>
                    </a:lnTo>
                    <a:lnTo>
                      <a:pt x="12" y="21600"/>
                    </a:lnTo>
                    <a:lnTo>
                      <a:pt x="21588" y="21600"/>
                    </a:lnTo>
                    <a:lnTo>
                      <a:pt x="21588" y="21578"/>
                    </a:lnTo>
                    <a:lnTo>
                      <a:pt x="21600" y="21578"/>
                    </a:lnTo>
                    <a:lnTo>
                      <a:pt x="21600" y="21"/>
                    </a:lnTo>
                    <a:lnTo>
                      <a:pt x="21588" y="21"/>
                    </a:lnTo>
                    <a:lnTo>
                      <a:pt x="21588" y="0"/>
                    </a:lnTo>
                    <a:close/>
                  </a:path>
                </a:pathLst>
              </a:custGeom>
              <a:solidFill>
                <a:srgbClr val="FCECE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00" name="Google Shape;100;p6"/>
            <p:cNvSpPr/>
            <p:nvPr/>
          </p:nvSpPr>
          <p:spPr>
            <a:xfrm flipH="1">
              <a:off x="10606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01" name="Google Shape;101;p6"/>
            <p:cNvSpPr/>
            <p:nvPr/>
          </p:nvSpPr>
          <p:spPr>
            <a:xfrm flipH="1">
              <a:off x="9158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02" name="Google Shape;102;p6"/>
            <p:cNvSpPr/>
            <p:nvPr/>
          </p:nvSpPr>
          <p:spPr>
            <a:xfrm>
              <a:off x="267368" y="28989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" name="Google Shape;103;p6"/>
            <p:cNvSpPr/>
            <p:nvPr/>
          </p:nvSpPr>
          <p:spPr>
            <a:xfrm>
              <a:off x="267368" y="731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" name="Google Shape;104;p6"/>
            <p:cNvSpPr/>
            <p:nvPr/>
          </p:nvSpPr>
          <p:spPr>
            <a:xfrm>
              <a:off x="267368" y="11567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" name="Google Shape;105;p6"/>
            <p:cNvSpPr/>
            <p:nvPr/>
          </p:nvSpPr>
          <p:spPr>
            <a:xfrm>
              <a:off x="267368" y="94005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" name="Google Shape;106;p6"/>
            <p:cNvSpPr/>
            <p:nvPr/>
          </p:nvSpPr>
          <p:spPr>
            <a:xfrm>
              <a:off x="267368" y="72333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" name="Google Shape;107;p6"/>
            <p:cNvSpPr/>
            <p:nvPr/>
          </p:nvSpPr>
          <p:spPr>
            <a:xfrm>
              <a:off x="267368" y="50661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309" name="phonto 2.png" descr="phonto 2.png"/>
          <p:cNvPicPr>
            <a:picLocks noChangeAspect="1"/>
          </p:cNvPicPr>
          <p:nvPr/>
        </p:nvPicPr>
        <p:blipFill>
          <a:blip r:embed="rId2">
            <a:alphaModFix amt="56164"/>
            <a:extLst/>
          </a:blip>
          <a:srcRect l="35645" t="45924" r="30567" b="37991"/>
          <a:stretch>
            <a:fillRect/>
          </a:stretch>
        </p:blipFill>
        <p:spPr>
          <a:xfrm>
            <a:off x="1596380" y="12199886"/>
            <a:ext cx="2853757" cy="599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IMG_1539.png" descr="IMG_1539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rcRect l="16715" t="22788" r="16715" b="14549"/>
          <a:stretch>
            <a:fillRect/>
          </a:stretch>
        </p:blipFill>
        <p:spPr>
          <a:xfrm>
            <a:off x="1919999" y="930008"/>
            <a:ext cx="1937610" cy="1830771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_1">
    <p:bg>
      <p:bgPr>
        <a:solidFill>
          <a:srgbClr val="3231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oogle Shape;176;p13"/>
          <p:cNvGrpSpPr/>
          <p:nvPr/>
        </p:nvGrpSpPr>
        <p:grpSpPr>
          <a:xfrm>
            <a:off x="558333" y="563466"/>
            <a:ext cx="23266868" cy="12595601"/>
            <a:chOff x="0" y="0"/>
            <a:chExt cx="23266866" cy="12595600"/>
          </a:xfrm>
        </p:grpSpPr>
        <p:grpSp>
          <p:nvGrpSpPr>
            <p:cNvPr id="320" name="Google Shape;177;p13"/>
            <p:cNvGrpSpPr/>
            <p:nvPr/>
          </p:nvGrpSpPr>
          <p:grpSpPr>
            <a:xfrm>
              <a:off x="0" y="-1"/>
              <a:ext cx="23266868" cy="12588802"/>
              <a:chOff x="0" y="0"/>
              <a:chExt cx="23266866" cy="12588800"/>
            </a:xfrm>
          </p:grpSpPr>
          <p:sp>
            <p:nvSpPr>
              <p:cNvPr id="318" name="Google Shape;178;p13"/>
              <p:cNvSpPr/>
              <p:nvPr/>
            </p:nvSpPr>
            <p:spPr>
              <a:xfrm>
                <a:off x="466" y="-1"/>
                <a:ext cx="23266401" cy="12588802"/>
              </a:xfrm>
              <a:prstGeom prst="rect">
                <a:avLst/>
              </a:prstGeom>
              <a:solidFill>
                <a:srgbClr val="FCECE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9" name="Google Shape;179;p13"/>
              <p:cNvSpPr/>
              <p:nvPr/>
            </p:nvSpPr>
            <p:spPr>
              <a:xfrm>
                <a:off x="0" y="133"/>
                <a:ext cx="23266677" cy="12588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1" y="43"/>
                    </a:moveTo>
                    <a:lnTo>
                      <a:pt x="491" y="862"/>
                    </a:lnTo>
                    <a:lnTo>
                      <a:pt x="25" y="862"/>
                    </a:lnTo>
                    <a:lnTo>
                      <a:pt x="25" y="43"/>
                    </a:lnTo>
                    <a:close/>
                    <a:moveTo>
                      <a:pt x="981" y="43"/>
                    </a:moveTo>
                    <a:lnTo>
                      <a:pt x="981" y="862"/>
                    </a:lnTo>
                    <a:lnTo>
                      <a:pt x="515" y="862"/>
                    </a:lnTo>
                    <a:lnTo>
                      <a:pt x="515" y="43"/>
                    </a:lnTo>
                    <a:close/>
                    <a:moveTo>
                      <a:pt x="1471" y="43"/>
                    </a:moveTo>
                    <a:lnTo>
                      <a:pt x="1471" y="862"/>
                    </a:lnTo>
                    <a:lnTo>
                      <a:pt x="1005" y="862"/>
                    </a:lnTo>
                    <a:lnTo>
                      <a:pt x="1005" y="43"/>
                    </a:lnTo>
                    <a:close/>
                    <a:moveTo>
                      <a:pt x="1961" y="43"/>
                    </a:moveTo>
                    <a:lnTo>
                      <a:pt x="1961" y="862"/>
                    </a:lnTo>
                    <a:lnTo>
                      <a:pt x="1496" y="862"/>
                    </a:lnTo>
                    <a:lnTo>
                      <a:pt x="1496" y="43"/>
                    </a:lnTo>
                    <a:close/>
                    <a:moveTo>
                      <a:pt x="2452" y="43"/>
                    </a:moveTo>
                    <a:lnTo>
                      <a:pt x="2452" y="862"/>
                    </a:lnTo>
                    <a:lnTo>
                      <a:pt x="1986" y="862"/>
                    </a:lnTo>
                    <a:lnTo>
                      <a:pt x="1986" y="43"/>
                    </a:lnTo>
                    <a:close/>
                    <a:moveTo>
                      <a:pt x="2942" y="43"/>
                    </a:moveTo>
                    <a:lnTo>
                      <a:pt x="2942" y="862"/>
                    </a:lnTo>
                    <a:lnTo>
                      <a:pt x="2476" y="862"/>
                    </a:lnTo>
                    <a:lnTo>
                      <a:pt x="2476" y="43"/>
                    </a:lnTo>
                    <a:close/>
                    <a:moveTo>
                      <a:pt x="3433" y="43"/>
                    </a:moveTo>
                    <a:lnTo>
                      <a:pt x="3433" y="862"/>
                    </a:lnTo>
                    <a:lnTo>
                      <a:pt x="2967" y="862"/>
                    </a:lnTo>
                    <a:lnTo>
                      <a:pt x="2967" y="43"/>
                    </a:lnTo>
                    <a:close/>
                    <a:moveTo>
                      <a:pt x="3923" y="43"/>
                    </a:moveTo>
                    <a:lnTo>
                      <a:pt x="3923" y="862"/>
                    </a:lnTo>
                    <a:lnTo>
                      <a:pt x="3457" y="862"/>
                    </a:lnTo>
                    <a:lnTo>
                      <a:pt x="3457" y="43"/>
                    </a:lnTo>
                    <a:close/>
                    <a:moveTo>
                      <a:pt x="4413" y="43"/>
                    </a:moveTo>
                    <a:lnTo>
                      <a:pt x="4413" y="862"/>
                    </a:lnTo>
                    <a:lnTo>
                      <a:pt x="3947" y="862"/>
                    </a:lnTo>
                    <a:lnTo>
                      <a:pt x="3947" y="43"/>
                    </a:lnTo>
                    <a:close/>
                    <a:moveTo>
                      <a:pt x="4904" y="43"/>
                    </a:moveTo>
                    <a:lnTo>
                      <a:pt x="4904" y="862"/>
                    </a:lnTo>
                    <a:lnTo>
                      <a:pt x="4438" y="862"/>
                    </a:lnTo>
                    <a:lnTo>
                      <a:pt x="4438" y="43"/>
                    </a:lnTo>
                    <a:close/>
                    <a:moveTo>
                      <a:pt x="5394" y="43"/>
                    </a:moveTo>
                    <a:lnTo>
                      <a:pt x="5394" y="862"/>
                    </a:lnTo>
                    <a:lnTo>
                      <a:pt x="4928" y="862"/>
                    </a:lnTo>
                    <a:lnTo>
                      <a:pt x="4928" y="43"/>
                    </a:lnTo>
                    <a:close/>
                    <a:moveTo>
                      <a:pt x="5884" y="43"/>
                    </a:moveTo>
                    <a:lnTo>
                      <a:pt x="5884" y="862"/>
                    </a:lnTo>
                    <a:lnTo>
                      <a:pt x="5418" y="862"/>
                    </a:lnTo>
                    <a:lnTo>
                      <a:pt x="5418" y="43"/>
                    </a:lnTo>
                    <a:close/>
                    <a:moveTo>
                      <a:pt x="6375" y="43"/>
                    </a:moveTo>
                    <a:lnTo>
                      <a:pt x="6375" y="862"/>
                    </a:lnTo>
                    <a:lnTo>
                      <a:pt x="5909" y="862"/>
                    </a:lnTo>
                    <a:lnTo>
                      <a:pt x="5909" y="43"/>
                    </a:lnTo>
                    <a:close/>
                    <a:moveTo>
                      <a:pt x="6865" y="43"/>
                    </a:moveTo>
                    <a:lnTo>
                      <a:pt x="6865" y="862"/>
                    </a:lnTo>
                    <a:lnTo>
                      <a:pt x="6399" y="862"/>
                    </a:lnTo>
                    <a:lnTo>
                      <a:pt x="6399" y="43"/>
                    </a:lnTo>
                    <a:close/>
                    <a:moveTo>
                      <a:pt x="7356" y="43"/>
                    </a:moveTo>
                    <a:lnTo>
                      <a:pt x="7356" y="862"/>
                    </a:lnTo>
                    <a:lnTo>
                      <a:pt x="6890" y="862"/>
                    </a:lnTo>
                    <a:lnTo>
                      <a:pt x="6890" y="43"/>
                    </a:lnTo>
                    <a:close/>
                    <a:moveTo>
                      <a:pt x="7846" y="43"/>
                    </a:moveTo>
                    <a:lnTo>
                      <a:pt x="7846" y="862"/>
                    </a:lnTo>
                    <a:lnTo>
                      <a:pt x="7380" y="862"/>
                    </a:lnTo>
                    <a:lnTo>
                      <a:pt x="7380" y="43"/>
                    </a:lnTo>
                    <a:close/>
                    <a:moveTo>
                      <a:pt x="8336" y="43"/>
                    </a:moveTo>
                    <a:lnTo>
                      <a:pt x="8336" y="862"/>
                    </a:lnTo>
                    <a:lnTo>
                      <a:pt x="7870" y="862"/>
                    </a:lnTo>
                    <a:lnTo>
                      <a:pt x="7870" y="43"/>
                    </a:lnTo>
                    <a:close/>
                    <a:moveTo>
                      <a:pt x="8826" y="43"/>
                    </a:moveTo>
                    <a:lnTo>
                      <a:pt x="8826" y="862"/>
                    </a:lnTo>
                    <a:lnTo>
                      <a:pt x="8361" y="862"/>
                    </a:lnTo>
                    <a:lnTo>
                      <a:pt x="8361" y="43"/>
                    </a:lnTo>
                    <a:close/>
                    <a:moveTo>
                      <a:pt x="9317" y="43"/>
                    </a:moveTo>
                    <a:lnTo>
                      <a:pt x="9317" y="862"/>
                    </a:lnTo>
                    <a:lnTo>
                      <a:pt x="8851" y="862"/>
                    </a:lnTo>
                    <a:lnTo>
                      <a:pt x="8851" y="43"/>
                    </a:lnTo>
                    <a:close/>
                    <a:moveTo>
                      <a:pt x="9807" y="43"/>
                    </a:moveTo>
                    <a:lnTo>
                      <a:pt x="9807" y="862"/>
                    </a:lnTo>
                    <a:lnTo>
                      <a:pt x="9341" y="862"/>
                    </a:lnTo>
                    <a:lnTo>
                      <a:pt x="9341" y="43"/>
                    </a:lnTo>
                    <a:close/>
                    <a:moveTo>
                      <a:pt x="10297" y="43"/>
                    </a:moveTo>
                    <a:lnTo>
                      <a:pt x="10297" y="862"/>
                    </a:lnTo>
                    <a:lnTo>
                      <a:pt x="9832" y="862"/>
                    </a:lnTo>
                    <a:lnTo>
                      <a:pt x="9832" y="43"/>
                    </a:lnTo>
                    <a:close/>
                    <a:moveTo>
                      <a:pt x="10788" y="43"/>
                    </a:moveTo>
                    <a:lnTo>
                      <a:pt x="10788" y="862"/>
                    </a:lnTo>
                    <a:lnTo>
                      <a:pt x="10322" y="862"/>
                    </a:lnTo>
                    <a:lnTo>
                      <a:pt x="10322" y="43"/>
                    </a:lnTo>
                    <a:close/>
                    <a:moveTo>
                      <a:pt x="11278" y="43"/>
                    </a:moveTo>
                    <a:lnTo>
                      <a:pt x="11278" y="862"/>
                    </a:lnTo>
                    <a:lnTo>
                      <a:pt x="10812" y="862"/>
                    </a:lnTo>
                    <a:lnTo>
                      <a:pt x="10812" y="43"/>
                    </a:lnTo>
                    <a:close/>
                    <a:moveTo>
                      <a:pt x="11769" y="43"/>
                    </a:moveTo>
                    <a:lnTo>
                      <a:pt x="11769" y="862"/>
                    </a:lnTo>
                    <a:lnTo>
                      <a:pt x="11303" y="862"/>
                    </a:lnTo>
                    <a:lnTo>
                      <a:pt x="11303" y="43"/>
                    </a:lnTo>
                    <a:close/>
                    <a:moveTo>
                      <a:pt x="12259" y="43"/>
                    </a:moveTo>
                    <a:lnTo>
                      <a:pt x="12259" y="862"/>
                    </a:lnTo>
                    <a:lnTo>
                      <a:pt x="11793" y="862"/>
                    </a:lnTo>
                    <a:lnTo>
                      <a:pt x="11793" y="43"/>
                    </a:lnTo>
                    <a:close/>
                    <a:moveTo>
                      <a:pt x="12749" y="43"/>
                    </a:moveTo>
                    <a:lnTo>
                      <a:pt x="12749" y="862"/>
                    </a:lnTo>
                    <a:lnTo>
                      <a:pt x="12283" y="862"/>
                    </a:lnTo>
                    <a:lnTo>
                      <a:pt x="12283" y="43"/>
                    </a:lnTo>
                    <a:close/>
                    <a:moveTo>
                      <a:pt x="13240" y="43"/>
                    </a:moveTo>
                    <a:lnTo>
                      <a:pt x="13240" y="862"/>
                    </a:lnTo>
                    <a:lnTo>
                      <a:pt x="12774" y="862"/>
                    </a:lnTo>
                    <a:lnTo>
                      <a:pt x="12774" y="43"/>
                    </a:lnTo>
                    <a:close/>
                    <a:moveTo>
                      <a:pt x="13730" y="43"/>
                    </a:moveTo>
                    <a:lnTo>
                      <a:pt x="13730" y="862"/>
                    </a:lnTo>
                    <a:lnTo>
                      <a:pt x="13264" y="862"/>
                    </a:lnTo>
                    <a:lnTo>
                      <a:pt x="13264" y="43"/>
                    </a:lnTo>
                    <a:close/>
                    <a:moveTo>
                      <a:pt x="14220" y="43"/>
                    </a:moveTo>
                    <a:lnTo>
                      <a:pt x="14220" y="862"/>
                    </a:lnTo>
                    <a:lnTo>
                      <a:pt x="13754" y="862"/>
                    </a:lnTo>
                    <a:lnTo>
                      <a:pt x="13754" y="43"/>
                    </a:lnTo>
                    <a:close/>
                    <a:moveTo>
                      <a:pt x="14711" y="43"/>
                    </a:moveTo>
                    <a:lnTo>
                      <a:pt x="14711" y="862"/>
                    </a:lnTo>
                    <a:lnTo>
                      <a:pt x="14245" y="862"/>
                    </a:lnTo>
                    <a:lnTo>
                      <a:pt x="14245" y="43"/>
                    </a:lnTo>
                    <a:close/>
                    <a:moveTo>
                      <a:pt x="15201" y="43"/>
                    </a:moveTo>
                    <a:lnTo>
                      <a:pt x="15201" y="862"/>
                    </a:lnTo>
                    <a:lnTo>
                      <a:pt x="14735" y="862"/>
                    </a:lnTo>
                    <a:lnTo>
                      <a:pt x="14735" y="43"/>
                    </a:lnTo>
                    <a:close/>
                    <a:moveTo>
                      <a:pt x="15691" y="43"/>
                    </a:moveTo>
                    <a:lnTo>
                      <a:pt x="15691" y="862"/>
                    </a:lnTo>
                    <a:lnTo>
                      <a:pt x="15226" y="862"/>
                    </a:lnTo>
                    <a:lnTo>
                      <a:pt x="15226" y="43"/>
                    </a:lnTo>
                    <a:close/>
                    <a:moveTo>
                      <a:pt x="16182" y="43"/>
                    </a:moveTo>
                    <a:lnTo>
                      <a:pt x="16182" y="862"/>
                    </a:lnTo>
                    <a:lnTo>
                      <a:pt x="15716" y="862"/>
                    </a:lnTo>
                    <a:lnTo>
                      <a:pt x="15716" y="43"/>
                    </a:lnTo>
                    <a:close/>
                    <a:moveTo>
                      <a:pt x="16672" y="43"/>
                    </a:moveTo>
                    <a:lnTo>
                      <a:pt x="16672" y="862"/>
                    </a:lnTo>
                    <a:lnTo>
                      <a:pt x="16206" y="862"/>
                    </a:lnTo>
                    <a:lnTo>
                      <a:pt x="16206" y="43"/>
                    </a:lnTo>
                    <a:close/>
                    <a:moveTo>
                      <a:pt x="17162" y="43"/>
                    </a:moveTo>
                    <a:lnTo>
                      <a:pt x="17162" y="862"/>
                    </a:lnTo>
                    <a:lnTo>
                      <a:pt x="16697" y="862"/>
                    </a:lnTo>
                    <a:lnTo>
                      <a:pt x="16697" y="43"/>
                    </a:lnTo>
                    <a:close/>
                    <a:moveTo>
                      <a:pt x="17653" y="43"/>
                    </a:moveTo>
                    <a:lnTo>
                      <a:pt x="17653" y="862"/>
                    </a:lnTo>
                    <a:lnTo>
                      <a:pt x="17187" y="862"/>
                    </a:lnTo>
                    <a:lnTo>
                      <a:pt x="17187" y="43"/>
                    </a:lnTo>
                    <a:close/>
                    <a:moveTo>
                      <a:pt x="18143" y="43"/>
                    </a:moveTo>
                    <a:lnTo>
                      <a:pt x="18143" y="862"/>
                    </a:lnTo>
                    <a:lnTo>
                      <a:pt x="17677" y="862"/>
                    </a:lnTo>
                    <a:lnTo>
                      <a:pt x="17677" y="43"/>
                    </a:lnTo>
                    <a:close/>
                    <a:moveTo>
                      <a:pt x="18633" y="43"/>
                    </a:moveTo>
                    <a:lnTo>
                      <a:pt x="18633" y="862"/>
                    </a:lnTo>
                    <a:lnTo>
                      <a:pt x="18168" y="862"/>
                    </a:lnTo>
                    <a:lnTo>
                      <a:pt x="18168" y="43"/>
                    </a:lnTo>
                    <a:close/>
                    <a:moveTo>
                      <a:pt x="19124" y="43"/>
                    </a:moveTo>
                    <a:lnTo>
                      <a:pt x="19124" y="862"/>
                    </a:lnTo>
                    <a:lnTo>
                      <a:pt x="18658" y="862"/>
                    </a:lnTo>
                    <a:lnTo>
                      <a:pt x="18658" y="43"/>
                    </a:lnTo>
                    <a:close/>
                    <a:moveTo>
                      <a:pt x="19614" y="43"/>
                    </a:moveTo>
                    <a:lnTo>
                      <a:pt x="19614" y="862"/>
                    </a:lnTo>
                    <a:lnTo>
                      <a:pt x="19148" y="862"/>
                    </a:lnTo>
                    <a:lnTo>
                      <a:pt x="19148" y="43"/>
                    </a:lnTo>
                    <a:close/>
                    <a:moveTo>
                      <a:pt x="20105" y="43"/>
                    </a:moveTo>
                    <a:lnTo>
                      <a:pt x="20105" y="862"/>
                    </a:lnTo>
                    <a:lnTo>
                      <a:pt x="19639" y="862"/>
                    </a:lnTo>
                    <a:lnTo>
                      <a:pt x="19639" y="43"/>
                    </a:lnTo>
                    <a:close/>
                    <a:moveTo>
                      <a:pt x="20595" y="43"/>
                    </a:moveTo>
                    <a:lnTo>
                      <a:pt x="20595" y="862"/>
                    </a:lnTo>
                    <a:lnTo>
                      <a:pt x="20129" y="862"/>
                    </a:lnTo>
                    <a:lnTo>
                      <a:pt x="20129" y="43"/>
                    </a:lnTo>
                    <a:close/>
                    <a:moveTo>
                      <a:pt x="21085" y="43"/>
                    </a:moveTo>
                    <a:lnTo>
                      <a:pt x="21085" y="862"/>
                    </a:lnTo>
                    <a:lnTo>
                      <a:pt x="20619" y="862"/>
                    </a:lnTo>
                    <a:lnTo>
                      <a:pt x="20619" y="43"/>
                    </a:lnTo>
                    <a:close/>
                    <a:moveTo>
                      <a:pt x="21576" y="43"/>
                    </a:moveTo>
                    <a:lnTo>
                      <a:pt x="21576" y="862"/>
                    </a:lnTo>
                    <a:lnTo>
                      <a:pt x="21110" y="862"/>
                    </a:lnTo>
                    <a:lnTo>
                      <a:pt x="21110" y="43"/>
                    </a:lnTo>
                    <a:close/>
                    <a:moveTo>
                      <a:pt x="491" y="905"/>
                    </a:moveTo>
                    <a:lnTo>
                      <a:pt x="491" y="1724"/>
                    </a:lnTo>
                    <a:lnTo>
                      <a:pt x="25" y="1724"/>
                    </a:lnTo>
                    <a:lnTo>
                      <a:pt x="25" y="905"/>
                    </a:lnTo>
                    <a:close/>
                    <a:moveTo>
                      <a:pt x="981" y="905"/>
                    </a:moveTo>
                    <a:lnTo>
                      <a:pt x="981" y="1724"/>
                    </a:lnTo>
                    <a:lnTo>
                      <a:pt x="515" y="1724"/>
                    </a:lnTo>
                    <a:lnTo>
                      <a:pt x="515" y="905"/>
                    </a:lnTo>
                    <a:close/>
                    <a:moveTo>
                      <a:pt x="1471" y="905"/>
                    </a:moveTo>
                    <a:lnTo>
                      <a:pt x="1471" y="1724"/>
                    </a:lnTo>
                    <a:lnTo>
                      <a:pt x="1005" y="1724"/>
                    </a:lnTo>
                    <a:lnTo>
                      <a:pt x="1005" y="905"/>
                    </a:lnTo>
                    <a:close/>
                    <a:moveTo>
                      <a:pt x="1961" y="905"/>
                    </a:moveTo>
                    <a:lnTo>
                      <a:pt x="1961" y="1724"/>
                    </a:lnTo>
                    <a:lnTo>
                      <a:pt x="1496" y="1724"/>
                    </a:lnTo>
                    <a:lnTo>
                      <a:pt x="1496" y="905"/>
                    </a:lnTo>
                    <a:close/>
                    <a:moveTo>
                      <a:pt x="2452" y="905"/>
                    </a:moveTo>
                    <a:lnTo>
                      <a:pt x="2452" y="1724"/>
                    </a:lnTo>
                    <a:lnTo>
                      <a:pt x="1986" y="1724"/>
                    </a:lnTo>
                    <a:lnTo>
                      <a:pt x="1986" y="905"/>
                    </a:lnTo>
                    <a:close/>
                    <a:moveTo>
                      <a:pt x="2942" y="905"/>
                    </a:moveTo>
                    <a:lnTo>
                      <a:pt x="2942" y="1724"/>
                    </a:lnTo>
                    <a:lnTo>
                      <a:pt x="2476" y="1724"/>
                    </a:lnTo>
                    <a:lnTo>
                      <a:pt x="2476" y="905"/>
                    </a:lnTo>
                    <a:close/>
                    <a:moveTo>
                      <a:pt x="3433" y="905"/>
                    </a:moveTo>
                    <a:lnTo>
                      <a:pt x="3433" y="1724"/>
                    </a:lnTo>
                    <a:lnTo>
                      <a:pt x="2967" y="1724"/>
                    </a:lnTo>
                    <a:lnTo>
                      <a:pt x="2967" y="905"/>
                    </a:lnTo>
                    <a:close/>
                    <a:moveTo>
                      <a:pt x="3923" y="905"/>
                    </a:moveTo>
                    <a:lnTo>
                      <a:pt x="3923" y="1724"/>
                    </a:lnTo>
                    <a:lnTo>
                      <a:pt x="3457" y="1724"/>
                    </a:lnTo>
                    <a:lnTo>
                      <a:pt x="3457" y="905"/>
                    </a:lnTo>
                    <a:close/>
                    <a:moveTo>
                      <a:pt x="4413" y="905"/>
                    </a:moveTo>
                    <a:lnTo>
                      <a:pt x="4413" y="1724"/>
                    </a:lnTo>
                    <a:lnTo>
                      <a:pt x="3947" y="1724"/>
                    </a:lnTo>
                    <a:lnTo>
                      <a:pt x="3947" y="905"/>
                    </a:lnTo>
                    <a:close/>
                    <a:moveTo>
                      <a:pt x="4904" y="905"/>
                    </a:moveTo>
                    <a:lnTo>
                      <a:pt x="4904" y="1724"/>
                    </a:lnTo>
                    <a:lnTo>
                      <a:pt x="4438" y="1724"/>
                    </a:lnTo>
                    <a:lnTo>
                      <a:pt x="4438" y="905"/>
                    </a:lnTo>
                    <a:close/>
                    <a:moveTo>
                      <a:pt x="5394" y="905"/>
                    </a:moveTo>
                    <a:lnTo>
                      <a:pt x="5394" y="1724"/>
                    </a:lnTo>
                    <a:lnTo>
                      <a:pt x="4928" y="1724"/>
                    </a:lnTo>
                    <a:lnTo>
                      <a:pt x="4928" y="905"/>
                    </a:lnTo>
                    <a:close/>
                    <a:moveTo>
                      <a:pt x="5884" y="905"/>
                    </a:moveTo>
                    <a:lnTo>
                      <a:pt x="5884" y="1724"/>
                    </a:lnTo>
                    <a:lnTo>
                      <a:pt x="5418" y="1724"/>
                    </a:lnTo>
                    <a:lnTo>
                      <a:pt x="5418" y="905"/>
                    </a:lnTo>
                    <a:close/>
                    <a:moveTo>
                      <a:pt x="6375" y="905"/>
                    </a:moveTo>
                    <a:lnTo>
                      <a:pt x="6375" y="1724"/>
                    </a:lnTo>
                    <a:lnTo>
                      <a:pt x="5909" y="1724"/>
                    </a:lnTo>
                    <a:lnTo>
                      <a:pt x="5909" y="905"/>
                    </a:lnTo>
                    <a:close/>
                    <a:moveTo>
                      <a:pt x="6865" y="905"/>
                    </a:moveTo>
                    <a:lnTo>
                      <a:pt x="6865" y="1724"/>
                    </a:lnTo>
                    <a:lnTo>
                      <a:pt x="6399" y="1724"/>
                    </a:lnTo>
                    <a:lnTo>
                      <a:pt x="6399" y="905"/>
                    </a:lnTo>
                    <a:close/>
                    <a:moveTo>
                      <a:pt x="7356" y="905"/>
                    </a:moveTo>
                    <a:lnTo>
                      <a:pt x="7356" y="1724"/>
                    </a:lnTo>
                    <a:lnTo>
                      <a:pt x="6890" y="1724"/>
                    </a:lnTo>
                    <a:lnTo>
                      <a:pt x="6890" y="905"/>
                    </a:lnTo>
                    <a:close/>
                    <a:moveTo>
                      <a:pt x="7846" y="905"/>
                    </a:moveTo>
                    <a:lnTo>
                      <a:pt x="7846" y="1724"/>
                    </a:lnTo>
                    <a:lnTo>
                      <a:pt x="7380" y="1724"/>
                    </a:lnTo>
                    <a:lnTo>
                      <a:pt x="7380" y="905"/>
                    </a:lnTo>
                    <a:close/>
                    <a:moveTo>
                      <a:pt x="8336" y="905"/>
                    </a:moveTo>
                    <a:lnTo>
                      <a:pt x="8336" y="1724"/>
                    </a:lnTo>
                    <a:lnTo>
                      <a:pt x="7870" y="1724"/>
                    </a:lnTo>
                    <a:lnTo>
                      <a:pt x="7870" y="905"/>
                    </a:lnTo>
                    <a:close/>
                    <a:moveTo>
                      <a:pt x="8826" y="905"/>
                    </a:moveTo>
                    <a:lnTo>
                      <a:pt x="8826" y="1724"/>
                    </a:lnTo>
                    <a:lnTo>
                      <a:pt x="8361" y="1724"/>
                    </a:lnTo>
                    <a:lnTo>
                      <a:pt x="8361" y="905"/>
                    </a:lnTo>
                    <a:close/>
                    <a:moveTo>
                      <a:pt x="9317" y="905"/>
                    </a:moveTo>
                    <a:lnTo>
                      <a:pt x="9317" y="1724"/>
                    </a:lnTo>
                    <a:lnTo>
                      <a:pt x="8851" y="1724"/>
                    </a:lnTo>
                    <a:lnTo>
                      <a:pt x="8851" y="905"/>
                    </a:lnTo>
                    <a:close/>
                    <a:moveTo>
                      <a:pt x="9807" y="905"/>
                    </a:moveTo>
                    <a:lnTo>
                      <a:pt x="9807" y="1724"/>
                    </a:lnTo>
                    <a:lnTo>
                      <a:pt x="9341" y="1724"/>
                    </a:lnTo>
                    <a:lnTo>
                      <a:pt x="9341" y="905"/>
                    </a:lnTo>
                    <a:close/>
                    <a:moveTo>
                      <a:pt x="10297" y="905"/>
                    </a:moveTo>
                    <a:lnTo>
                      <a:pt x="10297" y="1724"/>
                    </a:lnTo>
                    <a:lnTo>
                      <a:pt x="9832" y="1724"/>
                    </a:lnTo>
                    <a:lnTo>
                      <a:pt x="9832" y="905"/>
                    </a:lnTo>
                    <a:close/>
                    <a:moveTo>
                      <a:pt x="10788" y="905"/>
                    </a:moveTo>
                    <a:lnTo>
                      <a:pt x="10788" y="1724"/>
                    </a:lnTo>
                    <a:lnTo>
                      <a:pt x="10322" y="1724"/>
                    </a:lnTo>
                    <a:lnTo>
                      <a:pt x="10322" y="905"/>
                    </a:lnTo>
                    <a:close/>
                    <a:moveTo>
                      <a:pt x="11278" y="905"/>
                    </a:moveTo>
                    <a:lnTo>
                      <a:pt x="11278" y="1724"/>
                    </a:lnTo>
                    <a:lnTo>
                      <a:pt x="10812" y="1724"/>
                    </a:lnTo>
                    <a:lnTo>
                      <a:pt x="10812" y="905"/>
                    </a:lnTo>
                    <a:close/>
                    <a:moveTo>
                      <a:pt x="11769" y="905"/>
                    </a:moveTo>
                    <a:lnTo>
                      <a:pt x="11769" y="1724"/>
                    </a:lnTo>
                    <a:lnTo>
                      <a:pt x="11303" y="1724"/>
                    </a:lnTo>
                    <a:lnTo>
                      <a:pt x="11303" y="905"/>
                    </a:lnTo>
                    <a:close/>
                    <a:moveTo>
                      <a:pt x="12259" y="905"/>
                    </a:moveTo>
                    <a:lnTo>
                      <a:pt x="12259" y="1724"/>
                    </a:lnTo>
                    <a:lnTo>
                      <a:pt x="11793" y="1724"/>
                    </a:lnTo>
                    <a:lnTo>
                      <a:pt x="11793" y="905"/>
                    </a:lnTo>
                    <a:close/>
                    <a:moveTo>
                      <a:pt x="12749" y="905"/>
                    </a:moveTo>
                    <a:lnTo>
                      <a:pt x="12749" y="1724"/>
                    </a:lnTo>
                    <a:lnTo>
                      <a:pt x="12283" y="1724"/>
                    </a:lnTo>
                    <a:lnTo>
                      <a:pt x="12283" y="905"/>
                    </a:lnTo>
                    <a:close/>
                    <a:moveTo>
                      <a:pt x="13240" y="905"/>
                    </a:moveTo>
                    <a:lnTo>
                      <a:pt x="13240" y="1724"/>
                    </a:lnTo>
                    <a:lnTo>
                      <a:pt x="12774" y="1724"/>
                    </a:lnTo>
                    <a:lnTo>
                      <a:pt x="12774" y="905"/>
                    </a:lnTo>
                    <a:close/>
                    <a:moveTo>
                      <a:pt x="13730" y="905"/>
                    </a:moveTo>
                    <a:lnTo>
                      <a:pt x="13730" y="1724"/>
                    </a:lnTo>
                    <a:lnTo>
                      <a:pt x="13264" y="1724"/>
                    </a:lnTo>
                    <a:lnTo>
                      <a:pt x="13264" y="905"/>
                    </a:lnTo>
                    <a:close/>
                    <a:moveTo>
                      <a:pt x="14220" y="905"/>
                    </a:moveTo>
                    <a:lnTo>
                      <a:pt x="14220" y="1724"/>
                    </a:lnTo>
                    <a:lnTo>
                      <a:pt x="13754" y="1724"/>
                    </a:lnTo>
                    <a:lnTo>
                      <a:pt x="13754" y="905"/>
                    </a:lnTo>
                    <a:close/>
                    <a:moveTo>
                      <a:pt x="14711" y="905"/>
                    </a:moveTo>
                    <a:lnTo>
                      <a:pt x="14711" y="1724"/>
                    </a:lnTo>
                    <a:lnTo>
                      <a:pt x="14245" y="1724"/>
                    </a:lnTo>
                    <a:lnTo>
                      <a:pt x="14245" y="905"/>
                    </a:lnTo>
                    <a:close/>
                    <a:moveTo>
                      <a:pt x="15201" y="905"/>
                    </a:moveTo>
                    <a:lnTo>
                      <a:pt x="15201" y="1724"/>
                    </a:lnTo>
                    <a:lnTo>
                      <a:pt x="14735" y="1724"/>
                    </a:lnTo>
                    <a:lnTo>
                      <a:pt x="14735" y="905"/>
                    </a:lnTo>
                    <a:close/>
                    <a:moveTo>
                      <a:pt x="15691" y="905"/>
                    </a:moveTo>
                    <a:lnTo>
                      <a:pt x="15691" y="1724"/>
                    </a:lnTo>
                    <a:lnTo>
                      <a:pt x="15226" y="1724"/>
                    </a:lnTo>
                    <a:lnTo>
                      <a:pt x="15226" y="905"/>
                    </a:lnTo>
                    <a:close/>
                    <a:moveTo>
                      <a:pt x="16182" y="905"/>
                    </a:moveTo>
                    <a:lnTo>
                      <a:pt x="16182" y="1724"/>
                    </a:lnTo>
                    <a:lnTo>
                      <a:pt x="15716" y="1724"/>
                    </a:lnTo>
                    <a:lnTo>
                      <a:pt x="15716" y="905"/>
                    </a:lnTo>
                    <a:close/>
                    <a:moveTo>
                      <a:pt x="16672" y="905"/>
                    </a:moveTo>
                    <a:lnTo>
                      <a:pt x="16672" y="1724"/>
                    </a:lnTo>
                    <a:lnTo>
                      <a:pt x="16206" y="1724"/>
                    </a:lnTo>
                    <a:lnTo>
                      <a:pt x="16206" y="905"/>
                    </a:lnTo>
                    <a:close/>
                    <a:moveTo>
                      <a:pt x="17162" y="905"/>
                    </a:moveTo>
                    <a:lnTo>
                      <a:pt x="17162" y="1724"/>
                    </a:lnTo>
                    <a:lnTo>
                      <a:pt x="16697" y="1724"/>
                    </a:lnTo>
                    <a:lnTo>
                      <a:pt x="16697" y="905"/>
                    </a:lnTo>
                    <a:close/>
                    <a:moveTo>
                      <a:pt x="17653" y="905"/>
                    </a:moveTo>
                    <a:lnTo>
                      <a:pt x="17653" y="1724"/>
                    </a:lnTo>
                    <a:lnTo>
                      <a:pt x="17187" y="1724"/>
                    </a:lnTo>
                    <a:lnTo>
                      <a:pt x="17187" y="905"/>
                    </a:lnTo>
                    <a:close/>
                    <a:moveTo>
                      <a:pt x="18143" y="905"/>
                    </a:moveTo>
                    <a:lnTo>
                      <a:pt x="18143" y="1724"/>
                    </a:lnTo>
                    <a:lnTo>
                      <a:pt x="17677" y="1724"/>
                    </a:lnTo>
                    <a:lnTo>
                      <a:pt x="17677" y="905"/>
                    </a:lnTo>
                    <a:close/>
                    <a:moveTo>
                      <a:pt x="18633" y="905"/>
                    </a:moveTo>
                    <a:lnTo>
                      <a:pt x="18633" y="1724"/>
                    </a:lnTo>
                    <a:lnTo>
                      <a:pt x="18168" y="1724"/>
                    </a:lnTo>
                    <a:lnTo>
                      <a:pt x="18168" y="905"/>
                    </a:lnTo>
                    <a:close/>
                    <a:moveTo>
                      <a:pt x="19124" y="905"/>
                    </a:moveTo>
                    <a:lnTo>
                      <a:pt x="19124" y="1724"/>
                    </a:lnTo>
                    <a:lnTo>
                      <a:pt x="18658" y="1724"/>
                    </a:lnTo>
                    <a:lnTo>
                      <a:pt x="18658" y="905"/>
                    </a:lnTo>
                    <a:close/>
                    <a:moveTo>
                      <a:pt x="19614" y="905"/>
                    </a:moveTo>
                    <a:lnTo>
                      <a:pt x="19614" y="1724"/>
                    </a:lnTo>
                    <a:lnTo>
                      <a:pt x="19148" y="1724"/>
                    </a:lnTo>
                    <a:lnTo>
                      <a:pt x="19148" y="905"/>
                    </a:lnTo>
                    <a:close/>
                    <a:moveTo>
                      <a:pt x="20105" y="905"/>
                    </a:moveTo>
                    <a:lnTo>
                      <a:pt x="20105" y="1724"/>
                    </a:lnTo>
                    <a:lnTo>
                      <a:pt x="19639" y="1724"/>
                    </a:lnTo>
                    <a:lnTo>
                      <a:pt x="19639" y="905"/>
                    </a:lnTo>
                    <a:close/>
                    <a:moveTo>
                      <a:pt x="20595" y="905"/>
                    </a:moveTo>
                    <a:lnTo>
                      <a:pt x="20595" y="1724"/>
                    </a:lnTo>
                    <a:lnTo>
                      <a:pt x="20129" y="1724"/>
                    </a:lnTo>
                    <a:lnTo>
                      <a:pt x="20129" y="905"/>
                    </a:lnTo>
                    <a:close/>
                    <a:moveTo>
                      <a:pt x="21085" y="905"/>
                    </a:moveTo>
                    <a:lnTo>
                      <a:pt x="21085" y="1724"/>
                    </a:lnTo>
                    <a:lnTo>
                      <a:pt x="20619" y="1724"/>
                    </a:lnTo>
                    <a:lnTo>
                      <a:pt x="20619" y="905"/>
                    </a:lnTo>
                    <a:close/>
                    <a:moveTo>
                      <a:pt x="21576" y="905"/>
                    </a:moveTo>
                    <a:lnTo>
                      <a:pt x="21576" y="1724"/>
                    </a:lnTo>
                    <a:lnTo>
                      <a:pt x="21110" y="1724"/>
                    </a:lnTo>
                    <a:lnTo>
                      <a:pt x="21110" y="905"/>
                    </a:lnTo>
                    <a:close/>
                    <a:moveTo>
                      <a:pt x="491" y="1768"/>
                    </a:moveTo>
                    <a:lnTo>
                      <a:pt x="491" y="2587"/>
                    </a:lnTo>
                    <a:lnTo>
                      <a:pt x="25" y="2587"/>
                    </a:lnTo>
                    <a:lnTo>
                      <a:pt x="25" y="1768"/>
                    </a:lnTo>
                    <a:close/>
                    <a:moveTo>
                      <a:pt x="981" y="1768"/>
                    </a:moveTo>
                    <a:lnTo>
                      <a:pt x="981" y="2587"/>
                    </a:lnTo>
                    <a:lnTo>
                      <a:pt x="515" y="2587"/>
                    </a:lnTo>
                    <a:lnTo>
                      <a:pt x="515" y="1768"/>
                    </a:lnTo>
                    <a:close/>
                    <a:moveTo>
                      <a:pt x="1471" y="1768"/>
                    </a:moveTo>
                    <a:lnTo>
                      <a:pt x="1471" y="2587"/>
                    </a:lnTo>
                    <a:lnTo>
                      <a:pt x="1005" y="2587"/>
                    </a:lnTo>
                    <a:lnTo>
                      <a:pt x="1005" y="1768"/>
                    </a:lnTo>
                    <a:close/>
                    <a:moveTo>
                      <a:pt x="1961" y="1768"/>
                    </a:moveTo>
                    <a:lnTo>
                      <a:pt x="1961" y="2587"/>
                    </a:lnTo>
                    <a:lnTo>
                      <a:pt x="1496" y="2587"/>
                    </a:lnTo>
                    <a:lnTo>
                      <a:pt x="1496" y="1768"/>
                    </a:lnTo>
                    <a:close/>
                    <a:moveTo>
                      <a:pt x="2452" y="1768"/>
                    </a:moveTo>
                    <a:lnTo>
                      <a:pt x="2452" y="2587"/>
                    </a:lnTo>
                    <a:lnTo>
                      <a:pt x="1986" y="2587"/>
                    </a:lnTo>
                    <a:lnTo>
                      <a:pt x="1986" y="1768"/>
                    </a:lnTo>
                    <a:close/>
                    <a:moveTo>
                      <a:pt x="2942" y="1768"/>
                    </a:moveTo>
                    <a:lnTo>
                      <a:pt x="2942" y="2587"/>
                    </a:lnTo>
                    <a:lnTo>
                      <a:pt x="2476" y="2587"/>
                    </a:lnTo>
                    <a:lnTo>
                      <a:pt x="2476" y="1768"/>
                    </a:lnTo>
                    <a:close/>
                    <a:moveTo>
                      <a:pt x="3433" y="1768"/>
                    </a:moveTo>
                    <a:lnTo>
                      <a:pt x="3433" y="2587"/>
                    </a:lnTo>
                    <a:lnTo>
                      <a:pt x="2967" y="2587"/>
                    </a:lnTo>
                    <a:lnTo>
                      <a:pt x="2967" y="1768"/>
                    </a:lnTo>
                    <a:close/>
                    <a:moveTo>
                      <a:pt x="3923" y="1768"/>
                    </a:moveTo>
                    <a:lnTo>
                      <a:pt x="3923" y="2587"/>
                    </a:lnTo>
                    <a:lnTo>
                      <a:pt x="3457" y="2587"/>
                    </a:lnTo>
                    <a:lnTo>
                      <a:pt x="3457" y="1768"/>
                    </a:lnTo>
                    <a:close/>
                    <a:moveTo>
                      <a:pt x="4413" y="1768"/>
                    </a:moveTo>
                    <a:lnTo>
                      <a:pt x="4413" y="2587"/>
                    </a:lnTo>
                    <a:lnTo>
                      <a:pt x="3947" y="2587"/>
                    </a:lnTo>
                    <a:lnTo>
                      <a:pt x="3947" y="1768"/>
                    </a:lnTo>
                    <a:close/>
                    <a:moveTo>
                      <a:pt x="4904" y="1768"/>
                    </a:moveTo>
                    <a:lnTo>
                      <a:pt x="4904" y="2587"/>
                    </a:lnTo>
                    <a:lnTo>
                      <a:pt x="4438" y="2587"/>
                    </a:lnTo>
                    <a:lnTo>
                      <a:pt x="4438" y="1768"/>
                    </a:lnTo>
                    <a:close/>
                    <a:moveTo>
                      <a:pt x="5394" y="1768"/>
                    </a:moveTo>
                    <a:lnTo>
                      <a:pt x="5394" y="2587"/>
                    </a:lnTo>
                    <a:lnTo>
                      <a:pt x="4928" y="2587"/>
                    </a:lnTo>
                    <a:lnTo>
                      <a:pt x="4928" y="1768"/>
                    </a:lnTo>
                    <a:close/>
                    <a:moveTo>
                      <a:pt x="5884" y="1768"/>
                    </a:moveTo>
                    <a:lnTo>
                      <a:pt x="5884" y="2587"/>
                    </a:lnTo>
                    <a:lnTo>
                      <a:pt x="5418" y="2587"/>
                    </a:lnTo>
                    <a:lnTo>
                      <a:pt x="5418" y="1768"/>
                    </a:lnTo>
                    <a:close/>
                    <a:moveTo>
                      <a:pt x="6375" y="1768"/>
                    </a:moveTo>
                    <a:lnTo>
                      <a:pt x="6375" y="2587"/>
                    </a:lnTo>
                    <a:lnTo>
                      <a:pt x="5909" y="2587"/>
                    </a:lnTo>
                    <a:lnTo>
                      <a:pt x="5909" y="1768"/>
                    </a:lnTo>
                    <a:close/>
                    <a:moveTo>
                      <a:pt x="6865" y="1768"/>
                    </a:moveTo>
                    <a:lnTo>
                      <a:pt x="6865" y="2587"/>
                    </a:lnTo>
                    <a:lnTo>
                      <a:pt x="6399" y="2587"/>
                    </a:lnTo>
                    <a:lnTo>
                      <a:pt x="6399" y="1768"/>
                    </a:lnTo>
                    <a:close/>
                    <a:moveTo>
                      <a:pt x="7356" y="1768"/>
                    </a:moveTo>
                    <a:lnTo>
                      <a:pt x="7356" y="2587"/>
                    </a:lnTo>
                    <a:lnTo>
                      <a:pt x="6890" y="2587"/>
                    </a:lnTo>
                    <a:lnTo>
                      <a:pt x="6890" y="1768"/>
                    </a:lnTo>
                    <a:close/>
                    <a:moveTo>
                      <a:pt x="7846" y="1768"/>
                    </a:moveTo>
                    <a:lnTo>
                      <a:pt x="7846" y="2587"/>
                    </a:lnTo>
                    <a:lnTo>
                      <a:pt x="7380" y="2587"/>
                    </a:lnTo>
                    <a:lnTo>
                      <a:pt x="7380" y="1768"/>
                    </a:lnTo>
                    <a:close/>
                    <a:moveTo>
                      <a:pt x="8336" y="1768"/>
                    </a:moveTo>
                    <a:lnTo>
                      <a:pt x="8336" y="2587"/>
                    </a:lnTo>
                    <a:lnTo>
                      <a:pt x="7870" y="2587"/>
                    </a:lnTo>
                    <a:lnTo>
                      <a:pt x="7870" y="1768"/>
                    </a:lnTo>
                    <a:close/>
                    <a:moveTo>
                      <a:pt x="8826" y="1768"/>
                    </a:moveTo>
                    <a:lnTo>
                      <a:pt x="8826" y="2587"/>
                    </a:lnTo>
                    <a:lnTo>
                      <a:pt x="8361" y="2587"/>
                    </a:lnTo>
                    <a:lnTo>
                      <a:pt x="8361" y="1768"/>
                    </a:lnTo>
                    <a:close/>
                    <a:moveTo>
                      <a:pt x="9317" y="1768"/>
                    </a:moveTo>
                    <a:lnTo>
                      <a:pt x="9317" y="2587"/>
                    </a:lnTo>
                    <a:lnTo>
                      <a:pt x="8851" y="2587"/>
                    </a:lnTo>
                    <a:lnTo>
                      <a:pt x="8851" y="1768"/>
                    </a:lnTo>
                    <a:close/>
                    <a:moveTo>
                      <a:pt x="9807" y="1768"/>
                    </a:moveTo>
                    <a:lnTo>
                      <a:pt x="9807" y="2587"/>
                    </a:lnTo>
                    <a:lnTo>
                      <a:pt x="9341" y="2587"/>
                    </a:lnTo>
                    <a:lnTo>
                      <a:pt x="9341" y="1768"/>
                    </a:lnTo>
                    <a:close/>
                    <a:moveTo>
                      <a:pt x="10297" y="1768"/>
                    </a:moveTo>
                    <a:lnTo>
                      <a:pt x="10297" y="2587"/>
                    </a:lnTo>
                    <a:lnTo>
                      <a:pt x="9832" y="2587"/>
                    </a:lnTo>
                    <a:lnTo>
                      <a:pt x="9832" y="1768"/>
                    </a:lnTo>
                    <a:close/>
                    <a:moveTo>
                      <a:pt x="10788" y="1768"/>
                    </a:moveTo>
                    <a:lnTo>
                      <a:pt x="10788" y="2587"/>
                    </a:lnTo>
                    <a:lnTo>
                      <a:pt x="10322" y="2587"/>
                    </a:lnTo>
                    <a:lnTo>
                      <a:pt x="10322" y="1768"/>
                    </a:lnTo>
                    <a:close/>
                    <a:moveTo>
                      <a:pt x="11278" y="1768"/>
                    </a:moveTo>
                    <a:lnTo>
                      <a:pt x="11278" y="2587"/>
                    </a:lnTo>
                    <a:lnTo>
                      <a:pt x="10812" y="2587"/>
                    </a:lnTo>
                    <a:lnTo>
                      <a:pt x="10812" y="1768"/>
                    </a:lnTo>
                    <a:close/>
                    <a:moveTo>
                      <a:pt x="11769" y="1768"/>
                    </a:moveTo>
                    <a:lnTo>
                      <a:pt x="11769" y="2587"/>
                    </a:lnTo>
                    <a:lnTo>
                      <a:pt x="11303" y="2587"/>
                    </a:lnTo>
                    <a:lnTo>
                      <a:pt x="11303" y="1768"/>
                    </a:lnTo>
                    <a:close/>
                    <a:moveTo>
                      <a:pt x="12259" y="1768"/>
                    </a:moveTo>
                    <a:lnTo>
                      <a:pt x="12259" y="2587"/>
                    </a:lnTo>
                    <a:lnTo>
                      <a:pt x="11793" y="2587"/>
                    </a:lnTo>
                    <a:lnTo>
                      <a:pt x="11793" y="1768"/>
                    </a:lnTo>
                    <a:close/>
                    <a:moveTo>
                      <a:pt x="12749" y="1768"/>
                    </a:moveTo>
                    <a:lnTo>
                      <a:pt x="12749" y="2587"/>
                    </a:lnTo>
                    <a:lnTo>
                      <a:pt x="12283" y="2587"/>
                    </a:lnTo>
                    <a:lnTo>
                      <a:pt x="12283" y="1768"/>
                    </a:lnTo>
                    <a:close/>
                    <a:moveTo>
                      <a:pt x="13240" y="1768"/>
                    </a:moveTo>
                    <a:lnTo>
                      <a:pt x="13240" y="2587"/>
                    </a:lnTo>
                    <a:lnTo>
                      <a:pt x="12774" y="2587"/>
                    </a:lnTo>
                    <a:lnTo>
                      <a:pt x="12774" y="1768"/>
                    </a:lnTo>
                    <a:close/>
                    <a:moveTo>
                      <a:pt x="13730" y="1768"/>
                    </a:moveTo>
                    <a:lnTo>
                      <a:pt x="13730" y="2587"/>
                    </a:lnTo>
                    <a:lnTo>
                      <a:pt x="13264" y="2587"/>
                    </a:lnTo>
                    <a:lnTo>
                      <a:pt x="13264" y="1768"/>
                    </a:lnTo>
                    <a:close/>
                    <a:moveTo>
                      <a:pt x="14220" y="1768"/>
                    </a:moveTo>
                    <a:lnTo>
                      <a:pt x="14220" y="2587"/>
                    </a:lnTo>
                    <a:lnTo>
                      <a:pt x="13754" y="2587"/>
                    </a:lnTo>
                    <a:lnTo>
                      <a:pt x="13754" y="1768"/>
                    </a:lnTo>
                    <a:close/>
                    <a:moveTo>
                      <a:pt x="14711" y="1768"/>
                    </a:moveTo>
                    <a:lnTo>
                      <a:pt x="14711" y="2587"/>
                    </a:lnTo>
                    <a:lnTo>
                      <a:pt x="14245" y="2587"/>
                    </a:lnTo>
                    <a:lnTo>
                      <a:pt x="14245" y="1768"/>
                    </a:lnTo>
                    <a:close/>
                    <a:moveTo>
                      <a:pt x="15201" y="1768"/>
                    </a:moveTo>
                    <a:lnTo>
                      <a:pt x="15201" y="2587"/>
                    </a:lnTo>
                    <a:lnTo>
                      <a:pt x="14735" y="2587"/>
                    </a:lnTo>
                    <a:lnTo>
                      <a:pt x="14735" y="1768"/>
                    </a:lnTo>
                    <a:close/>
                    <a:moveTo>
                      <a:pt x="15691" y="1768"/>
                    </a:moveTo>
                    <a:lnTo>
                      <a:pt x="15691" y="2587"/>
                    </a:lnTo>
                    <a:lnTo>
                      <a:pt x="15226" y="2587"/>
                    </a:lnTo>
                    <a:lnTo>
                      <a:pt x="15226" y="1768"/>
                    </a:lnTo>
                    <a:close/>
                    <a:moveTo>
                      <a:pt x="16182" y="1768"/>
                    </a:moveTo>
                    <a:lnTo>
                      <a:pt x="16182" y="2587"/>
                    </a:lnTo>
                    <a:lnTo>
                      <a:pt x="15716" y="2587"/>
                    </a:lnTo>
                    <a:lnTo>
                      <a:pt x="15716" y="1768"/>
                    </a:lnTo>
                    <a:close/>
                    <a:moveTo>
                      <a:pt x="16672" y="1768"/>
                    </a:moveTo>
                    <a:lnTo>
                      <a:pt x="16672" y="2587"/>
                    </a:lnTo>
                    <a:lnTo>
                      <a:pt x="16206" y="2587"/>
                    </a:lnTo>
                    <a:lnTo>
                      <a:pt x="16206" y="1768"/>
                    </a:lnTo>
                    <a:close/>
                    <a:moveTo>
                      <a:pt x="17162" y="1768"/>
                    </a:moveTo>
                    <a:lnTo>
                      <a:pt x="17162" y="2587"/>
                    </a:lnTo>
                    <a:lnTo>
                      <a:pt x="16697" y="2587"/>
                    </a:lnTo>
                    <a:lnTo>
                      <a:pt x="16697" y="1768"/>
                    </a:lnTo>
                    <a:close/>
                    <a:moveTo>
                      <a:pt x="17653" y="1768"/>
                    </a:moveTo>
                    <a:lnTo>
                      <a:pt x="17653" y="2587"/>
                    </a:lnTo>
                    <a:lnTo>
                      <a:pt x="17187" y="2587"/>
                    </a:lnTo>
                    <a:lnTo>
                      <a:pt x="17187" y="1768"/>
                    </a:lnTo>
                    <a:close/>
                    <a:moveTo>
                      <a:pt x="18143" y="1768"/>
                    </a:moveTo>
                    <a:lnTo>
                      <a:pt x="18143" y="2587"/>
                    </a:lnTo>
                    <a:lnTo>
                      <a:pt x="17677" y="2587"/>
                    </a:lnTo>
                    <a:lnTo>
                      <a:pt x="17677" y="1768"/>
                    </a:lnTo>
                    <a:close/>
                    <a:moveTo>
                      <a:pt x="18633" y="1768"/>
                    </a:moveTo>
                    <a:lnTo>
                      <a:pt x="18633" y="2587"/>
                    </a:lnTo>
                    <a:lnTo>
                      <a:pt x="18168" y="2587"/>
                    </a:lnTo>
                    <a:lnTo>
                      <a:pt x="18168" y="1768"/>
                    </a:lnTo>
                    <a:close/>
                    <a:moveTo>
                      <a:pt x="19124" y="1768"/>
                    </a:moveTo>
                    <a:lnTo>
                      <a:pt x="19124" y="2587"/>
                    </a:lnTo>
                    <a:lnTo>
                      <a:pt x="18658" y="2587"/>
                    </a:lnTo>
                    <a:lnTo>
                      <a:pt x="18658" y="1768"/>
                    </a:lnTo>
                    <a:close/>
                    <a:moveTo>
                      <a:pt x="19614" y="1768"/>
                    </a:moveTo>
                    <a:lnTo>
                      <a:pt x="19614" y="2587"/>
                    </a:lnTo>
                    <a:lnTo>
                      <a:pt x="19148" y="2587"/>
                    </a:lnTo>
                    <a:lnTo>
                      <a:pt x="19148" y="1768"/>
                    </a:lnTo>
                    <a:close/>
                    <a:moveTo>
                      <a:pt x="20105" y="1768"/>
                    </a:moveTo>
                    <a:lnTo>
                      <a:pt x="20105" y="2587"/>
                    </a:lnTo>
                    <a:lnTo>
                      <a:pt x="19639" y="2587"/>
                    </a:lnTo>
                    <a:lnTo>
                      <a:pt x="19639" y="1768"/>
                    </a:lnTo>
                    <a:close/>
                    <a:moveTo>
                      <a:pt x="20595" y="1768"/>
                    </a:moveTo>
                    <a:lnTo>
                      <a:pt x="20595" y="2587"/>
                    </a:lnTo>
                    <a:lnTo>
                      <a:pt x="20129" y="2587"/>
                    </a:lnTo>
                    <a:lnTo>
                      <a:pt x="20129" y="1768"/>
                    </a:lnTo>
                    <a:close/>
                    <a:moveTo>
                      <a:pt x="21085" y="1768"/>
                    </a:moveTo>
                    <a:lnTo>
                      <a:pt x="21085" y="2587"/>
                    </a:lnTo>
                    <a:lnTo>
                      <a:pt x="20619" y="2587"/>
                    </a:lnTo>
                    <a:lnTo>
                      <a:pt x="20619" y="1768"/>
                    </a:lnTo>
                    <a:close/>
                    <a:moveTo>
                      <a:pt x="21576" y="1768"/>
                    </a:moveTo>
                    <a:lnTo>
                      <a:pt x="21576" y="2587"/>
                    </a:lnTo>
                    <a:lnTo>
                      <a:pt x="21110" y="2587"/>
                    </a:lnTo>
                    <a:lnTo>
                      <a:pt x="21110" y="1768"/>
                    </a:lnTo>
                    <a:close/>
                    <a:moveTo>
                      <a:pt x="491" y="2630"/>
                    </a:moveTo>
                    <a:lnTo>
                      <a:pt x="491" y="3449"/>
                    </a:lnTo>
                    <a:lnTo>
                      <a:pt x="25" y="3449"/>
                    </a:lnTo>
                    <a:lnTo>
                      <a:pt x="25" y="2630"/>
                    </a:lnTo>
                    <a:close/>
                    <a:moveTo>
                      <a:pt x="981" y="2630"/>
                    </a:moveTo>
                    <a:lnTo>
                      <a:pt x="981" y="3449"/>
                    </a:lnTo>
                    <a:lnTo>
                      <a:pt x="515" y="3449"/>
                    </a:lnTo>
                    <a:lnTo>
                      <a:pt x="515" y="2630"/>
                    </a:lnTo>
                    <a:close/>
                    <a:moveTo>
                      <a:pt x="1471" y="2630"/>
                    </a:moveTo>
                    <a:lnTo>
                      <a:pt x="1471" y="3449"/>
                    </a:lnTo>
                    <a:lnTo>
                      <a:pt x="1005" y="3449"/>
                    </a:lnTo>
                    <a:lnTo>
                      <a:pt x="1005" y="2630"/>
                    </a:lnTo>
                    <a:close/>
                    <a:moveTo>
                      <a:pt x="1961" y="2630"/>
                    </a:moveTo>
                    <a:lnTo>
                      <a:pt x="1961" y="3449"/>
                    </a:lnTo>
                    <a:lnTo>
                      <a:pt x="1496" y="3449"/>
                    </a:lnTo>
                    <a:lnTo>
                      <a:pt x="1496" y="2630"/>
                    </a:lnTo>
                    <a:close/>
                    <a:moveTo>
                      <a:pt x="2452" y="2630"/>
                    </a:moveTo>
                    <a:lnTo>
                      <a:pt x="2452" y="3449"/>
                    </a:lnTo>
                    <a:lnTo>
                      <a:pt x="1986" y="3449"/>
                    </a:lnTo>
                    <a:lnTo>
                      <a:pt x="1986" y="2630"/>
                    </a:lnTo>
                    <a:close/>
                    <a:moveTo>
                      <a:pt x="2942" y="2630"/>
                    </a:moveTo>
                    <a:lnTo>
                      <a:pt x="2942" y="3449"/>
                    </a:lnTo>
                    <a:lnTo>
                      <a:pt x="2476" y="3449"/>
                    </a:lnTo>
                    <a:lnTo>
                      <a:pt x="2476" y="2630"/>
                    </a:lnTo>
                    <a:close/>
                    <a:moveTo>
                      <a:pt x="3433" y="2630"/>
                    </a:moveTo>
                    <a:lnTo>
                      <a:pt x="3433" y="3449"/>
                    </a:lnTo>
                    <a:lnTo>
                      <a:pt x="2967" y="3449"/>
                    </a:lnTo>
                    <a:lnTo>
                      <a:pt x="2967" y="2630"/>
                    </a:lnTo>
                    <a:close/>
                    <a:moveTo>
                      <a:pt x="3923" y="2630"/>
                    </a:moveTo>
                    <a:lnTo>
                      <a:pt x="3923" y="3449"/>
                    </a:lnTo>
                    <a:lnTo>
                      <a:pt x="3457" y="3449"/>
                    </a:lnTo>
                    <a:lnTo>
                      <a:pt x="3457" y="2630"/>
                    </a:lnTo>
                    <a:close/>
                    <a:moveTo>
                      <a:pt x="4413" y="2630"/>
                    </a:moveTo>
                    <a:lnTo>
                      <a:pt x="4413" y="3449"/>
                    </a:lnTo>
                    <a:lnTo>
                      <a:pt x="3947" y="3449"/>
                    </a:lnTo>
                    <a:lnTo>
                      <a:pt x="3947" y="2630"/>
                    </a:lnTo>
                    <a:close/>
                    <a:moveTo>
                      <a:pt x="4904" y="2630"/>
                    </a:moveTo>
                    <a:lnTo>
                      <a:pt x="4904" y="3449"/>
                    </a:lnTo>
                    <a:lnTo>
                      <a:pt x="4438" y="3449"/>
                    </a:lnTo>
                    <a:lnTo>
                      <a:pt x="4438" y="2630"/>
                    </a:lnTo>
                    <a:close/>
                    <a:moveTo>
                      <a:pt x="5394" y="2630"/>
                    </a:moveTo>
                    <a:lnTo>
                      <a:pt x="5394" y="3449"/>
                    </a:lnTo>
                    <a:lnTo>
                      <a:pt x="4928" y="3449"/>
                    </a:lnTo>
                    <a:lnTo>
                      <a:pt x="4928" y="2630"/>
                    </a:lnTo>
                    <a:close/>
                    <a:moveTo>
                      <a:pt x="5884" y="2630"/>
                    </a:moveTo>
                    <a:lnTo>
                      <a:pt x="5884" y="3449"/>
                    </a:lnTo>
                    <a:lnTo>
                      <a:pt x="5418" y="3449"/>
                    </a:lnTo>
                    <a:lnTo>
                      <a:pt x="5418" y="2630"/>
                    </a:lnTo>
                    <a:close/>
                    <a:moveTo>
                      <a:pt x="6375" y="2630"/>
                    </a:moveTo>
                    <a:lnTo>
                      <a:pt x="6375" y="3449"/>
                    </a:lnTo>
                    <a:lnTo>
                      <a:pt x="5909" y="3449"/>
                    </a:lnTo>
                    <a:lnTo>
                      <a:pt x="5909" y="2630"/>
                    </a:lnTo>
                    <a:close/>
                    <a:moveTo>
                      <a:pt x="6865" y="2630"/>
                    </a:moveTo>
                    <a:lnTo>
                      <a:pt x="6865" y="3449"/>
                    </a:lnTo>
                    <a:lnTo>
                      <a:pt x="6399" y="3449"/>
                    </a:lnTo>
                    <a:lnTo>
                      <a:pt x="6399" y="2630"/>
                    </a:lnTo>
                    <a:close/>
                    <a:moveTo>
                      <a:pt x="7356" y="2630"/>
                    </a:moveTo>
                    <a:lnTo>
                      <a:pt x="7356" y="3449"/>
                    </a:lnTo>
                    <a:lnTo>
                      <a:pt x="6890" y="3449"/>
                    </a:lnTo>
                    <a:lnTo>
                      <a:pt x="6890" y="2630"/>
                    </a:lnTo>
                    <a:close/>
                    <a:moveTo>
                      <a:pt x="7846" y="2630"/>
                    </a:moveTo>
                    <a:lnTo>
                      <a:pt x="7846" y="3449"/>
                    </a:lnTo>
                    <a:lnTo>
                      <a:pt x="7380" y="3449"/>
                    </a:lnTo>
                    <a:lnTo>
                      <a:pt x="7380" y="2630"/>
                    </a:lnTo>
                    <a:close/>
                    <a:moveTo>
                      <a:pt x="8336" y="2630"/>
                    </a:moveTo>
                    <a:lnTo>
                      <a:pt x="8336" y="3449"/>
                    </a:lnTo>
                    <a:lnTo>
                      <a:pt x="7870" y="3449"/>
                    </a:lnTo>
                    <a:lnTo>
                      <a:pt x="7870" y="2630"/>
                    </a:lnTo>
                    <a:close/>
                    <a:moveTo>
                      <a:pt x="8826" y="2630"/>
                    </a:moveTo>
                    <a:lnTo>
                      <a:pt x="8826" y="3449"/>
                    </a:lnTo>
                    <a:lnTo>
                      <a:pt x="8361" y="3449"/>
                    </a:lnTo>
                    <a:lnTo>
                      <a:pt x="8361" y="2630"/>
                    </a:lnTo>
                    <a:close/>
                    <a:moveTo>
                      <a:pt x="9317" y="2630"/>
                    </a:moveTo>
                    <a:lnTo>
                      <a:pt x="9317" y="3449"/>
                    </a:lnTo>
                    <a:lnTo>
                      <a:pt x="8851" y="3449"/>
                    </a:lnTo>
                    <a:lnTo>
                      <a:pt x="8851" y="2630"/>
                    </a:lnTo>
                    <a:close/>
                    <a:moveTo>
                      <a:pt x="9807" y="2630"/>
                    </a:moveTo>
                    <a:lnTo>
                      <a:pt x="9807" y="3449"/>
                    </a:lnTo>
                    <a:lnTo>
                      <a:pt x="9341" y="3449"/>
                    </a:lnTo>
                    <a:lnTo>
                      <a:pt x="9341" y="2630"/>
                    </a:lnTo>
                    <a:close/>
                    <a:moveTo>
                      <a:pt x="10297" y="2630"/>
                    </a:moveTo>
                    <a:lnTo>
                      <a:pt x="10297" y="3449"/>
                    </a:lnTo>
                    <a:lnTo>
                      <a:pt x="9832" y="3449"/>
                    </a:lnTo>
                    <a:lnTo>
                      <a:pt x="9832" y="2630"/>
                    </a:lnTo>
                    <a:close/>
                    <a:moveTo>
                      <a:pt x="10788" y="2630"/>
                    </a:moveTo>
                    <a:lnTo>
                      <a:pt x="10788" y="3449"/>
                    </a:lnTo>
                    <a:lnTo>
                      <a:pt x="10322" y="3449"/>
                    </a:lnTo>
                    <a:lnTo>
                      <a:pt x="10322" y="2630"/>
                    </a:lnTo>
                    <a:close/>
                    <a:moveTo>
                      <a:pt x="11278" y="2630"/>
                    </a:moveTo>
                    <a:lnTo>
                      <a:pt x="11278" y="3449"/>
                    </a:lnTo>
                    <a:lnTo>
                      <a:pt x="10812" y="3449"/>
                    </a:lnTo>
                    <a:lnTo>
                      <a:pt x="10812" y="2630"/>
                    </a:lnTo>
                    <a:close/>
                    <a:moveTo>
                      <a:pt x="11769" y="2630"/>
                    </a:moveTo>
                    <a:lnTo>
                      <a:pt x="11769" y="3449"/>
                    </a:lnTo>
                    <a:lnTo>
                      <a:pt x="11303" y="3449"/>
                    </a:lnTo>
                    <a:lnTo>
                      <a:pt x="11303" y="2630"/>
                    </a:lnTo>
                    <a:close/>
                    <a:moveTo>
                      <a:pt x="12259" y="2630"/>
                    </a:moveTo>
                    <a:lnTo>
                      <a:pt x="12259" y="3449"/>
                    </a:lnTo>
                    <a:lnTo>
                      <a:pt x="11793" y="3449"/>
                    </a:lnTo>
                    <a:lnTo>
                      <a:pt x="11793" y="2630"/>
                    </a:lnTo>
                    <a:close/>
                    <a:moveTo>
                      <a:pt x="12749" y="2630"/>
                    </a:moveTo>
                    <a:lnTo>
                      <a:pt x="12749" y="3449"/>
                    </a:lnTo>
                    <a:lnTo>
                      <a:pt x="12283" y="3449"/>
                    </a:lnTo>
                    <a:lnTo>
                      <a:pt x="12283" y="2630"/>
                    </a:lnTo>
                    <a:close/>
                    <a:moveTo>
                      <a:pt x="13240" y="2630"/>
                    </a:moveTo>
                    <a:lnTo>
                      <a:pt x="13240" y="3449"/>
                    </a:lnTo>
                    <a:lnTo>
                      <a:pt x="12774" y="3449"/>
                    </a:lnTo>
                    <a:lnTo>
                      <a:pt x="12774" y="2630"/>
                    </a:lnTo>
                    <a:close/>
                    <a:moveTo>
                      <a:pt x="13730" y="2630"/>
                    </a:moveTo>
                    <a:lnTo>
                      <a:pt x="13730" y="3449"/>
                    </a:lnTo>
                    <a:lnTo>
                      <a:pt x="13264" y="3449"/>
                    </a:lnTo>
                    <a:lnTo>
                      <a:pt x="13264" y="2630"/>
                    </a:lnTo>
                    <a:close/>
                    <a:moveTo>
                      <a:pt x="14220" y="2630"/>
                    </a:moveTo>
                    <a:lnTo>
                      <a:pt x="14220" y="3449"/>
                    </a:lnTo>
                    <a:lnTo>
                      <a:pt x="13754" y="3449"/>
                    </a:lnTo>
                    <a:lnTo>
                      <a:pt x="13754" y="2630"/>
                    </a:lnTo>
                    <a:close/>
                    <a:moveTo>
                      <a:pt x="14711" y="2630"/>
                    </a:moveTo>
                    <a:lnTo>
                      <a:pt x="14711" y="3449"/>
                    </a:lnTo>
                    <a:lnTo>
                      <a:pt x="14245" y="3449"/>
                    </a:lnTo>
                    <a:lnTo>
                      <a:pt x="14245" y="2630"/>
                    </a:lnTo>
                    <a:close/>
                    <a:moveTo>
                      <a:pt x="15201" y="2630"/>
                    </a:moveTo>
                    <a:lnTo>
                      <a:pt x="15201" y="3449"/>
                    </a:lnTo>
                    <a:lnTo>
                      <a:pt x="14735" y="3449"/>
                    </a:lnTo>
                    <a:lnTo>
                      <a:pt x="14735" y="2630"/>
                    </a:lnTo>
                    <a:close/>
                    <a:moveTo>
                      <a:pt x="15691" y="2630"/>
                    </a:moveTo>
                    <a:lnTo>
                      <a:pt x="15691" y="3449"/>
                    </a:lnTo>
                    <a:lnTo>
                      <a:pt x="15226" y="3449"/>
                    </a:lnTo>
                    <a:lnTo>
                      <a:pt x="15226" y="2630"/>
                    </a:lnTo>
                    <a:close/>
                    <a:moveTo>
                      <a:pt x="16182" y="2630"/>
                    </a:moveTo>
                    <a:lnTo>
                      <a:pt x="16182" y="3449"/>
                    </a:lnTo>
                    <a:lnTo>
                      <a:pt x="15716" y="3449"/>
                    </a:lnTo>
                    <a:lnTo>
                      <a:pt x="15716" y="2630"/>
                    </a:lnTo>
                    <a:close/>
                    <a:moveTo>
                      <a:pt x="16672" y="2630"/>
                    </a:moveTo>
                    <a:lnTo>
                      <a:pt x="16672" y="3449"/>
                    </a:lnTo>
                    <a:lnTo>
                      <a:pt x="16206" y="3449"/>
                    </a:lnTo>
                    <a:lnTo>
                      <a:pt x="16206" y="2630"/>
                    </a:lnTo>
                    <a:close/>
                    <a:moveTo>
                      <a:pt x="17162" y="2630"/>
                    </a:moveTo>
                    <a:lnTo>
                      <a:pt x="17162" y="3449"/>
                    </a:lnTo>
                    <a:lnTo>
                      <a:pt x="16697" y="3449"/>
                    </a:lnTo>
                    <a:lnTo>
                      <a:pt x="16697" y="2630"/>
                    </a:lnTo>
                    <a:close/>
                    <a:moveTo>
                      <a:pt x="17653" y="2630"/>
                    </a:moveTo>
                    <a:lnTo>
                      <a:pt x="17653" y="3449"/>
                    </a:lnTo>
                    <a:lnTo>
                      <a:pt x="17187" y="3449"/>
                    </a:lnTo>
                    <a:lnTo>
                      <a:pt x="17187" y="2630"/>
                    </a:lnTo>
                    <a:close/>
                    <a:moveTo>
                      <a:pt x="18143" y="2630"/>
                    </a:moveTo>
                    <a:lnTo>
                      <a:pt x="18143" y="3449"/>
                    </a:lnTo>
                    <a:lnTo>
                      <a:pt x="17677" y="3449"/>
                    </a:lnTo>
                    <a:lnTo>
                      <a:pt x="17677" y="2630"/>
                    </a:lnTo>
                    <a:close/>
                    <a:moveTo>
                      <a:pt x="18633" y="2630"/>
                    </a:moveTo>
                    <a:lnTo>
                      <a:pt x="18633" y="3449"/>
                    </a:lnTo>
                    <a:lnTo>
                      <a:pt x="18168" y="3449"/>
                    </a:lnTo>
                    <a:lnTo>
                      <a:pt x="18168" y="2630"/>
                    </a:lnTo>
                    <a:close/>
                    <a:moveTo>
                      <a:pt x="19124" y="2630"/>
                    </a:moveTo>
                    <a:lnTo>
                      <a:pt x="19124" y="3449"/>
                    </a:lnTo>
                    <a:lnTo>
                      <a:pt x="18658" y="3449"/>
                    </a:lnTo>
                    <a:lnTo>
                      <a:pt x="18658" y="2630"/>
                    </a:lnTo>
                    <a:close/>
                    <a:moveTo>
                      <a:pt x="19614" y="2630"/>
                    </a:moveTo>
                    <a:lnTo>
                      <a:pt x="19614" y="3449"/>
                    </a:lnTo>
                    <a:lnTo>
                      <a:pt x="19148" y="3449"/>
                    </a:lnTo>
                    <a:lnTo>
                      <a:pt x="19148" y="2630"/>
                    </a:lnTo>
                    <a:close/>
                    <a:moveTo>
                      <a:pt x="20105" y="2630"/>
                    </a:moveTo>
                    <a:lnTo>
                      <a:pt x="20105" y="3449"/>
                    </a:lnTo>
                    <a:lnTo>
                      <a:pt x="19639" y="3449"/>
                    </a:lnTo>
                    <a:lnTo>
                      <a:pt x="19639" y="2630"/>
                    </a:lnTo>
                    <a:close/>
                    <a:moveTo>
                      <a:pt x="20595" y="2630"/>
                    </a:moveTo>
                    <a:lnTo>
                      <a:pt x="20595" y="3449"/>
                    </a:lnTo>
                    <a:lnTo>
                      <a:pt x="20129" y="3449"/>
                    </a:lnTo>
                    <a:lnTo>
                      <a:pt x="20129" y="2630"/>
                    </a:lnTo>
                    <a:close/>
                    <a:moveTo>
                      <a:pt x="21085" y="2630"/>
                    </a:moveTo>
                    <a:lnTo>
                      <a:pt x="21085" y="3449"/>
                    </a:lnTo>
                    <a:lnTo>
                      <a:pt x="20619" y="3449"/>
                    </a:lnTo>
                    <a:lnTo>
                      <a:pt x="20619" y="2630"/>
                    </a:lnTo>
                    <a:close/>
                    <a:moveTo>
                      <a:pt x="21576" y="2630"/>
                    </a:moveTo>
                    <a:lnTo>
                      <a:pt x="21576" y="3449"/>
                    </a:lnTo>
                    <a:lnTo>
                      <a:pt x="21110" y="3449"/>
                    </a:lnTo>
                    <a:lnTo>
                      <a:pt x="21110" y="2630"/>
                    </a:lnTo>
                    <a:close/>
                    <a:moveTo>
                      <a:pt x="491" y="3492"/>
                    </a:moveTo>
                    <a:lnTo>
                      <a:pt x="491" y="4311"/>
                    </a:lnTo>
                    <a:lnTo>
                      <a:pt x="25" y="4311"/>
                    </a:lnTo>
                    <a:lnTo>
                      <a:pt x="25" y="3492"/>
                    </a:lnTo>
                    <a:close/>
                    <a:moveTo>
                      <a:pt x="981" y="3492"/>
                    </a:moveTo>
                    <a:lnTo>
                      <a:pt x="981" y="4311"/>
                    </a:lnTo>
                    <a:lnTo>
                      <a:pt x="515" y="4311"/>
                    </a:lnTo>
                    <a:lnTo>
                      <a:pt x="515" y="3492"/>
                    </a:lnTo>
                    <a:close/>
                    <a:moveTo>
                      <a:pt x="1471" y="3492"/>
                    </a:moveTo>
                    <a:lnTo>
                      <a:pt x="1471" y="4311"/>
                    </a:lnTo>
                    <a:lnTo>
                      <a:pt x="1005" y="4311"/>
                    </a:lnTo>
                    <a:lnTo>
                      <a:pt x="1005" y="3492"/>
                    </a:lnTo>
                    <a:close/>
                    <a:moveTo>
                      <a:pt x="1961" y="3492"/>
                    </a:moveTo>
                    <a:lnTo>
                      <a:pt x="1961" y="4311"/>
                    </a:lnTo>
                    <a:lnTo>
                      <a:pt x="1496" y="4311"/>
                    </a:lnTo>
                    <a:lnTo>
                      <a:pt x="1496" y="3492"/>
                    </a:lnTo>
                    <a:close/>
                    <a:moveTo>
                      <a:pt x="2452" y="3492"/>
                    </a:moveTo>
                    <a:lnTo>
                      <a:pt x="2452" y="4311"/>
                    </a:lnTo>
                    <a:lnTo>
                      <a:pt x="1986" y="4311"/>
                    </a:lnTo>
                    <a:lnTo>
                      <a:pt x="1986" y="3492"/>
                    </a:lnTo>
                    <a:close/>
                    <a:moveTo>
                      <a:pt x="2942" y="3492"/>
                    </a:moveTo>
                    <a:lnTo>
                      <a:pt x="2942" y="4311"/>
                    </a:lnTo>
                    <a:lnTo>
                      <a:pt x="2476" y="4311"/>
                    </a:lnTo>
                    <a:lnTo>
                      <a:pt x="2476" y="3492"/>
                    </a:lnTo>
                    <a:close/>
                    <a:moveTo>
                      <a:pt x="3433" y="3492"/>
                    </a:moveTo>
                    <a:lnTo>
                      <a:pt x="3433" y="4311"/>
                    </a:lnTo>
                    <a:lnTo>
                      <a:pt x="2967" y="4311"/>
                    </a:lnTo>
                    <a:lnTo>
                      <a:pt x="2967" y="3492"/>
                    </a:lnTo>
                    <a:close/>
                    <a:moveTo>
                      <a:pt x="3923" y="3492"/>
                    </a:moveTo>
                    <a:lnTo>
                      <a:pt x="3923" y="4311"/>
                    </a:lnTo>
                    <a:lnTo>
                      <a:pt x="3457" y="4311"/>
                    </a:lnTo>
                    <a:lnTo>
                      <a:pt x="3457" y="3492"/>
                    </a:lnTo>
                    <a:close/>
                    <a:moveTo>
                      <a:pt x="4413" y="3492"/>
                    </a:moveTo>
                    <a:lnTo>
                      <a:pt x="4413" y="4311"/>
                    </a:lnTo>
                    <a:lnTo>
                      <a:pt x="3947" y="4311"/>
                    </a:lnTo>
                    <a:lnTo>
                      <a:pt x="3947" y="3492"/>
                    </a:lnTo>
                    <a:close/>
                    <a:moveTo>
                      <a:pt x="4904" y="3492"/>
                    </a:moveTo>
                    <a:lnTo>
                      <a:pt x="4904" y="4311"/>
                    </a:lnTo>
                    <a:lnTo>
                      <a:pt x="4438" y="4311"/>
                    </a:lnTo>
                    <a:lnTo>
                      <a:pt x="4438" y="3492"/>
                    </a:lnTo>
                    <a:close/>
                    <a:moveTo>
                      <a:pt x="5394" y="3492"/>
                    </a:moveTo>
                    <a:lnTo>
                      <a:pt x="5394" y="4311"/>
                    </a:lnTo>
                    <a:lnTo>
                      <a:pt x="4928" y="4311"/>
                    </a:lnTo>
                    <a:lnTo>
                      <a:pt x="4928" y="3492"/>
                    </a:lnTo>
                    <a:close/>
                    <a:moveTo>
                      <a:pt x="5884" y="3492"/>
                    </a:moveTo>
                    <a:lnTo>
                      <a:pt x="5884" y="4311"/>
                    </a:lnTo>
                    <a:lnTo>
                      <a:pt x="5418" y="4311"/>
                    </a:lnTo>
                    <a:lnTo>
                      <a:pt x="5418" y="3492"/>
                    </a:lnTo>
                    <a:close/>
                    <a:moveTo>
                      <a:pt x="6375" y="3492"/>
                    </a:moveTo>
                    <a:lnTo>
                      <a:pt x="6375" y="4311"/>
                    </a:lnTo>
                    <a:lnTo>
                      <a:pt x="5909" y="4311"/>
                    </a:lnTo>
                    <a:lnTo>
                      <a:pt x="5909" y="3492"/>
                    </a:lnTo>
                    <a:close/>
                    <a:moveTo>
                      <a:pt x="6865" y="3492"/>
                    </a:moveTo>
                    <a:lnTo>
                      <a:pt x="6865" y="4311"/>
                    </a:lnTo>
                    <a:lnTo>
                      <a:pt x="6399" y="4311"/>
                    </a:lnTo>
                    <a:lnTo>
                      <a:pt x="6399" y="3492"/>
                    </a:lnTo>
                    <a:close/>
                    <a:moveTo>
                      <a:pt x="7356" y="3492"/>
                    </a:moveTo>
                    <a:lnTo>
                      <a:pt x="7356" y="4311"/>
                    </a:lnTo>
                    <a:lnTo>
                      <a:pt x="6890" y="4311"/>
                    </a:lnTo>
                    <a:lnTo>
                      <a:pt x="6890" y="3492"/>
                    </a:lnTo>
                    <a:close/>
                    <a:moveTo>
                      <a:pt x="7846" y="3492"/>
                    </a:moveTo>
                    <a:lnTo>
                      <a:pt x="7846" y="4311"/>
                    </a:lnTo>
                    <a:lnTo>
                      <a:pt x="7380" y="4311"/>
                    </a:lnTo>
                    <a:lnTo>
                      <a:pt x="7380" y="3492"/>
                    </a:lnTo>
                    <a:close/>
                    <a:moveTo>
                      <a:pt x="8336" y="3492"/>
                    </a:moveTo>
                    <a:lnTo>
                      <a:pt x="8336" y="4311"/>
                    </a:lnTo>
                    <a:lnTo>
                      <a:pt x="7870" y="4311"/>
                    </a:lnTo>
                    <a:lnTo>
                      <a:pt x="7870" y="3492"/>
                    </a:lnTo>
                    <a:close/>
                    <a:moveTo>
                      <a:pt x="8826" y="3492"/>
                    </a:moveTo>
                    <a:lnTo>
                      <a:pt x="8826" y="4311"/>
                    </a:lnTo>
                    <a:lnTo>
                      <a:pt x="8361" y="4311"/>
                    </a:lnTo>
                    <a:lnTo>
                      <a:pt x="8361" y="3492"/>
                    </a:lnTo>
                    <a:close/>
                    <a:moveTo>
                      <a:pt x="9317" y="3492"/>
                    </a:moveTo>
                    <a:lnTo>
                      <a:pt x="9317" y="4311"/>
                    </a:lnTo>
                    <a:lnTo>
                      <a:pt x="8851" y="4311"/>
                    </a:lnTo>
                    <a:lnTo>
                      <a:pt x="8851" y="3492"/>
                    </a:lnTo>
                    <a:close/>
                    <a:moveTo>
                      <a:pt x="9807" y="3492"/>
                    </a:moveTo>
                    <a:lnTo>
                      <a:pt x="9807" y="4311"/>
                    </a:lnTo>
                    <a:lnTo>
                      <a:pt x="9341" y="4311"/>
                    </a:lnTo>
                    <a:lnTo>
                      <a:pt x="9341" y="3492"/>
                    </a:lnTo>
                    <a:close/>
                    <a:moveTo>
                      <a:pt x="10297" y="3492"/>
                    </a:moveTo>
                    <a:lnTo>
                      <a:pt x="10297" y="4311"/>
                    </a:lnTo>
                    <a:lnTo>
                      <a:pt x="9832" y="4311"/>
                    </a:lnTo>
                    <a:lnTo>
                      <a:pt x="9832" y="3492"/>
                    </a:lnTo>
                    <a:close/>
                    <a:moveTo>
                      <a:pt x="10788" y="3492"/>
                    </a:moveTo>
                    <a:lnTo>
                      <a:pt x="10788" y="4311"/>
                    </a:lnTo>
                    <a:lnTo>
                      <a:pt x="10322" y="4311"/>
                    </a:lnTo>
                    <a:lnTo>
                      <a:pt x="10322" y="3492"/>
                    </a:lnTo>
                    <a:close/>
                    <a:moveTo>
                      <a:pt x="11278" y="3492"/>
                    </a:moveTo>
                    <a:lnTo>
                      <a:pt x="11278" y="4311"/>
                    </a:lnTo>
                    <a:lnTo>
                      <a:pt x="10812" y="4311"/>
                    </a:lnTo>
                    <a:lnTo>
                      <a:pt x="10812" y="3492"/>
                    </a:lnTo>
                    <a:close/>
                    <a:moveTo>
                      <a:pt x="11769" y="3492"/>
                    </a:moveTo>
                    <a:lnTo>
                      <a:pt x="11769" y="4311"/>
                    </a:lnTo>
                    <a:lnTo>
                      <a:pt x="11303" y="4311"/>
                    </a:lnTo>
                    <a:lnTo>
                      <a:pt x="11303" y="3492"/>
                    </a:lnTo>
                    <a:close/>
                    <a:moveTo>
                      <a:pt x="12259" y="3492"/>
                    </a:moveTo>
                    <a:lnTo>
                      <a:pt x="12259" y="4311"/>
                    </a:lnTo>
                    <a:lnTo>
                      <a:pt x="11793" y="4311"/>
                    </a:lnTo>
                    <a:lnTo>
                      <a:pt x="11793" y="3492"/>
                    </a:lnTo>
                    <a:close/>
                    <a:moveTo>
                      <a:pt x="12749" y="3492"/>
                    </a:moveTo>
                    <a:lnTo>
                      <a:pt x="12749" y="4311"/>
                    </a:lnTo>
                    <a:lnTo>
                      <a:pt x="12283" y="4311"/>
                    </a:lnTo>
                    <a:lnTo>
                      <a:pt x="12283" y="3492"/>
                    </a:lnTo>
                    <a:close/>
                    <a:moveTo>
                      <a:pt x="13240" y="3492"/>
                    </a:moveTo>
                    <a:lnTo>
                      <a:pt x="13240" y="4311"/>
                    </a:lnTo>
                    <a:lnTo>
                      <a:pt x="12774" y="4311"/>
                    </a:lnTo>
                    <a:lnTo>
                      <a:pt x="12774" y="3492"/>
                    </a:lnTo>
                    <a:close/>
                    <a:moveTo>
                      <a:pt x="13730" y="3492"/>
                    </a:moveTo>
                    <a:lnTo>
                      <a:pt x="13730" y="4311"/>
                    </a:lnTo>
                    <a:lnTo>
                      <a:pt x="13264" y="4311"/>
                    </a:lnTo>
                    <a:lnTo>
                      <a:pt x="13264" y="3492"/>
                    </a:lnTo>
                    <a:close/>
                    <a:moveTo>
                      <a:pt x="14220" y="3492"/>
                    </a:moveTo>
                    <a:lnTo>
                      <a:pt x="14220" y="4311"/>
                    </a:lnTo>
                    <a:lnTo>
                      <a:pt x="13754" y="4311"/>
                    </a:lnTo>
                    <a:lnTo>
                      <a:pt x="13754" y="3492"/>
                    </a:lnTo>
                    <a:close/>
                    <a:moveTo>
                      <a:pt x="14711" y="3492"/>
                    </a:moveTo>
                    <a:lnTo>
                      <a:pt x="14711" y="4311"/>
                    </a:lnTo>
                    <a:lnTo>
                      <a:pt x="14245" y="4311"/>
                    </a:lnTo>
                    <a:lnTo>
                      <a:pt x="14245" y="3492"/>
                    </a:lnTo>
                    <a:close/>
                    <a:moveTo>
                      <a:pt x="15201" y="3492"/>
                    </a:moveTo>
                    <a:lnTo>
                      <a:pt x="15201" y="4311"/>
                    </a:lnTo>
                    <a:lnTo>
                      <a:pt x="14735" y="4311"/>
                    </a:lnTo>
                    <a:lnTo>
                      <a:pt x="14735" y="3492"/>
                    </a:lnTo>
                    <a:close/>
                    <a:moveTo>
                      <a:pt x="15691" y="3492"/>
                    </a:moveTo>
                    <a:lnTo>
                      <a:pt x="15691" y="4311"/>
                    </a:lnTo>
                    <a:lnTo>
                      <a:pt x="15226" y="4311"/>
                    </a:lnTo>
                    <a:lnTo>
                      <a:pt x="15226" y="3492"/>
                    </a:lnTo>
                    <a:close/>
                    <a:moveTo>
                      <a:pt x="16182" y="3492"/>
                    </a:moveTo>
                    <a:lnTo>
                      <a:pt x="16182" y="4311"/>
                    </a:lnTo>
                    <a:lnTo>
                      <a:pt x="15716" y="4311"/>
                    </a:lnTo>
                    <a:lnTo>
                      <a:pt x="15716" y="3492"/>
                    </a:lnTo>
                    <a:close/>
                    <a:moveTo>
                      <a:pt x="16672" y="3492"/>
                    </a:moveTo>
                    <a:lnTo>
                      <a:pt x="16672" y="4311"/>
                    </a:lnTo>
                    <a:lnTo>
                      <a:pt x="16206" y="4311"/>
                    </a:lnTo>
                    <a:lnTo>
                      <a:pt x="16206" y="3492"/>
                    </a:lnTo>
                    <a:close/>
                    <a:moveTo>
                      <a:pt x="17162" y="3492"/>
                    </a:moveTo>
                    <a:lnTo>
                      <a:pt x="17162" y="4311"/>
                    </a:lnTo>
                    <a:lnTo>
                      <a:pt x="16697" y="4311"/>
                    </a:lnTo>
                    <a:lnTo>
                      <a:pt x="16697" y="3492"/>
                    </a:lnTo>
                    <a:close/>
                    <a:moveTo>
                      <a:pt x="17653" y="3492"/>
                    </a:moveTo>
                    <a:lnTo>
                      <a:pt x="17653" y="4311"/>
                    </a:lnTo>
                    <a:lnTo>
                      <a:pt x="17187" y="4311"/>
                    </a:lnTo>
                    <a:lnTo>
                      <a:pt x="17187" y="3492"/>
                    </a:lnTo>
                    <a:close/>
                    <a:moveTo>
                      <a:pt x="18143" y="3492"/>
                    </a:moveTo>
                    <a:lnTo>
                      <a:pt x="18143" y="4311"/>
                    </a:lnTo>
                    <a:lnTo>
                      <a:pt x="17677" y="4311"/>
                    </a:lnTo>
                    <a:lnTo>
                      <a:pt x="17677" y="3492"/>
                    </a:lnTo>
                    <a:close/>
                    <a:moveTo>
                      <a:pt x="18633" y="3492"/>
                    </a:moveTo>
                    <a:lnTo>
                      <a:pt x="18633" y="4311"/>
                    </a:lnTo>
                    <a:lnTo>
                      <a:pt x="18168" y="4311"/>
                    </a:lnTo>
                    <a:lnTo>
                      <a:pt x="18168" y="3492"/>
                    </a:lnTo>
                    <a:close/>
                    <a:moveTo>
                      <a:pt x="19124" y="3492"/>
                    </a:moveTo>
                    <a:lnTo>
                      <a:pt x="19124" y="4311"/>
                    </a:lnTo>
                    <a:lnTo>
                      <a:pt x="18658" y="4311"/>
                    </a:lnTo>
                    <a:lnTo>
                      <a:pt x="18658" y="3492"/>
                    </a:lnTo>
                    <a:close/>
                    <a:moveTo>
                      <a:pt x="19614" y="3492"/>
                    </a:moveTo>
                    <a:lnTo>
                      <a:pt x="19614" y="4311"/>
                    </a:lnTo>
                    <a:lnTo>
                      <a:pt x="19148" y="4311"/>
                    </a:lnTo>
                    <a:lnTo>
                      <a:pt x="19148" y="3492"/>
                    </a:lnTo>
                    <a:close/>
                    <a:moveTo>
                      <a:pt x="20105" y="3492"/>
                    </a:moveTo>
                    <a:lnTo>
                      <a:pt x="20105" y="4311"/>
                    </a:lnTo>
                    <a:lnTo>
                      <a:pt x="19639" y="4311"/>
                    </a:lnTo>
                    <a:lnTo>
                      <a:pt x="19639" y="3492"/>
                    </a:lnTo>
                    <a:close/>
                    <a:moveTo>
                      <a:pt x="20595" y="3492"/>
                    </a:moveTo>
                    <a:lnTo>
                      <a:pt x="20595" y="4311"/>
                    </a:lnTo>
                    <a:lnTo>
                      <a:pt x="20129" y="4311"/>
                    </a:lnTo>
                    <a:lnTo>
                      <a:pt x="20129" y="3492"/>
                    </a:lnTo>
                    <a:close/>
                    <a:moveTo>
                      <a:pt x="21085" y="3492"/>
                    </a:moveTo>
                    <a:lnTo>
                      <a:pt x="21085" y="4311"/>
                    </a:lnTo>
                    <a:lnTo>
                      <a:pt x="20619" y="4311"/>
                    </a:lnTo>
                    <a:lnTo>
                      <a:pt x="20619" y="3492"/>
                    </a:lnTo>
                    <a:close/>
                    <a:moveTo>
                      <a:pt x="21576" y="3492"/>
                    </a:moveTo>
                    <a:lnTo>
                      <a:pt x="21576" y="4311"/>
                    </a:lnTo>
                    <a:lnTo>
                      <a:pt x="21110" y="4311"/>
                    </a:lnTo>
                    <a:lnTo>
                      <a:pt x="21110" y="3492"/>
                    </a:lnTo>
                    <a:close/>
                    <a:moveTo>
                      <a:pt x="491" y="4354"/>
                    </a:moveTo>
                    <a:lnTo>
                      <a:pt x="491" y="5173"/>
                    </a:lnTo>
                    <a:lnTo>
                      <a:pt x="25" y="5173"/>
                    </a:lnTo>
                    <a:lnTo>
                      <a:pt x="25" y="4354"/>
                    </a:lnTo>
                    <a:close/>
                    <a:moveTo>
                      <a:pt x="981" y="4354"/>
                    </a:moveTo>
                    <a:lnTo>
                      <a:pt x="981" y="5173"/>
                    </a:lnTo>
                    <a:lnTo>
                      <a:pt x="515" y="5173"/>
                    </a:lnTo>
                    <a:lnTo>
                      <a:pt x="515" y="4354"/>
                    </a:lnTo>
                    <a:close/>
                    <a:moveTo>
                      <a:pt x="1471" y="4354"/>
                    </a:moveTo>
                    <a:lnTo>
                      <a:pt x="1471" y="5173"/>
                    </a:lnTo>
                    <a:lnTo>
                      <a:pt x="1005" y="5173"/>
                    </a:lnTo>
                    <a:lnTo>
                      <a:pt x="1005" y="4354"/>
                    </a:lnTo>
                    <a:close/>
                    <a:moveTo>
                      <a:pt x="1961" y="4354"/>
                    </a:moveTo>
                    <a:lnTo>
                      <a:pt x="1961" y="5173"/>
                    </a:lnTo>
                    <a:lnTo>
                      <a:pt x="1496" y="5173"/>
                    </a:lnTo>
                    <a:lnTo>
                      <a:pt x="1496" y="4354"/>
                    </a:lnTo>
                    <a:close/>
                    <a:moveTo>
                      <a:pt x="2452" y="4354"/>
                    </a:moveTo>
                    <a:lnTo>
                      <a:pt x="2452" y="5173"/>
                    </a:lnTo>
                    <a:lnTo>
                      <a:pt x="1986" y="5173"/>
                    </a:lnTo>
                    <a:lnTo>
                      <a:pt x="1986" y="4354"/>
                    </a:lnTo>
                    <a:close/>
                    <a:moveTo>
                      <a:pt x="12749" y="4354"/>
                    </a:moveTo>
                    <a:lnTo>
                      <a:pt x="12749" y="5173"/>
                    </a:lnTo>
                    <a:lnTo>
                      <a:pt x="12283" y="5173"/>
                    </a:lnTo>
                    <a:lnTo>
                      <a:pt x="12283" y="4354"/>
                    </a:lnTo>
                    <a:close/>
                    <a:moveTo>
                      <a:pt x="13240" y="4354"/>
                    </a:moveTo>
                    <a:lnTo>
                      <a:pt x="13240" y="5173"/>
                    </a:lnTo>
                    <a:lnTo>
                      <a:pt x="12774" y="5173"/>
                    </a:lnTo>
                    <a:lnTo>
                      <a:pt x="12774" y="4354"/>
                    </a:lnTo>
                    <a:close/>
                    <a:moveTo>
                      <a:pt x="13730" y="4354"/>
                    </a:moveTo>
                    <a:lnTo>
                      <a:pt x="13730" y="5173"/>
                    </a:lnTo>
                    <a:lnTo>
                      <a:pt x="13264" y="5173"/>
                    </a:lnTo>
                    <a:lnTo>
                      <a:pt x="13264" y="4354"/>
                    </a:lnTo>
                    <a:close/>
                    <a:moveTo>
                      <a:pt x="14220" y="4354"/>
                    </a:moveTo>
                    <a:lnTo>
                      <a:pt x="14220" y="5173"/>
                    </a:lnTo>
                    <a:lnTo>
                      <a:pt x="13754" y="5173"/>
                    </a:lnTo>
                    <a:lnTo>
                      <a:pt x="13754" y="4354"/>
                    </a:lnTo>
                    <a:close/>
                    <a:moveTo>
                      <a:pt x="14711" y="4354"/>
                    </a:moveTo>
                    <a:lnTo>
                      <a:pt x="14711" y="5173"/>
                    </a:lnTo>
                    <a:lnTo>
                      <a:pt x="14245" y="5173"/>
                    </a:lnTo>
                    <a:lnTo>
                      <a:pt x="14245" y="4354"/>
                    </a:lnTo>
                    <a:close/>
                    <a:moveTo>
                      <a:pt x="2942" y="4355"/>
                    </a:moveTo>
                    <a:lnTo>
                      <a:pt x="2942" y="5174"/>
                    </a:lnTo>
                    <a:lnTo>
                      <a:pt x="2476" y="5174"/>
                    </a:lnTo>
                    <a:lnTo>
                      <a:pt x="2476" y="4355"/>
                    </a:lnTo>
                    <a:close/>
                    <a:moveTo>
                      <a:pt x="3433" y="4355"/>
                    </a:moveTo>
                    <a:lnTo>
                      <a:pt x="3433" y="5174"/>
                    </a:lnTo>
                    <a:lnTo>
                      <a:pt x="2967" y="5174"/>
                    </a:lnTo>
                    <a:lnTo>
                      <a:pt x="2967" y="4355"/>
                    </a:lnTo>
                    <a:close/>
                    <a:moveTo>
                      <a:pt x="3923" y="4355"/>
                    </a:moveTo>
                    <a:lnTo>
                      <a:pt x="3923" y="5174"/>
                    </a:lnTo>
                    <a:lnTo>
                      <a:pt x="3457" y="5174"/>
                    </a:lnTo>
                    <a:lnTo>
                      <a:pt x="3457" y="4355"/>
                    </a:lnTo>
                    <a:close/>
                    <a:moveTo>
                      <a:pt x="4413" y="4355"/>
                    </a:moveTo>
                    <a:lnTo>
                      <a:pt x="4413" y="5174"/>
                    </a:lnTo>
                    <a:lnTo>
                      <a:pt x="3947" y="5174"/>
                    </a:lnTo>
                    <a:lnTo>
                      <a:pt x="3947" y="4355"/>
                    </a:lnTo>
                    <a:close/>
                    <a:moveTo>
                      <a:pt x="4904" y="4355"/>
                    </a:moveTo>
                    <a:lnTo>
                      <a:pt x="4904" y="5174"/>
                    </a:lnTo>
                    <a:lnTo>
                      <a:pt x="4438" y="5174"/>
                    </a:lnTo>
                    <a:lnTo>
                      <a:pt x="4438" y="4355"/>
                    </a:lnTo>
                    <a:close/>
                    <a:moveTo>
                      <a:pt x="5394" y="4355"/>
                    </a:moveTo>
                    <a:lnTo>
                      <a:pt x="5394" y="5174"/>
                    </a:lnTo>
                    <a:lnTo>
                      <a:pt x="4928" y="5174"/>
                    </a:lnTo>
                    <a:lnTo>
                      <a:pt x="4928" y="4355"/>
                    </a:lnTo>
                    <a:close/>
                    <a:moveTo>
                      <a:pt x="5884" y="4355"/>
                    </a:moveTo>
                    <a:lnTo>
                      <a:pt x="5884" y="5174"/>
                    </a:lnTo>
                    <a:lnTo>
                      <a:pt x="5418" y="5174"/>
                    </a:lnTo>
                    <a:lnTo>
                      <a:pt x="5418" y="4355"/>
                    </a:lnTo>
                    <a:close/>
                    <a:moveTo>
                      <a:pt x="6375" y="4355"/>
                    </a:moveTo>
                    <a:lnTo>
                      <a:pt x="6375" y="5174"/>
                    </a:lnTo>
                    <a:lnTo>
                      <a:pt x="5909" y="5174"/>
                    </a:lnTo>
                    <a:lnTo>
                      <a:pt x="5909" y="4355"/>
                    </a:lnTo>
                    <a:close/>
                    <a:moveTo>
                      <a:pt x="6865" y="4355"/>
                    </a:moveTo>
                    <a:lnTo>
                      <a:pt x="6865" y="5174"/>
                    </a:lnTo>
                    <a:lnTo>
                      <a:pt x="6399" y="5174"/>
                    </a:lnTo>
                    <a:lnTo>
                      <a:pt x="6399" y="4355"/>
                    </a:lnTo>
                    <a:close/>
                    <a:moveTo>
                      <a:pt x="7356" y="4355"/>
                    </a:moveTo>
                    <a:lnTo>
                      <a:pt x="7356" y="5174"/>
                    </a:lnTo>
                    <a:lnTo>
                      <a:pt x="6890" y="5174"/>
                    </a:lnTo>
                    <a:lnTo>
                      <a:pt x="6890" y="4355"/>
                    </a:lnTo>
                    <a:close/>
                    <a:moveTo>
                      <a:pt x="7846" y="4355"/>
                    </a:moveTo>
                    <a:lnTo>
                      <a:pt x="7846" y="5174"/>
                    </a:lnTo>
                    <a:lnTo>
                      <a:pt x="7380" y="5174"/>
                    </a:lnTo>
                    <a:lnTo>
                      <a:pt x="7380" y="4355"/>
                    </a:lnTo>
                    <a:close/>
                    <a:moveTo>
                      <a:pt x="8336" y="4355"/>
                    </a:moveTo>
                    <a:lnTo>
                      <a:pt x="8336" y="5174"/>
                    </a:lnTo>
                    <a:lnTo>
                      <a:pt x="7870" y="5174"/>
                    </a:lnTo>
                    <a:lnTo>
                      <a:pt x="7870" y="4355"/>
                    </a:lnTo>
                    <a:close/>
                    <a:moveTo>
                      <a:pt x="8826" y="4355"/>
                    </a:moveTo>
                    <a:lnTo>
                      <a:pt x="8826" y="5174"/>
                    </a:lnTo>
                    <a:lnTo>
                      <a:pt x="8361" y="5174"/>
                    </a:lnTo>
                    <a:lnTo>
                      <a:pt x="8361" y="4355"/>
                    </a:lnTo>
                    <a:close/>
                    <a:moveTo>
                      <a:pt x="9317" y="4355"/>
                    </a:moveTo>
                    <a:lnTo>
                      <a:pt x="9317" y="5174"/>
                    </a:lnTo>
                    <a:lnTo>
                      <a:pt x="8851" y="5174"/>
                    </a:lnTo>
                    <a:lnTo>
                      <a:pt x="8851" y="4355"/>
                    </a:lnTo>
                    <a:close/>
                    <a:moveTo>
                      <a:pt x="9807" y="4355"/>
                    </a:moveTo>
                    <a:lnTo>
                      <a:pt x="9807" y="5174"/>
                    </a:lnTo>
                    <a:lnTo>
                      <a:pt x="9341" y="5174"/>
                    </a:lnTo>
                    <a:lnTo>
                      <a:pt x="9341" y="4355"/>
                    </a:lnTo>
                    <a:close/>
                    <a:moveTo>
                      <a:pt x="10297" y="4355"/>
                    </a:moveTo>
                    <a:lnTo>
                      <a:pt x="10297" y="5174"/>
                    </a:lnTo>
                    <a:lnTo>
                      <a:pt x="9832" y="5174"/>
                    </a:lnTo>
                    <a:lnTo>
                      <a:pt x="9832" y="4355"/>
                    </a:lnTo>
                    <a:close/>
                    <a:moveTo>
                      <a:pt x="10788" y="4355"/>
                    </a:moveTo>
                    <a:lnTo>
                      <a:pt x="10788" y="5174"/>
                    </a:lnTo>
                    <a:lnTo>
                      <a:pt x="10322" y="5174"/>
                    </a:lnTo>
                    <a:lnTo>
                      <a:pt x="10322" y="4355"/>
                    </a:lnTo>
                    <a:close/>
                    <a:moveTo>
                      <a:pt x="11278" y="4355"/>
                    </a:moveTo>
                    <a:lnTo>
                      <a:pt x="11278" y="5174"/>
                    </a:lnTo>
                    <a:lnTo>
                      <a:pt x="10812" y="5174"/>
                    </a:lnTo>
                    <a:lnTo>
                      <a:pt x="10812" y="4355"/>
                    </a:lnTo>
                    <a:close/>
                    <a:moveTo>
                      <a:pt x="11769" y="4355"/>
                    </a:moveTo>
                    <a:lnTo>
                      <a:pt x="11769" y="5174"/>
                    </a:lnTo>
                    <a:lnTo>
                      <a:pt x="11303" y="5174"/>
                    </a:lnTo>
                    <a:lnTo>
                      <a:pt x="11303" y="4355"/>
                    </a:lnTo>
                    <a:close/>
                    <a:moveTo>
                      <a:pt x="12259" y="4355"/>
                    </a:moveTo>
                    <a:lnTo>
                      <a:pt x="12259" y="5174"/>
                    </a:lnTo>
                    <a:lnTo>
                      <a:pt x="11793" y="5174"/>
                    </a:lnTo>
                    <a:lnTo>
                      <a:pt x="11793" y="4355"/>
                    </a:lnTo>
                    <a:close/>
                    <a:moveTo>
                      <a:pt x="15201" y="4355"/>
                    </a:moveTo>
                    <a:lnTo>
                      <a:pt x="15201" y="5174"/>
                    </a:lnTo>
                    <a:lnTo>
                      <a:pt x="14735" y="5174"/>
                    </a:lnTo>
                    <a:lnTo>
                      <a:pt x="14735" y="4355"/>
                    </a:lnTo>
                    <a:close/>
                    <a:moveTo>
                      <a:pt x="15691" y="4355"/>
                    </a:moveTo>
                    <a:lnTo>
                      <a:pt x="15691" y="5174"/>
                    </a:lnTo>
                    <a:lnTo>
                      <a:pt x="15226" y="5174"/>
                    </a:lnTo>
                    <a:lnTo>
                      <a:pt x="15226" y="4355"/>
                    </a:lnTo>
                    <a:close/>
                    <a:moveTo>
                      <a:pt x="16182" y="4355"/>
                    </a:moveTo>
                    <a:lnTo>
                      <a:pt x="16182" y="5174"/>
                    </a:lnTo>
                    <a:lnTo>
                      <a:pt x="15716" y="5174"/>
                    </a:lnTo>
                    <a:lnTo>
                      <a:pt x="15716" y="4355"/>
                    </a:lnTo>
                    <a:close/>
                    <a:moveTo>
                      <a:pt x="16672" y="4355"/>
                    </a:moveTo>
                    <a:lnTo>
                      <a:pt x="16672" y="5174"/>
                    </a:lnTo>
                    <a:lnTo>
                      <a:pt x="16206" y="5174"/>
                    </a:lnTo>
                    <a:lnTo>
                      <a:pt x="16206" y="4355"/>
                    </a:lnTo>
                    <a:close/>
                    <a:moveTo>
                      <a:pt x="17162" y="4355"/>
                    </a:moveTo>
                    <a:lnTo>
                      <a:pt x="17162" y="5174"/>
                    </a:lnTo>
                    <a:lnTo>
                      <a:pt x="16697" y="5174"/>
                    </a:lnTo>
                    <a:lnTo>
                      <a:pt x="16697" y="4355"/>
                    </a:lnTo>
                    <a:close/>
                    <a:moveTo>
                      <a:pt x="17653" y="4355"/>
                    </a:moveTo>
                    <a:lnTo>
                      <a:pt x="17653" y="5174"/>
                    </a:lnTo>
                    <a:lnTo>
                      <a:pt x="17187" y="5174"/>
                    </a:lnTo>
                    <a:lnTo>
                      <a:pt x="17187" y="4355"/>
                    </a:lnTo>
                    <a:close/>
                    <a:moveTo>
                      <a:pt x="18143" y="4355"/>
                    </a:moveTo>
                    <a:lnTo>
                      <a:pt x="18143" y="5174"/>
                    </a:lnTo>
                    <a:lnTo>
                      <a:pt x="17677" y="5174"/>
                    </a:lnTo>
                    <a:lnTo>
                      <a:pt x="17677" y="4355"/>
                    </a:lnTo>
                    <a:close/>
                    <a:moveTo>
                      <a:pt x="18633" y="4355"/>
                    </a:moveTo>
                    <a:lnTo>
                      <a:pt x="18633" y="5174"/>
                    </a:lnTo>
                    <a:lnTo>
                      <a:pt x="18168" y="5174"/>
                    </a:lnTo>
                    <a:lnTo>
                      <a:pt x="18168" y="4355"/>
                    </a:lnTo>
                    <a:close/>
                    <a:moveTo>
                      <a:pt x="19124" y="4355"/>
                    </a:moveTo>
                    <a:lnTo>
                      <a:pt x="19124" y="5174"/>
                    </a:lnTo>
                    <a:lnTo>
                      <a:pt x="18658" y="5174"/>
                    </a:lnTo>
                    <a:lnTo>
                      <a:pt x="18658" y="4355"/>
                    </a:lnTo>
                    <a:close/>
                    <a:moveTo>
                      <a:pt x="19614" y="4355"/>
                    </a:moveTo>
                    <a:lnTo>
                      <a:pt x="19614" y="5174"/>
                    </a:lnTo>
                    <a:lnTo>
                      <a:pt x="19148" y="5174"/>
                    </a:lnTo>
                    <a:lnTo>
                      <a:pt x="19148" y="4355"/>
                    </a:lnTo>
                    <a:close/>
                    <a:moveTo>
                      <a:pt x="20105" y="4355"/>
                    </a:moveTo>
                    <a:lnTo>
                      <a:pt x="20105" y="5174"/>
                    </a:lnTo>
                    <a:lnTo>
                      <a:pt x="19639" y="5174"/>
                    </a:lnTo>
                    <a:lnTo>
                      <a:pt x="19639" y="4355"/>
                    </a:lnTo>
                    <a:close/>
                    <a:moveTo>
                      <a:pt x="20595" y="4355"/>
                    </a:moveTo>
                    <a:lnTo>
                      <a:pt x="20595" y="5174"/>
                    </a:lnTo>
                    <a:lnTo>
                      <a:pt x="20129" y="5174"/>
                    </a:lnTo>
                    <a:lnTo>
                      <a:pt x="20129" y="4355"/>
                    </a:lnTo>
                    <a:close/>
                    <a:moveTo>
                      <a:pt x="21085" y="4355"/>
                    </a:moveTo>
                    <a:lnTo>
                      <a:pt x="21085" y="5174"/>
                    </a:lnTo>
                    <a:lnTo>
                      <a:pt x="20619" y="5174"/>
                    </a:lnTo>
                    <a:lnTo>
                      <a:pt x="20619" y="4355"/>
                    </a:lnTo>
                    <a:close/>
                    <a:moveTo>
                      <a:pt x="21576" y="4355"/>
                    </a:moveTo>
                    <a:lnTo>
                      <a:pt x="21576" y="5174"/>
                    </a:lnTo>
                    <a:lnTo>
                      <a:pt x="21110" y="5174"/>
                    </a:lnTo>
                    <a:lnTo>
                      <a:pt x="21110" y="4355"/>
                    </a:lnTo>
                    <a:close/>
                    <a:moveTo>
                      <a:pt x="491" y="5217"/>
                    </a:moveTo>
                    <a:lnTo>
                      <a:pt x="491" y="6036"/>
                    </a:lnTo>
                    <a:lnTo>
                      <a:pt x="25" y="6036"/>
                    </a:lnTo>
                    <a:lnTo>
                      <a:pt x="25" y="5217"/>
                    </a:lnTo>
                    <a:close/>
                    <a:moveTo>
                      <a:pt x="981" y="5217"/>
                    </a:moveTo>
                    <a:lnTo>
                      <a:pt x="981" y="6036"/>
                    </a:lnTo>
                    <a:lnTo>
                      <a:pt x="515" y="6036"/>
                    </a:lnTo>
                    <a:lnTo>
                      <a:pt x="515" y="5217"/>
                    </a:lnTo>
                    <a:close/>
                    <a:moveTo>
                      <a:pt x="1471" y="5217"/>
                    </a:moveTo>
                    <a:lnTo>
                      <a:pt x="1471" y="6036"/>
                    </a:lnTo>
                    <a:lnTo>
                      <a:pt x="1005" y="6036"/>
                    </a:lnTo>
                    <a:lnTo>
                      <a:pt x="1005" y="5217"/>
                    </a:lnTo>
                    <a:close/>
                    <a:moveTo>
                      <a:pt x="1961" y="5217"/>
                    </a:moveTo>
                    <a:lnTo>
                      <a:pt x="1961" y="6036"/>
                    </a:lnTo>
                    <a:lnTo>
                      <a:pt x="1496" y="6036"/>
                    </a:lnTo>
                    <a:lnTo>
                      <a:pt x="1496" y="5217"/>
                    </a:lnTo>
                    <a:close/>
                    <a:moveTo>
                      <a:pt x="2452" y="5217"/>
                    </a:moveTo>
                    <a:lnTo>
                      <a:pt x="2452" y="6036"/>
                    </a:lnTo>
                    <a:lnTo>
                      <a:pt x="1986" y="6036"/>
                    </a:lnTo>
                    <a:lnTo>
                      <a:pt x="1986" y="5217"/>
                    </a:lnTo>
                    <a:close/>
                    <a:moveTo>
                      <a:pt x="2942" y="5217"/>
                    </a:moveTo>
                    <a:lnTo>
                      <a:pt x="2942" y="6036"/>
                    </a:lnTo>
                    <a:lnTo>
                      <a:pt x="2476" y="6036"/>
                    </a:lnTo>
                    <a:lnTo>
                      <a:pt x="2476" y="5217"/>
                    </a:lnTo>
                    <a:close/>
                    <a:moveTo>
                      <a:pt x="3433" y="5217"/>
                    </a:moveTo>
                    <a:lnTo>
                      <a:pt x="3433" y="6036"/>
                    </a:lnTo>
                    <a:lnTo>
                      <a:pt x="2967" y="6036"/>
                    </a:lnTo>
                    <a:lnTo>
                      <a:pt x="2967" y="5217"/>
                    </a:lnTo>
                    <a:close/>
                    <a:moveTo>
                      <a:pt x="3923" y="5217"/>
                    </a:moveTo>
                    <a:lnTo>
                      <a:pt x="3923" y="6036"/>
                    </a:lnTo>
                    <a:lnTo>
                      <a:pt x="3457" y="6036"/>
                    </a:lnTo>
                    <a:lnTo>
                      <a:pt x="3457" y="5217"/>
                    </a:lnTo>
                    <a:close/>
                    <a:moveTo>
                      <a:pt x="4413" y="5217"/>
                    </a:moveTo>
                    <a:lnTo>
                      <a:pt x="4413" y="6036"/>
                    </a:lnTo>
                    <a:lnTo>
                      <a:pt x="3947" y="6036"/>
                    </a:lnTo>
                    <a:lnTo>
                      <a:pt x="3947" y="5217"/>
                    </a:lnTo>
                    <a:close/>
                    <a:moveTo>
                      <a:pt x="4904" y="5217"/>
                    </a:moveTo>
                    <a:lnTo>
                      <a:pt x="4904" y="6036"/>
                    </a:lnTo>
                    <a:lnTo>
                      <a:pt x="4438" y="6036"/>
                    </a:lnTo>
                    <a:lnTo>
                      <a:pt x="4438" y="5217"/>
                    </a:lnTo>
                    <a:close/>
                    <a:moveTo>
                      <a:pt x="5394" y="5217"/>
                    </a:moveTo>
                    <a:lnTo>
                      <a:pt x="5394" y="6036"/>
                    </a:lnTo>
                    <a:lnTo>
                      <a:pt x="4928" y="6036"/>
                    </a:lnTo>
                    <a:lnTo>
                      <a:pt x="4928" y="5217"/>
                    </a:lnTo>
                    <a:close/>
                    <a:moveTo>
                      <a:pt x="5884" y="5217"/>
                    </a:moveTo>
                    <a:lnTo>
                      <a:pt x="5884" y="6036"/>
                    </a:lnTo>
                    <a:lnTo>
                      <a:pt x="5418" y="6036"/>
                    </a:lnTo>
                    <a:lnTo>
                      <a:pt x="5418" y="5217"/>
                    </a:lnTo>
                    <a:close/>
                    <a:moveTo>
                      <a:pt x="6375" y="5217"/>
                    </a:moveTo>
                    <a:lnTo>
                      <a:pt x="6375" y="6036"/>
                    </a:lnTo>
                    <a:lnTo>
                      <a:pt x="5909" y="6036"/>
                    </a:lnTo>
                    <a:lnTo>
                      <a:pt x="5909" y="5217"/>
                    </a:lnTo>
                    <a:close/>
                    <a:moveTo>
                      <a:pt x="6865" y="5217"/>
                    </a:moveTo>
                    <a:lnTo>
                      <a:pt x="6865" y="6036"/>
                    </a:lnTo>
                    <a:lnTo>
                      <a:pt x="6399" y="6036"/>
                    </a:lnTo>
                    <a:lnTo>
                      <a:pt x="6399" y="5217"/>
                    </a:lnTo>
                    <a:close/>
                    <a:moveTo>
                      <a:pt x="7356" y="5217"/>
                    </a:moveTo>
                    <a:lnTo>
                      <a:pt x="7356" y="6036"/>
                    </a:lnTo>
                    <a:lnTo>
                      <a:pt x="6890" y="6036"/>
                    </a:lnTo>
                    <a:lnTo>
                      <a:pt x="6890" y="5217"/>
                    </a:lnTo>
                    <a:close/>
                    <a:moveTo>
                      <a:pt x="7846" y="5217"/>
                    </a:moveTo>
                    <a:lnTo>
                      <a:pt x="7846" y="6036"/>
                    </a:lnTo>
                    <a:lnTo>
                      <a:pt x="7380" y="6036"/>
                    </a:lnTo>
                    <a:lnTo>
                      <a:pt x="7380" y="5217"/>
                    </a:lnTo>
                    <a:close/>
                    <a:moveTo>
                      <a:pt x="8336" y="5217"/>
                    </a:moveTo>
                    <a:lnTo>
                      <a:pt x="8336" y="6036"/>
                    </a:lnTo>
                    <a:lnTo>
                      <a:pt x="7870" y="6036"/>
                    </a:lnTo>
                    <a:lnTo>
                      <a:pt x="7870" y="5217"/>
                    </a:lnTo>
                    <a:close/>
                    <a:moveTo>
                      <a:pt x="8826" y="5217"/>
                    </a:moveTo>
                    <a:lnTo>
                      <a:pt x="8826" y="6036"/>
                    </a:lnTo>
                    <a:lnTo>
                      <a:pt x="8361" y="6036"/>
                    </a:lnTo>
                    <a:lnTo>
                      <a:pt x="8361" y="5217"/>
                    </a:lnTo>
                    <a:close/>
                    <a:moveTo>
                      <a:pt x="9317" y="5217"/>
                    </a:moveTo>
                    <a:lnTo>
                      <a:pt x="9317" y="6036"/>
                    </a:lnTo>
                    <a:lnTo>
                      <a:pt x="8851" y="6036"/>
                    </a:lnTo>
                    <a:lnTo>
                      <a:pt x="8851" y="5217"/>
                    </a:lnTo>
                    <a:close/>
                    <a:moveTo>
                      <a:pt x="9807" y="5217"/>
                    </a:moveTo>
                    <a:lnTo>
                      <a:pt x="9807" y="6036"/>
                    </a:lnTo>
                    <a:lnTo>
                      <a:pt x="9341" y="6036"/>
                    </a:lnTo>
                    <a:lnTo>
                      <a:pt x="9341" y="5217"/>
                    </a:lnTo>
                    <a:close/>
                    <a:moveTo>
                      <a:pt x="10297" y="5217"/>
                    </a:moveTo>
                    <a:lnTo>
                      <a:pt x="10297" y="6036"/>
                    </a:lnTo>
                    <a:lnTo>
                      <a:pt x="9832" y="6036"/>
                    </a:lnTo>
                    <a:lnTo>
                      <a:pt x="9832" y="5217"/>
                    </a:lnTo>
                    <a:close/>
                    <a:moveTo>
                      <a:pt x="10788" y="5217"/>
                    </a:moveTo>
                    <a:lnTo>
                      <a:pt x="10788" y="6036"/>
                    </a:lnTo>
                    <a:lnTo>
                      <a:pt x="10322" y="6036"/>
                    </a:lnTo>
                    <a:lnTo>
                      <a:pt x="10322" y="5217"/>
                    </a:lnTo>
                    <a:close/>
                    <a:moveTo>
                      <a:pt x="11278" y="5217"/>
                    </a:moveTo>
                    <a:lnTo>
                      <a:pt x="11278" y="6036"/>
                    </a:lnTo>
                    <a:lnTo>
                      <a:pt x="10812" y="6036"/>
                    </a:lnTo>
                    <a:lnTo>
                      <a:pt x="10812" y="5217"/>
                    </a:lnTo>
                    <a:close/>
                    <a:moveTo>
                      <a:pt x="11769" y="5217"/>
                    </a:moveTo>
                    <a:lnTo>
                      <a:pt x="11769" y="6036"/>
                    </a:lnTo>
                    <a:lnTo>
                      <a:pt x="11303" y="6036"/>
                    </a:lnTo>
                    <a:lnTo>
                      <a:pt x="11303" y="5217"/>
                    </a:lnTo>
                    <a:close/>
                    <a:moveTo>
                      <a:pt x="12259" y="5217"/>
                    </a:moveTo>
                    <a:lnTo>
                      <a:pt x="12259" y="6036"/>
                    </a:lnTo>
                    <a:lnTo>
                      <a:pt x="11793" y="6036"/>
                    </a:lnTo>
                    <a:lnTo>
                      <a:pt x="11793" y="5217"/>
                    </a:lnTo>
                    <a:close/>
                    <a:moveTo>
                      <a:pt x="12749" y="5217"/>
                    </a:moveTo>
                    <a:lnTo>
                      <a:pt x="12749" y="6036"/>
                    </a:lnTo>
                    <a:lnTo>
                      <a:pt x="12283" y="6036"/>
                    </a:lnTo>
                    <a:lnTo>
                      <a:pt x="12283" y="5217"/>
                    </a:lnTo>
                    <a:close/>
                    <a:moveTo>
                      <a:pt x="13240" y="5217"/>
                    </a:moveTo>
                    <a:lnTo>
                      <a:pt x="13240" y="6036"/>
                    </a:lnTo>
                    <a:lnTo>
                      <a:pt x="12774" y="6036"/>
                    </a:lnTo>
                    <a:lnTo>
                      <a:pt x="12774" y="5217"/>
                    </a:lnTo>
                    <a:close/>
                    <a:moveTo>
                      <a:pt x="13730" y="5217"/>
                    </a:moveTo>
                    <a:lnTo>
                      <a:pt x="13730" y="6036"/>
                    </a:lnTo>
                    <a:lnTo>
                      <a:pt x="13264" y="6036"/>
                    </a:lnTo>
                    <a:lnTo>
                      <a:pt x="13264" y="5217"/>
                    </a:lnTo>
                    <a:close/>
                    <a:moveTo>
                      <a:pt x="14220" y="5217"/>
                    </a:moveTo>
                    <a:lnTo>
                      <a:pt x="14220" y="6036"/>
                    </a:lnTo>
                    <a:lnTo>
                      <a:pt x="13754" y="6036"/>
                    </a:lnTo>
                    <a:lnTo>
                      <a:pt x="13754" y="5217"/>
                    </a:lnTo>
                    <a:close/>
                    <a:moveTo>
                      <a:pt x="14711" y="5217"/>
                    </a:moveTo>
                    <a:lnTo>
                      <a:pt x="14711" y="6036"/>
                    </a:lnTo>
                    <a:lnTo>
                      <a:pt x="14245" y="6036"/>
                    </a:lnTo>
                    <a:lnTo>
                      <a:pt x="14245" y="5217"/>
                    </a:lnTo>
                    <a:close/>
                    <a:moveTo>
                      <a:pt x="15201" y="5217"/>
                    </a:moveTo>
                    <a:lnTo>
                      <a:pt x="15201" y="6036"/>
                    </a:lnTo>
                    <a:lnTo>
                      <a:pt x="14735" y="6036"/>
                    </a:lnTo>
                    <a:lnTo>
                      <a:pt x="14735" y="5217"/>
                    </a:lnTo>
                    <a:close/>
                    <a:moveTo>
                      <a:pt x="15691" y="5217"/>
                    </a:moveTo>
                    <a:lnTo>
                      <a:pt x="15691" y="6036"/>
                    </a:lnTo>
                    <a:lnTo>
                      <a:pt x="15226" y="6036"/>
                    </a:lnTo>
                    <a:lnTo>
                      <a:pt x="15226" y="5217"/>
                    </a:lnTo>
                    <a:close/>
                    <a:moveTo>
                      <a:pt x="16182" y="5217"/>
                    </a:moveTo>
                    <a:lnTo>
                      <a:pt x="16182" y="6036"/>
                    </a:lnTo>
                    <a:lnTo>
                      <a:pt x="15716" y="6036"/>
                    </a:lnTo>
                    <a:lnTo>
                      <a:pt x="15716" y="5217"/>
                    </a:lnTo>
                    <a:close/>
                    <a:moveTo>
                      <a:pt x="16672" y="5217"/>
                    </a:moveTo>
                    <a:lnTo>
                      <a:pt x="16672" y="6036"/>
                    </a:lnTo>
                    <a:lnTo>
                      <a:pt x="16206" y="6036"/>
                    </a:lnTo>
                    <a:lnTo>
                      <a:pt x="16206" y="5217"/>
                    </a:lnTo>
                    <a:close/>
                    <a:moveTo>
                      <a:pt x="17162" y="5217"/>
                    </a:moveTo>
                    <a:lnTo>
                      <a:pt x="17162" y="6036"/>
                    </a:lnTo>
                    <a:lnTo>
                      <a:pt x="16697" y="6036"/>
                    </a:lnTo>
                    <a:lnTo>
                      <a:pt x="16697" y="5217"/>
                    </a:lnTo>
                    <a:close/>
                    <a:moveTo>
                      <a:pt x="17653" y="5217"/>
                    </a:moveTo>
                    <a:lnTo>
                      <a:pt x="17653" y="6036"/>
                    </a:lnTo>
                    <a:lnTo>
                      <a:pt x="17187" y="6036"/>
                    </a:lnTo>
                    <a:lnTo>
                      <a:pt x="17187" y="5217"/>
                    </a:lnTo>
                    <a:close/>
                    <a:moveTo>
                      <a:pt x="18143" y="5217"/>
                    </a:moveTo>
                    <a:lnTo>
                      <a:pt x="18143" y="6036"/>
                    </a:lnTo>
                    <a:lnTo>
                      <a:pt x="17677" y="6036"/>
                    </a:lnTo>
                    <a:lnTo>
                      <a:pt x="17677" y="5217"/>
                    </a:lnTo>
                    <a:close/>
                    <a:moveTo>
                      <a:pt x="18633" y="5217"/>
                    </a:moveTo>
                    <a:lnTo>
                      <a:pt x="18633" y="6036"/>
                    </a:lnTo>
                    <a:lnTo>
                      <a:pt x="18168" y="6036"/>
                    </a:lnTo>
                    <a:lnTo>
                      <a:pt x="18168" y="5217"/>
                    </a:lnTo>
                    <a:close/>
                    <a:moveTo>
                      <a:pt x="19124" y="5217"/>
                    </a:moveTo>
                    <a:lnTo>
                      <a:pt x="19124" y="6036"/>
                    </a:lnTo>
                    <a:lnTo>
                      <a:pt x="18658" y="6036"/>
                    </a:lnTo>
                    <a:lnTo>
                      <a:pt x="18658" y="5217"/>
                    </a:lnTo>
                    <a:close/>
                    <a:moveTo>
                      <a:pt x="19614" y="5217"/>
                    </a:moveTo>
                    <a:lnTo>
                      <a:pt x="19614" y="6036"/>
                    </a:lnTo>
                    <a:lnTo>
                      <a:pt x="19148" y="6036"/>
                    </a:lnTo>
                    <a:lnTo>
                      <a:pt x="19148" y="5217"/>
                    </a:lnTo>
                    <a:close/>
                    <a:moveTo>
                      <a:pt x="20105" y="5217"/>
                    </a:moveTo>
                    <a:lnTo>
                      <a:pt x="20105" y="6036"/>
                    </a:lnTo>
                    <a:lnTo>
                      <a:pt x="19639" y="6036"/>
                    </a:lnTo>
                    <a:lnTo>
                      <a:pt x="19639" y="5217"/>
                    </a:lnTo>
                    <a:close/>
                    <a:moveTo>
                      <a:pt x="20595" y="5217"/>
                    </a:moveTo>
                    <a:lnTo>
                      <a:pt x="20595" y="6036"/>
                    </a:lnTo>
                    <a:lnTo>
                      <a:pt x="20129" y="6036"/>
                    </a:lnTo>
                    <a:lnTo>
                      <a:pt x="20129" y="5217"/>
                    </a:lnTo>
                    <a:close/>
                    <a:moveTo>
                      <a:pt x="21085" y="5217"/>
                    </a:moveTo>
                    <a:lnTo>
                      <a:pt x="21085" y="6036"/>
                    </a:lnTo>
                    <a:lnTo>
                      <a:pt x="20619" y="6036"/>
                    </a:lnTo>
                    <a:lnTo>
                      <a:pt x="20619" y="5217"/>
                    </a:lnTo>
                    <a:close/>
                    <a:moveTo>
                      <a:pt x="21576" y="5217"/>
                    </a:moveTo>
                    <a:lnTo>
                      <a:pt x="21576" y="6036"/>
                    </a:lnTo>
                    <a:lnTo>
                      <a:pt x="21110" y="6036"/>
                    </a:lnTo>
                    <a:lnTo>
                      <a:pt x="21110" y="5217"/>
                    </a:lnTo>
                    <a:close/>
                    <a:moveTo>
                      <a:pt x="491" y="6079"/>
                    </a:moveTo>
                    <a:lnTo>
                      <a:pt x="491" y="6898"/>
                    </a:lnTo>
                    <a:lnTo>
                      <a:pt x="25" y="6898"/>
                    </a:lnTo>
                    <a:lnTo>
                      <a:pt x="25" y="6079"/>
                    </a:lnTo>
                    <a:close/>
                    <a:moveTo>
                      <a:pt x="981" y="6079"/>
                    </a:moveTo>
                    <a:lnTo>
                      <a:pt x="981" y="6898"/>
                    </a:lnTo>
                    <a:lnTo>
                      <a:pt x="515" y="6898"/>
                    </a:lnTo>
                    <a:lnTo>
                      <a:pt x="515" y="6079"/>
                    </a:lnTo>
                    <a:close/>
                    <a:moveTo>
                      <a:pt x="1471" y="6079"/>
                    </a:moveTo>
                    <a:lnTo>
                      <a:pt x="1471" y="6898"/>
                    </a:lnTo>
                    <a:lnTo>
                      <a:pt x="1005" y="6898"/>
                    </a:lnTo>
                    <a:lnTo>
                      <a:pt x="1005" y="6079"/>
                    </a:lnTo>
                    <a:close/>
                    <a:moveTo>
                      <a:pt x="1961" y="6079"/>
                    </a:moveTo>
                    <a:lnTo>
                      <a:pt x="1961" y="6898"/>
                    </a:lnTo>
                    <a:lnTo>
                      <a:pt x="1496" y="6898"/>
                    </a:lnTo>
                    <a:lnTo>
                      <a:pt x="1496" y="6079"/>
                    </a:lnTo>
                    <a:close/>
                    <a:moveTo>
                      <a:pt x="2452" y="6079"/>
                    </a:moveTo>
                    <a:lnTo>
                      <a:pt x="2452" y="6898"/>
                    </a:lnTo>
                    <a:lnTo>
                      <a:pt x="1986" y="6898"/>
                    </a:lnTo>
                    <a:lnTo>
                      <a:pt x="1986" y="6079"/>
                    </a:lnTo>
                    <a:close/>
                    <a:moveTo>
                      <a:pt x="2942" y="6079"/>
                    </a:moveTo>
                    <a:lnTo>
                      <a:pt x="2942" y="6898"/>
                    </a:lnTo>
                    <a:lnTo>
                      <a:pt x="2476" y="6898"/>
                    </a:lnTo>
                    <a:lnTo>
                      <a:pt x="2476" y="6079"/>
                    </a:lnTo>
                    <a:close/>
                    <a:moveTo>
                      <a:pt x="3433" y="6079"/>
                    </a:moveTo>
                    <a:lnTo>
                      <a:pt x="3433" y="6898"/>
                    </a:lnTo>
                    <a:lnTo>
                      <a:pt x="2967" y="6898"/>
                    </a:lnTo>
                    <a:lnTo>
                      <a:pt x="2967" y="6079"/>
                    </a:lnTo>
                    <a:close/>
                    <a:moveTo>
                      <a:pt x="3923" y="6079"/>
                    </a:moveTo>
                    <a:lnTo>
                      <a:pt x="3923" y="6898"/>
                    </a:lnTo>
                    <a:lnTo>
                      <a:pt x="3457" y="6898"/>
                    </a:lnTo>
                    <a:lnTo>
                      <a:pt x="3457" y="6079"/>
                    </a:lnTo>
                    <a:close/>
                    <a:moveTo>
                      <a:pt x="4413" y="6079"/>
                    </a:moveTo>
                    <a:lnTo>
                      <a:pt x="4413" y="6898"/>
                    </a:lnTo>
                    <a:lnTo>
                      <a:pt x="3947" y="6898"/>
                    </a:lnTo>
                    <a:lnTo>
                      <a:pt x="3947" y="6079"/>
                    </a:lnTo>
                    <a:close/>
                    <a:moveTo>
                      <a:pt x="4904" y="6079"/>
                    </a:moveTo>
                    <a:lnTo>
                      <a:pt x="4904" y="6898"/>
                    </a:lnTo>
                    <a:lnTo>
                      <a:pt x="4438" y="6898"/>
                    </a:lnTo>
                    <a:lnTo>
                      <a:pt x="4438" y="6079"/>
                    </a:lnTo>
                    <a:close/>
                    <a:moveTo>
                      <a:pt x="5394" y="6079"/>
                    </a:moveTo>
                    <a:lnTo>
                      <a:pt x="5394" y="6898"/>
                    </a:lnTo>
                    <a:lnTo>
                      <a:pt x="4928" y="6898"/>
                    </a:lnTo>
                    <a:lnTo>
                      <a:pt x="4928" y="6079"/>
                    </a:lnTo>
                    <a:close/>
                    <a:moveTo>
                      <a:pt x="5884" y="6079"/>
                    </a:moveTo>
                    <a:lnTo>
                      <a:pt x="5884" y="6898"/>
                    </a:lnTo>
                    <a:lnTo>
                      <a:pt x="5418" y="6898"/>
                    </a:lnTo>
                    <a:lnTo>
                      <a:pt x="5418" y="6079"/>
                    </a:lnTo>
                    <a:close/>
                    <a:moveTo>
                      <a:pt x="6375" y="6079"/>
                    </a:moveTo>
                    <a:lnTo>
                      <a:pt x="6375" y="6898"/>
                    </a:lnTo>
                    <a:lnTo>
                      <a:pt x="5909" y="6898"/>
                    </a:lnTo>
                    <a:lnTo>
                      <a:pt x="5909" y="6079"/>
                    </a:lnTo>
                    <a:close/>
                    <a:moveTo>
                      <a:pt x="6865" y="6079"/>
                    </a:moveTo>
                    <a:lnTo>
                      <a:pt x="6865" y="6898"/>
                    </a:lnTo>
                    <a:lnTo>
                      <a:pt x="6399" y="6898"/>
                    </a:lnTo>
                    <a:lnTo>
                      <a:pt x="6399" y="6079"/>
                    </a:lnTo>
                    <a:close/>
                    <a:moveTo>
                      <a:pt x="7356" y="6079"/>
                    </a:moveTo>
                    <a:lnTo>
                      <a:pt x="7356" y="6898"/>
                    </a:lnTo>
                    <a:lnTo>
                      <a:pt x="6890" y="6898"/>
                    </a:lnTo>
                    <a:lnTo>
                      <a:pt x="6890" y="6079"/>
                    </a:lnTo>
                    <a:close/>
                    <a:moveTo>
                      <a:pt x="7846" y="6079"/>
                    </a:moveTo>
                    <a:lnTo>
                      <a:pt x="7846" y="6898"/>
                    </a:lnTo>
                    <a:lnTo>
                      <a:pt x="7380" y="6898"/>
                    </a:lnTo>
                    <a:lnTo>
                      <a:pt x="7380" y="6079"/>
                    </a:lnTo>
                    <a:close/>
                    <a:moveTo>
                      <a:pt x="8336" y="6079"/>
                    </a:moveTo>
                    <a:lnTo>
                      <a:pt x="8336" y="6898"/>
                    </a:lnTo>
                    <a:lnTo>
                      <a:pt x="7870" y="6898"/>
                    </a:lnTo>
                    <a:lnTo>
                      <a:pt x="7870" y="6079"/>
                    </a:lnTo>
                    <a:close/>
                    <a:moveTo>
                      <a:pt x="8826" y="6079"/>
                    </a:moveTo>
                    <a:lnTo>
                      <a:pt x="8826" y="6898"/>
                    </a:lnTo>
                    <a:lnTo>
                      <a:pt x="8361" y="6898"/>
                    </a:lnTo>
                    <a:lnTo>
                      <a:pt x="8361" y="6079"/>
                    </a:lnTo>
                    <a:close/>
                    <a:moveTo>
                      <a:pt x="9317" y="6079"/>
                    </a:moveTo>
                    <a:lnTo>
                      <a:pt x="9317" y="6898"/>
                    </a:lnTo>
                    <a:lnTo>
                      <a:pt x="8851" y="6898"/>
                    </a:lnTo>
                    <a:lnTo>
                      <a:pt x="8851" y="6079"/>
                    </a:lnTo>
                    <a:close/>
                    <a:moveTo>
                      <a:pt x="9807" y="6079"/>
                    </a:moveTo>
                    <a:lnTo>
                      <a:pt x="9807" y="6898"/>
                    </a:lnTo>
                    <a:lnTo>
                      <a:pt x="9341" y="6898"/>
                    </a:lnTo>
                    <a:lnTo>
                      <a:pt x="9341" y="6079"/>
                    </a:lnTo>
                    <a:close/>
                    <a:moveTo>
                      <a:pt x="10297" y="6079"/>
                    </a:moveTo>
                    <a:lnTo>
                      <a:pt x="10297" y="6898"/>
                    </a:lnTo>
                    <a:lnTo>
                      <a:pt x="9832" y="6898"/>
                    </a:lnTo>
                    <a:lnTo>
                      <a:pt x="9832" y="6079"/>
                    </a:lnTo>
                    <a:close/>
                    <a:moveTo>
                      <a:pt x="10788" y="6079"/>
                    </a:moveTo>
                    <a:lnTo>
                      <a:pt x="10788" y="6898"/>
                    </a:lnTo>
                    <a:lnTo>
                      <a:pt x="10322" y="6898"/>
                    </a:lnTo>
                    <a:lnTo>
                      <a:pt x="10322" y="6079"/>
                    </a:lnTo>
                    <a:close/>
                    <a:moveTo>
                      <a:pt x="11278" y="6079"/>
                    </a:moveTo>
                    <a:lnTo>
                      <a:pt x="11278" y="6898"/>
                    </a:lnTo>
                    <a:lnTo>
                      <a:pt x="10812" y="6898"/>
                    </a:lnTo>
                    <a:lnTo>
                      <a:pt x="10812" y="6079"/>
                    </a:lnTo>
                    <a:close/>
                    <a:moveTo>
                      <a:pt x="11769" y="6079"/>
                    </a:moveTo>
                    <a:lnTo>
                      <a:pt x="11769" y="6898"/>
                    </a:lnTo>
                    <a:lnTo>
                      <a:pt x="11303" y="6898"/>
                    </a:lnTo>
                    <a:lnTo>
                      <a:pt x="11303" y="6079"/>
                    </a:lnTo>
                    <a:close/>
                    <a:moveTo>
                      <a:pt x="12259" y="6079"/>
                    </a:moveTo>
                    <a:lnTo>
                      <a:pt x="12259" y="6898"/>
                    </a:lnTo>
                    <a:lnTo>
                      <a:pt x="11793" y="6898"/>
                    </a:lnTo>
                    <a:lnTo>
                      <a:pt x="11793" y="6079"/>
                    </a:lnTo>
                    <a:close/>
                    <a:moveTo>
                      <a:pt x="12749" y="6079"/>
                    </a:moveTo>
                    <a:lnTo>
                      <a:pt x="12749" y="6898"/>
                    </a:lnTo>
                    <a:lnTo>
                      <a:pt x="12283" y="6898"/>
                    </a:lnTo>
                    <a:lnTo>
                      <a:pt x="12283" y="6079"/>
                    </a:lnTo>
                    <a:close/>
                    <a:moveTo>
                      <a:pt x="13240" y="6079"/>
                    </a:moveTo>
                    <a:lnTo>
                      <a:pt x="13240" y="6898"/>
                    </a:lnTo>
                    <a:lnTo>
                      <a:pt x="12774" y="6898"/>
                    </a:lnTo>
                    <a:lnTo>
                      <a:pt x="12774" y="6079"/>
                    </a:lnTo>
                    <a:close/>
                    <a:moveTo>
                      <a:pt x="13730" y="6079"/>
                    </a:moveTo>
                    <a:lnTo>
                      <a:pt x="13730" y="6898"/>
                    </a:lnTo>
                    <a:lnTo>
                      <a:pt x="13264" y="6898"/>
                    </a:lnTo>
                    <a:lnTo>
                      <a:pt x="13264" y="6079"/>
                    </a:lnTo>
                    <a:close/>
                    <a:moveTo>
                      <a:pt x="14220" y="6079"/>
                    </a:moveTo>
                    <a:lnTo>
                      <a:pt x="14220" y="6898"/>
                    </a:lnTo>
                    <a:lnTo>
                      <a:pt x="13754" y="6898"/>
                    </a:lnTo>
                    <a:lnTo>
                      <a:pt x="13754" y="6079"/>
                    </a:lnTo>
                    <a:close/>
                    <a:moveTo>
                      <a:pt x="14711" y="6079"/>
                    </a:moveTo>
                    <a:lnTo>
                      <a:pt x="14711" y="6898"/>
                    </a:lnTo>
                    <a:lnTo>
                      <a:pt x="14245" y="6898"/>
                    </a:lnTo>
                    <a:lnTo>
                      <a:pt x="14245" y="6079"/>
                    </a:lnTo>
                    <a:close/>
                    <a:moveTo>
                      <a:pt x="15201" y="6079"/>
                    </a:moveTo>
                    <a:lnTo>
                      <a:pt x="15201" y="6898"/>
                    </a:lnTo>
                    <a:lnTo>
                      <a:pt x="14735" y="6898"/>
                    </a:lnTo>
                    <a:lnTo>
                      <a:pt x="14735" y="6079"/>
                    </a:lnTo>
                    <a:close/>
                    <a:moveTo>
                      <a:pt x="15691" y="6079"/>
                    </a:moveTo>
                    <a:lnTo>
                      <a:pt x="15691" y="6898"/>
                    </a:lnTo>
                    <a:lnTo>
                      <a:pt x="15226" y="6898"/>
                    </a:lnTo>
                    <a:lnTo>
                      <a:pt x="15226" y="6079"/>
                    </a:lnTo>
                    <a:close/>
                    <a:moveTo>
                      <a:pt x="16182" y="6079"/>
                    </a:moveTo>
                    <a:lnTo>
                      <a:pt x="16182" y="6898"/>
                    </a:lnTo>
                    <a:lnTo>
                      <a:pt x="15716" y="6898"/>
                    </a:lnTo>
                    <a:lnTo>
                      <a:pt x="15716" y="6079"/>
                    </a:lnTo>
                    <a:close/>
                    <a:moveTo>
                      <a:pt x="16672" y="6079"/>
                    </a:moveTo>
                    <a:lnTo>
                      <a:pt x="16672" y="6898"/>
                    </a:lnTo>
                    <a:lnTo>
                      <a:pt x="16206" y="6898"/>
                    </a:lnTo>
                    <a:lnTo>
                      <a:pt x="16206" y="6079"/>
                    </a:lnTo>
                    <a:close/>
                    <a:moveTo>
                      <a:pt x="17162" y="6079"/>
                    </a:moveTo>
                    <a:lnTo>
                      <a:pt x="17162" y="6898"/>
                    </a:lnTo>
                    <a:lnTo>
                      <a:pt x="16697" y="6898"/>
                    </a:lnTo>
                    <a:lnTo>
                      <a:pt x="16697" y="6079"/>
                    </a:lnTo>
                    <a:close/>
                    <a:moveTo>
                      <a:pt x="17653" y="6079"/>
                    </a:moveTo>
                    <a:lnTo>
                      <a:pt x="17653" y="6898"/>
                    </a:lnTo>
                    <a:lnTo>
                      <a:pt x="17187" y="6898"/>
                    </a:lnTo>
                    <a:lnTo>
                      <a:pt x="17187" y="6079"/>
                    </a:lnTo>
                    <a:close/>
                    <a:moveTo>
                      <a:pt x="18143" y="6079"/>
                    </a:moveTo>
                    <a:lnTo>
                      <a:pt x="18143" y="6898"/>
                    </a:lnTo>
                    <a:lnTo>
                      <a:pt x="17677" y="6898"/>
                    </a:lnTo>
                    <a:lnTo>
                      <a:pt x="17677" y="6079"/>
                    </a:lnTo>
                    <a:close/>
                    <a:moveTo>
                      <a:pt x="18633" y="6079"/>
                    </a:moveTo>
                    <a:lnTo>
                      <a:pt x="18633" y="6898"/>
                    </a:lnTo>
                    <a:lnTo>
                      <a:pt x="18168" y="6898"/>
                    </a:lnTo>
                    <a:lnTo>
                      <a:pt x="18168" y="6079"/>
                    </a:lnTo>
                    <a:close/>
                    <a:moveTo>
                      <a:pt x="19124" y="6079"/>
                    </a:moveTo>
                    <a:lnTo>
                      <a:pt x="19124" y="6898"/>
                    </a:lnTo>
                    <a:lnTo>
                      <a:pt x="18658" y="6898"/>
                    </a:lnTo>
                    <a:lnTo>
                      <a:pt x="18658" y="6079"/>
                    </a:lnTo>
                    <a:close/>
                    <a:moveTo>
                      <a:pt x="19614" y="6079"/>
                    </a:moveTo>
                    <a:lnTo>
                      <a:pt x="19614" y="6898"/>
                    </a:lnTo>
                    <a:lnTo>
                      <a:pt x="19148" y="6898"/>
                    </a:lnTo>
                    <a:lnTo>
                      <a:pt x="19148" y="6079"/>
                    </a:lnTo>
                    <a:close/>
                    <a:moveTo>
                      <a:pt x="20105" y="6079"/>
                    </a:moveTo>
                    <a:lnTo>
                      <a:pt x="20105" y="6898"/>
                    </a:lnTo>
                    <a:lnTo>
                      <a:pt x="19639" y="6898"/>
                    </a:lnTo>
                    <a:lnTo>
                      <a:pt x="19639" y="6079"/>
                    </a:lnTo>
                    <a:close/>
                    <a:moveTo>
                      <a:pt x="20595" y="6079"/>
                    </a:moveTo>
                    <a:lnTo>
                      <a:pt x="20595" y="6898"/>
                    </a:lnTo>
                    <a:lnTo>
                      <a:pt x="20129" y="6898"/>
                    </a:lnTo>
                    <a:lnTo>
                      <a:pt x="20129" y="6079"/>
                    </a:lnTo>
                    <a:close/>
                    <a:moveTo>
                      <a:pt x="21085" y="6079"/>
                    </a:moveTo>
                    <a:lnTo>
                      <a:pt x="21085" y="6898"/>
                    </a:lnTo>
                    <a:lnTo>
                      <a:pt x="20619" y="6898"/>
                    </a:lnTo>
                    <a:lnTo>
                      <a:pt x="20619" y="6079"/>
                    </a:lnTo>
                    <a:close/>
                    <a:moveTo>
                      <a:pt x="21576" y="6079"/>
                    </a:moveTo>
                    <a:lnTo>
                      <a:pt x="21576" y="6898"/>
                    </a:lnTo>
                    <a:lnTo>
                      <a:pt x="21110" y="6898"/>
                    </a:lnTo>
                    <a:lnTo>
                      <a:pt x="21110" y="6079"/>
                    </a:lnTo>
                    <a:close/>
                    <a:moveTo>
                      <a:pt x="491" y="6941"/>
                    </a:moveTo>
                    <a:lnTo>
                      <a:pt x="491" y="7760"/>
                    </a:lnTo>
                    <a:lnTo>
                      <a:pt x="25" y="7760"/>
                    </a:lnTo>
                    <a:lnTo>
                      <a:pt x="25" y="6941"/>
                    </a:lnTo>
                    <a:close/>
                    <a:moveTo>
                      <a:pt x="981" y="6941"/>
                    </a:moveTo>
                    <a:lnTo>
                      <a:pt x="981" y="7760"/>
                    </a:lnTo>
                    <a:lnTo>
                      <a:pt x="515" y="7760"/>
                    </a:lnTo>
                    <a:lnTo>
                      <a:pt x="515" y="6941"/>
                    </a:lnTo>
                    <a:close/>
                    <a:moveTo>
                      <a:pt x="1471" y="6941"/>
                    </a:moveTo>
                    <a:lnTo>
                      <a:pt x="1471" y="7760"/>
                    </a:lnTo>
                    <a:lnTo>
                      <a:pt x="1005" y="7760"/>
                    </a:lnTo>
                    <a:lnTo>
                      <a:pt x="1005" y="6941"/>
                    </a:lnTo>
                    <a:close/>
                    <a:moveTo>
                      <a:pt x="1961" y="6941"/>
                    </a:moveTo>
                    <a:lnTo>
                      <a:pt x="1961" y="7760"/>
                    </a:lnTo>
                    <a:lnTo>
                      <a:pt x="1496" y="7760"/>
                    </a:lnTo>
                    <a:lnTo>
                      <a:pt x="1496" y="6941"/>
                    </a:lnTo>
                    <a:close/>
                    <a:moveTo>
                      <a:pt x="2452" y="6941"/>
                    </a:moveTo>
                    <a:lnTo>
                      <a:pt x="2452" y="7760"/>
                    </a:lnTo>
                    <a:lnTo>
                      <a:pt x="1986" y="7760"/>
                    </a:lnTo>
                    <a:lnTo>
                      <a:pt x="1986" y="6941"/>
                    </a:lnTo>
                    <a:close/>
                    <a:moveTo>
                      <a:pt x="2942" y="6941"/>
                    </a:moveTo>
                    <a:lnTo>
                      <a:pt x="2942" y="7760"/>
                    </a:lnTo>
                    <a:lnTo>
                      <a:pt x="2476" y="7760"/>
                    </a:lnTo>
                    <a:lnTo>
                      <a:pt x="2476" y="6941"/>
                    </a:lnTo>
                    <a:close/>
                    <a:moveTo>
                      <a:pt x="3433" y="6941"/>
                    </a:moveTo>
                    <a:lnTo>
                      <a:pt x="3433" y="7760"/>
                    </a:lnTo>
                    <a:lnTo>
                      <a:pt x="2967" y="7760"/>
                    </a:lnTo>
                    <a:lnTo>
                      <a:pt x="2967" y="6941"/>
                    </a:lnTo>
                    <a:close/>
                    <a:moveTo>
                      <a:pt x="3923" y="6941"/>
                    </a:moveTo>
                    <a:lnTo>
                      <a:pt x="3923" y="7760"/>
                    </a:lnTo>
                    <a:lnTo>
                      <a:pt x="3457" y="7760"/>
                    </a:lnTo>
                    <a:lnTo>
                      <a:pt x="3457" y="6941"/>
                    </a:lnTo>
                    <a:close/>
                    <a:moveTo>
                      <a:pt x="4413" y="6941"/>
                    </a:moveTo>
                    <a:lnTo>
                      <a:pt x="4413" y="7760"/>
                    </a:lnTo>
                    <a:lnTo>
                      <a:pt x="3947" y="7760"/>
                    </a:lnTo>
                    <a:lnTo>
                      <a:pt x="3947" y="6941"/>
                    </a:lnTo>
                    <a:close/>
                    <a:moveTo>
                      <a:pt x="4904" y="6941"/>
                    </a:moveTo>
                    <a:lnTo>
                      <a:pt x="4904" y="7760"/>
                    </a:lnTo>
                    <a:lnTo>
                      <a:pt x="4438" y="7760"/>
                    </a:lnTo>
                    <a:lnTo>
                      <a:pt x="4438" y="6941"/>
                    </a:lnTo>
                    <a:close/>
                    <a:moveTo>
                      <a:pt x="5394" y="6941"/>
                    </a:moveTo>
                    <a:lnTo>
                      <a:pt x="5394" y="7760"/>
                    </a:lnTo>
                    <a:lnTo>
                      <a:pt x="4928" y="7760"/>
                    </a:lnTo>
                    <a:lnTo>
                      <a:pt x="4928" y="6941"/>
                    </a:lnTo>
                    <a:close/>
                    <a:moveTo>
                      <a:pt x="5884" y="6941"/>
                    </a:moveTo>
                    <a:lnTo>
                      <a:pt x="5884" y="7760"/>
                    </a:lnTo>
                    <a:lnTo>
                      <a:pt x="5418" y="7760"/>
                    </a:lnTo>
                    <a:lnTo>
                      <a:pt x="5418" y="6941"/>
                    </a:lnTo>
                    <a:close/>
                    <a:moveTo>
                      <a:pt x="6375" y="6941"/>
                    </a:moveTo>
                    <a:lnTo>
                      <a:pt x="6375" y="7760"/>
                    </a:lnTo>
                    <a:lnTo>
                      <a:pt x="5909" y="7760"/>
                    </a:lnTo>
                    <a:lnTo>
                      <a:pt x="5909" y="6941"/>
                    </a:lnTo>
                    <a:close/>
                    <a:moveTo>
                      <a:pt x="6865" y="6941"/>
                    </a:moveTo>
                    <a:lnTo>
                      <a:pt x="6865" y="7760"/>
                    </a:lnTo>
                    <a:lnTo>
                      <a:pt x="6399" y="7760"/>
                    </a:lnTo>
                    <a:lnTo>
                      <a:pt x="6399" y="6941"/>
                    </a:lnTo>
                    <a:close/>
                    <a:moveTo>
                      <a:pt x="7356" y="6941"/>
                    </a:moveTo>
                    <a:lnTo>
                      <a:pt x="7356" y="7760"/>
                    </a:lnTo>
                    <a:lnTo>
                      <a:pt x="6890" y="7760"/>
                    </a:lnTo>
                    <a:lnTo>
                      <a:pt x="6890" y="6941"/>
                    </a:lnTo>
                    <a:close/>
                    <a:moveTo>
                      <a:pt x="7846" y="6941"/>
                    </a:moveTo>
                    <a:lnTo>
                      <a:pt x="7846" y="7760"/>
                    </a:lnTo>
                    <a:lnTo>
                      <a:pt x="7380" y="7760"/>
                    </a:lnTo>
                    <a:lnTo>
                      <a:pt x="7380" y="6941"/>
                    </a:lnTo>
                    <a:close/>
                    <a:moveTo>
                      <a:pt x="8336" y="6941"/>
                    </a:moveTo>
                    <a:lnTo>
                      <a:pt x="8336" y="7760"/>
                    </a:lnTo>
                    <a:lnTo>
                      <a:pt x="7870" y="7760"/>
                    </a:lnTo>
                    <a:lnTo>
                      <a:pt x="7870" y="6941"/>
                    </a:lnTo>
                    <a:close/>
                    <a:moveTo>
                      <a:pt x="8826" y="6941"/>
                    </a:moveTo>
                    <a:lnTo>
                      <a:pt x="8826" y="7760"/>
                    </a:lnTo>
                    <a:lnTo>
                      <a:pt x="8361" y="7760"/>
                    </a:lnTo>
                    <a:lnTo>
                      <a:pt x="8361" y="6941"/>
                    </a:lnTo>
                    <a:close/>
                    <a:moveTo>
                      <a:pt x="9317" y="6941"/>
                    </a:moveTo>
                    <a:lnTo>
                      <a:pt x="9317" y="7760"/>
                    </a:lnTo>
                    <a:lnTo>
                      <a:pt x="8851" y="7760"/>
                    </a:lnTo>
                    <a:lnTo>
                      <a:pt x="8851" y="6941"/>
                    </a:lnTo>
                    <a:close/>
                    <a:moveTo>
                      <a:pt x="9807" y="6941"/>
                    </a:moveTo>
                    <a:lnTo>
                      <a:pt x="9807" y="7760"/>
                    </a:lnTo>
                    <a:lnTo>
                      <a:pt x="9341" y="7760"/>
                    </a:lnTo>
                    <a:lnTo>
                      <a:pt x="9341" y="6941"/>
                    </a:lnTo>
                    <a:close/>
                    <a:moveTo>
                      <a:pt x="10297" y="6941"/>
                    </a:moveTo>
                    <a:lnTo>
                      <a:pt x="10297" y="7760"/>
                    </a:lnTo>
                    <a:lnTo>
                      <a:pt x="9832" y="7760"/>
                    </a:lnTo>
                    <a:lnTo>
                      <a:pt x="9832" y="6941"/>
                    </a:lnTo>
                    <a:close/>
                    <a:moveTo>
                      <a:pt x="10788" y="6941"/>
                    </a:moveTo>
                    <a:lnTo>
                      <a:pt x="10788" y="7760"/>
                    </a:lnTo>
                    <a:lnTo>
                      <a:pt x="10322" y="7760"/>
                    </a:lnTo>
                    <a:lnTo>
                      <a:pt x="10322" y="6941"/>
                    </a:lnTo>
                    <a:close/>
                    <a:moveTo>
                      <a:pt x="11278" y="6941"/>
                    </a:moveTo>
                    <a:lnTo>
                      <a:pt x="11278" y="7760"/>
                    </a:lnTo>
                    <a:lnTo>
                      <a:pt x="10812" y="7760"/>
                    </a:lnTo>
                    <a:lnTo>
                      <a:pt x="10812" y="6941"/>
                    </a:lnTo>
                    <a:close/>
                    <a:moveTo>
                      <a:pt x="11769" y="6941"/>
                    </a:moveTo>
                    <a:lnTo>
                      <a:pt x="11769" y="7760"/>
                    </a:lnTo>
                    <a:lnTo>
                      <a:pt x="11303" y="7760"/>
                    </a:lnTo>
                    <a:lnTo>
                      <a:pt x="11303" y="6941"/>
                    </a:lnTo>
                    <a:close/>
                    <a:moveTo>
                      <a:pt x="12259" y="6941"/>
                    </a:moveTo>
                    <a:lnTo>
                      <a:pt x="12259" y="7760"/>
                    </a:lnTo>
                    <a:lnTo>
                      <a:pt x="11793" y="7760"/>
                    </a:lnTo>
                    <a:lnTo>
                      <a:pt x="11793" y="6941"/>
                    </a:lnTo>
                    <a:close/>
                    <a:moveTo>
                      <a:pt x="12749" y="6941"/>
                    </a:moveTo>
                    <a:lnTo>
                      <a:pt x="12749" y="7760"/>
                    </a:lnTo>
                    <a:lnTo>
                      <a:pt x="12283" y="7760"/>
                    </a:lnTo>
                    <a:lnTo>
                      <a:pt x="12283" y="6941"/>
                    </a:lnTo>
                    <a:close/>
                    <a:moveTo>
                      <a:pt x="13240" y="6941"/>
                    </a:moveTo>
                    <a:lnTo>
                      <a:pt x="13240" y="7760"/>
                    </a:lnTo>
                    <a:lnTo>
                      <a:pt x="12774" y="7760"/>
                    </a:lnTo>
                    <a:lnTo>
                      <a:pt x="12774" y="6941"/>
                    </a:lnTo>
                    <a:close/>
                    <a:moveTo>
                      <a:pt x="13730" y="6941"/>
                    </a:moveTo>
                    <a:lnTo>
                      <a:pt x="13730" y="7760"/>
                    </a:lnTo>
                    <a:lnTo>
                      <a:pt x="13264" y="7760"/>
                    </a:lnTo>
                    <a:lnTo>
                      <a:pt x="13264" y="6941"/>
                    </a:lnTo>
                    <a:close/>
                    <a:moveTo>
                      <a:pt x="14220" y="6941"/>
                    </a:moveTo>
                    <a:lnTo>
                      <a:pt x="14220" y="7760"/>
                    </a:lnTo>
                    <a:lnTo>
                      <a:pt x="13754" y="7760"/>
                    </a:lnTo>
                    <a:lnTo>
                      <a:pt x="13754" y="6941"/>
                    </a:lnTo>
                    <a:close/>
                    <a:moveTo>
                      <a:pt x="14711" y="6941"/>
                    </a:moveTo>
                    <a:lnTo>
                      <a:pt x="14711" y="7760"/>
                    </a:lnTo>
                    <a:lnTo>
                      <a:pt x="14245" y="7760"/>
                    </a:lnTo>
                    <a:lnTo>
                      <a:pt x="14245" y="6941"/>
                    </a:lnTo>
                    <a:close/>
                    <a:moveTo>
                      <a:pt x="15201" y="6941"/>
                    </a:moveTo>
                    <a:lnTo>
                      <a:pt x="15201" y="7760"/>
                    </a:lnTo>
                    <a:lnTo>
                      <a:pt x="14735" y="7760"/>
                    </a:lnTo>
                    <a:lnTo>
                      <a:pt x="14735" y="6941"/>
                    </a:lnTo>
                    <a:close/>
                    <a:moveTo>
                      <a:pt x="15691" y="6941"/>
                    </a:moveTo>
                    <a:lnTo>
                      <a:pt x="15691" y="7760"/>
                    </a:lnTo>
                    <a:lnTo>
                      <a:pt x="15226" y="7760"/>
                    </a:lnTo>
                    <a:lnTo>
                      <a:pt x="15226" y="6941"/>
                    </a:lnTo>
                    <a:close/>
                    <a:moveTo>
                      <a:pt x="16182" y="6941"/>
                    </a:moveTo>
                    <a:lnTo>
                      <a:pt x="16182" y="7760"/>
                    </a:lnTo>
                    <a:lnTo>
                      <a:pt x="15716" y="7760"/>
                    </a:lnTo>
                    <a:lnTo>
                      <a:pt x="15716" y="6941"/>
                    </a:lnTo>
                    <a:close/>
                    <a:moveTo>
                      <a:pt x="16672" y="6941"/>
                    </a:moveTo>
                    <a:lnTo>
                      <a:pt x="16672" y="7760"/>
                    </a:lnTo>
                    <a:lnTo>
                      <a:pt x="16206" y="7760"/>
                    </a:lnTo>
                    <a:lnTo>
                      <a:pt x="16206" y="6941"/>
                    </a:lnTo>
                    <a:close/>
                    <a:moveTo>
                      <a:pt x="17162" y="6941"/>
                    </a:moveTo>
                    <a:lnTo>
                      <a:pt x="17162" y="7760"/>
                    </a:lnTo>
                    <a:lnTo>
                      <a:pt x="16697" y="7760"/>
                    </a:lnTo>
                    <a:lnTo>
                      <a:pt x="16697" y="6941"/>
                    </a:lnTo>
                    <a:close/>
                    <a:moveTo>
                      <a:pt x="17653" y="6941"/>
                    </a:moveTo>
                    <a:lnTo>
                      <a:pt x="17653" y="7760"/>
                    </a:lnTo>
                    <a:lnTo>
                      <a:pt x="17187" y="7760"/>
                    </a:lnTo>
                    <a:lnTo>
                      <a:pt x="17187" y="6941"/>
                    </a:lnTo>
                    <a:close/>
                    <a:moveTo>
                      <a:pt x="18143" y="6941"/>
                    </a:moveTo>
                    <a:lnTo>
                      <a:pt x="18143" y="7760"/>
                    </a:lnTo>
                    <a:lnTo>
                      <a:pt x="17677" y="7760"/>
                    </a:lnTo>
                    <a:lnTo>
                      <a:pt x="17677" y="6941"/>
                    </a:lnTo>
                    <a:close/>
                    <a:moveTo>
                      <a:pt x="18633" y="6941"/>
                    </a:moveTo>
                    <a:lnTo>
                      <a:pt x="18633" y="7760"/>
                    </a:lnTo>
                    <a:lnTo>
                      <a:pt x="18168" y="7760"/>
                    </a:lnTo>
                    <a:lnTo>
                      <a:pt x="18168" y="6941"/>
                    </a:lnTo>
                    <a:close/>
                    <a:moveTo>
                      <a:pt x="19124" y="6941"/>
                    </a:moveTo>
                    <a:lnTo>
                      <a:pt x="19124" y="7760"/>
                    </a:lnTo>
                    <a:lnTo>
                      <a:pt x="18658" y="7760"/>
                    </a:lnTo>
                    <a:lnTo>
                      <a:pt x="18658" y="6941"/>
                    </a:lnTo>
                    <a:close/>
                    <a:moveTo>
                      <a:pt x="19614" y="6941"/>
                    </a:moveTo>
                    <a:lnTo>
                      <a:pt x="19614" y="7760"/>
                    </a:lnTo>
                    <a:lnTo>
                      <a:pt x="19148" y="7760"/>
                    </a:lnTo>
                    <a:lnTo>
                      <a:pt x="19148" y="6941"/>
                    </a:lnTo>
                    <a:close/>
                    <a:moveTo>
                      <a:pt x="20105" y="6941"/>
                    </a:moveTo>
                    <a:lnTo>
                      <a:pt x="20105" y="7760"/>
                    </a:lnTo>
                    <a:lnTo>
                      <a:pt x="19639" y="7760"/>
                    </a:lnTo>
                    <a:lnTo>
                      <a:pt x="19639" y="6941"/>
                    </a:lnTo>
                    <a:close/>
                    <a:moveTo>
                      <a:pt x="20595" y="6941"/>
                    </a:moveTo>
                    <a:lnTo>
                      <a:pt x="20595" y="7760"/>
                    </a:lnTo>
                    <a:lnTo>
                      <a:pt x="20129" y="7760"/>
                    </a:lnTo>
                    <a:lnTo>
                      <a:pt x="20129" y="6941"/>
                    </a:lnTo>
                    <a:close/>
                    <a:moveTo>
                      <a:pt x="21085" y="6941"/>
                    </a:moveTo>
                    <a:lnTo>
                      <a:pt x="21085" y="7760"/>
                    </a:lnTo>
                    <a:lnTo>
                      <a:pt x="20619" y="7760"/>
                    </a:lnTo>
                    <a:lnTo>
                      <a:pt x="20619" y="6941"/>
                    </a:lnTo>
                    <a:close/>
                    <a:moveTo>
                      <a:pt x="21576" y="6941"/>
                    </a:moveTo>
                    <a:lnTo>
                      <a:pt x="21576" y="7760"/>
                    </a:lnTo>
                    <a:lnTo>
                      <a:pt x="21110" y="7760"/>
                    </a:lnTo>
                    <a:lnTo>
                      <a:pt x="21110" y="6941"/>
                    </a:lnTo>
                    <a:close/>
                    <a:moveTo>
                      <a:pt x="491" y="7803"/>
                    </a:moveTo>
                    <a:lnTo>
                      <a:pt x="491" y="8622"/>
                    </a:lnTo>
                    <a:lnTo>
                      <a:pt x="25" y="8622"/>
                    </a:lnTo>
                    <a:lnTo>
                      <a:pt x="25" y="7803"/>
                    </a:lnTo>
                    <a:close/>
                    <a:moveTo>
                      <a:pt x="981" y="7803"/>
                    </a:moveTo>
                    <a:lnTo>
                      <a:pt x="981" y="8622"/>
                    </a:lnTo>
                    <a:lnTo>
                      <a:pt x="515" y="8622"/>
                    </a:lnTo>
                    <a:lnTo>
                      <a:pt x="515" y="7803"/>
                    </a:lnTo>
                    <a:close/>
                    <a:moveTo>
                      <a:pt x="1471" y="7803"/>
                    </a:moveTo>
                    <a:lnTo>
                      <a:pt x="1471" y="8622"/>
                    </a:lnTo>
                    <a:lnTo>
                      <a:pt x="1005" y="8622"/>
                    </a:lnTo>
                    <a:lnTo>
                      <a:pt x="1005" y="7803"/>
                    </a:lnTo>
                    <a:close/>
                    <a:moveTo>
                      <a:pt x="1961" y="7803"/>
                    </a:moveTo>
                    <a:lnTo>
                      <a:pt x="1961" y="8622"/>
                    </a:lnTo>
                    <a:lnTo>
                      <a:pt x="1496" y="8622"/>
                    </a:lnTo>
                    <a:lnTo>
                      <a:pt x="1496" y="7803"/>
                    </a:lnTo>
                    <a:close/>
                    <a:moveTo>
                      <a:pt x="2452" y="7803"/>
                    </a:moveTo>
                    <a:lnTo>
                      <a:pt x="2452" y="8622"/>
                    </a:lnTo>
                    <a:lnTo>
                      <a:pt x="1986" y="8622"/>
                    </a:lnTo>
                    <a:lnTo>
                      <a:pt x="1986" y="7803"/>
                    </a:lnTo>
                    <a:close/>
                    <a:moveTo>
                      <a:pt x="2942" y="7803"/>
                    </a:moveTo>
                    <a:lnTo>
                      <a:pt x="2942" y="8622"/>
                    </a:lnTo>
                    <a:lnTo>
                      <a:pt x="2476" y="8622"/>
                    </a:lnTo>
                    <a:lnTo>
                      <a:pt x="2476" y="7803"/>
                    </a:lnTo>
                    <a:close/>
                    <a:moveTo>
                      <a:pt x="3433" y="7803"/>
                    </a:moveTo>
                    <a:lnTo>
                      <a:pt x="3433" y="8622"/>
                    </a:lnTo>
                    <a:lnTo>
                      <a:pt x="2967" y="8622"/>
                    </a:lnTo>
                    <a:lnTo>
                      <a:pt x="2967" y="7803"/>
                    </a:lnTo>
                    <a:close/>
                    <a:moveTo>
                      <a:pt x="3923" y="7803"/>
                    </a:moveTo>
                    <a:lnTo>
                      <a:pt x="3923" y="8622"/>
                    </a:lnTo>
                    <a:lnTo>
                      <a:pt x="3457" y="8622"/>
                    </a:lnTo>
                    <a:lnTo>
                      <a:pt x="3457" y="7803"/>
                    </a:lnTo>
                    <a:close/>
                    <a:moveTo>
                      <a:pt x="4413" y="7803"/>
                    </a:moveTo>
                    <a:lnTo>
                      <a:pt x="4413" y="8622"/>
                    </a:lnTo>
                    <a:lnTo>
                      <a:pt x="3947" y="8622"/>
                    </a:lnTo>
                    <a:lnTo>
                      <a:pt x="3947" y="7803"/>
                    </a:lnTo>
                    <a:close/>
                    <a:moveTo>
                      <a:pt x="4904" y="7803"/>
                    </a:moveTo>
                    <a:lnTo>
                      <a:pt x="4904" y="8622"/>
                    </a:lnTo>
                    <a:lnTo>
                      <a:pt x="4438" y="8622"/>
                    </a:lnTo>
                    <a:lnTo>
                      <a:pt x="4438" y="7803"/>
                    </a:lnTo>
                    <a:close/>
                    <a:moveTo>
                      <a:pt x="5394" y="7803"/>
                    </a:moveTo>
                    <a:lnTo>
                      <a:pt x="5394" y="8622"/>
                    </a:lnTo>
                    <a:lnTo>
                      <a:pt x="4928" y="8622"/>
                    </a:lnTo>
                    <a:lnTo>
                      <a:pt x="4928" y="7803"/>
                    </a:lnTo>
                    <a:close/>
                    <a:moveTo>
                      <a:pt x="5884" y="7803"/>
                    </a:moveTo>
                    <a:lnTo>
                      <a:pt x="5884" y="8622"/>
                    </a:lnTo>
                    <a:lnTo>
                      <a:pt x="5418" y="8622"/>
                    </a:lnTo>
                    <a:lnTo>
                      <a:pt x="5418" y="7803"/>
                    </a:lnTo>
                    <a:close/>
                    <a:moveTo>
                      <a:pt x="6375" y="7803"/>
                    </a:moveTo>
                    <a:lnTo>
                      <a:pt x="6375" y="8622"/>
                    </a:lnTo>
                    <a:lnTo>
                      <a:pt x="5909" y="8622"/>
                    </a:lnTo>
                    <a:lnTo>
                      <a:pt x="5909" y="7803"/>
                    </a:lnTo>
                    <a:close/>
                    <a:moveTo>
                      <a:pt x="6865" y="7803"/>
                    </a:moveTo>
                    <a:lnTo>
                      <a:pt x="6865" y="8622"/>
                    </a:lnTo>
                    <a:lnTo>
                      <a:pt x="6399" y="8622"/>
                    </a:lnTo>
                    <a:lnTo>
                      <a:pt x="6399" y="7803"/>
                    </a:lnTo>
                    <a:close/>
                    <a:moveTo>
                      <a:pt x="7355" y="7803"/>
                    </a:moveTo>
                    <a:lnTo>
                      <a:pt x="7355" y="8622"/>
                    </a:lnTo>
                    <a:lnTo>
                      <a:pt x="6890" y="8622"/>
                    </a:lnTo>
                    <a:lnTo>
                      <a:pt x="6890" y="7803"/>
                    </a:lnTo>
                    <a:close/>
                    <a:moveTo>
                      <a:pt x="7846" y="7803"/>
                    </a:moveTo>
                    <a:lnTo>
                      <a:pt x="7846" y="8622"/>
                    </a:lnTo>
                    <a:lnTo>
                      <a:pt x="7380" y="8622"/>
                    </a:lnTo>
                    <a:lnTo>
                      <a:pt x="7380" y="7803"/>
                    </a:lnTo>
                    <a:close/>
                    <a:moveTo>
                      <a:pt x="8336" y="7803"/>
                    </a:moveTo>
                    <a:lnTo>
                      <a:pt x="8336" y="8622"/>
                    </a:lnTo>
                    <a:lnTo>
                      <a:pt x="7870" y="8622"/>
                    </a:lnTo>
                    <a:lnTo>
                      <a:pt x="7870" y="7803"/>
                    </a:lnTo>
                    <a:close/>
                    <a:moveTo>
                      <a:pt x="8826" y="7803"/>
                    </a:moveTo>
                    <a:lnTo>
                      <a:pt x="8826" y="8622"/>
                    </a:lnTo>
                    <a:lnTo>
                      <a:pt x="8361" y="8622"/>
                    </a:lnTo>
                    <a:lnTo>
                      <a:pt x="8361" y="7803"/>
                    </a:lnTo>
                    <a:close/>
                    <a:moveTo>
                      <a:pt x="9317" y="7803"/>
                    </a:moveTo>
                    <a:lnTo>
                      <a:pt x="9317" y="8622"/>
                    </a:lnTo>
                    <a:lnTo>
                      <a:pt x="8851" y="8622"/>
                    </a:lnTo>
                    <a:lnTo>
                      <a:pt x="8851" y="7803"/>
                    </a:lnTo>
                    <a:close/>
                    <a:moveTo>
                      <a:pt x="9807" y="7803"/>
                    </a:moveTo>
                    <a:lnTo>
                      <a:pt x="9807" y="8622"/>
                    </a:lnTo>
                    <a:lnTo>
                      <a:pt x="9341" y="8622"/>
                    </a:lnTo>
                    <a:lnTo>
                      <a:pt x="9341" y="7803"/>
                    </a:lnTo>
                    <a:close/>
                    <a:moveTo>
                      <a:pt x="10297" y="7803"/>
                    </a:moveTo>
                    <a:lnTo>
                      <a:pt x="10297" y="8622"/>
                    </a:lnTo>
                    <a:lnTo>
                      <a:pt x="9832" y="8622"/>
                    </a:lnTo>
                    <a:lnTo>
                      <a:pt x="9832" y="7803"/>
                    </a:lnTo>
                    <a:close/>
                    <a:moveTo>
                      <a:pt x="10788" y="7803"/>
                    </a:moveTo>
                    <a:lnTo>
                      <a:pt x="10788" y="8622"/>
                    </a:lnTo>
                    <a:lnTo>
                      <a:pt x="10322" y="8622"/>
                    </a:lnTo>
                    <a:lnTo>
                      <a:pt x="10322" y="7803"/>
                    </a:lnTo>
                    <a:close/>
                    <a:moveTo>
                      <a:pt x="11278" y="7803"/>
                    </a:moveTo>
                    <a:lnTo>
                      <a:pt x="11278" y="8622"/>
                    </a:lnTo>
                    <a:lnTo>
                      <a:pt x="10812" y="8622"/>
                    </a:lnTo>
                    <a:lnTo>
                      <a:pt x="10812" y="7803"/>
                    </a:lnTo>
                    <a:close/>
                    <a:moveTo>
                      <a:pt x="11769" y="7803"/>
                    </a:moveTo>
                    <a:lnTo>
                      <a:pt x="11769" y="8622"/>
                    </a:lnTo>
                    <a:lnTo>
                      <a:pt x="11303" y="8622"/>
                    </a:lnTo>
                    <a:lnTo>
                      <a:pt x="11303" y="7803"/>
                    </a:lnTo>
                    <a:close/>
                    <a:moveTo>
                      <a:pt x="12259" y="7803"/>
                    </a:moveTo>
                    <a:lnTo>
                      <a:pt x="12259" y="8622"/>
                    </a:lnTo>
                    <a:lnTo>
                      <a:pt x="11793" y="8622"/>
                    </a:lnTo>
                    <a:lnTo>
                      <a:pt x="11793" y="7803"/>
                    </a:lnTo>
                    <a:close/>
                    <a:moveTo>
                      <a:pt x="12749" y="7803"/>
                    </a:moveTo>
                    <a:lnTo>
                      <a:pt x="12749" y="8622"/>
                    </a:lnTo>
                    <a:lnTo>
                      <a:pt x="12283" y="8622"/>
                    </a:lnTo>
                    <a:lnTo>
                      <a:pt x="12283" y="7803"/>
                    </a:lnTo>
                    <a:close/>
                    <a:moveTo>
                      <a:pt x="13240" y="7803"/>
                    </a:moveTo>
                    <a:lnTo>
                      <a:pt x="13240" y="8622"/>
                    </a:lnTo>
                    <a:lnTo>
                      <a:pt x="12774" y="8622"/>
                    </a:lnTo>
                    <a:lnTo>
                      <a:pt x="12774" y="7803"/>
                    </a:lnTo>
                    <a:close/>
                    <a:moveTo>
                      <a:pt x="13730" y="7803"/>
                    </a:moveTo>
                    <a:lnTo>
                      <a:pt x="13730" y="8622"/>
                    </a:lnTo>
                    <a:lnTo>
                      <a:pt x="13264" y="8622"/>
                    </a:lnTo>
                    <a:lnTo>
                      <a:pt x="13264" y="7803"/>
                    </a:lnTo>
                    <a:close/>
                    <a:moveTo>
                      <a:pt x="14220" y="7803"/>
                    </a:moveTo>
                    <a:lnTo>
                      <a:pt x="14220" y="8622"/>
                    </a:lnTo>
                    <a:lnTo>
                      <a:pt x="13754" y="8622"/>
                    </a:lnTo>
                    <a:lnTo>
                      <a:pt x="13754" y="7803"/>
                    </a:lnTo>
                    <a:close/>
                    <a:moveTo>
                      <a:pt x="14711" y="7803"/>
                    </a:moveTo>
                    <a:lnTo>
                      <a:pt x="14711" y="8622"/>
                    </a:lnTo>
                    <a:lnTo>
                      <a:pt x="14245" y="8622"/>
                    </a:lnTo>
                    <a:lnTo>
                      <a:pt x="14245" y="7803"/>
                    </a:lnTo>
                    <a:close/>
                    <a:moveTo>
                      <a:pt x="15201" y="7803"/>
                    </a:moveTo>
                    <a:lnTo>
                      <a:pt x="15201" y="8622"/>
                    </a:lnTo>
                    <a:lnTo>
                      <a:pt x="14735" y="8622"/>
                    </a:lnTo>
                    <a:lnTo>
                      <a:pt x="14735" y="7803"/>
                    </a:lnTo>
                    <a:close/>
                    <a:moveTo>
                      <a:pt x="15691" y="7803"/>
                    </a:moveTo>
                    <a:lnTo>
                      <a:pt x="15691" y="8622"/>
                    </a:lnTo>
                    <a:lnTo>
                      <a:pt x="15226" y="8622"/>
                    </a:lnTo>
                    <a:lnTo>
                      <a:pt x="15226" y="7803"/>
                    </a:lnTo>
                    <a:close/>
                    <a:moveTo>
                      <a:pt x="16182" y="7803"/>
                    </a:moveTo>
                    <a:lnTo>
                      <a:pt x="16182" y="8622"/>
                    </a:lnTo>
                    <a:lnTo>
                      <a:pt x="15716" y="8622"/>
                    </a:lnTo>
                    <a:lnTo>
                      <a:pt x="15716" y="7803"/>
                    </a:lnTo>
                    <a:close/>
                    <a:moveTo>
                      <a:pt x="16672" y="7803"/>
                    </a:moveTo>
                    <a:lnTo>
                      <a:pt x="16672" y="8622"/>
                    </a:lnTo>
                    <a:lnTo>
                      <a:pt x="16206" y="8622"/>
                    </a:lnTo>
                    <a:lnTo>
                      <a:pt x="16206" y="7803"/>
                    </a:lnTo>
                    <a:close/>
                    <a:moveTo>
                      <a:pt x="17162" y="7803"/>
                    </a:moveTo>
                    <a:lnTo>
                      <a:pt x="17162" y="8622"/>
                    </a:lnTo>
                    <a:lnTo>
                      <a:pt x="16697" y="8622"/>
                    </a:lnTo>
                    <a:lnTo>
                      <a:pt x="16697" y="7803"/>
                    </a:lnTo>
                    <a:close/>
                    <a:moveTo>
                      <a:pt x="17653" y="7803"/>
                    </a:moveTo>
                    <a:lnTo>
                      <a:pt x="17653" y="8622"/>
                    </a:lnTo>
                    <a:lnTo>
                      <a:pt x="17187" y="8622"/>
                    </a:lnTo>
                    <a:lnTo>
                      <a:pt x="17187" y="7803"/>
                    </a:lnTo>
                    <a:close/>
                    <a:moveTo>
                      <a:pt x="18143" y="7803"/>
                    </a:moveTo>
                    <a:lnTo>
                      <a:pt x="18143" y="8622"/>
                    </a:lnTo>
                    <a:lnTo>
                      <a:pt x="17677" y="8622"/>
                    </a:lnTo>
                    <a:lnTo>
                      <a:pt x="17677" y="7803"/>
                    </a:lnTo>
                    <a:close/>
                    <a:moveTo>
                      <a:pt x="18633" y="7803"/>
                    </a:moveTo>
                    <a:lnTo>
                      <a:pt x="18633" y="8622"/>
                    </a:lnTo>
                    <a:lnTo>
                      <a:pt x="18168" y="8622"/>
                    </a:lnTo>
                    <a:lnTo>
                      <a:pt x="18168" y="7803"/>
                    </a:lnTo>
                    <a:close/>
                    <a:moveTo>
                      <a:pt x="19124" y="7803"/>
                    </a:moveTo>
                    <a:lnTo>
                      <a:pt x="19124" y="8622"/>
                    </a:lnTo>
                    <a:lnTo>
                      <a:pt x="18658" y="8622"/>
                    </a:lnTo>
                    <a:lnTo>
                      <a:pt x="18658" y="7803"/>
                    </a:lnTo>
                    <a:close/>
                    <a:moveTo>
                      <a:pt x="19614" y="7803"/>
                    </a:moveTo>
                    <a:lnTo>
                      <a:pt x="19614" y="8622"/>
                    </a:lnTo>
                    <a:lnTo>
                      <a:pt x="19148" y="8622"/>
                    </a:lnTo>
                    <a:lnTo>
                      <a:pt x="19148" y="7803"/>
                    </a:lnTo>
                    <a:close/>
                    <a:moveTo>
                      <a:pt x="20105" y="7803"/>
                    </a:moveTo>
                    <a:lnTo>
                      <a:pt x="20105" y="8622"/>
                    </a:lnTo>
                    <a:lnTo>
                      <a:pt x="19639" y="8622"/>
                    </a:lnTo>
                    <a:lnTo>
                      <a:pt x="19639" y="7803"/>
                    </a:lnTo>
                    <a:close/>
                    <a:moveTo>
                      <a:pt x="20595" y="7803"/>
                    </a:moveTo>
                    <a:lnTo>
                      <a:pt x="20595" y="8622"/>
                    </a:lnTo>
                    <a:lnTo>
                      <a:pt x="20129" y="8622"/>
                    </a:lnTo>
                    <a:lnTo>
                      <a:pt x="20129" y="7803"/>
                    </a:lnTo>
                    <a:close/>
                    <a:moveTo>
                      <a:pt x="21085" y="7803"/>
                    </a:moveTo>
                    <a:lnTo>
                      <a:pt x="21085" y="8622"/>
                    </a:lnTo>
                    <a:lnTo>
                      <a:pt x="20619" y="8622"/>
                    </a:lnTo>
                    <a:lnTo>
                      <a:pt x="20619" y="7803"/>
                    </a:lnTo>
                    <a:close/>
                    <a:moveTo>
                      <a:pt x="21576" y="7803"/>
                    </a:moveTo>
                    <a:lnTo>
                      <a:pt x="21576" y="8622"/>
                    </a:lnTo>
                    <a:lnTo>
                      <a:pt x="21110" y="8622"/>
                    </a:lnTo>
                    <a:lnTo>
                      <a:pt x="21110" y="7803"/>
                    </a:lnTo>
                    <a:close/>
                    <a:moveTo>
                      <a:pt x="491" y="8666"/>
                    </a:moveTo>
                    <a:lnTo>
                      <a:pt x="491" y="9485"/>
                    </a:lnTo>
                    <a:lnTo>
                      <a:pt x="25" y="9485"/>
                    </a:lnTo>
                    <a:lnTo>
                      <a:pt x="25" y="8666"/>
                    </a:lnTo>
                    <a:close/>
                    <a:moveTo>
                      <a:pt x="981" y="8666"/>
                    </a:moveTo>
                    <a:lnTo>
                      <a:pt x="981" y="9485"/>
                    </a:lnTo>
                    <a:lnTo>
                      <a:pt x="515" y="9485"/>
                    </a:lnTo>
                    <a:lnTo>
                      <a:pt x="515" y="8666"/>
                    </a:lnTo>
                    <a:close/>
                    <a:moveTo>
                      <a:pt x="1471" y="8666"/>
                    </a:moveTo>
                    <a:lnTo>
                      <a:pt x="1471" y="9485"/>
                    </a:lnTo>
                    <a:lnTo>
                      <a:pt x="1005" y="9485"/>
                    </a:lnTo>
                    <a:lnTo>
                      <a:pt x="1005" y="8666"/>
                    </a:lnTo>
                    <a:close/>
                    <a:moveTo>
                      <a:pt x="1961" y="8666"/>
                    </a:moveTo>
                    <a:lnTo>
                      <a:pt x="1961" y="9485"/>
                    </a:lnTo>
                    <a:lnTo>
                      <a:pt x="1496" y="9485"/>
                    </a:lnTo>
                    <a:lnTo>
                      <a:pt x="1496" y="8666"/>
                    </a:lnTo>
                    <a:close/>
                    <a:moveTo>
                      <a:pt x="2452" y="8666"/>
                    </a:moveTo>
                    <a:lnTo>
                      <a:pt x="2452" y="9485"/>
                    </a:lnTo>
                    <a:lnTo>
                      <a:pt x="1986" y="9485"/>
                    </a:lnTo>
                    <a:lnTo>
                      <a:pt x="1986" y="8666"/>
                    </a:lnTo>
                    <a:close/>
                    <a:moveTo>
                      <a:pt x="2942" y="8666"/>
                    </a:moveTo>
                    <a:lnTo>
                      <a:pt x="2942" y="9485"/>
                    </a:lnTo>
                    <a:lnTo>
                      <a:pt x="2476" y="9485"/>
                    </a:lnTo>
                    <a:lnTo>
                      <a:pt x="2476" y="8666"/>
                    </a:lnTo>
                    <a:close/>
                    <a:moveTo>
                      <a:pt x="3433" y="8666"/>
                    </a:moveTo>
                    <a:lnTo>
                      <a:pt x="3433" y="9485"/>
                    </a:lnTo>
                    <a:lnTo>
                      <a:pt x="2967" y="9485"/>
                    </a:lnTo>
                    <a:lnTo>
                      <a:pt x="2967" y="8666"/>
                    </a:lnTo>
                    <a:close/>
                    <a:moveTo>
                      <a:pt x="3923" y="8666"/>
                    </a:moveTo>
                    <a:lnTo>
                      <a:pt x="3923" y="9485"/>
                    </a:lnTo>
                    <a:lnTo>
                      <a:pt x="3457" y="9485"/>
                    </a:lnTo>
                    <a:lnTo>
                      <a:pt x="3457" y="8666"/>
                    </a:lnTo>
                    <a:close/>
                    <a:moveTo>
                      <a:pt x="4413" y="8666"/>
                    </a:moveTo>
                    <a:lnTo>
                      <a:pt x="4413" y="9485"/>
                    </a:lnTo>
                    <a:lnTo>
                      <a:pt x="3947" y="9485"/>
                    </a:lnTo>
                    <a:lnTo>
                      <a:pt x="3947" y="8666"/>
                    </a:lnTo>
                    <a:close/>
                    <a:moveTo>
                      <a:pt x="4904" y="8666"/>
                    </a:moveTo>
                    <a:lnTo>
                      <a:pt x="4904" y="9485"/>
                    </a:lnTo>
                    <a:lnTo>
                      <a:pt x="4438" y="9485"/>
                    </a:lnTo>
                    <a:lnTo>
                      <a:pt x="4438" y="8666"/>
                    </a:lnTo>
                    <a:close/>
                    <a:moveTo>
                      <a:pt x="5394" y="8666"/>
                    </a:moveTo>
                    <a:lnTo>
                      <a:pt x="5394" y="9485"/>
                    </a:lnTo>
                    <a:lnTo>
                      <a:pt x="4928" y="9485"/>
                    </a:lnTo>
                    <a:lnTo>
                      <a:pt x="4928" y="8666"/>
                    </a:lnTo>
                    <a:close/>
                    <a:moveTo>
                      <a:pt x="5884" y="8666"/>
                    </a:moveTo>
                    <a:lnTo>
                      <a:pt x="5884" y="9485"/>
                    </a:lnTo>
                    <a:lnTo>
                      <a:pt x="5418" y="9485"/>
                    </a:lnTo>
                    <a:lnTo>
                      <a:pt x="5418" y="8666"/>
                    </a:lnTo>
                    <a:close/>
                    <a:moveTo>
                      <a:pt x="6375" y="8666"/>
                    </a:moveTo>
                    <a:lnTo>
                      <a:pt x="6375" y="9485"/>
                    </a:lnTo>
                    <a:lnTo>
                      <a:pt x="5909" y="9485"/>
                    </a:lnTo>
                    <a:lnTo>
                      <a:pt x="5909" y="8666"/>
                    </a:lnTo>
                    <a:close/>
                    <a:moveTo>
                      <a:pt x="6865" y="8666"/>
                    </a:moveTo>
                    <a:lnTo>
                      <a:pt x="6865" y="9485"/>
                    </a:lnTo>
                    <a:lnTo>
                      <a:pt x="6399" y="9485"/>
                    </a:lnTo>
                    <a:lnTo>
                      <a:pt x="6399" y="8666"/>
                    </a:lnTo>
                    <a:close/>
                    <a:moveTo>
                      <a:pt x="7355" y="8666"/>
                    </a:moveTo>
                    <a:lnTo>
                      <a:pt x="7355" y="9485"/>
                    </a:lnTo>
                    <a:lnTo>
                      <a:pt x="6890" y="9485"/>
                    </a:lnTo>
                    <a:lnTo>
                      <a:pt x="6890" y="8666"/>
                    </a:lnTo>
                    <a:close/>
                    <a:moveTo>
                      <a:pt x="7846" y="8666"/>
                    </a:moveTo>
                    <a:lnTo>
                      <a:pt x="7846" y="9485"/>
                    </a:lnTo>
                    <a:lnTo>
                      <a:pt x="7380" y="9485"/>
                    </a:lnTo>
                    <a:lnTo>
                      <a:pt x="7380" y="8666"/>
                    </a:lnTo>
                    <a:close/>
                    <a:moveTo>
                      <a:pt x="8336" y="8666"/>
                    </a:moveTo>
                    <a:lnTo>
                      <a:pt x="8336" y="9485"/>
                    </a:lnTo>
                    <a:lnTo>
                      <a:pt x="7870" y="9485"/>
                    </a:lnTo>
                    <a:lnTo>
                      <a:pt x="7870" y="8666"/>
                    </a:lnTo>
                    <a:close/>
                    <a:moveTo>
                      <a:pt x="8826" y="8666"/>
                    </a:moveTo>
                    <a:lnTo>
                      <a:pt x="8826" y="9485"/>
                    </a:lnTo>
                    <a:lnTo>
                      <a:pt x="8361" y="9485"/>
                    </a:lnTo>
                    <a:lnTo>
                      <a:pt x="8361" y="8666"/>
                    </a:lnTo>
                    <a:close/>
                    <a:moveTo>
                      <a:pt x="9317" y="8666"/>
                    </a:moveTo>
                    <a:lnTo>
                      <a:pt x="9317" y="9485"/>
                    </a:lnTo>
                    <a:lnTo>
                      <a:pt x="8851" y="9485"/>
                    </a:lnTo>
                    <a:lnTo>
                      <a:pt x="8851" y="8666"/>
                    </a:lnTo>
                    <a:close/>
                    <a:moveTo>
                      <a:pt x="9807" y="8666"/>
                    </a:moveTo>
                    <a:lnTo>
                      <a:pt x="9807" y="9485"/>
                    </a:lnTo>
                    <a:lnTo>
                      <a:pt x="9341" y="9485"/>
                    </a:lnTo>
                    <a:lnTo>
                      <a:pt x="9341" y="8666"/>
                    </a:lnTo>
                    <a:close/>
                    <a:moveTo>
                      <a:pt x="10297" y="8666"/>
                    </a:moveTo>
                    <a:lnTo>
                      <a:pt x="10297" y="9485"/>
                    </a:lnTo>
                    <a:lnTo>
                      <a:pt x="9832" y="9485"/>
                    </a:lnTo>
                    <a:lnTo>
                      <a:pt x="9832" y="8666"/>
                    </a:lnTo>
                    <a:close/>
                    <a:moveTo>
                      <a:pt x="10788" y="8666"/>
                    </a:moveTo>
                    <a:lnTo>
                      <a:pt x="10788" y="9485"/>
                    </a:lnTo>
                    <a:lnTo>
                      <a:pt x="10322" y="9485"/>
                    </a:lnTo>
                    <a:lnTo>
                      <a:pt x="10322" y="8666"/>
                    </a:lnTo>
                    <a:close/>
                    <a:moveTo>
                      <a:pt x="11278" y="8666"/>
                    </a:moveTo>
                    <a:lnTo>
                      <a:pt x="11278" y="9485"/>
                    </a:lnTo>
                    <a:lnTo>
                      <a:pt x="10812" y="9485"/>
                    </a:lnTo>
                    <a:lnTo>
                      <a:pt x="10812" y="8666"/>
                    </a:lnTo>
                    <a:close/>
                    <a:moveTo>
                      <a:pt x="11769" y="8666"/>
                    </a:moveTo>
                    <a:lnTo>
                      <a:pt x="11769" y="9485"/>
                    </a:lnTo>
                    <a:lnTo>
                      <a:pt x="11303" y="9485"/>
                    </a:lnTo>
                    <a:lnTo>
                      <a:pt x="11303" y="8666"/>
                    </a:lnTo>
                    <a:close/>
                    <a:moveTo>
                      <a:pt x="12259" y="8666"/>
                    </a:moveTo>
                    <a:lnTo>
                      <a:pt x="12259" y="9485"/>
                    </a:lnTo>
                    <a:lnTo>
                      <a:pt x="11793" y="9485"/>
                    </a:lnTo>
                    <a:lnTo>
                      <a:pt x="11793" y="8666"/>
                    </a:lnTo>
                    <a:close/>
                    <a:moveTo>
                      <a:pt x="12749" y="8666"/>
                    </a:moveTo>
                    <a:lnTo>
                      <a:pt x="12749" y="9485"/>
                    </a:lnTo>
                    <a:lnTo>
                      <a:pt x="12283" y="9485"/>
                    </a:lnTo>
                    <a:lnTo>
                      <a:pt x="12283" y="8666"/>
                    </a:lnTo>
                    <a:close/>
                    <a:moveTo>
                      <a:pt x="13240" y="8666"/>
                    </a:moveTo>
                    <a:lnTo>
                      <a:pt x="13240" y="9485"/>
                    </a:lnTo>
                    <a:lnTo>
                      <a:pt x="12774" y="9485"/>
                    </a:lnTo>
                    <a:lnTo>
                      <a:pt x="12774" y="8666"/>
                    </a:lnTo>
                    <a:close/>
                    <a:moveTo>
                      <a:pt x="13730" y="8666"/>
                    </a:moveTo>
                    <a:lnTo>
                      <a:pt x="13730" y="9485"/>
                    </a:lnTo>
                    <a:lnTo>
                      <a:pt x="13264" y="9485"/>
                    </a:lnTo>
                    <a:lnTo>
                      <a:pt x="13264" y="8666"/>
                    </a:lnTo>
                    <a:close/>
                    <a:moveTo>
                      <a:pt x="14220" y="8666"/>
                    </a:moveTo>
                    <a:lnTo>
                      <a:pt x="14220" y="9485"/>
                    </a:lnTo>
                    <a:lnTo>
                      <a:pt x="13754" y="9485"/>
                    </a:lnTo>
                    <a:lnTo>
                      <a:pt x="13754" y="8666"/>
                    </a:lnTo>
                    <a:close/>
                    <a:moveTo>
                      <a:pt x="14711" y="8666"/>
                    </a:moveTo>
                    <a:lnTo>
                      <a:pt x="14711" y="9485"/>
                    </a:lnTo>
                    <a:lnTo>
                      <a:pt x="14245" y="9485"/>
                    </a:lnTo>
                    <a:lnTo>
                      <a:pt x="14245" y="8666"/>
                    </a:lnTo>
                    <a:close/>
                    <a:moveTo>
                      <a:pt x="15201" y="8666"/>
                    </a:moveTo>
                    <a:lnTo>
                      <a:pt x="15201" y="9485"/>
                    </a:lnTo>
                    <a:lnTo>
                      <a:pt x="14735" y="9485"/>
                    </a:lnTo>
                    <a:lnTo>
                      <a:pt x="14735" y="8666"/>
                    </a:lnTo>
                    <a:close/>
                    <a:moveTo>
                      <a:pt x="15691" y="8666"/>
                    </a:moveTo>
                    <a:lnTo>
                      <a:pt x="15691" y="9485"/>
                    </a:lnTo>
                    <a:lnTo>
                      <a:pt x="15226" y="9485"/>
                    </a:lnTo>
                    <a:lnTo>
                      <a:pt x="15226" y="8666"/>
                    </a:lnTo>
                    <a:close/>
                    <a:moveTo>
                      <a:pt x="16182" y="8666"/>
                    </a:moveTo>
                    <a:lnTo>
                      <a:pt x="16182" y="9485"/>
                    </a:lnTo>
                    <a:lnTo>
                      <a:pt x="15716" y="9485"/>
                    </a:lnTo>
                    <a:lnTo>
                      <a:pt x="15716" y="8666"/>
                    </a:lnTo>
                    <a:close/>
                    <a:moveTo>
                      <a:pt x="16672" y="8666"/>
                    </a:moveTo>
                    <a:lnTo>
                      <a:pt x="16672" y="9485"/>
                    </a:lnTo>
                    <a:lnTo>
                      <a:pt x="16206" y="9485"/>
                    </a:lnTo>
                    <a:lnTo>
                      <a:pt x="16206" y="8666"/>
                    </a:lnTo>
                    <a:close/>
                    <a:moveTo>
                      <a:pt x="17162" y="8666"/>
                    </a:moveTo>
                    <a:lnTo>
                      <a:pt x="17162" y="9485"/>
                    </a:lnTo>
                    <a:lnTo>
                      <a:pt x="16697" y="9485"/>
                    </a:lnTo>
                    <a:lnTo>
                      <a:pt x="16697" y="8666"/>
                    </a:lnTo>
                    <a:close/>
                    <a:moveTo>
                      <a:pt x="17653" y="8666"/>
                    </a:moveTo>
                    <a:lnTo>
                      <a:pt x="17653" y="9485"/>
                    </a:lnTo>
                    <a:lnTo>
                      <a:pt x="17187" y="9485"/>
                    </a:lnTo>
                    <a:lnTo>
                      <a:pt x="17187" y="8666"/>
                    </a:lnTo>
                    <a:close/>
                    <a:moveTo>
                      <a:pt x="18143" y="8666"/>
                    </a:moveTo>
                    <a:lnTo>
                      <a:pt x="18143" y="9485"/>
                    </a:lnTo>
                    <a:lnTo>
                      <a:pt x="17677" y="9485"/>
                    </a:lnTo>
                    <a:lnTo>
                      <a:pt x="17677" y="8666"/>
                    </a:lnTo>
                    <a:close/>
                    <a:moveTo>
                      <a:pt x="18633" y="8666"/>
                    </a:moveTo>
                    <a:lnTo>
                      <a:pt x="18633" y="9485"/>
                    </a:lnTo>
                    <a:lnTo>
                      <a:pt x="18168" y="9485"/>
                    </a:lnTo>
                    <a:lnTo>
                      <a:pt x="18168" y="8666"/>
                    </a:lnTo>
                    <a:close/>
                    <a:moveTo>
                      <a:pt x="19124" y="8666"/>
                    </a:moveTo>
                    <a:lnTo>
                      <a:pt x="19124" y="9485"/>
                    </a:lnTo>
                    <a:lnTo>
                      <a:pt x="18658" y="9485"/>
                    </a:lnTo>
                    <a:lnTo>
                      <a:pt x="18658" y="8666"/>
                    </a:lnTo>
                    <a:close/>
                    <a:moveTo>
                      <a:pt x="19614" y="8666"/>
                    </a:moveTo>
                    <a:lnTo>
                      <a:pt x="19614" y="9485"/>
                    </a:lnTo>
                    <a:lnTo>
                      <a:pt x="19148" y="9485"/>
                    </a:lnTo>
                    <a:lnTo>
                      <a:pt x="19148" y="8666"/>
                    </a:lnTo>
                    <a:close/>
                    <a:moveTo>
                      <a:pt x="20105" y="8666"/>
                    </a:moveTo>
                    <a:lnTo>
                      <a:pt x="20105" y="9485"/>
                    </a:lnTo>
                    <a:lnTo>
                      <a:pt x="19639" y="9485"/>
                    </a:lnTo>
                    <a:lnTo>
                      <a:pt x="19639" y="8666"/>
                    </a:lnTo>
                    <a:close/>
                    <a:moveTo>
                      <a:pt x="20595" y="8666"/>
                    </a:moveTo>
                    <a:lnTo>
                      <a:pt x="20595" y="9485"/>
                    </a:lnTo>
                    <a:lnTo>
                      <a:pt x="20129" y="9485"/>
                    </a:lnTo>
                    <a:lnTo>
                      <a:pt x="20129" y="8666"/>
                    </a:lnTo>
                    <a:close/>
                    <a:moveTo>
                      <a:pt x="21085" y="8666"/>
                    </a:moveTo>
                    <a:lnTo>
                      <a:pt x="21085" y="9485"/>
                    </a:lnTo>
                    <a:lnTo>
                      <a:pt x="20619" y="9485"/>
                    </a:lnTo>
                    <a:lnTo>
                      <a:pt x="20619" y="8666"/>
                    </a:lnTo>
                    <a:close/>
                    <a:moveTo>
                      <a:pt x="21576" y="8666"/>
                    </a:moveTo>
                    <a:lnTo>
                      <a:pt x="21576" y="9485"/>
                    </a:lnTo>
                    <a:lnTo>
                      <a:pt x="21110" y="9485"/>
                    </a:lnTo>
                    <a:lnTo>
                      <a:pt x="21110" y="8666"/>
                    </a:lnTo>
                    <a:close/>
                    <a:moveTo>
                      <a:pt x="491" y="9528"/>
                    </a:moveTo>
                    <a:lnTo>
                      <a:pt x="491" y="10347"/>
                    </a:lnTo>
                    <a:lnTo>
                      <a:pt x="25" y="10347"/>
                    </a:lnTo>
                    <a:lnTo>
                      <a:pt x="25" y="9528"/>
                    </a:lnTo>
                    <a:close/>
                    <a:moveTo>
                      <a:pt x="981" y="9528"/>
                    </a:moveTo>
                    <a:lnTo>
                      <a:pt x="981" y="10347"/>
                    </a:lnTo>
                    <a:lnTo>
                      <a:pt x="515" y="10347"/>
                    </a:lnTo>
                    <a:lnTo>
                      <a:pt x="515" y="9528"/>
                    </a:lnTo>
                    <a:close/>
                    <a:moveTo>
                      <a:pt x="1471" y="9528"/>
                    </a:moveTo>
                    <a:lnTo>
                      <a:pt x="1471" y="10347"/>
                    </a:lnTo>
                    <a:lnTo>
                      <a:pt x="1005" y="10347"/>
                    </a:lnTo>
                    <a:lnTo>
                      <a:pt x="1005" y="9528"/>
                    </a:lnTo>
                    <a:close/>
                    <a:moveTo>
                      <a:pt x="1961" y="9528"/>
                    </a:moveTo>
                    <a:lnTo>
                      <a:pt x="1961" y="10347"/>
                    </a:lnTo>
                    <a:lnTo>
                      <a:pt x="1496" y="10347"/>
                    </a:lnTo>
                    <a:lnTo>
                      <a:pt x="1496" y="9528"/>
                    </a:lnTo>
                    <a:close/>
                    <a:moveTo>
                      <a:pt x="2452" y="9528"/>
                    </a:moveTo>
                    <a:lnTo>
                      <a:pt x="2452" y="10347"/>
                    </a:lnTo>
                    <a:lnTo>
                      <a:pt x="1986" y="10347"/>
                    </a:lnTo>
                    <a:lnTo>
                      <a:pt x="1986" y="9528"/>
                    </a:lnTo>
                    <a:close/>
                    <a:moveTo>
                      <a:pt x="2942" y="9528"/>
                    </a:moveTo>
                    <a:lnTo>
                      <a:pt x="2942" y="10347"/>
                    </a:lnTo>
                    <a:lnTo>
                      <a:pt x="2476" y="10347"/>
                    </a:lnTo>
                    <a:lnTo>
                      <a:pt x="2476" y="9528"/>
                    </a:lnTo>
                    <a:close/>
                    <a:moveTo>
                      <a:pt x="3433" y="9528"/>
                    </a:moveTo>
                    <a:lnTo>
                      <a:pt x="3433" y="10347"/>
                    </a:lnTo>
                    <a:lnTo>
                      <a:pt x="2967" y="10347"/>
                    </a:lnTo>
                    <a:lnTo>
                      <a:pt x="2967" y="9528"/>
                    </a:lnTo>
                    <a:close/>
                    <a:moveTo>
                      <a:pt x="3923" y="9528"/>
                    </a:moveTo>
                    <a:lnTo>
                      <a:pt x="3923" y="10347"/>
                    </a:lnTo>
                    <a:lnTo>
                      <a:pt x="3457" y="10347"/>
                    </a:lnTo>
                    <a:lnTo>
                      <a:pt x="3457" y="9528"/>
                    </a:lnTo>
                    <a:close/>
                    <a:moveTo>
                      <a:pt x="4413" y="9528"/>
                    </a:moveTo>
                    <a:lnTo>
                      <a:pt x="4413" y="10347"/>
                    </a:lnTo>
                    <a:lnTo>
                      <a:pt x="3947" y="10347"/>
                    </a:lnTo>
                    <a:lnTo>
                      <a:pt x="3947" y="9528"/>
                    </a:lnTo>
                    <a:close/>
                    <a:moveTo>
                      <a:pt x="4904" y="9528"/>
                    </a:moveTo>
                    <a:lnTo>
                      <a:pt x="4904" y="10347"/>
                    </a:lnTo>
                    <a:lnTo>
                      <a:pt x="4438" y="10347"/>
                    </a:lnTo>
                    <a:lnTo>
                      <a:pt x="4438" y="9528"/>
                    </a:lnTo>
                    <a:close/>
                    <a:moveTo>
                      <a:pt x="5394" y="9528"/>
                    </a:moveTo>
                    <a:lnTo>
                      <a:pt x="5394" y="10347"/>
                    </a:lnTo>
                    <a:lnTo>
                      <a:pt x="4928" y="10347"/>
                    </a:lnTo>
                    <a:lnTo>
                      <a:pt x="4928" y="9528"/>
                    </a:lnTo>
                    <a:close/>
                    <a:moveTo>
                      <a:pt x="5884" y="9528"/>
                    </a:moveTo>
                    <a:lnTo>
                      <a:pt x="5884" y="10347"/>
                    </a:lnTo>
                    <a:lnTo>
                      <a:pt x="5418" y="10347"/>
                    </a:lnTo>
                    <a:lnTo>
                      <a:pt x="5418" y="9528"/>
                    </a:lnTo>
                    <a:close/>
                    <a:moveTo>
                      <a:pt x="6375" y="9528"/>
                    </a:moveTo>
                    <a:lnTo>
                      <a:pt x="6375" y="10347"/>
                    </a:lnTo>
                    <a:lnTo>
                      <a:pt x="5909" y="10347"/>
                    </a:lnTo>
                    <a:lnTo>
                      <a:pt x="5909" y="9528"/>
                    </a:lnTo>
                    <a:close/>
                    <a:moveTo>
                      <a:pt x="6865" y="9528"/>
                    </a:moveTo>
                    <a:lnTo>
                      <a:pt x="6865" y="10347"/>
                    </a:lnTo>
                    <a:lnTo>
                      <a:pt x="6399" y="10347"/>
                    </a:lnTo>
                    <a:lnTo>
                      <a:pt x="6399" y="9528"/>
                    </a:lnTo>
                    <a:close/>
                    <a:moveTo>
                      <a:pt x="7355" y="9528"/>
                    </a:moveTo>
                    <a:lnTo>
                      <a:pt x="7355" y="10347"/>
                    </a:lnTo>
                    <a:lnTo>
                      <a:pt x="6890" y="10347"/>
                    </a:lnTo>
                    <a:lnTo>
                      <a:pt x="6890" y="9528"/>
                    </a:lnTo>
                    <a:close/>
                    <a:moveTo>
                      <a:pt x="7846" y="9528"/>
                    </a:moveTo>
                    <a:lnTo>
                      <a:pt x="7846" y="10347"/>
                    </a:lnTo>
                    <a:lnTo>
                      <a:pt x="7380" y="10347"/>
                    </a:lnTo>
                    <a:lnTo>
                      <a:pt x="7380" y="9528"/>
                    </a:lnTo>
                    <a:close/>
                    <a:moveTo>
                      <a:pt x="8336" y="9528"/>
                    </a:moveTo>
                    <a:lnTo>
                      <a:pt x="8336" y="10347"/>
                    </a:lnTo>
                    <a:lnTo>
                      <a:pt x="7870" y="10347"/>
                    </a:lnTo>
                    <a:lnTo>
                      <a:pt x="7870" y="9528"/>
                    </a:lnTo>
                    <a:close/>
                    <a:moveTo>
                      <a:pt x="8826" y="9528"/>
                    </a:moveTo>
                    <a:lnTo>
                      <a:pt x="8826" y="10347"/>
                    </a:lnTo>
                    <a:lnTo>
                      <a:pt x="8361" y="10347"/>
                    </a:lnTo>
                    <a:lnTo>
                      <a:pt x="8361" y="9528"/>
                    </a:lnTo>
                    <a:close/>
                    <a:moveTo>
                      <a:pt x="9317" y="9528"/>
                    </a:moveTo>
                    <a:lnTo>
                      <a:pt x="9317" y="10347"/>
                    </a:lnTo>
                    <a:lnTo>
                      <a:pt x="8851" y="10347"/>
                    </a:lnTo>
                    <a:lnTo>
                      <a:pt x="8851" y="9528"/>
                    </a:lnTo>
                    <a:close/>
                    <a:moveTo>
                      <a:pt x="9807" y="9528"/>
                    </a:moveTo>
                    <a:lnTo>
                      <a:pt x="9807" y="10347"/>
                    </a:lnTo>
                    <a:lnTo>
                      <a:pt x="9341" y="10347"/>
                    </a:lnTo>
                    <a:lnTo>
                      <a:pt x="9341" y="9528"/>
                    </a:lnTo>
                    <a:close/>
                    <a:moveTo>
                      <a:pt x="10297" y="9528"/>
                    </a:moveTo>
                    <a:lnTo>
                      <a:pt x="10297" y="10347"/>
                    </a:lnTo>
                    <a:lnTo>
                      <a:pt x="9832" y="10347"/>
                    </a:lnTo>
                    <a:lnTo>
                      <a:pt x="9832" y="9528"/>
                    </a:lnTo>
                    <a:close/>
                    <a:moveTo>
                      <a:pt x="10788" y="9528"/>
                    </a:moveTo>
                    <a:lnTo>
                      <a:pt x="10788" y="10347"/>
                    </a:lnTo>
                    <a:lnTo>
                      <a:pt x="10322" y="10347"/>
                    </a:lnTo>
                    <a:lnTo>
                      <a:pt x="10322" y="9528"/>
                    </a:lnTo>
                    <a:close/>
                    <a:moveTo>
                      <a:pt x="11278" y="9528"/>
                    </a:moveTo>
                    <a:lnTo>
                      <a:pt x="11278" y="10347"/>
                    </a:lnTo>
                    <a:lnTo>
                      <a:pt x="10812" y="10347"/>
                    </a:lnTo>
                    <a:lnTo>
                      <a:pt x="10812" y="9528"/>
                    </a:lnTo>
                    <a:close/>
                    <a:moveTo>
                      <a:pt x="11769" y="9528"/>
                    </a:moveTo>
                    <a:lnTo>
                      <a:pt x="11769" y="10347"/>
                    </a:lnTo>
                    <a:lnTo>
                      <a:pt x="11303" y="10347"/>
                    </a:lnTo>
                    <a:lnTo>
                      <a:pt x="11303" y="9528"/>
                    </a:lnTo>
                    <a:close/>
                    <a:moveTo>
                      <a:pt x="12259" y="9528"/>
                    </a:moveTo>
                    <a:lnTo>
                      <a:pt x="12259" y="10347"/>
                    </a:lnTo>
                    <a:lnTo>
                      <a:pt x="11793" y="10347"/>
                    </a:lnTo>
                    <a:lnTo>
                      <a:pt x="11793" y="9528"/>
                    </a:lnTo>
                    <a:close/>
                    <a:moveTo>
                      <a:pt x="12749" y="9528"/>
                    </a:moveTo>
                    <a:lnTo>
                      <a:pt x="12749" y="10347"/>
                    </a:lnTo>
                    <a:lnTo>
                      <a:pt x="12283" y="10347"/>
                    </a:lnTo>
                    <a:lnTo>
                      <a:pt x="12283" y="9528"/>
                    </a:lnTo>
                    <a:close/>
                    <a:moveTo>
                      <a:pt x="13240" y="9528"/>
                    </a:moveTo>
                    <a:lnTo>
                      <a:pt x="13240" y="10347"/>
                    </a:lnTo>
                    <a:lnTo>
                      <a:pt x="12774" y="10347"/>
                    </a:lnTo>
                    <a:lnTo>
                      <a:pt x="12774" y="9528"/>
                    </a:lnTo>
                    <a:close/>
                    <a:moveTo>
                      <a:pt x="13730" y="9528"/>
                    </a:moveTo>
                    <a:lnTo>
                      <a:pt x="13730" y="10347"/>
                    </a:lnTo>
                    <a:lnTo>
                      <a:pt x="13264" y="10347"/>
                    </a:lnTo>
                    <a:lnTo>
                      <a:pt x="13264" y="9528"/>
                    </a:lnTo>
                    <a:close/>
                    <a:moveTo>
                      <a:pt x="14220" y="9528"/>
                    </a:moveTo>
                    <a:lnTo>
                      <a:pt x="14220" y="10347"/>
                    </a:lnTo>
                    <a:lnTo>
                      <a:pt x="13754" y="10347"/>
                    </a:lnTo>
                    <a:lnTo>
                      <a:pt x="13754" y="9528"/>
                    </a:lnTo>
                    <a:close/>
                    <a:moveTo>
                      <a:pt x="14711" y="9528"/>
                    </a:moveTo>
                    <a:lnTo>
                      <a:pt x="14711" y="10347"/>
                    </a:lnTo>
                    <a:lnTo>
                      <a:pt x="14245" y="10347"/>
                    </a:lnTo>
                    <a:lnTo>
                      <a:pt x="14245" y="9528"/>
                    </a:lnTo>
                    <a:close/>
                    <a:moveTo>
                      <a:pt x="15201" y="9528"/>
                    </a:moveTo>
                    <a:lnTo>
                      <a:pt x="15201" y="10347"/>
                    </a:lnTo>
                    <a:lnTo>
                      <a:pt x="14735" y="10347"/>
                    </a:lnTo>
                    <a:lnTo>
                      <a:pt x="14735" y="9528"/>
                    </a:lnTo>
                    <a:close/>
                    <a:moveTo>
                      <a:pt x="15691" y="9528"/>
                    </a:moveTo>
                    <a:lnTo>
                      <a:pt x="15691" y="10347"/>
                    </a:lnTo>
                    <a:lnTo>
                      <a:pt x="15226" y="10347"/>
                    </a:lnTo>
                    <a:lnTo>
                      <a:pt x="15226" y="9528"/>
                    </a:lnTo>
                    <a:close/>
                    <a:moveTo>
                      <a:pt x="16182" y="9528"/>
                    </a:moveTo>
                    <a:lnTo>
                      <a:pt x="16182" y="10347"/>
                    </a:lnTo>
                    <a:lnTo>
                      <a:pt x="15716" y="10347"/>
                    </a:lnTo>
                    <a:lnTo>
                      <a:pt x="15716" y="9528"/>
                    </a:lnTo>
                    <a:close/>
                    <a:moveTo>
                      <a:pt x="16672" y="9528"/>
                    </a:moveTo>
                    <a:lnTo>
                      <a:pt x="16672" y="10347"/>
                    </a:lnTo>
                    <a:lnTo>
                      <a:pt x="16206" y="10347"/>
                    </a:lnTo>
                    <a:lnTo>
                      <a:pt x="16206" y="9528"/>
                    </a:lnTo>
                    <a:close/>
                    <a:moveTo>
                      <a:pt x="17162" y="9528"/>
                    </a:moveTo>
                    <a:lnTo>
                      <a:pt x="17162" y="10347"/>
                    </a:lnTo>
                    <a:lnTo>
                      <a:pt x="16697" y="10347"/>
                    </a:lnTo>
                    <a:lnTo>
                      <a:pt x="16697" y="9528"/>
                    </a:lnTo>
                    <a:close/>
                    <a:moveTo>
                      <a:pt x="17653" y="9528"/>
                    </a:moveTo>
                    <a:lnTo>
                      <a:pt x="17653" y="10347"/>
                    </a:lnTo>
                    <a:lnTo>
                      <a:pt x="17187" y="10347"/>
                    </a:lnTo>
                    <a:lnTo>
                      <a:pt x="17187" y="9528"/>
                    </a:lnTo>
                    <a:close/>
                    <a:moveTo>
                      <a:pt x="18143" y="9528"/>
                    </a:moveTo>
                    <a:lnTo>
                      <a:pt x="18143" y="10347"/>
                    </a:lnTo>
                    <a:lnTo>
                      <a:pt x="17677" y="10347"/>
                    </a:lnTo>
                    <a:lnTo>
                      <a:pt x="17677" y="9528"/>
                    </a:lnTo>
                    <a:close/>
                    <a:moveTo>
                      <a:pt x="18633" y="9528"/>
                    </a:moveTo>
                    <a:lnTo>
                      <a:pt x="18633" y="10347"/>
                    </a:lnTo>
                    <a:lnTo>
                      <a:pt x="18168" y="10347"/>
                    </a:lnTo>
                    <a:lnTo>
                      <a:pt x="18168" y="9528"/>
                    </a:lnTo>
                    <a:close/>
                    <a:moveTo>
                      <a:pt x="19124" y="9528"/>
                    </a:moveTo>
                    <a:lnTo>
                      <a:pt x="19124" y="10347"/>
                    </a:lnTo>
                    <a:lnTo>
                      <a:pt x="18658" y="10347"/>
                    </a:lnTo>
                    <a:lnTo>
                      <a:pt x="18658" y="9528"/>
                    </a:lnTo>
                    <a:close/>
                    <a:moveTo>
                      <a:pt x="19614" y="9528"/>
                    </a:moveTo>
                    <a:lnTo>
                      <a:pt x="19614" y="10347"/>
                    </a:lnTo>
                    <a:lnTo>
                      <a:pt x="19148" y="10347"/>
                    </a:lnTo>
                    <a:lnTo>
                      <a:pt x="19148" y="9528"/>
                    </a:lnTo>
                    <a:close/>
                    <a:moveTo>
                      <a:pt x="20105" y="9528"/>
                    </a:moveTo>
                    <a:lnTo>
                      <a:pt x="20105" y="10347"/>
                    </a:lnTo>
                    <a:lnTo>
                      <a:pt x="19639" y="10347"/>
                    </a:lnTo>
                    <a:lnTo>
                      <a:pt x="19639" y="9528"/>
                    </a:lnTo>
                    <a:close/>
                    <a:moveTo>
                      <a:pt x="20595" y="9528"/>
                    </a:moveTo>
                    <a:lnTo>
                      <a:pt x="20595" y="10347"/>
                    </a:lnTo>
                    <a:lnTo>
                      <a:pt x="20129" y="10347"/>
                    </a:lnTo>
                    <a:lnTo>
                      <a:pt x="20129" y="9528"/>
                    </a:lnTo>
                    <a:close/>
                    <a:moveTo>
                      <a:pt x="21085" y="9528"/>
                    </a:moveTo>
                    <a:lnTo>
                      <a:pt x="21085" y="10347"/>
                    </a:lnTo>
                    <a:lnTo>
                      <a:pt x="20619" y="10347"/>
                    </a:lnTo>
                    <a:lnTo>
                      <a:pt x="20619" y="9528"/>
                    </a:lnTo>
                    <a:close/>
                    <a:moveTo>
                      <a:pt x="21576" y="9528"/>
                    </a:moveTo>
                    <a:lnTo>
                      <a:pt x="21576" y="10347"/>
                    </a:lnTo>
                    <a:lnTo>
                      <a:pt x="21110" y="10347"/>
                    </a:lnTo>
                    <a:lnTo>
                      <a:pt x="21110" y="9528"/>
                    </a:lnTo>
                    <a:close/>
                    <a:moveTo>
                      <a:pt x="491" y="10390"/>
                    </a:moveTo>
                    <a:lnTo>
                      <a:pt x="491" y="11209"/>
                    </a:lnTo>
                    <a:lnTo>
                      <a:pt x="25" y="11209"/>
                    </a:lnTo>
                    <a:lnTo>
                      <a:pt x="25" y="10390"/>
                    </a:lnTo>
                    <a:close/>
                    <a:moveTo>
                      <a:pt x="981" y="10390"/>
                    </a:moveTo>
                    <a:lnTo>
                      <a:pt x="981" y="11209"/>
                    </a:lnTo>
                    <a:lnTo>
                      <a:pt x="515" y="11209"/>
                    </a:lnTo>
                    <a:lnTo>
                      <a:pt x="515" y="10390"/>
                    </a:lnTo>
                    <a:close/>
                    <a:moveTo>
                      <a:pt x="1471" y="10390"/>
                    </a:moveTo>
                    <a:lnTo>
                      <a:pt x="1471" y="11209"/>
                    </a:lnTo>
                    <a:lnTo>
                      <a:pt x="1005" y="11209"/>
                    </a:lnTo>
                    <a:lnTo>
                      <a:pt x="1005" y="10390"/>
                    </a:lnTo>
                    <a:close/>
                    <a:moveTo>
                      <a:pt x="1961" y="10390"/>
                    </a:moveTo>
                    <a:lnTo>
                      <a:pt x="1961" y="11209"/>
                    </a:lnTo>
                    <a:lnTo>
                      <a:pt x="1496" y="11209"/>
                    </a:lnTo>
                    <a:lnTo>
                      <a:pt x="1496" y="10390"/>
                    </a:lnTo>
                    <a:close/>
                    <a:moveTo>
                      <a:pt x="2452" y="10390"/>
                    </a:moveTo>
                    <a:lnTo>
                      <a:pt x="2452" y="11209"/>
                    </a:lnTo>
                    <a:lnTo>
                      <a:pt x="1986" y="11209"/>
                    </a:lnTo>
                    <a:lnTo>
                      <a:pt x="1986" y="10390"/>
                    </a:lnTo>
                    <a:close/>
                    <a:moveTo>
                      <a:pt x="2942" y="10390"/>
                    </a:moveTo>
                    <a:lnTo>
                      <a:pt x="2942" y="11209"/>
                    </a:lnTo>
                    <a:lnTo>
                      <a:pt x="2476" y="11209"/>
                    </a:lnTo>
                    <a:lnTo>
                      <a:pt x="2476" y="10390"/>
                    </a:lnTo>
                    <a:close/>
                    <a:moveTo>
                      <a:pt x="3433" y="10390"/>
                    </a:moveTo>
                    <a:lnTo>
                      <a:pt x="3433" y="11209"/>
                    </a:lnTo>
                    <a:lnTo>
                      <a:pt x="2967" y="11209"/>
                    </a:lnTo>
                    <a:lnTo>
                      <a:pt x="2967" y="10390"/>
                    </a:lnTo>
                    <a:close/>
                    <a:moveTo>
                      <a:pt x="3923" y="10390"/>
                    </a:moveTo>
                    <a:lnTo>
                      <a:pt x="3923" y="11209"/>
                    </a:lnTo>
                    <a:lnTo>
                      <a:pt x="3457" y="11209"/>
                    </a:lnTo>
                    <a:lnTo>
                      <a:pt x="3457" y="10390"/>
                    </a:lnTo>
                    <a:close/>
                    <a:moveTo>
                      <a:pt x="4413" y="10390"/>
                    </a:moveTo>
                    <a:lnTo>
                      <a:pt x="4413" y="11209"/>
                    </a:lnTo>
                    <a:lnTo>
                      <a:pt x="3947" y="11209"/>
                    </a:lnTo>
                    <a:lnTo>
                      <a:pt x="3947" y="10390"/>
                    </a:lnTo>
                    <a:close/>
                    <a:moveTo>
                      <a:pt x="4904" y="10390"/>
                    </a:moveTo>
                    <a:lnTo>
                      <a:pt x="4904" y="11209"/>
                    </a:lnTo>
                    <a:lnTo>
                      <a:pt x="4438" y="11209"/>
                    </a:lnTo>
                    <a:lnTo>
                      <a:pt x="4438" y="10390"/>
                    </a:lnTo>
                    <a:close/>
                    <a:moveTo>
                      <a:pt x="5394" y="10390"/>
                    </a:moveTo>
                    <a:lnTo>
                      <a:pt x="5394" y="11209"/>
                    </a:lnTo>
                    <a:lnTo>
                      <a:pt x="4928" y="11209"/>
                    </a:lnTo>
                    <a:lnTo>
                      <a:pt x="4928" y="10390"/>
                    </a:lnTo>
                    <a:close/>
                    <a:moveTo>
                      <a:pt x="5884" y="10390"/>
                    </a:moveTo>
                    <a:lnTo>
                      <a:pt x="5884" y="11209"/>
                    </a:lnTo>
                    <a:lnTo>
                      <a:pt x="5418" y="11209"/>
                    </a:lnTo>
                    <a:lnTo>
                      <a:pt x="5418" y="10390"/>
                    </a:lnTo>
                    <a:close/>
                    <a:moveTo>
                      <a:pt x="6375" y="10390"/>
                    </a:moveTo>
                    <a:lnTo>
                      <a:pt x="6375" y="11209"/>
                    </a:lnTo>
                    <a:lnTo>
                      <a:pt x="5909" y="11209"/>
                    </a:lnTo>
                    <a:lnTo>
                      <a:pt x="5909" y="10390"/>
                    </a:lnTo>
                    <a:close/>
                    <a:moveTo>
                      <a:pt x="6865" y="10390"/>
                    </a:moveTo>
                    <a:lnTo>
                      <a:pt x="6865" y="11209"/>
                    </a:lnTo>
                    <a:lnTo>
                      <a:pt x="6399" y="11209"/>
                    </a:lnTo>
                    <a:lnTo>
                      <a:pt x="6399" y="10390"/>
                    </a:lnTo>
                    <a:close/>
                    <a:moveTo>
                      <a:pt x="7355" y="10390"/>
                    </a:moveTo>
                    <a:lnTo>
                      <a:pt x="7355" y="11209"/>
                    </a:lnTo>
                    <a:lnTo>
                      <a:pt x="6890" y="11209"/>
                    </a:lnTo>
                    <a:lnTo>
                      <a:pt x="6890" y="10390"/>
                    </a:lnTo>
                    <a:close/>
                    <a:moveTo>
                      <a:pt x="7846" y="10390"/>
                    </a:moveTo>
                    <a:lnTo>
                      <a:pt x="7846" y="11209"/>
                    </a:lnTo>
                    <a:lnTo>
                      <a:pt x="7380" y="11209"/>
                    </a:lnTo>
                    <a:lnTo>
                      <a:pt x="7380" y="10390"/>
                    </a:lnTo>
                    <a:close/>
                    <a:moveTo>
                      <a:pt x="8336" y="10390"/>
                    </a:moveTo>
                    <a:lnTo>
                      <a:pt x="8336" y="11209"/>
                    </a:lnTo>
                    <a:lnTo>
                      <a:pt x="7870" y="11209"/>
                    </a:lnTo>
                    <a:lnTo>
                      <a:pt x="7870" y="10390"/>
                    </a:lnTo>
                    <a:close/>
                    <a:moveTo>
                      <a:pt x="8826" y="10390"/>
                    </a:moveTo>
                    <a:lnTo>
                      <a:pt x="8826" y="11209"/>
                    </a:lnTo>
                    <a:lnTo>
                      <a:pt x="8361" y="11209"/>
                    </a:lnTo>
                    <a:lnTo>
                      <a:pt x="8361" y="10390"/>
                    </a:lnTo>
                    <a:close/>
                    <a:moveTo>
                      <a:pt x="9317" y="10390"/>
                    </a:moveTo>
                    <a:lnTo>
                      <a:pt x="9317" y="11209"/>
                    </a:lnTo>
                    <a:lnTo>
                      <a:pt x="8851" y="11209"/>
                    </a:lnTo>
                    <a:lnTo>
                      <a:pt x="8851" y="10390"/>
                    </a:lnTo>
                    <a:close/>
                    <a:moveTo>
                      <a:pt x="9807" y="10390"/>
                    </a:moveTo>
                    <a:lnTo>
                      <a:pt x="9807" y="11209"/>
                    </a:lnTo>
                    <a:lnTo>
                      <a:pt x="9341" y="11209"/>
                    </a:lnTo>
                    <a:lnTo>
                      <a:pt x="9341" y="10390"/>
                    </a:lnTo>
                    <a:close/>
                    <a:moveTo>
                      <a:pt x="10297" y="10390"/>
                    </a:moveTo>
                    <a:lnTo>
                      <a:pt x="10297" y="11209"/>
                    </a:lnTo>
                    <a:lnTo>
                      <a:pt x="9832" y="11209"/>
                    </a:lnTo>
                    <a:lnTo>
                      <a:pt x="9832" y="10390"/>
                    </a:lnTo>
                    <a:close/>
                    <a:moveTo>
                      <a:pt x="10788" y="10390"/>
                    </a:moveTo>
                    <a:lnTo>
                      <a:pt x="10788" y="11209"/>
                    </a:lnTo>
                    <a:lnTo>
                      <a:pt x="10322" y="11209"/>
                    </a:lnTo>
                    <a:lnTo>
                      <a:pt x="10322" y="10390"/>
                    </a:lnTo>
                    <a:close/>
                    <a:moveTo>
                      <a:pt x="11278" y="10390"/>
                    </a:moveTo>
                    <a:lnTo>
                      <a:pt x="11278" y="11209"/>
                    </a:lnTo>
                    <a:lnTo>
                      <a:pt x="10812" y="11209"/>
                    </a:lnTo>
                    <a:lnTo>
                      <a:pt x="10812" y="10390"/>
                    </a:lnTo>
                    <a:close/>
                    <a:moveTo>
                      <a:pt x="11769" y="10390"/>
                    </a:moveTo>
                    <a:lnTo>
                      <a:pt x="11769" y="11209"/>
                    </a:lnTo>
                    <a:lnTo>
                      <a:pt x="11303" y="11209"/>
                    </a:lnTo>
                    <a:lnTo>
                      <a:pt x="11303" y="10390"/>
                    </a:lnTo>
                    <a:close/>
                    <a:moveTo>
                      <a:pt x="12259" y="10390"/>
                    </a:moveTo>
                    <a:lnTo>
                      <a:pt x="12259" y="11209"/>
                    </a:lnTo>
                    <a:lnTo>
                      <a:pt x="11793" y="11209"/>
                    </a:lnTo>
                    <a:lnTo>
                      <a:pt x="11793" y="10390"/>
                    </a:lnTo>
                    <a:close/>
                    <a:moveTo>
                      <a:pt x="12749" y="10390"/>
                    </a:moveTo>
                    <a:lnTo>
                      <a:pt x="12749" y="11209"/>
                    </a:lnTo>
                    <a:lnTo>
                      <a:pt x="12283" y="11209"/>
                    </a:lnTo>
                    <a:lnTo>
                      <a:pt x="12283" y="10390"/>
                    </a:lnTo>
                    <a:close/>
                    <a:moveTo>
                      <a:pt x="13240" y="10390"/>
                    </a:moveTo>
                    <a:lnTo>
                      <a:pt x="13240" y="11209"/>
                    </a:lnTo>
                    <a:lnTo>
                      <a:pt x="12774" y="11209"/>
                    </a:lnTo>
                    <a:lnTo>
                      <a:pt x="12774" y="10390"/>
                    </a:lnTo>
                    <a:close/>
                    <a:moveTo>
                      <a:pt x="13730" y="10390"/>
                    </a:moveTo>
                    <a:lnTo>
                      <a:pt x="13730" y="11209"/>
                    </a:lnTo>
                    <a:lnTo>
                      <a:pt x="13264" y="11209"/>
                    </a:lnTo>
                    <a:lnTo>
                      <a:pt x="13264" y="10390"/>
                    </a:lnTo>
                    <a:close/>
                    <a:moveTo>
                      <a:pt x="14220" y="10390"/>
                    </a:moveTo>
                    <a:lnTo>
                      <a:pt x="14220" y="11209"/>
                    </a:lnTo>
                    <a:lnTo>
                      <a:pt x="13754" y="11209"/>
                    </a:lnTo>
                    <a:lnTo>
                      <a:pt x="13754" y="10390"/>
                    </a:lnTo>
                    <a:close/>
                    <a:moveTo>
                      <a:pt x="14711" y="10390"/>
                    </a:moveTo>
                    <a:lnTo>
                      <a:pt x="14711" y="11209"/>
                    </a:lnTo>
                    <a:lnTo>
                      <a:pt x="14245" y="11209"/>
                    </a:lnTo>
                    <a:lnTo>
                      <a:pt x="14245" y="10390"/>
                    </a:lnTo>
                    <a:close/>
                    <a:moveTo>
                      <a:pt x="15201" y="10390"/>
                    </a:moveTo>
                    <a:lnTo>
                      <a:pt x="15201" y="11209"/>
                    </a:lnTo>
                    <a:lnTo>
                      <a:pt x="14735" y="11209"/>
                    </a:lnTo>
                    <a:lnTo>
                      <a:pt x="14735" y="10390"/>
                    </a:lnTo>
                    <a:close/>
                    <a:moveTo>
                      <a:pt x="15691" y="10390"/>
                    </a:moveTo>
                    <a:lnTo>
                      <a:pt x="15691" y="11209"/>
                    </a:lnTo>
                    <a:lnTo>
                      <a:pt x="15226" y="11209"/>
                    </a:lnTo>
                    <a:lnTo>
                      <a:pt x="15226" y="10390"/>
                    </a:lnTo>
                    <a:close/>
                    <a:moveTo>
                      <a:pt x="16182" y="10390"/>
                    </a:moveTo>
                    <a:lnTo>
                      <a:pt x="16182" y="11209"/>
                    </a:lnTo>
                    <a:lnTo>
                      <a:pt x="15716" y="11209"/>
                    </a:lnTo>
                    <a:lnTo>
                      <a:pt x="15716" y="10390"/>
                    </a:lnTo>
                    <a:close/>
                    <a:moveTo>
                      <a:pt x="16672" y="10390"/>
                    </a:moveTo>
                    <a:lnTo>
                      <a:pt x="16672" y="11209"/>
                    </a:lnTo>
                    <a:lnTo>
                      <a:pt x="16206" y="11209"/>
                    </a:lnTo>
                    <a:lnTo>
                      <a:pt x="16206" y="10390"/>
                    </a:lnTo>
                    <a:close/>
                    <a:moveTo>
                      <a:pt x="17162" y="10390"/>
                    </a:moveTo>
                    <a:lnTo>
                      <a:pt x="17162" y="11209"/>
                    </a:lnTo>
                    <a:lnTo>
                      <a:pt x="16697" y="11209"/>
                    </a:lnTo>
                    <a:lnTo>
                      <a:pt x="16697" y="10390"/>
                    </a:lnTo>
                    <a:close/>
                    <a:moveTo>
                      <a:pt x="17653" y="10390"/>
                    </a:moveTo>
                    <a:lnTo>
                      <a:pt x="17653" y="11209"/>
                    </a:lnTo>
                    <a:lnTo>
                      <a:pt x="17187" y="11209"/>
                    </a:lnTo>
                    <a:lnTo>
                      <a:pt x="17187" y="10390"/>
                    </a:lnTo>
                    <a:close/>
                    <a:moveTo>
                      <a:pt x="18143" y="10390"/>
                    </a:moveTo>
                    <a:lnTo>
                      <a:pt x="18143" y="11209"/>
                    </a:lnTo>
                    <a:lnTo>
                      <a:pt x="17677" y="11209"/>
                    </a:lnTo>
                    <a:lnTo>
                      <a:pt x="17677" y="10390"/>
                    </a:lnTo>
                    <a:close/>
                    <a:moveTo>
                      <a:pt x="18633" y="10390"/>
                    </a:moveTo>
                    <a:lnTo>
                      <a:pt x="18633" y="11209"/>
                    </a:lnTo>
                    <a:lnTo>
                      <a:pt x="18168" y="11209"/>
                    </a:lnTo>
                    <a:lnTo>
                      <a:pt x="18168" y="10390"/>
                    </a:lnTo>
                    <a:close/>
                    <a:moveTo>
                      <a:pt x="19124" y="10390"/>
                    </a:moveTo>
                    <a:lnTo>
                      <a:pt x="19124" y="11209"/>
                    </a:lnTo>
                    <a:lnTo>
                      <a:pt x="18658" y="11209"/>
                    </a:lnTo>
                    <a:lnTo>
                      <a:pt x="18658" y="10390"/>
                    </a:lnTo>
                    <a:close/>
                    <a:moveTo>
                      <a:pt x="19614" y="10390"/>
                    </a:moveTo>
                    <a:lnTo>
                      <a:pt x="19614" y="11209"/>
                    </a:lnTo>
                    <a:lnTo>
                      <a:pt x="19148" y="11209"/>
                    </a:lnTo>
                    <a:lnTo>
                      <a:pt x="19148" y="10390"/>
                    </a:lnTo>
                    <a:close/>
                    <a:moveTo>
                      <a:pt x="20105" y="10390"/>
                    </a:moveTo>
                    <a:lnTo>
                      <a:pt x="20105" y="11209"/>
                    </a:lnTo>
                    <a:lnTo>
                      <a:pt x="19639" y="11209"/>
                    </a:lnTo>
                    <a:lnTo>
                      <a:pt x="19639" y="10390"/>
                    </a:lnTo>
                    <a:close/>
                    <a:moveTo>
                      <a:pt x="20595" y="10390"/>
                    </a:moveTo>
                    <a:lnTo>
                      <a:pt x="20595" y="11209"/>
                    </a:lnTo>
                    <a:lnTo>
                      <a:pt x="20129" y="11209"/>
                    </a:lnTo>
                    <a:lnTo>
                      <a:pt x="20129" y="10390"/>
                    </a:lnTo>
                    <a:close/>
                    <a:moveTo>
                      <a:pt x="21085" y="10390"/>
                    </a:moveTo>
                    <a:lnTo>
                      <a:pt x="21085" y="11209"/>
                    </a:lnTo>
                    <a:lnTo>
                      <a:pt x="20619" y="11209"/>
                    </a:lnTo>
                    <a:lnTo>
                      <a:pt x="20619" y="10390"/>
                    </a:lnTo>
                    <a:close/>
                    <a:moveTo>
                      <a:pt x="21576" y="10390"/>
                    </a:moveTo>
                    <a:lnTo>
                      <a:pt x="21576" y="11209"/>
                    </a:lnTo>
                    <a:lnTo>
                      <a:pt x="21110" y="11209"/>
                    </a:lnTo>
                    <a:lnTo>
                      <a:pt x="21110" y="10390"/>
                    </a:lnTo>
                    <a:close/>
                    <a:moveTo>
                      <a:pt x="491" y="11252"/>
                    </a:moveTo>
                    <a:lnTo>
                      <a:pt x="491" y="12071"/>
                    </a:lnTo>
                    <a:lnTo>
                      <a:pt x="25" y="12071"/>
                    </a:lnTo>
                    <a:lnTo>
                      <a:pt x="25" y="11252"/>
                    </a:lnTo>
                    <a:close/>
                    <a:moveTo>
                      <a:pt x="981" y="11252"/>
                    </a:moveTo>
                    <a:lnTo>
                      <a:pt x="981" y="12071"/>
                    </a:lnTo>
                    <a:lnTo>
                      <a:pt x="515" y="12071"/>
                    </a:lnTo>
                    <a:lnTo>
                      <a:pt x="515" y="11252"/>
                    </a:lnTo>
                    <a:close/>
                    <a:moveTo>
                      <a:pt x="1471" y="11252"/>
                    </a:moveTo>
                    <a:lnTo>
                      <a:pt x="1471" y="12071"/>
                    </a:lnTo>
                    <a:lnTo>
                      <a:pt x="1005" y="12071"/>
                    </a:lnTo>
                    <a:lnTo>
                      <a:pt x="1005" y="11252"/>
                    </a:lnTo>
                    <a:close/>
                    <a:moveTo>
                      <a:pt x="1961" y="11252"/>
                    </a:moveTo>
                    <a:lnTo>
                      <a:pt x="1961" y="12071"/>
                    </a:lnTo>
                    <a:lnTo>
                      <a:pt x="1496" y="12071"/>
                    </a:lnTo>
                    <a:lnTo>
                      <a:pt x="1496" y="11252"/>
                    </a:lnTo>
                    <a:close/>
                    <a:moveTo>
                      <a:pt x="2452" y="11252"/>
                    </a:moveTo>
                    <a:lnTo>
                      <a:pt x="2452" y="12071"/>
                    </a:lnTo>
                    <a:lnTo>
                      <a:pt x="1986" y="12071"/>
                    </a:lnTo>
                    <a:lnTo>
                      <a:pt x="1986" y="11252"/>
                    </a:lnTo>
                    <a:close/>
                    <a:moveTo>
                      <a:pt x="2942" y="11252"/>
                    </a:moveTo>
                    <a:lnTo>
                      <a:pt x="2942" y="12071"/>
                    </a:lnTo>
                    <a:lnTo>
                      <a:pt x="2476" y="12071"/>
                    </a:lnTo>
                    <a:lnTo>
                      <a:pt x="2476" y="11252"/>
                    </a:lnTo>
                    <a:close/>
                    <a:moveTo>
                      <a:pt x="3433" y="11252"/>
                    </a:moveTo>
                    <a:lnTo>
                      <a:pt x="3433" y="12071"/>
                    </a:lnTo>
                    <a:lnTo>
                      <a:pt x="2967" y="12071"/>
                    </a:lnTo>
                    <a:lnTo>
                      <a:pt x="2967" y="11252"/>
                    </a:lnTo>
                    <a:close/>
                    <a:moveTo>
                      <a:pt x="3923" y="11252"/>
                    </a:moveTo>
                    <a:lnTo>
                      <a:pt x="3923" y="12071"/>
                    </a:lnTo>
                    <a:lnTo>
                      <a:pt x="3457" y="12071"/>
                    </a:lnTo>
                    <a:lnTo>
                      <a:pt x="3457" y="11252"/>
                    </a:lnTo>
                    <a:close/>
                    <a:moveTo>
                      <a:pt x="4413" y="11252"/>
                    </a:moveTo>
                    <a:lnTo>
                      <a:pt x="4413" y="12071"/>
                    </a:lnTo>
                    <a:lnTo>
                      <a:pt x="3947" y="12071"/>
                    </a:lnTo>
                    <a:lnTo>
                      <a:pt x="3947" y="11252"/>
                    </a:lnTo>
                    <a:close/>
                    <a:moveTo>
                      <a:pt x="4904" y="11252"/>
                    </a:moveTo>
                    <a:lnTo>
                      <a:pt x="4904" y="12071"/>
                    </a:lnTo>
                    <a:lnTo>
                      <a:pt x="4438" y="12071"/>
                    </a:lnTo>
                    <a:lnTo>
                      <a:pt x="4438" y="11252"/>
                    </a:lnTo>
                    <a:close/>
                    <a:moveTo>
                      <a:pt x="5394" y="11252"/>
                    </a:moveTo>
                    <a:lnTo>
                      <a:pt x="5394" y="12071"/>
                    </a:lnTo>
                    <a:lnTo>
                      <a:pt x="4928" y="12071"/>
                    </a:lnTo>
                    <a:lnTo>
                      <a:pt x="4928" y="11252"/>
                    </a:lnTo>
                    <a:close/>
                    <a:moveTo>
                      <a:pt x="5884" y="11252"/>
                    </a:moveTo>
                    <a:lnTo>
                      <a:pt x="5884" y="12071"/>
                    </a:lnTo>
                    <a:lnTo>
                      <a:pt x="5418" y="12071"/>
                    </a:lnTo>
                    <a:lnTo>
                      <a:pt x="5418" y="11252"/>
                    </a:lnTo>
                    <a:close/>
                    <a:moveTo>
                      <a:pt x="6375" y="11252"/>
                    </a:moveTo>
                    <a:lnTo>
                      <a:pt x="6375" y="12071"/>
                    </a:lnTo>
                    <a:lnTo>
                      <a:pt x="5909" y="12071"/>
                    </a:lnTo>
                    <a:lnTo>
                      <a:pt x="5909" y="11252"/>
                    </a:lnTo>
                    <a:close/>
                    <a:moveTo>
                      <a:pt x="6865" y="11252"/>
                    </a:moveTo>
                    <a:lnTo>
                      <a:pt x="6865" y="12071"/>
                    </a:lnTo>
                    <a:lnTo>
                      <a:pt x="6399" y="12071"/>
                    </a:lnTo>
                    <a:lnTo>
                      <a:pt x="6399" y="11252"/>
                    </a:lnTo>
                    <a:close/>
                    <a:moveTo>
                      <a:pt x="7355" y="11252"/>
                    </a:moveTo>
                    <a:lnTo>
                      <a:pt x="7355" y="12071"/>
                    </a:lnTo>
                    <a:lnTo>
                      <a:pt x="6890" y="12071"/>
                    </a:lnTo>
                    <a:lnTo>
                      <a:pt x="6890" y="11252"/>
                    </a:lnTo>
                    <a:close/>
                    <a:moveTo>
                      <a:pt x="7846" y="11252"/>
                    </a:moveTo>
                    <a:lnTo>
                      <a:pt x="7846" y="12071"/>
                    </a:lnTo>
                    <a:lnTo>
                      <a:pt x="7380" y="12071"/>
                    </a:lnTo>
                    <a:lnTo>
                      <a:pt x="7380" y="11252"/>
                    </a:lnTo>
                    <a:close/>
                    <a:moveTo>
                      <a:pt x="8336" y="11252"/>
                    </a:moveTo>
                    <a:lnTo>
                      <a:pt x="8336" y="12071"/>
                    </a:lnTo>
                    <a:lnTo>
                      <a:pt x="7870" y="12071"/>
                    </a:lnTo>
                    <a:lnTo>
                      <a:pt x="7870" y="11252"/>
                    </a:lnTo>
                    <a:close/>
                    <a:moveTo>
                      <a:pt x="8826" y="11252"/>
                    </a:moveTo>
                    <a:lnTo>
                      <a:pt x="8826" y="12071"/>
                    </a:lnTo>
                    <a:lnTo>
                      <a:pt x="8361" y="12071"/>
                    </a:lnTo>
                    <a:lnTo>
                      <a:pt x="8361" y="11252"/>
                    </a:lnTo>
                    <a:close/>
                    <a:moveTo>
                      <a:pt x="9317" y="11252"/>
                    </a:moveTo>
                    <a:lnTo>
                      <a:pt x="9317" y="12071"/>
                    </a:lnTo>
                    <a:lnTo>
                      <a:pt x="8851" y="12071"/>
                    </a:lnTo>
                    <a:lnTo>
                      <a:pt x="8851" y="11252"/>
                    </a:lnTo>
                    <a:close/>
                    <a:moveTo>
                      <a:pt x="9807" y="11252"/>
                    </a:moveTo>
                    <a:lnTo>
                      <a:pt x="9807" y="12071"/>
                    </a:lnTo>
                    <a:lnTo>
                      <a:pt x="9341" y="12071"/>
                    </a:lnTo>
                    <a:lnTo>
                      <a:pt x="9341" y="11252"/>
                    </a:lnTo>
                    <a:close/>
                    <a:moveTo>
                      <a:pt x="10297" y="11252"/>
                    </a:moveTo>
                    <a:lnTo>
                      <a:pt x="10297" y="12071"/>
                    </a:lnTo>
                    <a:lnTo>
                      <a:pt x="9832" y="12071"/>
                    </a:lnTo>
                    <a:lnTo>
                      <a:pt x="9832" y="11252"/>
                    </a:lnTo>
                    <a:close/>
                    <a:moveTo>
                      <a:pt x="10788" y="11252"/>
                    </a:moveTo>
                    <a:lnTo>
                      <a:pt x="10788" y="12071"/>
                    </a:lnTo>
                    <a:lnTo>
                      <a:pt x="10322" y="12071"/>
                    </a:lnTo>
                    <a:lnTo>
                      <a:pt x="10322" y="11252"/>
                    </a:lnTo>
                    <a:close/>
                    <a:moveTo>
                      <a:pt x="11278" y="11252"/>
                    </a:moveTo>
                    <a:lnTo>
                      <a:pt x="11278" y="12071"/>
                    </a:lnTo>
                    <a:lnTo>
                      <a:pt x="10812" y="12071"/>
                    </a:lnTo>
                    <a:lnTo>
                      <a:pt x="10812" y="11252"/>
                    </a:lnTo>
                    <a:close/>
                    <a:moveTo>
                      <a:pt x="11769" y="11252"/>
                    </a:moveTo>
                    <a:lnTo>
                      <a:pt x="11769" y="12071"/>
                    </a:lnTo>
                    <a:lnTo>
                      <a:pt x="11303" y="12071"/>
                    </a:lnTo>
                    <a:lnTo>
                      <a:pt x="11303" y="11252"/>
                    </a:lnTo>
                    <a:close/>
                    <a:moveTo>
                      <a:pt x="12259" y="11252"/>
                    </a:moveTo>
                    <a:lnTo>
                      <a:pt x="12259" y="12071"/>
                    </a:lnTo>
                    <a:lnTo>
                      <a:pt x="11793" y="12071"/>
                    </a:lnTo>
                    <a:lnTo>
                      <a:pt x="11793" y="11252"/>
                    </a:lnTo>
                    <a:close/>
                    <a:moveTo>
                      <a:pt x="12749" y="11252"/>
                    </a:moveTo>
                    <a:lnTo>
                      <a:pt x="12749" y="12071"/>
                    </a:lnTo>
                    <a:lnTo>
                      <a:pt x="12283" y="12071"/>
                    </a:lnTo>
                    <a:lnTo>
                      <a:pt x="12283" y="11252"/>
                    </a:lnTo>
                    <a:close/>
                    <a:moveTo>
                      <a:pt x="13240" y="11252"/>
                    </a:moveTo>
                    <a:lnTo>
                      <a:pt x="13240" y="12071"/>
                    </a:lnTo>
                    <a:lnTo>
                      <a:pt x="12774" y="12071"/>
                    </a:lnTo>
                    <a:lnTo>
                      <a:pt x="12774" y="11252"/>
                    </a:lnTo>
                    <a:close/>
                    <a:moveTo>
                      <a:pt x="13730" y="11252"/>
                    </a:moveTo>
                    <a:lnTo>
                      <a:pt x="13730" y="12071"/>
                    </a:lnTo>
                    <a:lnTo>
                      <a:pt x="13264" y="12071"/>
                    </a:lnTo>
                    <a:lnTo>
                      <a:pt x="13264" y="11252"/>
                    </a:lnTo>
                    <a:close/>
                    <a:moveTo>
                      <a:pt x="14220" y="11252"/>
                    </a:moveTo>
                    <a:lnTo>
                      <a:pt x="14220" y="12071"/>
                    </a:lnTo>
                    <a:lnTo>
                      <a:pt x="13754" y="12071"/>
                    </a:lnTo>
                    <a:lnTo>
                      <a:pt x="13754" y="11252"/>
                    </a:lnTo>
                    <a:close/>
                    <a:moveTo>
                      <a:pt x="14711" y="11252"/>
                    </a:moveTo>
                    <a:lnTo>
                      <a:pt x="14711" y="12071"/>
                    </a:lnTo>
                    <a:lnTo>
                      <a:pt x="14245" y="12071"/>
                    </a:lnTo>
                    <a:lnTo>
                      <a:pt x="14245" y="11252"/>
                    </a:lnTo>
                    <a:close/>
                    <a:moveTo>
                      <a:pt x="15201" y="11252"/>
                    </a:moveTo>
                    <a:lnTo>
                      <a:pt x="15201" y="12071"/>
                    </a:lnTo>
                    <a:lnTo>
                      <a:pt x="14735" y="12071"/>
                    </a:lnTo>
                    <a:lnTo>
                      <a:pt x="14735" y="11252"/>
                    </a:lnTo>
                    <a:close/>
                    <a:moveTo>
                      <a:pt x="15691" y="11252"/>
                    </a:moveTo>
                    <a:lnTo>
                      <a:pt x="15691" y="12071"/>
                    </a:lnTo>
                    <a:lnTo>
                      <a:pt x="15226" y="12071"/>
                    </a:lnTo>
                    <a:lnTo>
                      <a:pt x="15226" y="11252"/>
                    </a:lnTo>
                    <a:close/>
                    <a:moveTo>
                      <a:pt x="16182" y="11252"/>
                    </a:moveTo>
                    <a:lnTo>
                      <a:pt x="16182" y="12071"/>
                    </a:lnTo>
                    <a:lnTo>
                      <a:pt x="15716" y="12071"/>
                    </a:lnTo>
                    <a:lnTo>
                      <a:pt x="15716" y="11252"/>
                    </a:lnTo>
                    <a:close/>
                    <a:moveTo>
                      <a:pt x="16672" y="11252"/>
                    </a:moveTo>
                    <a:lnTo>
                      <a:pt x="16672" y="12071"/>
                    </a:lnTo>
                    <a:lnTo>
                      <a:pt x="16206" y="12071"/>
                    </a:lnTo>
                    <a:lnTo>
                      <a:pt x="16206" y="11252"/>
                    </a:lnTo>
                    <a:close/>
                    <a:moveTo>
                      <a:pt x="17162" y="11252"/>
                    </a:moveTo>
                    <a:lnTo>
                      <a:pt x="17162" y="12071"/>
                    </a:lnTo>
                    <a:lnTo>
                      <a:pt x="16697" y="12071"/>
                    </a:lnTo>
                    <a:lnTo>
                      <a:pt x="16697" y="11252"/>
                    </a:lnTo>
                    <a:close/>
                    <a:moveTo>
                      <a:pt x="17653" y="11252"/>
                    </a:moveTo>
                    <a:lnTo>
                      <a:pt x="17653" y="12071"/>
                    </a:lnTo>
                    <a:lnTo>
                      <a:pt x="17187" y="12071"/>
                    </a:lnTo>
                    <a:lnTo>
                      <a:pt x="17187" y="11252"/>
                    </a:lnTo>
                    <a:close/>
                    <a:moveTo>
                      <a:pt x="18143" y="11252"/>
                    </a:moveTo>
                    <a:lnTo>
                      <a:pt x="18143" y="12071"/>
                    </a:lnTo>
                    <a:lnTo>
                      <a:pt x="17677" y="12071"/>
                    </a:lnTo>
                    <a:lnTo>
                      <a:pt x="17677" y="11252"/>
                    </a:lnTo>
                    <a:close/>
                    <a:moveTo>
                      <a:pt x="18633" y="11252"/>
                    </a:moveTo>
                    <a:lnTo>
                      <a:pt x="18633" y="12071"/>
                    </a:lnTo>
                    <a:lnTo>
                      <a:pt x="18168" y="12071"/>
                    </a:lnTo>
                    <a:lnTo>
                      <a:pt x="18168" y="11252"/>
                    </a:lnTo>
                    <a:close/>
                    <a:moveTo>
                      <a:pt x="19124" y="11252"/>
                    </a:moveTo>
                    <a:lnTo>
                      <a:pt x="19124" y="12071"/>
                    </a:lnTo>
                    <a:lnTo>
                      <a:pt x="18658" y="12071"/>
                    </a:lnTo>
                    <a:lnTo>
                      <a:pt x="18658" y="11252"/>
                    </a:lnTo>
                    <a:close/>
                    <a:moveTo>
                      <a:pt x="19614" y="11252"/>
                    </a:moveTo>
                    <a:lnTo>
                      <a:pt x="19614" y="12071"/>
                    </a:lnTo>
                    <a:lnTo>
                      <a:pt x="19148" y="12071"/>
                    </a:lnTo>
                    <a:lnTo>
                      <a:pt x="19148" y="11252"/>
                    </a:lnTo>
                    <a:close/>
                    <a:moveTo>
                      <a:pt x="20105" y="11252"/>
                    </a:moveTo>
                    <a:lnTo>
                      <a:pt x="20105" y="12071"/>
                    </a:lnTo>
                    <a:lnTo>
                      <a:pt x="19639" y="12071"/>
                    </a:lnTo>
                    <a:lnTo>
                      <a:pt x="19639" y="11252"/>
                    </a:lnTo>
                    <a:close/>
                    <a:moveTo>
                      <a:pt x="20595" y="11252"/>
                    </a:moveTo>
                    <a:lnTo>
                      <a:pt x="20595" y="12071"/>
                    </a:lnTo>
                    <a:lnTo>
                      <a:pt x="20129" y="12071"/>
                    </a:lnTo>
                    <a:lnTo>
                      <a:pt x="20129" y="11252"/>
                    </a:lnTo>
                    <a:close/>
                    <a:moveTo>
                      <a:pt x="21085" y="11252"/>
                    </a:moveTo>
                    <a:lnTo>
                      <a:pt x="21085" y="12071"/>
                    </a:lnTo>
                    <a:lnTo>
                      <a:pt x="20619" y="12071"/>
                    </a:lnTo>
                    <a:lnTo>
                      <a:pt x="20619" y="11252"/>
                    </a:lnTo>
                    <a:close/>
                    <a:moveTo>
                      <a:pt x="21576" y="11252"/>
                    </a:moveTo>
                    <a:lnTo>
                      <a:pt x="21576" y="12071"/>
                    </a:lnTo>
                    <a:lnTo>
                      <a:pt x="21110" y="12071"/>
                    </a:lnTo>
                    <a:lnTo>
                      <a:pt x="21110" y="11252"/>
                    </a:lnTo>
                    <a:close/>
                    <a:moveTo>
                      <a:pt x="491" y="12115"/>
                    </a:moveTo>
                    <a:lnTo>
                      <a:pt x="491" y="12934"/>
                    </a:lnTo>
                    <a:lnTo>
                      <a:pt x="25" y="12934"/>
                    </a:lnTo>
                    <a:lnTo>
                      <a:pt x="25" y="12115"/>
                    </a:lnTo>
                    <a:close/>
                    <a:moveTo>
                      <a:pt x="981" y="12115"/>
                    </a:moveTo>
                    <a:lnTo>
                      <a:pt x="981" y="12934"/>
                    </a:lnTo>
                    <a:lnTo>
                      <a:pt x="515" y="12934"/>
                    </a:lnTo>
                    <a:lnTo>
                      <a:pt x="515" y="12115"/>
                    </a:lnTo>
                    <a:close/>
                    <a:moveTo>
                      <a:pt x="1471" y="12115"/>
                    </a:moveTo>
                    <a:lnTo>
                      <a:pt x="1471" y="12934"/>
                    </a:lnTo>
                    <a:lnTo>
                      <a:pt x="1005" y="12934"/>
                    </a:lnTo>
                    <a:lnTo>
                      <a:pt x="1005" y="12115"/>
                    </a:lnTo>
                    <a:close/>
                    <a:moveTo>
                      <a:pt x="1961" y="12115"/>
                    </a:moveTo>
                    <a:lnTo>
                      <a:pt x="1961" y="12934"/>
                    </a:lnTo>
                    <a:lnTo>
                      <a:pt x="1496" y="12934"/>
                    </a:lnTo>
                    <a:lnTo>
                      <a:pt x="1496" y="12115"/>
                    </a:lnTo>
                    <a:close/>
                    <a:moveTo>
                      <a:pt x="2452" y="12115"/>
                    </a:moveTo>
                    <a:lnTo>
                      <a:pt x="2452" y="12934"/>
                    </a:lnTo>
                    <a:lnTo>
                      <a:pt x="1986" y="12934"/>
                    </a:lnTo>
                    <a:lnTo>
                      <a:pt x="1986" y="12115"/>
                    </a:lnTo>
                    <a:close/>
                    <a:moveTo>
                      <a:pt x="2942" y="12115"/>
                    </a:moveTo>
                    <a:lnTo>
                      <a:pt x="2942" y="12934"/>
                    </a:lnTo>
                    <a:lnTo>
                      <a:pt x="2476" y="12934"/>
                    </a:lnTo>
                    <a:lnTo>
                      <a:pt x="2476" y="12115"/>
                    </a:lnTo>
                    <a:close/>
                    <a:moveTo>
                      <a:pt x="3433" y="12115"/>
                    </a:moveTo>
                    <a:lnTo>
                      <a:pt x="3433" y="12934"/>
                    </a:lnTo>
                    <a:lnTo>
                      <a:pt x="2967" y="12934"/>
                    </a:lnTo>
                    <a:lnTo>
                      <a:pt x="2967" y="12115"/>
                    </a:lnTo>
                    <a:close/>
                    <a:moveTo>
                      <a:pt x="3923" y="12115"/>
                    </a:moveTo>
                    <a:lnTo>
                      <a:pt x="3923" y="12934"/>
                    </a:lnTo>
                    <a:lnTo>
                      <a:pt x="3457" y="12934"/>
                    </a:lnTo>
                    <a:lnTo>
                      <a:pt x="3457" y="12115"/>
                    </a:lnTo>
                    <a:close/>
                    <a:moveTo>
                      <a:pt x="4413" y="12115"/>
                    </a:moveTo>
                    <a:lnTo>
                      <a:pt x="4413" y="12934"/>
                    </a:lnTo>
                    <a:lnTo>
                      <a:pt x="3947" y="12934"/>
                    </a:lnTo>
                    <a:lnTo>
                      <a:pt x="3947" y="12115"/>
                    </a:lnTo>
                    <a:close/>
                    <a:moveTo>
                      <a:pt x="4904" y="12115"/>
                    </a:moveTo>
                    <a:lnTo>
                      <a:pt x="4904" y="12934"/>
                    </a:lnTo>
                    <a:lnTo>
                      <a:pt x="4438" y="12934"/>
                    </a:lnTo>
                    <a:lnTo>
                      <a:pt x="4438" y="12115"/>
                    </a:lnTo>
                    <a:close/>
                    <a:moveTo>
                      <a:pt x="5394" y="12115"/>
                    </a:moveTo>
                    <a:lnTo>
                      <a:pt x="5394" y="12934"/>
                    </a:lnTo>
                    <a:lnTo>
                      <a:pt x="4928" y="12934"/>
                    </a:lnTo>
                    <a:lnTo>
                      <a:pt x="4928" y="12115"/>
                    </a:lnTo>
                    <a:close/>
                    <a:moveTo>
                      <a:pt x="5884" y="12115"/>
                    </a:moveTo>
                    <a:lnTo>
                      <a:pt x="5884" y="12934"/>
                    </a:lnTo>
                    <a:lnTo>
                      <a:pt x="5418" y="12934"/>
                    </a:lnTo>
                    <a:lnTo>
                      <a:pt x="5418" y="12115"/>
                    </a:lnTo>
                    <a:close/>
                    <a:moveTo>
                      <a:pt x="6375" y="12115"/>
                    </a:moveTo>
                    <a:lnTo>
                      <a:pt x="6375" y="12934"/>
                    </a:lnTo>
                    <a:lnTo>
                      <a:pt x="5909" y="12934"/>
                    </a:lnTo>
                    <a:lnTo>
                      <a:pt x="5909" y="12115"/>
                    </a:lnTo>
                    <a:close/>
                    <a:moveTo>
                      <a:pt x="6865" y="12115"/>
                    </a:moveTo>
                    <a:lnTo>
                      <a:pt x="6865" y="12934"/>
                    </a:lnTo>
                    <a:lnTo>
                      <a:pt x="6399" y="12934"/>
                    </a:lnTo>
                    <a:lnTo>
                      <a:pt x="6399" y="12115"/>
                    </a:lnTo>
                    <a:close/>
                    <a:moveTo>
                      <a:pt x="7355" y="12115"/>
                    </a:moveTo>
                    <a:lnTo>
                      <a:pt x="7355" y="12934"/>
                    </a:lnTo>
                    <a:lnTo>
                      <a:pt x="6890" y="12934"/>
                    </a:lnTo>
                    <a:lnTo>
                      <a:pt x="6890" y="12115"/>
                    </a:lnTo>
                    <a:close/>
                    <a:moveTo>
                      <a:pt x="12749" y="12115"/>
                    </a:moveTo>
                    <a:lnTo>
                      <a:pt x="12749" y="12934"/>
                    </a:lnTo>
                    <a:lnTo>
                      <a:pt x="12283" y="12934"/>
                    </a:lnTo>
                    <a:lnTo>
                      <a:pt x="12283" y="12115"/>
                    </a:lnTo>
                    <a:close/>
                    <a:moveTo>
                      <a:pt x="13240" y="12115"/>
                    </a:moveTo>
                    <a:lnTo>
                      <a:pt x="13240" y="12934"/>
                    </a:lnTo>
                    <a:lnTo>
                      <a:pt x="12774" y="12934"/>
                    </a:lnTo>
                    <a:lnTo>
                      <a:pt x="12774" y="12115"/>
                    </a:lnTo>
                    <a:close/>
                    <a:moveTo>
                      <a:pt x="13730" y="12115"/>
                    </a:moveTo>
                    <a:lnTo>
                      <a:pt x="13730" y="12934"/>
                    </a:lnTo>
                    <a:lnTo>
                      <a:pt x="13264" y="12934"/>
                    </a:lnTo>
                    <a:lnTo>
                      <a:pt x="13264" y="12115"/>
                    </a:lnTo>
                    <a:close/>
                    <a:moveTo>
                      <a:pt x="14220" y="12115"/>
                    </a:moveTo>
                    <a:lnTo>
                      <a:pt x="14220" y="12934"/>
                    </a:lnTo>
                    <a:lnTo>
                      <a:pt x="13754" y="12934"/>
                    </a:lnTo>
                    <a:lnTo>
                      <a:pt x="13754" y="12115"/>
                    </a:lnTo>
                    <a:close/>
                    <a:moveTo>
                      <a:pt x="14711" y="12115"/>
                    </a:moveTo>
                    <a:lnTo>
                      <a:pt x="14711" y="12934"/>
                    </a:lnTo>
                    <a:lnTo>
                      <a:pt x="14245" y="12934"/>
                    </a:lnTo>
                    <a:lnTo>
                      <a:pt x="14245" y="12115"/>
                    </a:lnTo>
                    <a:close/>
                    <a:moveTo>
                      <a:pt x="15201" y="12115"/>
                    </a:moveTo>
                    <a:lnTo>
                      <a:pt x="15201" y="12934"/>
                    </a:lnTo>
                    <a:lnTo>
                      <a:pt x="14735" y="12934"/>
                    </a:lnTo>
                    <a:lnTo>
                      <a:pt x="14735" y="12115"/>
                    </a:lnTo>
                    <a:close/>
                    <a:moveTo>
                      <a:pt x="15691" y="12115"/>
                    </a:moveTo>
                    <a:lnTo>
                      <a:pt x="15691" y="12934"/>
                    </a:lnTo>
                    <a:lnTo>
                      <a:pt x="15226" y="12934"/>
                    </a:lnTo>
                    <a:lnTo>
                      <a:pt x="15226" y="12115"/>
                    </a:lnTo>
                    <a:close/>
                    <a:moveTo>
                      <a:pt x="16182" y="12115"/>
                    </a:moveTo>
                    <a:lnTo>
                      <a:pt x="16182" y="12934"/>
                    </a:lnTo>
                    <a:lnTo>
                      <a:pt x="15716" y="12934"/>
                    </a:lnTo>
                    <a:lnTo>
                      <a:pt x="15716" y="12115"/>
                    </a:lnTo>
                    <a:close/>
                    <a:moveTo>
                      <a:pt x="16672" y="12115"/>
                    </a:moveTo>
                    <a:lnTo>
                      <a:pt x="16672" y="12934"/>
                    </a:lnTo>
                    <a:lnTo>
                      <a:pt x="16206" y="12934"/>
                    </a:lnTo>
                    <a:lnTo>
                      <a:pt x="16206" y="12115"/>
                    </a:lnTo>
                    <a:close/>
                    <a:moveTo>
                      <a:pt x="7846" y="12115"/>
                    </a:moveTo>
                    <a:lnTo>
                      <a:pt x="7846" y="12934"/>
                    </a:lnTo>
                    <a:lnTo>
                      <a:pt x="7380" y="12934"/>
                    </a:lnTo>
                    <a:lnTo>
                      <a:pt x="7380" y="12115"/>
                    </a:lnTo>
                    <a:close/>
                    <a:moveTo>
                      <a:pt x="8336" y="12115"/>
                    </a:moveTo>
                    <a:lnTo>
                      <a:pt x="8336" y="12934"/>
                    </a:lnTo>
                    <a:lnTo>
                      <a:pt x="7870" y="12934"/>
                    </a:lnTo>
                    <a:lnTo>
                      <a:pt x="7870" y="12115"/>
                    </a:lnTo>
                    <a:close/>
                    <a:moveTo>
                      <a:pt x="8826" y="12115"/>
                    </a:moveTo>
                    <a:lnTo>
                      <a:pt x="8826" y="12934"/>
                    </a:lnTo>
                    <a:lnTo>
                      <a:pt x="8361" y="12934"/>
                    </a:lnTo>
                    <a:lnTo>
                      <a:pt x="8361" y="12115"/>
                    </a:lnTo>
                    <a:close/>
                    <a:moveTo>
                      <a:pt x="9317" y="12115"/>
                    </a:moveTo>
                    <a:lnTo>
                      <a:pt x="9317" y="12934"/>
                    </a:lnTo>
                    <a:lnTo>
                      <a:pt x="8851" y="12934"/>
                    </a:lnTo>
                    <a:lnTo>
                      <a:pt x="8851" y="12115"/>
                    </a:lnTo>
                    <a:close/>
                    <a:moveTo>
                      <a:pt x="9807" y="12115"/>
                    </a:moveTo>
                    <a:lnTo>
                      <a:pt x="9807" y="12934"/>
                    </a:lnTo>
                    <a:lnTo>
                      <a:pt x="9341" y="12934"/>
                    </a:lnTo>
                    <a:lnTo>
                      <a:pt x="9341" y="12115"/>
                    </a:lnTo>
                    <a:close/>
                    <a:moveTo>
                      <a:pt x="10297" y="12115"/>
                    </a:moveTo>
                    <a:lnTo>
                      <a:pt x="10297" y="12934"/>
                    </a:lnTo>
                    <a:lnTo>
                      <a:pt x="9832" y="12934"/>
                    </a:lnTo>
                    <a:lnTo>
                      <a:pt x="9832" y="12115"/>
                    </a:lnTo>
                    <a:close/>
                    <a:moveTo>
                      <a:pt x="10788" y="12115"/>
                    </a:moveTo>
                    <a:lnTo>
                      <a:pt x="10788" y="12934"/>
                    </a:lnTo>
                    <a:lnTo>
                      <a:pt x="10322" y="12934"/>
                    </a:lnTo>
                    <a:lnTo>
                      <a:pt x="10322" y="12115"/>
                    </a:lnTo>
                    <a:close/>
                    <a:moveTo>
                      <a:pt x="11278" y="12115"/>
                    </a:moveTo>
                    <a:lnTo>
                      <a:pt x="11278" y="12934"/>
                    </a:lnTo>
                    <a:lnTo>
                      <a:pt x="10812" y="12934"/>
                    </a:lnTo>
                    <a:lnTo>
                      <a:pt x="10812" y="12115"/>
                    </a:lnTo>
                    <a:close/>
                    <a:moveTo>
                      <a:pt x="11769" y="12115"/>
                    </a:moveTo>
                    <a:lnTo>
                      <a:pt x="11769" y="12934"/>
                    </a:lnTo>
                    <a:lnTo>
                      <a:pt x="11303" y="12934"/>
                    </a:lnTo>
                    <a:lnTo>
                      <a:pt x="11303" y="12115"/>
                    </a:lnTo>
                    <a:close/>
                    <a:moveTo>
                      <a:pt x="12259" y="12115"/>
                    </a:moveTo>
                    <a:lnTo>
                      <a:pt x="12259" y="12934"/>
                    </a:lnTo>
                    <a:lnTo>
                      <a:pt x="11793" y="12934"/>
                    </a:lnTo>
                    <a:lnTo>
                      <a:pt x="11793" y="12115"/>
                    </a:lnTo>
                    <a:close/>
                    <a:moveTo>
                      <a:pt x="17162" y="12115"/>
                    </a:moveTo>
                    <a:lnTo>
                      <a:pt x="17162" y="12934"/>
                    </a:lnTo>
                    <a:lnTo>
                      <a:pt x="16697" y="12934"/>
                    </a:lnTo>
                    <a:lnTo>
                      <a:pt x="16697" y="12115"/>
                    </a:lnTo>
                    <a:close/>
                    <a:moveTo>
                      <a:pt x="17653" y="12115"/>
                    </a:moveTo>
                    <a:lnTo>
                      <a:pt x="17653" y="12934"/>
                    </a:lnTo>
                    <a:lnTo>
                      <a:pt x="17187" y="12934"/>
                    </a:lnTo>
                    <a:lnTo>
                      <a:pt x="17187" y="12115"/>
                    </a:lnTo>
                    <a:close/>
                    <a:moveTo>
                      <a:pt x="18143" y="12115"/>
                    </a:moveTo>
                    <a:lnTo>
                      <a:pt x="18143" y="12934"/>
                    </a:lnTo>
                    <a:lnTo>
                      <a:pt x="17677" y="12934"/>
                    </a:lnTo>
                    <a:lnTo>
                      <a:pt x="17677" y="12115"/>
                    </a:lnTo>
                    <a:close/>
                    <a:moveTo>
                      <a:pt x="18633" y="12115"/>
                    </a:moveTo>
                    <a:lnTo>
                      <a:pt x="18633" y="12934"/>
                    </a:lnTo>
                    <a:lnTo>
                      <a:pt x="18168" y="12934"/>
                    </a:lnTo>
                    <a:lnTo>
                      <a:pt x="18168" y="12115"/>
                    </a:lnTo>
                    <a:close/>
                    <a:moveTo>
                      <a:pt x="19124" y="12115"/>
                    </a:moveTo>
                    <a:lnTo>
                      <a:pt x="19124" y="12934"/>
                    </a:lnTo>
                    <a:lnTo>
                      <a:pt x="18658" y="12934"/>
                    </a:lnTo>
                    <a:lnTo>
                      <a:pt x="18658" y="12115"/>
                    </a:lnTo>
                    <a:close/>
                    <a:moveTo>
                      <a:pt x="19614" y="12115"/>
                    </a:moveTo>
                    <a:lnTo>
                      <a:pt x="19614" y="12934"/>
                    </a:lnTo>
                    <a:lnTo>
                      <a:pt x="19148" y="12934"/>
                    </a:lnTo>
                    <a:lnTo>
                      <a:pt x="19148" y="12115"/>
                    </a:lnTo>
                    <a:close/>
                    <a:moveTo>
                      <a:pt x="20105" y="12115"/>
                    </a:moveTo>
                    <a:lnTo>
                      <a:pt x="20105" y="12934"/>
                    </a:lnTo>
                    <a:lnTo>
                      <a:pt x="19639" y="12934"/>
                    </a:lnTo>
                    <a:lnTo>
                      <a:pt x="19639" y="12115"/>
                    </a:lnTo>
                    <a:close/>
                    <a:moveTo>
                      <a:pt x="20595" y="12115"/>
                    </a:moveTo>
                    <a:lnTo>
                      <a:pt x="20595" y="12934"/>
                    </a:lnTo>
                    <a:lnTo>
                      <a:pt x="20129" y="12934"/>
                    </a:lnTo>
                    <a:lnTo>
                      <a:pt x="20129" y="12115"/>
                    </a:lnTo>
                    <a:close/>
                    <a:moveTo>
                      <a:pt x="21085" y="12115"/>
                    </a:moveTo>
                    <a:lnTo>
                      <a:pt x="21085" y="12934"/>
                    </a:lnTo>
                    <a:lnTo>
                      <a:pt x="20619" y="12934"/>
                    </a:lnTo>
                    <a:lnTo>
                      <a:pt x="20619" y="12115"/>
                    </a:lnTo>
                    <a:close/>
                    <a:moveTo>
                      <a:pt x="21576" y="12115"/>
                    </a:moveTo>
                    <a:lnTo>
                      <a:pt x="21576" y="12934"/>
                    </a:lnTo>
                    <a:lnTo>
                      <a:pt x="21110" y="12934"/>
                    </a:lnTo>
                    <a:lnTo>
                      <a:pt x="21110" y="12115"/>
                    </a:lnTo>
                    <a:close/>
                    <a:moveTo>
                      <a:pt x="491" y="12977"/>
                    </a:moveTo>
                    <a:lnTo>
                      <a:pt x="491" y="13796"/>
                    </a:lnTo>
                    <a:lnTo>
                      <a:pt x="25" y="13796"/>
                    </a:lnTo>
                    <a:lnTo>
                      <a:pt x="25" y="12977"/>
                    </a:lnTo>
                    <a:close/>
                    <a:moveTo>
                      <a:pt x="981" y="12977"/>
                    </a:moveTo>
                    <a:lnTo>
                      <a:pt x="981" y="13796"/>
                    </a:lnTo>
                    <a:lnTo>
                      <a:pt x="515" y="13796"/>
                    </a:lnTo>
                    <a:lnTo>
                      <a:pt x="515" y="12977"/>
                    </a:lnTo>
                    <a:close/>
                    <a:moveTo>
                      <a:pt x="1471" y="12977"/>
                    </a:moveTo>
                    <a:lnTo>
                      <a:pt x="1471" y="13796"/>
                    </a:lnTo>
                    <a:lnTo>
                      <a:pt x="1005" y="13796"/>
                    </a:lnTo>
                    <a:lnTo>
                      <a:pt x="1005" y="12977"/>
                    </a:lnTo>
                    <a:close/>
                    <a:moveTo>
                      <a:pt x="1961" y="12977"/>
                    </a:moveTo>
                    <a:lnTo>
                      <a:pt x="1961" y="13796"/>
                    </a:lnTo>
                    <a:lnTo>
                      <a:pt x="1496" y="13796"/>
                    </a:lnTo>
                    <a:lnTo>
                      <a:pt x="1496" y="12977"/>
                    </a:lnTo>
                    <a:close/>
                    <a:moveTo>
                      <a:pt x="2452" y="12977"/>
                    </a:moveTo>
                    <a:lnTo>
                      <a:pt x="2452" y="13796"/>
                    </a:lnTo>
                    <a:lnTo>
                      <a:pt x="1986" y="13796"/>
                    </a:lnTo>
                    <a:lnTo>
                      <a:pt x="1986" y="12977"/>
                    </a:lnTo>
                    <a:close/>
                    <a:moveTo>
                      <a:pt x="2942" y="12977"/>
                    </a:moveTo>
                    <a:lnTo>
                      <a:pt x="2942" y="13796"/>
                    </a:lnTo>
                    <a:lnTo>
                      <a:pt x="2476" y="13796"/>
                    </a:lnTo>
                    <a:lnTo>
                      <a:pt x="2476" y="12977"/>
                    </a:lnTo>
                    <a:close/>
                    <a:moveTo>
                      <a:pt x="3433" y="12977"/>
                    </a:moveTo>
                    <a:lnTo>
                      <a:pt x="3433" y="13796"/>
                    </a:lnTo>
                    <a:lnTo>
                      <a:pt x="2967" y="13796"/>
                    </a:lnTo>
                    <a:lnTo>
                      <a:pt x="2967" y="12977"/>
                    </a:lnTo>
                    <a:close/>
                    <a:moveTo>
                      <a:pt x="3923" y="12977"/>
                    </a:moveTo>
                    <a:lnTo>
                      <a:pt x="3923" y="13796"/>
                    </a:lnTo>
                    <a:lnTo>
                      <a:pt x="3457" y="13796"/>
                    </a:lnTo>
                    <a:lnTo>
                      <a:pt x="3457" y="12977"/>
                    </a:lnTo>
                    <a:close/>
                    <a:moveTo>
                      <a:pt x="4413" y="12977"/>
                    </a:moveTo>
                    <a:lnTo>
                      <a:pt x="4413" y="13796"/>
                    </a:lnTo>
                    <a:lnTo>
                      <a:pt x="3947" y="13796"/>
                    </a:lnTo>
                    <a:lnTo>
                      <a:pt x="3947" y="12977"/>
                    </a:lnTo>
                    <a:close/>
                    <a:moveTo>
                      <a:pt x="4904" y="12977"/>
                    </a:moveTo>
                    <a:lnTo>
                      <a:pt x="4904" y="13796"/>
                    </a:lnTo>
                    <a:lnTo>
                      <a:pt x="4438" y="13796"/>
                    </a:lnTo>
                    <a:lnTo>
                      <a:pt x="4438" y="12977"/>
                    </a:lnTo>
                    <a:close/>
                    <a:moveTo>
                      <a:pt x="5394" y="12977"/>
                    </a:moveTo>
                    <a:lnTo>
                      <a:pt x="5394" y="13796"/>
                    </a:lnTo>
                    <a:lnTo>
                      <a:pt x="4928" y="13796"/>
                    </a:lnTo>
                    <a:lnTo>
                      <a:pt x="4928" y="12977"/>
                    </a:lnTo>
                    <a:close/>
                    <a:moveTo>
                      <a:pt x="5884" y="12977"/>
                    </a:moveTo>
                    <a:lnTo>
                      <a:pt x="5884" y="13796"/>
                    </a:lnTo>
                    <a:lnTo>
                      <a:pt x="5418" y="13796"/>
                    </a:lnTo>
                    <a:lnTo>
                      <a:pt x="5418" y="12977"/>
                    </a:lnTo>
                    <a:close/>
                    <a:moveTo>
                      <a:pt x="6375" y="12977"/>
                    </a:moveTo>
                    <a:lnTo>
                      <a:pt x="6375" y="13796"/>
                    </a:lnTo>
                    <a:lnTo>
                      <a:pt x="5909" y="13796"/>
                    </a:lnTo>
                    <a:lnTo>
                      <a:pt x="5909" y="12977"/>
                    </a:lnTo>
                    <a:close/>
                    <a:moveTo>
                      <a:pt x="6865" y="12977"/>
                    </a:moveTo>
                    <a:lnTo>
                      <a:pt x="6865" y="13796"/>
                    </a:lnTo>
                    <a:lnTo>
                      <a:pt x="6399" y="13796"/>
                    </a:lnTo>
                    <a:lnTo>
                      <a:pt x="6399" y="12977"/>
                    </a:lnTo>
                    <a:close/>
                    <a:moveTo>
                      <a:pt x="7355" y="12977"/>
                    </a:moveTo>
                    <a:lnTo>
                      <a:pt x="7355" y="13796"/>
                    </a:lnTo>
                    <a:lnTo>
                      <a:pt x="6890" y="13796"/>
                    </a:lnTo>
                    <a:lnTo>
                      <a:pt x="6890" y="12977"/>
                    </a:lnTo>
                    <a:close/>
                    <a:moveTo>
                      <a:pt x="7846" y="12977"/>
                    </a:moveTo>
                    <a:lnTo>
                      <a:pt x="7846" y="13796"/>
                    </a:lnTo>
                    <a:lnTo>
                      <a:pt x="7380" y="13796"/>
                    </a:lnTo>
                    <a:lnTo>
                      <a:pt x="7380" y="12977"/>
                    </a:lnTo>
                    <a:close/>
                    <a:moveTo>
                      <a:pt x="8336" y="12977"/>
                    </a:moveTo>
                    <a:lnTo>
                      <a:pt x="8336" y="13796"/>
                    </a:lnTo>
                    <a:lnTo>
                      <a:pt x="7870" y="13796"/>
                    </a:lnTo>
                    <a:lnTo>
                      <a:pt x="7870" y="12977"/>
                    </a:lnTo>
                    <a:close/>
                    <a:moveTo>
                      <a:pt x="8826" y="12977"/>
                    </a:moveTo>
                    <a:lnTo>
                      <a:pt x="8826" y="13796"/>
                    </a:lnTo>
                    <a:lnTo>
                      <a:pt x="8361" y="13796"/>
                    </a:lnTo>
                    <a:lnTo>
                      <a:pt x="8361" y="12977"/>
                    </a:lnTo>
                    <a:close/>
                    <a:moveTo>
                      <a:pt x="9317" y="12977"/>
                    </a:moveTo>
                    <a:lnTo>
                      <a:pt x="9317" y="13796"/>
                    </a:lnTo>
                    <a:lnTo>
                      <a:pt x="8851" y="13796"/>
                    </a:lnTo>
                    <a:lnTo>
                      <a:pt x="8851" y="12977"/>
                    </a:lnTo>
                    <a:close/>
                    <a:moveTo>
                      <a:pt x="9807" y="12977"/>
                    </a:moveTo>
                    <a:lnTo>
                      <a:pt x="9807" y="13796"/>
                    </a:lnTo>
                    <a:lnTo>
                      <a:pt x="9341" y="13796"/>
                    </a:lnTo>
                    <a:lnTo>
                      <a:pt x="9341" y="12977"/>
                    </a:lnTo>
                    <a:close/>
                    <a:moveTo>
                      <a:pt x="10297" y="12977"/>
                    </a:moveTo>
                    <a:lnTo>
                      <a:pt x="10297" y="13796"/>
                    </a:lnTo>
                    <a:lnTo>
                      <a:pt x="9832" y="13796"/>
                    </a:lnTo>
                    <a:lnTo>
                      <a:pt x="9832" y="12977"/>
                    </a:lnTo>
                    <a:close/>
                    <a:moveTo>
                      <a:pt x="10788" y="12977"/>
                    </a:moveTo>
                    <a:lnTo>
                      <a:pt x="10788" y="13796"/>
                    </a:lnTo>
                    <a:lnTo>
                      <a:pt x="10322" y="13796"/>
                    </a:lnTo>
                    <a:lnTo>
                      <a:pt x="10322" y="12977"/>
                    </a:lnTo>
                    <a:close/>
                    <a:moveTo>
                      <a:pt x="11278" y="12977"/>
                    </a:moveTo>
                    <a:lnTo>
                      <a:pt x="11278" y="13796"/>
                    </a:lnTo>
                    <a:lnTo>
                      <a:pt x="10812" y="13796"/>
                    </a:lnTo>
                    <a:lnTo>
                      <a:pt x="10812" y="12977"/>
                    </a:lnTo>
                    <a:close/>
                    <a:moveTo>
                      <a:pt x="11769" y="12977"/>
                    </a:moveTo>
                    <a:lnTo>
                      <a:pt x="11769" y="13796"/>
                    </a:lnTo>
                    <a:lnTo>
                      <a:pt x="11303" y="13796"/>
                    </a:lnTo>
                    <a:lnTo>
                      <a:pt x="11303" y="12977"/>
                    </a:lnTo>
                    <a:close/>
                    <a:moveTo>
                      <a:pt x="12259" y="12977"/>
                    </a:moveTo>
                    <a:lnTo>
                      <a:pt x="12259" y="13796"/>
                    </a:lnTo>
                    <a:lnTo>
                      <a:pt x="11793" y="13796"/>
                    </a:lnTo>
                    <a:lnTo>
                      <a:pt x="11793" y="12977"/>
                    </a:lnTo>
                    <a:close/>
                    <a:moveTo>
                      <a:pt x="12749" y="12977"/>
                    </a:moveTo>
                    <a:lnTo>
                      <a:pt x="12749" y="13796"/>
                    </a:lnTo>
                    <a:lnTo>
                      <a:pt x="12283" y="13796"/>
                    </a:lnTo>
                    <a:lnTo>
                      <a:pt x="12283" y="12977"/>
                    </a:lnTo>
                    <a:close/>
                    <a:moveTo>
                      <a:pt x="13240" y="12977"/>
                    </a:moveTo>
                    <a:lnTo>
                      <a:pt x="13240" y="13796"/>
                    </a:lnTo>
                    <a:lnTo>
                      <a:pt x="12774" y="13796"/>
                    </a:lnTo>
                    <a:lnTo>
                      <a:pt x="12774" y="12977"/>
                    </a:lnTo>
                    <a:close/>
                    <a:moveTo>
                      <a:pt x="13730" y="12977"/>
                    </a:moveTo>
                    <a:lnTo>
                      <a:pt x="13730" y="13796"/>
                    </a:lnTo>
                    <a:lnTo>
                      <a:pt x="13264" y="13796"/>
                    </a:lnTo>
                    <a:lnTo>
                      <a:pt x="13264" y="12977"/>
                    </a:lnTo>
                    <a:close/>
                    <a:moveTo>
                      <a:pt x="14220" y="12977"/>
                    </a:moveTo>
                    <a:lnTo>
                      <a:pt x="14220" y="13796"/>
                    </a:lnTo>
                    <a:lnTo>
                      <a:pt x="13754" y="13796"/>
                    </a:lnTo>
                    <a:lnTo>
                      <a:pt x="13754" y="12977"/>
                    </a:lnTo>
                    <a:close/>
                    <a:moveTo>
                      <a:pt x="14711" y="12977"/>
                    </a:moveTo>
                    <a:lnTo>
                      <a:pt x="14711" y="13796"/>
                    </a:lnTo>
                    <a:lnTo>
                      <a:pt x="14245" y="13796"/>
                    </a:lnTo>
                    <a:lnTo>
                      <a:pt x="14245" y="12977"/>
                    </a:lnTo>
                    <a:close/>
                    <a:moveTo>
                      <a:pt x="15201" y="12977"/>
                    </a:moveTo>
                    <a:lnTo>
                      <a:pt x="15201" y="13796"/>
                    </a:lnTo>
                    <a:lnTo>
                      <a:pt x="14735" y="13796"/>
                    </a:lnTo>
                    <a:lnTo>
                      <a:pt x="14735" y="12977"/>
                    </a:lnTo>
                    <a:close/>
                    <a:moveTo>
                      <a:pt x="15691" y="12977"/>
                    </a:moveTo>
                    <a:lnTo>
                      <a:pt x="15691" y="13796"/>
                    </a:lnTo>
                    <a:lnTo>
                      <a:pt x="15226" y="13796"/>
                    </a:lnTo>
                    <a:lnTo>
                      <a:pt x="15226" y="12977"/>
                    </a:lnTo>
                    <a:close/>
                    <a:moveTo>
                      <a:pt x="16182" y="12977"/>
                    </a:moveTo>
                    <a:lnTo>
                      <a:pt x="16182" y="13796"/>
                    </a:lnTo>
                    <a:lnTo>
                      <a:pt x="15716" y="13796"/>
                    </a:lnTo>
                    <a:lnTo>
                      <a:pt x="15716" y="12977"/>
                    </a:lnTo>
                    <a:close/>
                    <a:moveTo>
                      <a:pt x="16672" y="12977"/>
                    </a:moveTo>
                    <a:lnTo>
                      <a:pt x="16672" y="13796"/>
                    </a:lnTo>
                    <a:lnTo>
                      <a:pt x="16206" y="13796"/>
                    </a:lnTo>
                    <a:lnTo>
                      <a:pt x="16206" y="12977"/>
                    </a:lnTo>
                    <a:close/>
                    <a:moveTo>
                      <a:pt x="17162" y="12977"/>
                    </a:moveTo>
                    <a:lnTo>
                      <a:pt x="17162" y="13796"/>
                    </a:lnTo>
                    <a:lnTo>
                      <a:pt x="16697" y="13796"/>
                    </a:lnTo>
                    <a:lnTo>
                      <a:pt x="16697" y="12977"/>
                    </a:lnTo>
                    <a:close/>
                    <a:moveTo>
                      <a:pt x="17653" y="12977"/>
                    </a:moveTo>
                    <a:lnTo>
                      <a:pt x="17653" y="13796"/>
                    </a:lnTo>
                    <a:lnTo>
                      <a:pt x="17187" y="13796"/>
                    </a:lnTo>
                    <a:lnTo>
                      <a:pt x="17187" y="12977"/>
                    </a:lnTo>
                    <a:close/>
                    <a:moveTo>
                      <a:pt x="18143" y="12977"/>
                    </a:moveTo>
                    <a:lnTo>
                      <a:pt x="18143" y="13796"/>
                    </a:lnTo>
                    <a:lnTo>
                      <a:pt x="17677" y="13796"/>
                    </a:lnTo>
                    <a:lnTo>
                      <a:pt x="17677" y="12977"/>
                    </a:lnTo>
                    <a:close/>
                    <a:moveTo>
                      <a:pt x="18633" y="12977"/>
                    </a:moveTo>
                    <a:lnTo>
                      <a:pt x="18633" y="13796"/>
                    </a:lnTo>
                    <a:lnTo>
                      <a:pt x="18168" y="13796"/>
                    </a:lnTo>
                    <a:lnTo>
                      <a:pt x="18168" y="12977"/>
                    </a:lnTo>
                    <a:close/>
                    <a:moveTo>
                      <a:pt x="19124" y="12977"/>
                    </a:moveTo>
                    <a:lnTo>
                      <a:pt x="19124" y="13796"/>
                    </a:lnTo>
                    <a:lnTo>
                      <a:pt x="18658" y="13796"/>
                    </a:lnTo>
                    <a:lnTo>
                      <a:pt x="18658" y="12977"/>
                    </a:lnTo>
                    <a:close/>
                    <a:moveTo>
                      <a:pt x="19614" y="12977"/>
                    </a:moveTo>
                    <a:lnTo>
                      <a:pt x="19614" y="13796"/>
                    </a:lnTo>
                    <a:lnTo>
                      <a:pt x="19148" y="13796"/>
                    </a:lnTo>
                    <a:lnTo>
                      <a:pt x="19148" y="12977"/>
                    </a:lnTo>
                    <a:close/>
                    <a:moveTo>
                      <a:pt x="20105" y="12977"/>
                    </a:moveTo>
                    <a:lnTo>
                      <a:pt x="20105" y="13796"/>
                    </a:lnTo>
                    <a:lnTo>
                      <a:pt x="19639" y="13796"/>
                    </a:lnTo>
                    <a:lnTo>
                      <a:pt x="19639" y="12977"/>
                    </a:lnTo>
                    <a:close/>
                    <a:moveTo>
                      <a:pt x="20595" y="12977"/>
                    </a:moveTo>
                    <a:lnTo>
                      <a:pt x="20595" y="13796"/>
                    </a:lnTo>
                    <a:lnTo>
                      <a:pt x="20129" y="13796"/>
                    </a:lnTo>
                    <a:lnTo>
                      <a:pt x="20129" y="12977"/>
                    </a:lnTo>
                    <a:close/>
                    <a:moveTo>
                      <a:pt x="21085" y="12977"/>
                    </a:moveTo>
                    <a:lnTo>
                      <a:pt x="21085" y="13796"/>
                    </a:lnTo>
                    <a:lnTo>
                      <a:pt x="20619" y="13796"/>
                    </a:lnTo>
                    <a:lnTo>
                      <a:pt x="20619" y="12977"/>
                    </a:lnTo>
                    <a:close/>
                    <a:moveTo>
                      <a:pt x="21576" y="12977"/>
                    </a:moveTo>
                    <a:lnTo>
                      <a:pt x="21576" y="13796"/>
                    </a:lnTo>
                    <a:lnTo>
                      <a:pt x="21110" y="13796"/>
                    </a:lnTo>
                    <a:lnTo>
                      <a:pt x="21110" y="12977"/>
                    </a:lnTo>
                    <a:close/>
                    <a:moveTo>
                      <a:pt x="491" y="13839"/>
                    </a:moveTo>
                    <a:lnTo>
                      <a:pt x="491" y="14658"/>
                    </a:lnTo>
                    <a:lnTo>
                      <a:pt x="25" y="14658"/>
                    </a:lnTo>
                    <a:lnTo>
                      <a:pt x="25" y="13839"/>
                    </a:lnTo>
                    <a:close/>
                    <a:moveTo>
                      <a:pt x="981" y="13839"/>
                    </a:moveTo>
                    <a:lnTo>
                      <a:pt x="981" y="14658"/>
                    </a:lnTo>
                    <a:lnTo>
                      <a:pt x="515" y="14658"/>
                    </a:lnTo>
                    <a:lnTo>
                      <a:pt x="515" y="13839"/>
                    </a:lnTo>
                    <a:close/>
                    <a:moveTo>
                      <a:pt x="1471" y="13839"/>
                    </a:moveTo>
                    <a:lnTo>
                      <a:pt x="1471" y="14658"/>
                    </a:lnTo>
                    <a:lnTo>
                      <a:pt x="1005" y="14658"/>
                    </a:lnTo>
                    <a:lnTo>
                      <a:pt x="1005" y="13839"/>
                    </a:lnTo>
                    <a:close/>
                    <a:moveTo>
                      <a:pt x="1961" y="13839"/>
                    </a:moveTo>
                    <a:lnTo>
                      <a:pt x="1961" y="14658"/>
                    </a:lnTo>
                    <a:lnTo>
                      <a:pt x="1496" y="14658"/>
                    </a:lnTo>
                    <a:lnTo>
                      <a:pt x="1496" y="13839"/>
                    </a:lnTo>
                    <a:close/>
                    <a:moveTo>
                      <a:pt x="2452" y="13839"/>
                    </a:moveTo>
                    <a:lnTo>
                      <a:pt x="2452" y="14658"/>
                    </a:lnTo>
                    <a:lnTo>
                      <a:pt x="1986" y="14658"/>
                    </a:lnTo>
                    <a:lnTo>
                      <a:pt x="1986" y="13839"/>
                    </a:lnTo>
                    <a:close/>
                    <a:moveTo>
                      <a:pt x="2942" y="13839"/>
                    </a:moveTo>
                    <a:lnTo>
                      <a:pt x="2942" y="14658"/>
                    </a:lnTo>
                    <a:lnTo>
                      <a:pt x="2476" y="14658"/>
                    </a:lnTo>
                    <a:lnTo>
                      <a:pt x="2476" y="13839"/>
                    </a:lnTo>
                    <a:close/>
                    <a:moveTo>
                      <a:pt x="3433" y="13839"/>
                    </a:moveTo>
                    <a:lnTo>
                      <a:pt x="3433" y="14658"/>
                    </a:lnTo>
                    <a:lnTo>
                      <a:pt x="2967" y="14658"/>
                    </a:lnTo>
                    <a:lnTo>
                      <a:pt x="2967" y="13839"/>
                    </a:lnTo>
                    <a:close/>
                    <a:moveTo>
                      <a:pt x="3923" y="13839"/>
                    </a:moveTo>
                    <a:lnTo>
                      <a:pt x="3923" y="14658"/>
                    </a:lnTo>
                    <a:lnTo>
                      <a:pt x="3457" y="14658"/>
                    </a:lnTo>
                    <a:lnTo>
                      <a:pt x="3457" y="13839"/>
                    </a:lnTo>
                    <a:close/>
                    <a:moveTo>
                      <a:pt x="4413" y="13839"/>
                    </a:moveTo>
                    <a:lnTo>
                      <a:pt x="4413" y="14658"/>
                    </a:lnTo>
                    <a:lnTo>
                      <a:pt x="3947" y="14658"/>
                    </a:lnTo>
                    <a:lnTo>
                      <a:pt x="3947" y="13839"/>
                    </a:lnTo>
                    <a:close/>
                    <a:moveTo>
                      <a:pt x="4904" y="13839"/>
                    </a:moveTo>
                    <a:lnTo>
                      <a:pt x="4904" y="14658"/>
                    </a:lnTo>
                    <a:lnTo>
                      <a:pt x="4438" y="14658"/>
                    </a:lnTo>
                    <a:lnTo>
                      <a:pt x="4438" y="13839"/>
                    </a:lnTo>
                    <a:close/>
                    <a:moveTo>
                      <a:pt x="5394" y="13839"/>
                    </a:moveTo>
                    <a:lnTo>
                      <a:pt x="5394" y="14658"/>
                    </a:lnTo>
                    <a:lnTo>
                      <a:pt x="4928" y="14658"/>
                    </a:lnTo>
                    <a:lnTo>
                      <a:pt x="4928" y="13839"/>
                    </a:lnTo>
                    <a:close/>
                    <a:moveTo>
                      <a:pt x="5884" y="13839"/>
                    </a:moveTo>
                    <a:lnTo>
                      <a:pt x="5884" y="14658"/>
                    </a:lnTo>
                    <a:lnTo>
                      <a:pt x="5418" y="14658"/>
                    </a:lnTo>
                    <a:lnTo>
                      <a:pt x="5418" y="13839"/>
                    </a:lnTo>
                    <a:close/>
                    <a:moveTo>
                      <a:pt x="6375" y="13839"/>
                    </a:moveTo>
                    <a:lnTo>
                      <a:pt x="6375" y="14658"/>
                    </a:lnTo>
                    <a:lnTo>
                      <a:pt x="5909" y="14658"/>
                    </a:lnTo>
                    <a:lnTo>
                      <a:pt x="5909" y="13839"/>
                    </a:lnTo>
                    <a:close/>
                    <a:moveTo>
                      <a:pt x="6865" y="13839"/>
                    </a:moveTo>
                    <a:lnTo>
                      <a:pt x="6865" y="14658"/>
                    </a:lnTo>
                    <a:lnTo>
                      <a:pt x="6399" y="14658"/>
                    </a:lnTo>
                    <a:lnTo>
                      <a:pt x="6399" y="13839"/>
                    </a:lnTo>
                    <a:close/>
                    <a:moveTo>
                      <a:pt x="7355" y="13839"/>
                    </a:moveTo>
                    <a:lnTo>
                      <a:pt x="7355" y="14658"/>
                    </a:lnTo>
                    <a:lnTo>
                      <a:pt x="6890" y="14658"/>
                    </a:lnTo>
                    <a:lnTo>
                      <a:pt x="6890" y="13839"/>
                    </a:lnTo>
                    <a:close/>
                    <a:moveTo>
                      <a:pt x="7846" y="13839"/>
                    </a:moveTo>
                    <a:lnTo>
                      <a:pt x="7846" y="14658"/>
                    </a:lnTo>
                    <a:lnTo>
                      <a:pt x="7380" y="14658"/>
                    </a:lnTo>
                    <a:lnTo>
                      <a:pt x="7380" y="13839"/>
                    </a:lnTo>
                    <a:close/>
                    <a:moveTo>
                      <a:pt x="8336" y="13839"/>
                    </a:moveTo>
                    <a:lnTo>
                      <a:pt x="8336" y="14658"/>
                    </a:lnTo>
                    <a:lnTo>
                      <a:pt x="7870" y="14658"/>
                    </a:lnTo>
                    <a:lnTo>
                      <a:pt x="7870" y="13839"/>
                    </a:lnTo>
                    <a:close/>
                    <a:moveTo>
                      <a:pt x="8826" y="13839"/>
                    </a:moveTo>
                    <a:lnTo>
                      <a:pt x="8826" y="14658"/>
                    </a:lnTo>
                    <a:lnTo>
                      <a:pt x="8361" y="14658"/>
                    </a:lnTo>
                    <a:lnTo>
                      <a:pt x="8361" y="13839"/>
                    </a:lnTo>
                    <a:close/>
                    <a:moveTo>
                      <a:pt x="9317" y="13839"/>
                    </a:moveTo>
                    <a:lnTo>
                      <a:pt x="9317" y="14658"/>
                    </a:lnTo>
                    <a:lnTo>
                      <a:pt x="8851" y="14658"/>
                    </a:lnTo>
                    <a:lnTo>
                      <a:pt x="8851" y="13839"/>
                    </a:lnTo>
                    <a:close/>
                    <a:moveTo>
                      <a:pt x="9807" y="13839"/>
                    </a:moveTo>
                    <a:lnTo>
                      <a:pt x="9807" y="14658"/>
                    </a:lnTo>
                    <a:lnTo>
                      <a:pt x="9341" y="14658"/>
                    </a:lnTo>
                    <a:lnTo>
                      <a:pt x="9341" y="13839"/>
                    </a:lnTo>
                    <a:close/>
                    <a:moveTo>
                      <a:pt x="10297" y="13839"/>
                    </a:moveTo>
                    <a:lnTo>
                      <a:pt x="10297" y="14658"/>
                    </a:lnTo>
                    <a:lnTo>
                      <a:pt x="9832" y="14658"/>
                    </a:lnTo>
                    <a:lnTo>
                      <a:pt x="9832" y="13839"/>
                    </a:lnTo>
                    <a:close/>
                    <a:moveTo>
                      <a:pt x="10788" y="13839"/>
                    </a:moveTo>
                    <a:lnTo>
                      <a:pt x="10788" y="14658"/>
                    </a:lnTo>
                    <a:lnTo>
                      <a:pt x="10322" y="14658"/>
                    </a:lnTo>
                    <a:lnTo>
                      <a:pt x="10322" y="13839"/>
                    </a:lnTo>
                    <a:close/>
                    <a:moveTo>
                      <a:pt x="11278" y="13839"/>
                    </a:moveTo>
                    <a:lnTo>
                      <a:pt x="11278" y="14658"/>
                    </a:lnTo>
                    <a:lnTo>
                      <a:pt x="10812" y="14658"/>
                    </a:lnTo>
                    <a:lnTo>
                      <a:pt x="10812" y="13839"/>
                    </a:lnTo>
                    <a:close/>
                    <a:moveTo>
                      <a:pt x="11769" y="13839"/>
                    </a:moveTo>
                    <a:lnTo>
                      <a:pt x="11769" y="14658"/>
                    </a:lnTo>
                    <a:lnTo>
                      <a:pt x="11303" y="14658"/>
                    </a:lnTo>
                    <a:lnTo>
                      <a:pt x="11303" y="13839"/>
                    </a:lnTo>
                    <a:close/>
                    <a:moveTo>
                      <a:pt x="12259" y="13839"/>
                    </a:moveTo>
                    <a:lnTo>
                      <a:pt x="12259" y="14658"/>
                    </a:lnTo>
                    <a:lnTo>
                      <a:pt x="11793" y="14658"/>
                    </a:lnTo>
                    <a:lnTo>
                      <a:pt x="11793" y="13839"/>
                    </a:lnTo>
                    <a:close/>
                    <a:moveTo>
                      <a:pt x="12749" y="13839"/>
                    </a:moveTo>
                    <a:lnTo>
                      <a:pt x="12749" y="14658"/>
                    </a:lnTo>
                    <a:lnTo>
                      <a:pt x="12283" y="14658"/>
                    </a:lnTo>
                    <a:lnTo>
                      <a:pt x="12283" y="13839"/>
                    </a:lnTo>
                    <a:close/>
                    <a:moveTo>
                      <a:pt x="13240" y="13839"/>
                    </a:moveTo>
                    <a:lnTo>
                      <a:pt x="13240" y="14658"/>
                    </a:lnTo>
                    <a:lnTo>
                      <a:pt x="12774" y="14658"/>
                    </a:lnTo>
                    <a:lnTo>
                      <a:pt x="12774" y="13839"/>
                    </a:lnTo>
                    <a:close/>
                    <a:moveTo>
                      <a:pt x="13730" y="13839"/>
                    </a:moveTo>
                    <a:lnTo>
                      <a:pt x="13730" y="14658"/>
                    </a:lnTo>
                    <a:lnTo>
                      <a:pt x="13264" y="14658"/>
                    </a:lnTo>
                    <a:lnTo>
                      <a:pt x="13264" y="13839"/>
                    </a:lnTo>
                    <a:close/>
                    <a:moveTo>
                      <a:pt x="14220" y="13839"/>
                    </a:moveTo>
                    <a:lnTo>
                      <a:pt x="14220" y="14658"/>
                    </a:lnTo>
                    <a:lnTo>
                      <a:pt x="13754" y="14658"/>
                    </a:lnTo>
                    <a:lnTo>
                      <a:pt x="13754" y="13839"/>
                    </a:lnTo>
                    <a:close/>
                    <a:moveTo>
                      <a:pt x="14711" y="13839"/>
                    </a:moveTo>
                    <a:lnTo>
                      <a:pt x="14711" y="14658"/>
                    </a:lnTo>
                    <a:lnTo>
                      <a:pt x="14245" y="14658"/>
                    </a:lnTo>
                    <a:lnTo>
                      <a:pt x="14245" y="13839"/>
                    </a:lnTo>
                    <a:close/>
                    <a:moveTo>
                      <a:pt x="15201" y="13839"/>
                    </a:moveTo>
                    <a:lnTo>
                      <a:pt x="15201" y="14658"/>
                    </a:lnTo>
                    <a:lnTo>
                      <a:pt x="14735" y="14658"/>
                    </a:lnTo>
                    <a:lnTo>
                      <a:pt x="14735" y="13839"/>
                    </a:lnTo>
                    <a:close/>
                    <a:moveTo>
                      <a:pt x="15691" y="13839"/>
                    </a:moveTo>
                    <a:lnTo>
                      <a:pt x="15691" y="14658"/>
                    </a:lnTo>
                    <a:lnTo>
                      <a:pt x="15226" y="14658"/>
                    </a:lnTo>
                    <a:lnTo>
                      <a:pt x="15226" y="13839"/>
                    </a:lnTo>
                    <a:close/>
                    <a:moveTo>
                      <a:pt x="16182" y="13839"/>
                    </a:moveTo>
                    <a:lnTo>
                      <a:pt x="16182" y="14658"/>
                    </a:lnTo>
                    <a:lnTo>
                      <a:pt x="15716" y="14658"/>
                    </a:lnTo>
                    <a:lnTo>
                      <a:pt x="15716" y="13839"/>
                    </a:lnTo>
                    <a:close/>
                    <a:moveTo>
                      <a:pt x="16672" y="13839"/>
                    </a:moveTo>
                    <a:lnTo>
                      <a:pt x="16672" y="14658"/>
                    </a:lnTo>
                    <a:lnTo>
                      <a:pt x="16206" y="14658"/>
                    </a:lnTo>
                    <a:lnTo>
                      <a:pt x="16206" y="13839"/>
                    </a:lnTo>
                    <a:close/>
                    <a:moveTo>
                      <a:pt x="17162" y="13839"/>
                    </a:moveTo>
                    <a:lnTo>
                      <a:pt x="17162" y="14658"/>
                    </a:lnTo>
                    <a:lnTo>
                      <a:pt x="16697" y="14658"/>
                    </a:lnTo>
                    <a:lnTo>
                      <a:pt x="16697" y="13839"/>
                    </a:lnTo>
                    <a:close/>
                    <a:moveTo>
                      <a:pt x="17653" y="13839"/>
                    </a:moveTo>
                    <a:lnTo>
                      <a:pt x="17653" y="14658"/>
                    </a:lnTo>
                    <a:lnTo>
                      <a:pt x="17187" y="14658"/>
                    </a:lnTo>
                    <a:lnTo>
                      <a:pt x="17187" y="13839"/>
                    </a:lnTo>
                    <a:close/>
                    <a:moveTo>
                      <a:pt x="18143" y="13839"/>
                    </a:moveTo>
                    <a:lnTo>
                      <a:pt x="18143" y="14658"/>
                    </a:lnTo>
                    <a:lnTo>
                      <a:pt x="17677" y="14658"/>
                    </a:lnTo>
                    <a:lnTo>
                      <a:pt x="17677" y="13839"/>
                    </a:lnTo>
                    <a:close/>
                    <a:moveTo>
                      <a:pt x="18633" y="13839"/>
                    </a:moveTo>
                    <a:lnTo>
                      <a:pt x="18633" y="14658"/>
                    </a:lnTo>
                    <a:lnTo>
                      <a:pt x="18168" y="14658"/>
                    </a:lnTo>
                    <a:lnTo>
                      <a:pt x="18168" y="13839"/>
                    </a:lnTo>
                    <a:close/>
                    <a:moveTo>
                      <a:pt x="19124" y="13839"/>
                    </a:moveTo>
                    <a:lnTo>
                      <a:pt x="19124" y="14658"/>
                    </a:lnTo>
                    <a:lnTo>
                      <a:pt x="18658" y="14658"/>
                    </a:lnTo>
                    <a:lnTo>
                      <a:pt x="18658" y="13839"/>
                    </a:lnTo>
                    <a:close/>
                    <a:moveTo>
                      <a:pt x="19614" y="13839"/>
                    </a:moveTo>
                    <a:lnTo>
                      <a:pt x="19614" y="14658"/>
                    </a:lnTo>
                    <a:lnTo>
                      <a:pt x="19148" y="14658"/>
                    </a:lnTo>
                    <a:lnTo>
                      <a:pt x="19148" y="13839"/>
                    </a:lnTo>
                    <a:close/>
                    <a:moveTo>
                      <a:pt x="20105" y="13839"/>
                    </a:moveTo>
                    <a:lnTo>
                      <a:pt x="20105" y="14658"/>
                    </a:lnTo>
                    <a:lnTo>
                      <a:pt x="19639" y="14658"/>
                    </a:lnTo>
                    <a:lnTo>
                      <a:pt x="19639" y="13839"/>
                    </a:lnTo>
                    <a:close/>
                    <a:moveTo>
                      <a:pt x="20595" y="13839"/>
                    </a:moveTo>
                    <a:lnTo>
                      <a:pt x="20595" y="14658"/>
                    </a:lnTo>
                    <a:lnTo>
                      <a:pt x="20129" y="14658"/>
                    </a:lnTo>
                    <a:lnTo>
                      <a:pt x="20129" y="13839"/>
                    </a:lnTo>
                    <a:close/>
                    <a:moveTo>
                      <a:pt x="21085" y="13839"/>
                    </a:moveTo>
                    <a:lnTo>
                      <a:pt x="21085" y="14658"/>
                    </a:lnTo>
                    <a:lnTo>
                      <a:pt x="20619" y="14658"/>
                    </a:lnTo>
                    <a:lnTo>
                      <a:pt x="20619" y="13839"/>
                    </a:lnTo>
                    <a:close/>
                    <a:moveTo>
                      <a:pt x="21576" y="13839"/>
                    </a:moveTo>
                    <a:lnTo>
                      <a:pt x="21576" y="14658"/>
                    </a:lnTo>
                    <a:lnTo>
                      <a:pt x="21110" y="14658"/>
                    </a:lnTo>
                    <a:lnTo>
                      <a:pt x="21110" y="13839"/>
                    </a:lnTo>
                    <a:close/>
                    <a:moveTo>
                      <a:pt x="491" y="14701"/>
                    </a:moveTo>
                    <a:lnTo>
                      <a:pt x="491" y="15521"/>
                    </a:lnTo>
                    <a:lnTo>
                      <a:pt x="25" y="15521"/>
                    </a:lnTo>
                    <a:lnTo>
                      <a:pt x="25" y="14701"/>
                    </a:lnTo>
                    <a:close/>
                    <a:moveTo>
                      <a:pt x="981" y="14701"/>
                    </a:moveTo>
                    <a:lnTo>
                      <a:pt x="981" y="15521"/>
                    </a:lnTo>
                    <a:lnTo>
                      <a:pt x="515" y="15521"/>
                    </a:lnTo>
                    <a:lnTo>
                      <a:pt x="515" y="14701"/>
                    </a:lnTo>
                    <a:close/>
                    <a:moveTo>
                      <a:pt x="1471" y="14701"/>
                    </a:moveTo>
                    <a:lnTo>
                      <a:pt x="1471" y="15521"/>
                    </a:lnTo>
                    <a:lnTo>
                      <a:pt x="1005" y="15521"/>
                    </a:lnTo>
                    <a:lnTo>
                      <a:pt x="1005" y="14701"/>
                    </a:lnTo>
                    <a:close/>
                    <a:moveTo>
                      <a:pt x="1961" y="14701"/>
                    </a:moveTo>
                    <a:lnTo>
                      <a:pt x="1961" y="15521"/>
                    </a:lnTo>
                    <a:lnTo>
                      <a:pt x="1496" y="15521"/>
                    </a:lnTo>
                    <a:lnTo>
                      <a:pt x="1496" y="14701"/>
                    </a:lnTo>
                    <a:close/>
                    <a:moveTo>
                      <a:pt x="2452" y="14701"/>
                    </a:moveTo>
                    <a:lnTo>
                      <a:pt x="2452" y="15521"/>
                    </a:lnTo>
                    <a:lnTo>
                      <a:pt x="1986" y="15521"/>
                    </a:lnTo>
                    <a:lnTo>
                      <a:pt x="1986" y="14701"/>
                    </a:lnTo>
                    <a:close/>
                    <a:moveTo>
                      <a:pt x="2942" y="14701"/>
                    </a:moveTo>
                    <a:lnTo>
                      <a:pt x="2942" y="15521"/>
                    </a:lnTo>
                    <a:lnTo>
                      <a:pt x="2476" y="15521"/>
                    </a:lnTo>
                    <a:lnTo>
                      <a:pt x="2476" y="14701"/>
                    </a:lnTo>
                    <a:close/>
                    <a:moveTo>
                      <a:pt x="3433" y="14701"/>
                    </a:moveTo>
                    <a:lnTo>
                      <a:pt x="3433" y="15521"/>
                    </a:lnTo>
                    <a:lnTo>
                      <a:pt x="2967" y="15521"/>
                    </a:lnTo>
                    <a:lnTo>
                      <a:pt x="2967" y="14701"/>
                    </a:lnTo>
                    <a:close/>
                    <a:moveTo>
                      <a:pt x="3923" y="14701"/>
                    </a:moveTo>
                    <a:lnTo>
                      <a:pt x="3923" y="15521"/>
                    </a:lnTo>
                    <a:lnTo>
                      <a:pt x="3457" y="15521"/>
                    </a:lnTo>
                    <a:lnTo>
                      <a:pt x="3457" y="14701"/>
                    </a:lnTo>
                    <a:close/>
                    <a:moveTo>
                      <a:pt x="4413" y="14701"/>
                    </a:moveTo>
                    <a:lnTo>
                      <a:pt x="4413" y="15521"/>
                    </a:lnTo>
                    <a:lnTo>
                      <a:pt x="3947" y="15521"/>
                    </a:lnTo>
                    <a:lnTo>
                      <a:pt x="3947" y="14701"/>
                    </a:lnTo>
                    <a:close/>
                    <a:moveTo>
                      <a:pt x="4904" y="14701"/>
                    </a:moveTo>
                    <a:lnTo>
                      <a:pt x="4904" y="15521"/>
                    </a:lnTo>
                    <a:lnTo>
                      <a:pt x="4438" y="15521"/>
                    </a:lnTo>
                    <a:lnTo>
                      <a:pt x="4438" y="14701"/>
                    </a:lnTo>
                    <a:close/>
                    <a:moveTo>
                      <a:pt x="5394" y="14701"/>
                    </a:moveTo>
                    <a:lnTo>
                      <a:pt x="5394" y="15521"/>
                    </a:lnTo>
                    <a:lnTo>
                      <a:pt x="4928" y="15521"/>
                    </a:lnTo>
                    <a:lnTo>
                      <a:pt x="4928" y="14701"/>
                    </a:lnTo>
                    <a:close/>
                    <a:moveTo>
                      <a:pt x="5884" y="14701"/>
                    </a:moveTo>
                    <a:lnTo>
                      <a:pt x="5884" y="15521"/>
                    </a:lnTo>
                    <a:lnTo>
                      <a:pt x="5418" y="15521"/>
                    </a:lnTo>
                    <a:lnTo>
                      <a:pt x="5418" y="14701"/>
                    </a:lnTo>
                    <a:close/>
                    <a:moveTo>
                      <a:pt x="6375" y="14701"/>
                    </a:moveTo>
                    <a:lnTo>
                      <a:pt x="6375" y="15521"/>
                    </a:lnTo>
                    <a:lnTo>
                      <a:pt x="5909" y="15521"/>
                    </a:lnTo>
                    <a:lnTo>
                      <a:pt x="5909" y="14701"/>
                    </a:lnTo>
                    <a:close/>
                    <a:moveTo>
                      <a:pt x="6865" y="14701"/>
                    </a:moveTo>
                    <a:lnTo>
                      <a:pt x="6865" y="15521"/>
                    </a:lnTo>
                    <a:lnTo>
                      <a:pt x="6399" y="15521"/>
                    </a:lnTo>
                    <a:lnTo>
                      <a:pt x="6399" y="14701"/>
                    </a:lnTo>
                    <a:close/>
                    <a:moveTo>
                      <a:pt x="7355" y="14701"/>
                    </a:moveTo>
                    <a:lnTo>
                      <a:pt x="7355" y="15521"/>
                    </a:lnTo>
                    <a:lnTo>
                      <a:pt x="6890" y="15521"/>
                    </a:lnTo>
                    <a:lnTo>
                      <a:pt x="6890" y="14701"/>
                    </a:lnTo>
                    <a:close/>
                    <a:moveTo>
                      <a:pt x="7846" y="14701"/>
                    </a:moveTo>
                    <a:lnTo>
                      <a:pt x="7846" y="15521"/>
                    </a:lnTo>
                    <a:lnTo>
                      <a:pt x="7380" y="15521"/>
                    </a:lnTo>
                    <a:lnTo>
                      <a:pt x="7380" y="14701"/>
                    </a:lnTo>
                    <a:close/>
                    <a:moveTo>
                      <a:pt x="8336" y="14701"/>
                    </a:moveTo>
                    <a:lnTo>
                      <a:pt x="8336" y="15521"/>
                    </a:lnTo>
                    <a:lnTo>
                      <a:pt x="7870" y="15521"/>
                    </a:lnTo>
                    <a:lnTo>
                      <a:pt x="7870" y="14701"/>
                    </a:lnTo>
                    <a:close/>
                    <a:moveTo>
                      <a:pt x="8826" y="14701"/>
                    </a:moveTo>
                    <a:lnTo>
                      <a:pt x="8826" y="15521"/>
                    </a:lnTo>
                    <a:lnTo>
                      <a:pt x="8361" y="15521"/>
                    </a:lnTo>
                    <a:lnTo>
                      <a:pt x="8361" y="14701"/>
                    </a:lnTo>
                    <a:close/>
                    <a:moveTo>
                      <a:pt x="9317" y="14701"/>
                    </a:moveTo>
                    <a:lnTo>
                      <a:pt x="9317" y="15521"/>
                    </a:lnTo>
                    <a:lnTo>
                      <a:pt x="8851" y="15521"/>
                    </a:lnTo>
                    <a:lnTo>
                      <a:pt x="8851" y="14701"/>
                    </a:lnTo>
                    <a:close/>
                    <a:moveTo>
                      <a:pt x="9807" y="14701"/>
                    </a:moveTo>
                    <a:lnTo>
                      <a:pt x="9807" y="15521"/>
                    </a:lnTo>
                    <a:lnTo>
                      <a:pt x="9341" y="15521"/>
                    </a:lnTo>
                    <a:lnTo>
                      <a:pt x="9341" y="14701"/>
                    </a:lnTo>
                    <a:close/>
                    <a:moveTo>
                      <a:pt x="10297" y="14701"/>
                    </a:moveTo>
                    <a:lnTo>
                      <a:pt x="10297" y="15521"/>
                    </a:lnTo>
                    <a:lnTo>
                      <a:pt x="9832" y="15521"/>
                    </a:lnTo>
                    <a:lnTo>
                      <a:pt x="9832" y="14701"/>
                    </a:lnTo>
                    <a:close/>
                    <a:moveTo>
                      <a:pt x="10788" y="14701"/>
                    </a:moveTo>
                    <a:lnTo>
                      <a:pt x="10788" y="15521"/>
                    </a:lnTo>
                    <a:lnTo>
                      <a:pt x="10322" y="15521"/>
                    </a:lnTo>
                    <a:lnTo>
                      <a:pt x="10322" y="14701"/>
                    </a:lnTo>
                    <a:close/>
                    <a:moveTo>
                      <a:pt x="11278" y="14701"/>
                    </a:moveTo>
                    <a:lnTo>
                      <a:pt x="11278" y="15521"/>
                    </a:lnTo>
                    <a:lnTo>
                      <a:pt x="10812" y="15521"/>
                    </a:lnTo>
                    <a:lnTo>
                      <a:pt x="10812" y="14701"/>
                    </a:lnTo>
                    <a:close/>
                    <a:moveTo>
                      <a:pt x="11769" y="14701"/>
                    </a:moveTo>
                    <a:lnTo>
                      <a:pt x="11769" y="15521"/>
                    </a:lnTo>
                    <a:lnTo>
                      <a:pt x="11303" y="15521"/>
                    </a:lnTo>
                    <a:lnTo>
                      <a:pt x="11303" y="14701"/>
                    </a:lnTo>
                    <a:close/>
                    <a:moveTo>
                      <a:pt x="12259" y="14701"/>
                    </a:moveTo>
                    <a:lnTo>
                      <a:pt x="12259" y="15521"/>
                    </a:lnTo>
                    <a:lnTo>
                      <a:pt x="11793" y="15521"/>
                    </a:lnTo>
                    <a:lnTo>
                      <a:pt x="11793" y="14701"/>
                    </a:lnTo>
                    <a:close/>
                    <a:moveTo>
                      <a:pt x="12749" y="14701"/>
                    </a:moveTo>
                    <a:lnTo>
                      <a:pt x="12749" y="15521"/>
                    </a:lnTo>
                    <a:lnTo>
                      <a:pt x="12283" y="15521"/>
                    </a:lnTo>
                    <a:lnTo>
                      <a:pt x="12283" y="14701"/>
                    </a:lnTo>
                    <a:close/>
                    <a:moveTo>
                      <a:pt x="13240" y="14701"/>
                    </a:moveTo>
                    <a:lnTo>
                      <a:pt x="13240" y="15521"/>
                    </a:lnTo>
                    <a:lnTo>
                      <a:pt x="12774" y="15521"/>
                    </a:lnTo>
                    <a:lnTo>
                      <a:pt x="12774" y="14701"/>
                    </a:lnTo>
                    <a:close/>
                    <a:moveTo>
                      <a:pt x="13730" y="14701"/>
                    </a:moveTo>
                    <a:lnTo>
                      <a:pt x="13730" y="15521"/>
                    </a:lnTo>
                    <a:lnTo>
                      <a:pt x="13264" y="15521"/>
                    </a:lnTo>
                    <a:lnTo>
                      <a:pt x="13264" y="14701"/>
                    </a:lnTo>
                    <a:close/>
                    <a:moveTo>
                      <a:pt x="14220" y="14701"/>
                    </a:moveTo>
                    <a:lnTo>
                      <a:pt x="14220" y="15521"/>
                    </a:lnTo>
                    <a:lnTo>
                      <a:pt x="13754" y="15521"/>
                    </a:lnTo>
                    <a:lnTo>
                      <a:pt x="13754" y="14701"/>
                    </a:lnTo>
                    <a:close/>
                    <a:moveTo>
                      <a:pt x="14711" y="14701"/>
                    </a:moveTo>
                    <a:lnTo>
                      <a:pt x="14711" y="15521"/>
                    </a:lnTo>
                    <a:lnTo>
                      <a:pt x="14245" y="15521"/>
                    </a:lnTo>
                    <a:lnTo>
                      <a:pt x="14245" y="14701"/>
                    </a:lnTo>
                    <a:close/>
                    <a:moveTo>
                      <a:pt x="15201" y="14701"/>
                    </a:moveTo>
                    <a:lnTo>
                      <a:pt x="15201" y="15521"/>
                    </a:lnTo>
                    <a:lnTo>
                      <a:pt x="14735" y="15521"/>
                    </a:lnTo>
                    <a:lnTo>
                      <a:pt x="14735" y="14701"/>
                    </a:lnTo>
                    <a:close/>
                    <a:moveTo>
                      <a:pt x="15691" y="14701"/>
                    </a:moveTo>
                    <a:lnTo>
                      <a:pt x="15691" y="15521"/>
                    </a:lnTo>
                    <a:lnTo>
                      <a:pt x="15226" y="15521"/>
                    </a:lnTo>
                    <a:lnTo>
                      <a:pt x="15226" y="14701"/>
                    </a:lnTo>
                    <a:close/>
                    <a:moveTo>
                      <a:pt x="16182" y="14701"/>
                    </a:moveTo>
                    <a:lnTo>
                      <a:pt x="16182" y="15521"/>
                    </a:lnTo>
                    <a:lnTo>
                      <a:pt x="15716" y="15521"/>
                    </a:lnTo>
                    <a:lnTo>
                      <a:pt x="15716" y="14701"/>
                    </a:lnTo>
                    <a:close/>
                    <a:moveTo>
                      <a:pt x="16672" y="14701"/>
                    </a:moveTo>
                    <a:lnTo>
                      <a:pt x="16672" y="15521"/>
                    </a:lnTo>
                    <a:lnTo>
                      <a:pt x="16206" y="15521"/>
                    </a:lnTo>
                    <a:lnTo>
                      <a:pt x="16206" y="14701"/>
                    </a:lnTo>
                    <a:close/>
                    <a:moveTo>
                      <a:pt x="17162" y="14701"/>
                    </a:moveTo>
                    <a:lnTo>
                      <a:pt x="17162" y="15521"/>
                    </a:lnTo>
                    <a:lnTo>
                      <a:pt x="16697" y="15521"/>
                    </a:lnTo>
                    <a:lnTo>
                      <a:pt x="16697" y="14701"/>
                    </a:lnTo>
                    <a:close/>
                    <a:moveTo>
                      <a:pt x="17653" y="14701"/>
                    </a:moveTo>
                    <a:lnTo>
                      <a:pt x="17653" y="15521"/>
                    </a:lnTo>
                    <a:lnTo>
                      <a:pt x="17187" y="15521"/>
                    </a:lnTo>
                    <a:lnTo>
                      <a:pt x="17187" y="14701"/>
                    </a:lnTo>
                    <a:close/>
                    <a:moveTo>
                      <a:pt x="18143" y="14701"/>
                    </a:moveTo>
                    <a:lnTo>
                      <a:pt x="18143" y="15521"/>
                    </a:lnTo>
                    <a:lnTo>
                      <a:pt x="17677" y="15521"/>
                    </a:lnTo>
                    <a:lnTo>
                      <a:pt x="17677" y="14701"/>
                    </a:lnTo>
                    <a:close/>
                    <a:moveTo>
                      <a:pt x="18633" y="14701"/>
                    </a:moveTo>
                    <a:lnTo>
                      <a:pt x="18633" y="15521"/>
                    </a:lnTo>
                    <a:lnTo>
                      <a:pt x="18168" y="15521"/>
                    </a:lnTo>
                    <a:lnTo>
                      <a:pt x="18168" y="14701"/>
                    </a:lnTo>
                    <a:close/>
                    <a:moveTo>
                      <a:pt x="19124" y="14701"/>
                    </a:moveTo>
                    <a:lnTo>
                      <a:pt x="19124" y="15521"/>
                    </a:lnTo>
                    <a:lnTo>
                      <a:pt x="18658" y="15521"/>
                    </a:lnTo>
                    <a:lnTo>
                      <a:pt x="18658" y="14701"/>
                    </a:lnTo>
                    <a:close/>
                    <a:moveTo>
                      <a:pt x="19614" y="14701"/>
                    </a:moveTo>
                    <a:lnTo>
                      <a:pt x="19614" y="15521"/>
                    </a:lnTo>
                    <a:lnTo>
                      <a:pt x="19148" y="15521"/>
                    </a:lnTo>
                    <a:lnTo>
                      <a:pt x="19148" y="14701"/>
                    </a:lnTo>
                    <a:close/>
                    <a:moveTo>
                      <a:pt x="20105" y="14701"/>
                    </a:moveTo>
                    <a:lnTo>
                      <a:pt x="20105" y="15521"/>
                    </a:lnTo>
                    <a:lnTo>
                      <a:pt x="19639" y="15521"/>
                    </a:lnTo>
                    <a:lnTo>
                      <a:pt x="19639" y="14701"/>
                    </a:lnTo>
                    <a:close/>
                    <a:moveTo>
                      <a:pt x="20595" y="14701"/>
                    </a:moveTo>
                    <a:lnTo>
                      <a:pt x="20595" y="15521"/>
                    </a:lnTo>
                    <a:lnTo>
                      <a:pt x="20129" y="15521"/>
                    </a:lnTo>
                    <a:lnTo>
                      <a:pt x="20129" y="14701"/>
                    </a:lnTo>
                    <a:close/>
                    <a:moveTo>
                      <a:pt x="21085" y="14701"/>
                    </a:moveTo>
                    <a:lnTo>
                      <a:pt x="21085" y="15521"/>
                    </a:lnTo>
                    <a:lnTo>
                      <a:pt x="20619" y="15521"/>
                    </a:lnTo>
                    <a:lnTo>
                      <a:pt x="20619" y="14701"/>
                    </a:lnTo>
                    <a:close/>
                    <a:moveTo>
                      <a:pt x="21576" y="14701"/>
                    </a:moveTo>
                    <a:lnTo>
                      <a:pt x="21576" y="15521"/>
                    </a:lnTo>
                    <a:lnTo>
                      <a:pt x="21110" y="15521"/>
                    </a:lnTo>
                    <a:lnTo>
                      <a:pt x="21110" y="14701"/>
                    </a:lnTo>
                    <a:close/>
                    <a:moveTo>
                      <a:pt x="491" y="15564"/>
                    </a:moveTo>
                    <a:lnTo>
                      <a:pt x="491" y="16383"/>
                    </a:lnTo>
                    <a:lnTo>
                      <a:pt x="25" y="16383"/>
                    </a:lnTo>
                    <a:lnTo>
                      <a:pt x="25" y="15564"/>
                    </a:lnTo>
                    <a:close/>
                    <a:moveTo>
                      <a:pt x="981" y="15564"/>
                    </a:moveTo>
                    <a:lnTo>
                      <a:pt x="981" y="16383"/>
                    </a:lnTo>
                    <a:lnTo>
                      <a:pt x="515" y="16383"/>
                    </a:lnTo>
                    <a:lnTo>
                      <a:pt x="515" y="15564"/>
                    </a:lnTo>
                    <a:close/>
                    <a:moveTo>
                      <a:pt x="1471" y="15564"/>
                    </a:moveTo>
                    <a:lnTo>
                      <a:pt x="1471" y="16383"/>
                    </a:lnTo>
                    <a:lnTo>
                      <a:pt x="1005" y="16383"/>
                    </a:lnTo>
                    <a:lnTo>
                      <a:pt x="1005" y="15564"/>
                    </a:lnTo>
                    <a:close/>
                    <a:moveTo>
                      <a:pt x="1961" y="15564"/>
                    </a:moveTo>
                    <a:lnTo>
                      <a:pt x="1961" y="16383"/>
                    </a:lnTo>
                    <a:lnTo>
                      <a:pt x="1496" y="16383"/>
                    </a:lnTo>
                    <a:lnTo>
                      <a:pt x="1496" y="15564"/>
                    </a:lnTo>
                    <a:close/>
                    <a:moveTo>
                      <a:pt x="2452" y="15564"/>
                    </a:moveTo>
                    <a:lnTo>
                      <a:pt x="2452" y="16383"/>
                    </a:lnTo>
                    <a:lnTo>
                      <a:pt x="1986" y="16383"/>
                    </a:lnTo>
                    <a:lnTo>
                      <a:pt x="1986" y="15564"/>
                    </a:lnTo>
                    <a:close/>
                    <a:moveTo>
                      <a:pt x="2942" y="15564"/>
                    </a:moveTo>
                    <a:lnTo>
                      <a:pt x="2942" y="16383"/>
                    </a:lnTo>
                    <a:lnTo>
                      <a:pt x="2476" y="16383"/>
                    </a:lnTo>
                    <a:lnTo>
                      <a:pt x="2476" y="15564"/>
                    </a:lnTo>
                    <a:close/>
                    <a:moveTo>
                      <a:pt x="3433" y="15564"/>
                    </a:moveTo>
                    <a:lnTo>
                      <a:pt x="3433" y="16383"/>
                    </a:lnTo>
                    <a:lnTo>
                      <a:pt x="2967" y="16383"/>
                    </a:lnTo>
                    <a:lnTo>
                      <a:pt x="2967" y="15564"/>
                    </a:lnTo>
                    <a:close/>
                    <a:moveTo>
                      <a:pt x="3923" y="15564"/>
                    </a:moveTo>
                    <a:lnTo>
                      <a:pt x="3923" y="16383"/>
                    </a:lnTo>
                    <a:lnTo>
                      <a:pt x="3457" y="16383"/>
                    </a:lnTo>
                    <a:lnTo>
                      <a:pt x="3457" y="15564"/>
                    </a:lnTo>
                    <a:close/>
                    <a:moveTo>
                      <a:pt x="4413" y="15564"/>
                    </a:moveTo>
                    <a:lnTo>
                      <a:pt x="4413" y="16383"/>
                    </a:lnTo>
                    <a:lnTo>
                      <a:pt x="3947" y="16383"/>
                    </a:lnTo>
                    <a:lnTo>
                      <a:pt x="3947" y="15564"/>
                    </a:lnTo>
                    <a:close/>
                    <a:moveTo>
                      <a:pt x="4904" y="15564"/>
                    </a:moveTo>
                    <a:lnTo>
                      <a:pt x="4904" y="16383"/>
                    </a:lnTo>
                    <a:lnTo>
                      <a:pt x="4438" y="16383"/>
                    </a:lnTo>
                    <a:lnTo>
                      <a:pt x="4438" y="15564"/>
                    </a:lnTo>
                    <a:close/>
                    <a:moveTo>
                      <a:pt x="5394" y="15564"/>
                    </a:moveTo>
                    <a:lnTo>
                      <a:pt x="5394" y="16383"/>
                    </a:lnTo>
                    <a:lnTo>
                      <a:pt x="4928" y="16383"/>
                    </a:lnTo>
                    <a:lnTo>
                      <a:pt x="4928" y="15564"/>
                    </a:lnTo>
                    <a:close/>
                    <a:moveTo>
                      <a:pt x="5884" y="15564"/>
                    </a:moveTo>
                    <a:lnTo>
                      <a:pt x="5884" y="16383"/>
                    </a:lnTo>
                    <a:lnTo>
                      <a:pt x="5418" y="16383"/>
                    </a:lnTo>
                    <a:lnTo>
                      <a:pt x="5418" y="15564"/>
                    </a:lnTo>
                    <a:close/>
                    <a:moveTo>
                      <a:pt x="6375" y="15564"/>
                    </a:moveTo>
                    <a:lnTo>
                      <a:pt x="6375" y="16383"/>
                    </a:lnTo>
                    <a:lnTo>
                      <a:pt x="5909" y="16383"/>
                    </a:lnTo>
                    <a:lnTo>
                      <a:pt x="5909" y="15564"/>
                    </a:lnTo>
                    <a:close/>
                    <a:moveTo>
                      <a:pt x="6865" y="15564"/>
                    </a:moveTo>
                    <a:lnTo>
                      <a:pt x="6865" y="16383"/>
                    </a:lnTo>
                    <a:lnTo>
                      <a:pt x="6399" y="16383"/>
                    </a:lnTo>
                    <a:lnTo>
                      <a:pt x="6399" y="15564"/>
                    </a:lnTo>
                    <a:close/>
                    <a:moveTo>
                      <a:pt x="7355" y="15564"/>
                    </a:moveTo>
                    <a:lnTo>
                      <a:pt x="7355" y="16383"/>
                    </a:lnTo>
                    <a:lnTo>
                      <a:pt x="6890" y="16383"/>
                    </a:lnTo>
                    <a:lnTo>
                      <a:pt x="6890" y="15564"/>
                    </a:lnTo>
                    <a:close/>
                    <a:moveTo>
                      <a:pt x="7846" y="15564"/>
                    </a:moveTo>
                    <a:lnTo>
                      <a:pt x="7846" y="16383"/>
                    </a:lnTo>
                    <a:lnTo>
                      <a:pt x="7380" y="16383"/>
                    </a:lnTo>
                    <a:lnTo>
                      <a:pt x="7380" y="15564"/>
                    </a:lnTo>
                    <a:close/>
                    <a:moveTo>
                      <a:pt x="8336" y="15564"/>
                    </a:moveTo>
                    <a:lnTo>
                      <a:pt x="8336" y="16383"/>
                    </a:lnTo>
                    <a:lnTo>
                      <a:pt x="7870" y="16383"/>
                    </a:lnTo>
                    <a:lnTo>
                      <a:pt x="7870" y="15564"/>
                    </a:lnTo>
                    <a:close/>
                    <a:moveTo>
                      <a:pt x="8826" y="15564"/>
                    </a:moveTo>
                    <a:lnTo>
                      <a:pt x="8826" y="16383"/>
                    </a:lnTo>
                    <a:lnTo>
                      <a:pt x="8361" y="16383"/>
                    </a:lnTo>
                    <a:lnTo>
                      <a:pt x="8361" y="15564"/>
                    </a:lnTo>
                    <a:close/>
                    <a:moveTo>
                      <a:pt x="9317" y="15564"/>
                    </a:moveTo>
                    <a:lnTo>
                      <a:pt x="9317" y="16383"/>
                    </a:lnTo>
                    <a:lnTo>
                      <a:pt x="8851" y="16383"/>
                    </a:lnTo>
                    <a:lnTo>
                      <a:pt x="8851" y="15564"/>
                    </a:lnTo>
                    <a:close/>
                    <a:moveTo>
                      <a:pt x="9807" y="15564"/>
                    </a:moveTo>
                    <a:lnTo>
                      <a:pt x="9807" y="16383"/>
                    </a:lnTo>
                    <a:lnTo>
                      <a:pt x="9341" y="16383"/>
                    </a:lnTo>
                    <a:lnTo>
                      <a:pt x="9341" y="15564"/>
                    </a:lnTo>
                    <a:close/>
                    <a:moveTo>
                      <a:pt x="10297" y="15564"/>
                    </a:moveTo>
                    <a:lnTo>
                      <a:pt x="10297" y="16383"/>
                    </a:lnTo>
                    <a:lnTo>
                      <a:pt x="9832" y="16383"/>
                    </a:lnTo>
                    <a:lnTo>
                      <a:pt x="9832" y="15564"/>
                    </a:lnTo>
                    <a:close/>
                    <a:moveTo>
                      <a:pt x="10788" y="15564"/>
                    </a:moveTo>
                    <a:lnTo>
                      <a:pt x="10788" y="16383"/>
                    </a:lnTo>
                    <a:lnTo>
                      <a:pt x="10322" y="16383"/>
                    </a:lnTo>
                    <a:lnTo>
                      <a:pt x="10322" y="15564"/>
                    </a:lnTo>
                    <a:close/>
                    <a:moveTo>
                      <a:pt x="11278" y="15564"/>
                    </a:moveTo>
                    <a:lnTo>
                      <a:pt x="11278" y="16383"/>
                    </a:lnTo>
                    <a:lnTo>
                      <a:pt x="10812" y="16383"/>
                    </a:lnTo>
                    <a:lnTo>
                      <a:pt x="10812" y="15564"/>
                    </a:lnTo>
                    <a:close/>
                    <a:moveTo>
                      <a:pt x="11769" y="15564"/>
                    </a:moveTo>
                    <a:lnTo>
                      <a:pt x="11769" y="16383"/>
                    </a:lnTo>
                    <a:lnTo>
                      <a:pt x="11303" y="16383"/>
                    </a:lnTo>
                    <a:lnTo>
                      <a:pt x="11303" y="15564"/>
                    </a:lnTo>
                    <a:close/>
                    <a:moveTo>
                      <a:pt x="12259" y="15564"/>
                    </a:moveTo>
                    <a:lnTo>
                      <a:pt x="12259" y="16383"/>
                    </a:lnTo>
                    <a:lnTo>
                      <a:pt x="11793" y="16383"/>
                    </a:lnTo>
                    <a:lnTo>
                      <a:pt x="11793" y="15564"/>
                    </a:lnTo>
                    <a:close/>
                    <a:moveTo>
                      <a:pt x="12749" y="15564"/>
                    </a:moveTo>
                    <a:lnTo>
                      <a:pt x="12749" y="16383"/>
                    </a:lnTo>
                    <a:lnTo>
                      <a:pt x="12283" y="16383"/>
                    </a:lnTo>
                    <a:lnTo>
                      <a:pt x="12283" y="15564"/>
                    </a:lnTo>
                    <a:close/>
                    <a:moveTo>
                      <a:pt x="13240" y="15564"/>
                    </a:moveTo>
                    <a:lnTo>
                      <a:pt x="13240" y="16383"/>
                    </a:lnTo>
                    <a:lnTo>
                      <a:pt x="12774" y="16383"/>
                    </a:lnTo>
                    <a:lnTo>
                      <a:pt x="12774" y="15564"/>
                    </a:lnTo>
                    <a:close/>
                    <a:moveTo>
                      <a:pt x="13730" y="15564"/>
                    </a:moveTo>
                    <a:lnTo>
                      <a:pt x="13730" y="16383"/>
                    </a:lnTo>
                    <a:lnTo>
                      <a:pt x="13264" y="16383"/>
                    </a:lnTo>
                    <a:lnTo>
                      <a:pt x="13264" y="15564"/>
                    </a:lnTo>
                    <a:close/>
                    <a:moveTo>
                      <a:pt x="14220" y="15564"/>
                    </a:moveTo>
                    <a:lnTo>
                      <a:pt x="14220" y="16383"/>
                    </a:lnTo>
                    <a:lnTo>
                      <a:pt x="13754" y="16383"/>
                    </a:lnTo>
                    <a:lnTo>
                      <a:pt x="13754" y="15564"/>
                    </a:lnTo>
                    <a:close/>
                    <a:moveTo>
                      <a:pt x="14711" y="15564"/>
                    </a:moveTo>
                    <a:lnTo>
                      <a:pt x="14711" y="16383"/>
                    </a:lnTo>
                    <a:lnTo>
                      <a:pt x="14245" y="16383"/>
                    </a:lnTo>
                    <a:lnTo>
                      <a:pt x="14245" y="15564"/>
                    </a:lnTo>
                    <a:close/>
                    <a:moveTo>
                      <a:pt x="15201" y="15564"/>
                    </a:moveTo>
                    <a:lnTo>
                      <a:pt x="15201" y="16383"/>
                    </a:lnTo>
                    <a:lnTo>
                      <a:pt x="14735" y="16383"/>
                    </a:lnTo>
                    <a:lnTo>
                      <a:pt x="14735" y="15564"/>
                    </a:lnTo>
                    <a:close/>
                    <a:moveTo>
                      <a:pt x="15691" y="15564"/>
                    </a:moveTo>
                    <a:lnTo>
                      <a:pt x="15691" y="16383"/>
                    </a:lnTo>
                    <a:lnTo>
                      <a:pt x="15226" y="16383"/>
                    </a:lnTo>
                    <a:lnTo>
                      <a:pt x="15226" y="15564"/>
                    </a:lnTo>
                    <a:close/>
                    <a:moveTo>
                      <a:pt x="16182" y="15564"/>
                    </a:moveTo>
                    <a:lnTo>
                      <a:pt x="16182" y="16383"/>
                    </a:lnTo>
                    <a:lnTo>
                      <a:pt x="15716" y="16383"/>
                    </a:lnTo>
                    <a:lnTo>
                      <a:pt x="15716" y="15564"/>
                    </a:lnTo>
                    <a:close/>
                    <a:moveTo>
                      <a:pt x="16672" y="15564"/>
                    </a:moveTo>
                    <a:lnTo>
                      <a:pt x="16672" y="16383"/>
                    </a:lnTo>
                    <a:lnTo>
                      <a:pt x="16206" y="16383"/>
                    </a:lnTo>
                    <a:lnTo>
                      <a:pt x="16206" y="15564"/>
                    </a:lnTo>
                    <a:close/>
                    <a:moveTo>
                      <a:pt x="17162" y="15564"/>
                    </a:moveTo>
                    <a:lnTo>
                      <a:pt x="17162" y="16383"/>
                    </a:lnTo>
                    <a:lnTo>
                      <a:pt x="16697" y="16383"/>
                    </a:lnTo>
                    <a:lnTo>
                      <a:pt x="16697" y="15564"/>
                    </a:lnTo>
                    <a:close/>
                    <a:moveTo>
                      <a:pt x="17653" y="15564"/>
                    </a:moveTo>
                    <a:lnTo>
                      <a:pt x="17653" y="16383"/>
                    </a:lnTo>
                    <a:lnTo>
                      <a:pt x="17187" y="16383"/>
                    </a:lnTo>
                    <a:lnTo>
                      <a:pt x="17187" y="15564"/>
                    </a:lnTo>
                    <a:close/>
                    <a:moveTo>
                      <a:pt x="18143" y="15564"/>
                    </a:moveTo>
                    <a:lnTo>
                      <a:pt x="18143" y="16383"/>
                    </a:lnTo>
                    <a:lnTo>
                      <a:pt x="17677" y="16383"/>
                    </a:lnTo>
                    <a:lnTo>
                      <a:pt x="17677" y="15564"/>
                    </a:lnTo>
                    <a:close/>
                    <a:moveTo>
                      <a:pt x="18633" y="15564"/>
                    </a:moveTo>
                    <a:lnTo>
                      <a:pt x="18633" y="16383"/>
                    </a:lnTo>
                    <a:lnTo>
                      <a:pt x="18168" y="16383"/>
                    </a:lnTo>
                    <a:lnTo>
                      <a:pt x="18168" y="15564"/>
                    </a:lnTo>
                    <a:close/>
                    <a:moveTo>
                      <a:pt x="19124" y="15564"/>
                    </a:moveTo>
                    <a:lnTo>
                      <a:pt x="19124" y="16383"/>
                    </a:lnTo>
                    <a:lnTo>
                      <a:pt x="18658" y="16383"/>
                    </a:lnTo>
                    <a:lnTo>
                      <a:pt x="18658" y="15564"/>
                    </a:lnTo>
                    <a:close/>
                    <a:moveTo>
                      <a:pt x="19614" y="15564"/>
                    </a:moveTo>
                    <a:lnTo>
                      <a:pt x="19614" y="16383"/>
                    </a:lnTo>
                    <a:lnTo>
                      <a:pt x="19148" y="16383"/>
                    </a:lnTo>
                    <a:lnTo>
                      <a:pt x="19148" y="15564"/>
                    </a:lnTo>
                    <a:close/>
                    <a:moveTo>
                      <a:pt x="20105" y="15564"/>
                    </a:moveTo>
                    <a:lnTo>
                      <a:pt x="20105" y="16383"/>
                    </a:lnTo>
                    <a:lnTo>
                      <a:pt x="19639" y="16383"/>
                    </a:lnTo>
                    <a:lnTo>
                      <a:pt x="19639" y="15564"/>
                    </a:lnTo>
                    <a:close/>
                    <a:moveTo>
                      <a:pt x="20595" y="15564"/>
                    </a:moveTo>
                    <a:lnTo>
                      <a:pt x="20595" y="16383"/>
                    </a:lnTo>
                    <a:lnTo>
                      <a:pt x="20129" y="16383"/>
                    </a:lnTo>
                    <a:lnTo>
                      <a:pt x="20129" y="15564"/>
                    </a:lnTo>
                    <a:close/>
                    <a:moveTo>
                      <a:pt x="21085" y="15564"/>
                    </a:moveTo>
                    <a:lnTo>
                      <a:pt x="21085" y="16383"/>
                    </a:lnTo>
                    <a:lnTo>
                      <a:pt x="20619" y="16383"/>
                    </a:lnTo>
                    <a:lnTo>
                      <a:pt x="20619" y="15564"/>
                    </a:lnTo>
                    <a:close/>
                    <a:moveTo>
                      <a:pt x="21576" y="15564"/>
                    </a:moveTo>
                    <a:lnTo>
                      <a:pt x="21576" y="16383"/>
                    </a:lnTo>
                    <a:lnTo>
                      <a:pt x="21110" y="16383"/>
                    </a:lnTo>
                    <a:lnTo>
                      <a:pt x="21110" y="15564"/>
                    </a:lnTo>
                    <a:close/>
                    <a:moveTo>
                      <a:pt x="491" y="16426"/>
                    </a:moveTo>
                    <a:lnTo>
                      <a:pt x="491" y="17245"/>
                    </a:lnTo>
                    <a:lnTo>
                      <a:pt x="25" y="17245"/>
                    </a:lnTo>
                    <a:lnTo>
                      <a:pt x="25" y="16426"/>
                    </a:lnTo>
                    <a:close/>
                    <a:moveTo>
                      <a:pt x="981" y="16426"/>
                    </a:moveTo>
                    <a:lnTo>
                      <a:pt x="981" y="17245"/>
                    </a:lnTo>
                    <a:lnTo>
                      <a:pt x="515" y="17245"/>
                    </a:lnTo>
                    <a:lnTo>
                      <a:pt x="515" y="16426"/>
                    </a:lnTo>
                    <a:close/>
                    <a:moveTo>
                      <a:pt x="1471" y="16426"/>
                    </a:moveTo>
                    <a:lnTo>
                      <a:pt x="1471" y="17245"/>
                    </a:lnTo>
                    <a:lnTo>
                      <a:pt x="1005" y="17245"/>
                    </a:lnTo>
                    <a:lnTo>
                      <a:pt x="1005" y="16426"/>
                    </a:lnTo>
                    <a:close/>
                    <a:moveTo>
                      <a:pt x="1961" y="16426"/>
                    </a:moveTo>
                    <a:lnTo>
                      <a:pt x="1961" y="17245"/>
                    </a:lnTo>
                    <a:lnTo>
                      <a:pt x="1496" y="17245"/>
                    </a:lnTo>
                    <a:lnTo>
                      <a:pt x="1496" y="16426"/>
                    </a:lnTo>
                    <a:close/>
                    <a:moveTo>
                      <a:pt x="2452" y="16426"/>
                    </a:moveTo>
                    <a:lnTo>
                      <a:pt x="2452" y="17245"/>
                    </a:lnTo>
                    <a:lnTo>
                      <a:pt x="1986" y="17245"/>
                    </a:lnTo>
                    <a:lnTo>
                      <a:pt x="1986" y="16426"/>
                    </a:lnTo>
                    <a:close/>
                    <a:moveTo>
                      <a:pt x="2942" y="16426"/>
                    </a:moveTo>
                    <a:lnTo>
                      <a:pt x="2942" y="17245"/>
                    </a:lnTo>
                    <a:lnTo>
                      <a:pt x="2476" y="17245"/>
                    </a:lnTo>
                    <a:lnTo>
                      <a:pt x="2476" y="16426"/>
                    </a:lnTo>
                    <a:close/>
                    <a:moveTo>
                      <a:pt x="3433" y="16426"/>
                    </a:moveTo>
                    <a:lnTo>
                      <a:pt x="3433" y="17245"/>
                    </a:lnTo>
                    <a:lnTo>
                      <a:pt x="2967" y="17245"/>
                    </a:lnTo>
                    <a:lnTo>
                      <a:pt x="2967" y="16426"/>
                    </a:lnTo>
                    <a:close/>
                    <a:moveTo>
                      <a:pt x="3923" y="16426"/>
                    </a:moveTo>
                    <a:lnTo>
                      <a:pt x="3923" y="17245"/>
                    </a:lnTo>
                    <a:lnTo>
                      <a:pt x="3457" y="17245"/>
                    </a:lnTo>
                    <a:lnTo>
                      <a:pt x="3457" y="16426"/>
                    </a:lnTo>
                    <a:close/>
                    <a:moveTo>
                      <a:pt x="4413" y="16426"/>
                    </a:moveTo>
                    <a:lnTo>
                      <a:pt x="4413" y="17245"/>
                    </a:lnTo>
                    <a:lnTo>
                      <a:pt x="3947" y="17245"/>
                    </a:lnTo>
                    <a:lnTo>
                      <a:pt x="3947" y="16426"/>
                    </a:lnTo>
                    <a:close/>
                    <a:moveTo>
                      <a:pt x="4904" y="16426"/>
                    </a:moveTo>
                    <a:lnTo>
                      <a:pt x="4904" y="17245"/>
                    </a:lnTo>
                    <a:lnTo>
                      <a:pt x="4438" y="17245"/>
                    </a:lnTo>
                    <a:lnTo>
                      <a:pt x="4438" y="16426"/>
                    </a:lnTo>
                    <a:close/>
                    <a:moveTo>
                      <a:pt x="5394" y="16426"/>
                    </a:moveTo>
                    <a:lnTo>
                      <a:pt x="5394" y="17245"/>
                    </a:lnTo>
                    <a:lnTo>
                      <a:pt x="4928" y="17245"/>
                    </a:lnTo>
                    <a:lnTo>
                      <a:pt x="4928" y="16426"/>
                    </a:lnTo>
                    <a:close/>
                    <a:moveTo>
                      <a:pt x="5884" y="16426"/>
                    </a:moveTo>
                    <a:lnTo>
                      <a:pt x="5884" y="17245"/>
                    </a:lnTo>
                    <a:lnTo>
                      <a:pt x="5418" y="17245"/>
                    </a:lnTo>
                    <a:lnTo>
                      <a:pt x="5418" y="16426"/>
                    </a:lnTo>
                    <a:close/>
                    <a:moveTo>
                      <a:pt x="6375" y="16426"/>
                    </a:moveTo>
                    <a:lnTo>
                      <a:pt x="6375" y="17245"/>
                    </a:lnTo>
                    <a:lnTo>
                      <a:pt x="5909" y="17245"/>
                    </a:lnTo>
                    <a:lnTo>
                      <a:pt x="5909" y="16426"/>
                    </a:lnTo>
                    <a:close/>
                    <a:moveTo>
                      <a:pt x="6865" y="16426"/>
                    </a:moveTo>
                    <a:lnTo>
                      <a:pt x="6865" y="17245"/>
                    </a:lnTo>
                    <a:lnTo>
                      <a:pt x="6399" y="17245"/>
                    </a:lnTo>
                    <a:lnTo>
                      <a:pt x="6399" y="16426"/>
                    </a:lnTo>
                    <a:close/>
                    <a:moveTo>
                      <a:pt x="7355" y="16426"/>
                    </a:moveTo>
                    <a:lnTo>
                      <a:pt x="7355" y="17245"/>
                    </a:lnTo>
                    <a:lnTo>
                      <a:pt x="6890" y="17245"/>
                    </a:lnTo>
                    <a:lnTo>
                      <a:pt x="6890" y="16426"/>
                    </a:lnTo>
                    <a:close/>
                    <a:moveTo>
                      <a:pt x="7846" y="16426"/>
                    </a:moveTo>
                    <a:lnTo>
                      <a:pt x="7846" y="17245"/>
                    </a:lnTo>
                    <a:lnTo>
                      <a:pt x="7380" y="17245"/>
                    </a:lnTo>
                    <a:lnTo>
                      <a:pt x="7380" y="16426"/>
                    </a:lnTo>
                    <a:close/>
                    <a:moveTo>
                      <a:pt x="8336" y="16426"/>
                    </a:moveTo>
                    <a:lnTo>
                      <a:pt x="8336" y="17245"/>
                    </a:lnTo>
                    <a:lnTo>
                      <a:pt x="7870" y="17245"/>
                    </a:lnTo>
                    <a:lnTo>
                      <a:pt x="7870" y="16426"/>
                    </a:lnTo>
                    <a:close/>
                    <a:moveTo>
                      <a:pt x="8826" y="16426"/>
                    </a:moveTo>
                    <a:lnTo>
                      <a:pt x="8826" y="17245"/>
                    </a:lnTo>
                    <a:lnTo>
                      <a:pt x="8361" y="17245"/>
                    </a:lnTo>
                    <a:lnTo>
                      <a:pt x="8361" y="16426"/>
                    </a:lnTo>
                    <a:close/>
                    <a:moveTo>
                      <a:pt x="9317" y="16426"/>
                    </a:moveTo>
                    <a:lnTo>
                      <a:pt x="9317" y="17245"/>
                    </a:lnTo>
                    <a:lnTo>
                      <a:pt x="8851" y="17245"/>
                    </a:lnTo>
                    <a:lnTo>
                      <a:pt x="8851" y="16426"/>
                    </a:lnTo>
                    <a:close/>
                    <a:moveTo>
                      <a:pt x="9807" y="16426"/>
                    </a:moveTo>
                    <a:lnTo>
                      <a:pt x="9807" y="17245"/>
                    </a:lnTo>
                    <a:lnTo>
                      <a:pt x="9341" y="17245"/>
                    </a:lnTo>
                    <a:lnTo>
                      <a:pt x="9341" y="16426"/>
                    </a:lnTo>
                    <a:close/>
                    <a:moveTo>
                      <a:pt x="10297" y="16426"/>
                    </a:moveTo>
                    <a:lnTo>
                      <a:pt x="10297" y="17245"/>
                    </a:lnTo>
                    <a:lnTo>
                      <a:pt x="9832" y="17245"/>
                    </a:lnTo>
                    <a:lnTo>
                      <a:pt x="9832" y="16426"/>
                    </a:lnTo>
                    <a:close/>
                    <a:moveTo>
                      <a:pt x="10788" y="16426"/>
                    </a:moveTo>
                    <a:lnTo>
                      <a:pt x="10788" y="17245"/>
                    </a:lnTo>
                    <a:lnTo>
                      <a:pt x="10322" y="17245"/>
                    </a:lnTo>
                    <a:lnTo>
                      <a:pt x="10322" y="16426"/>
                    </a:lnTo>
                    <a:close/>
                    <a:moveTo>
                      <a:pt x="11278" y="16426"/>
                    </a:moveTo>
                    <a:lnTo>
                      <a:pt x="11278" y="17245"/>
                    </a:lnTo>
                    <a:lnTo>
                      <a:pt x="10812" y="17245"/>
                    </a:lnTo>
                    <a:lnTo>
                      <a:pt x="10812" y="16426"/>
                    </a:lnTo>
                    <a:close/>
                    <a:moveTo>
                      <a:pt x="11769" y="16426"/>
                    </a:moveTo>
                    <a:lnTo>
                      <a:pt x="11769" y="17245"/>
                    </a:lnTo>
                    <a:lnTo>
                      <a:pt x="11303" y="17245"/>
                    </a:lnTo>
                    <a:lnTo>
                      <a:pt x="11303" y="16426"/>
                    </a:lnTo>
                    <a:close/>
                    <a:moveTo>
                      <a:pt x="12259" y="16426"/>
                    </a:moveTo>
                    <a:lnTo>
                      <a:pt x="12259" y="17245"/>
                    </a:lnTo>
                    <a:lnTo>
                      <a:pt x="11793" y="17245"/>
                    </a:lnTo>
                    <a:lnTo>
                      <a:pt x="11793" y="16426"/>
                    </a:lnTo>
                    <a:close/>
                    <a:moveTo>
                      <a:pt x="12749" y="16426"/>
                    </a:moveTo>
                    <a:lnTo>
                      <a:pt x="12749" y="17245"/>
                    </a:lnTo>
                    <a:lnTo>
                      <a:pt x="12283" y="17245"/>
                    </a:lnTo>
                    <a:lnTo>
                      <a:pt x="12283" y="16426"/>
                    </a:lnTo>
                    <a:close/>
                    <a:moveTo>
                      <a:pt x="13240" y="16426"/>
                    </a:moveTo>
                    <a:lnTo>
                      <a:pt x="13240" y="17245"/>
                    </a:lnTo>
                    <a:lnTo>
                      <a:pt x="12774" y="17245"/>
                    </a:lnTo>
                    <a:lnTo>
                      <a:pt x="12774" y="16426"/>
                    </a:lnTo>
                    <a:close/>
                    <a:moveTo>
                      <a:pt x="13730" y="16426"/>
                    </a:moveTo>
                    <a:lnTo>
                      <a:pt x="13730" y="17245"/>
                    </a:lnTo>
                    <a:lnTo>
                      <a:pt x="13264" y="17245"/>
                    </a:lnTo>
                    <a:lnTo>
                      <a:pt x="13264" y="16426"/>
                    </a:lnTo>
                    <a:close/>
                    <a:moveTo>
                      <a:pt x="14220" y="16426"/>
                    </a:moveTo>
                    <a:lnTo>
                      <a:pt x="14220" y="17245"/>
                    </a:lnTo>
                    <a:lnTo>
                      <a:pt x="13754" y="17245"/>
                    </a:lnTo>
                    <a:lnTo>
                      <a:pt x="13754" y="16426"/>
                    </a:lnTo>
                    <a:close/>
                    <a:moveTo>
                      <a:pt x="14711" y="16426"/>
                    </a:moveTo>
                    <a:lnTo>
                      <a:pt x="14711" y="17245"/>
                    </a:lnTo>
                    <a:lnTo>
                      <a:pt x="14245" y="17245"/>
                    </a:lnTo>
                    <a:lnTo>
                      <a:pt x="14245" y="16426"/>
                    </a:lnTo>
                    <a:close/>
                    <a:moveTo>
                      <a:pt x="15201" y="16426"/>
                    </a:moveTo>
                    <a:lnTo>
                      <a:pt x="15201" y="17245"/>
                    </a:lnTo>
                    <a:lnTo>
                      <a:pt x="14735" y="17245"/>
                    </a:lnTo>
                    <a:lnTo>
                      <a:pt x="14735" y="16426"/>
                    </a:lnTo>
                    <a:close/>
                    <a:moveTo>
                      <a:pt x="15691" y="16426"/>
                    </a:moveTo>
                    <a:lnTo>
                      <a:pt x="15691" y="17245"/>
                    </a:lnTo>
                    <a:lnTo>
                      <a:pt x="15226" y="17245"/>
                    </a:lnTo>
                    <a:lnTo>
                      <a:pt x="15226" y="16426"/>
                    </a:lnTo>
                    <a:close/>
                    <a:moveTo>
                      <a:pt x="16182" y="16426"/>
                    </a:moveTo>
                    <a:lnTo>
                      <a:pt x="16182" y="17245"/>
                    </a:lnTo>
                    <a:lnTo>
                      <a:pt x="15716" y="17245"/>
                    </a:lnTo>
                    <a:lnTo>
                      <a:pt x="15716" y="16426"/>
                    </a:lnTo>
                    <a:close/>
                    <a:moveTo>
                      <a:pt x="16672" y="16426"/>
                    </a:moveTo>
                    <a:lnTo>
                      <a:pt x="16672" y="17245"/>
                    </a:lnTo>
                    <a:lnTo>
                      <a:pt x="16206" y="17245"/>
                    </a:lnTo>
                    <a:lnTo>
                      <a:pt x="16206" y="16426"/>
                    </a:lnTo>
                    <a:close/>
                    <a:moveTo>
                      <a:pt x="17162" y="16426"/>
                    </a:moveTo>
                    <a:lnTo>
                      <a:pt x="17162" y="17245"/>
                    </a:lnTo>
                    <a:lnTo>
                      <a:pt x="16697" y="17245"/>
                    </a:lnTo>
                    <a:lnTo>
                      <a:pt x="16697" y="16426"/>
                    </a:lnTo>
                    <a:close/>
                    <a:moveTo>
                      <a:pt x="17653" y="16426"/>
                    </a:moveTo>
                    <a:lnTo>
                      <a:pt x="17653" y="17245"/>
                    </a:lnTo>
                    <a:lnTo>
                      <a:pt x="17187" y="17245"/>
                    </a:lnTo>
                    <a:lnTo>
                      <a:pt x="17187" y="16426"/>
                    </a:lnTo>
                    <a:close/>
                    <a:moveTo>
                      <a:pt x="18143" y="16426"/>
                    </a:moveTo>
                    <a:lnTo>
                      <a:pt x="18143" y="17245"/>
                    </a:lnTo>
                    <a:lnTo>
                      <a:pt x="17677" y="17245"/>
                    </a:lnTo>
                    <a:lnTo>
                      <a:pt x="17677" y="16426"/>
                    </a:lnTo>
                    <a:close/>
                    <a:moveTo>
                      <a:pt x="18633" y="16426"/>
                    </a:moveTo>
                    <a:lnTo>
                      <a:pt x="18633" y="17245"/>
                    </a:lnTo>
                    <a:lnTo>
                      <a:pt x="18168" y="17245"/>
                    </a:lnTo>
                    <a:lnTo>
                      <a:pt x="18168" y="16426"/>
                    </a:lnTo>
                    <a:close/>
                    <a:moveTo>
                      <a:pt x="19124" y="16426"/>
                    </a:moveTo>
                    <a:lnTo>
                      <a:pt x="19124" y="17245"/>
                    </a:lnTo>
                    <a:lnTo>
                      <a:pt x="18658" y="17245"/>
                    </a:lnTo>
                    <a:lnTo>
                      <a:pt x="18658" y="16426"/>
                    </a:lnTo>
                    <a:close/>
                    <a:moveTo>
                      <a:pt x="19614" y="16426"/>
                    </a:moveTo>
                    <a:lnTo>
                      <a:pt x="19614" y="17245"/>
                    </a:lnTo>
                    <a:lnTo>
                      <a:pt x="19148" y="17245"/>
                    </a:lnTo>
                    <a:lnTo>
                      <a:pt x="19148" y="16426"/>
                    </a:lnTo>
                    <a:close/>
                    <a:moveTo>
                      <a:pt x="20105" y="16426"/>
                    </a:moveTo>
                    <a:lnTo>
                      <a:pt x="20105" y="17245"/>
                    </a:lnTo>
                    <a:lnTo>
                      <a:pt x="19639" y="17245"/>
                    </a:lnTo>
                    <a:lnTo>
                      <a:pt x="19639" y="16426"/>
                    </a:lnTo>
                    <a:close/>
                    <a:moveTo>
                      <a:pt x="20595" y="16426"/>
                    </a:moveTo>
                    <a:lnTo>
                      <a:pt x="20595" y="17245"/>
                    </a:lnTo>
                    <a:lnTo>
                      <a:pt x="20129" y="17245"/>
                    </a:lnTo>
                    <a:lnTo>
                      <a:pt x="20129" y="16426"/>
                    </a:lnTo>
                    <a:close/>
                    <a:moveTo>
                      <a:pt x="21085" y="16426"/>
                    </a:moveTo>
                    <a:lnTo>
                      <a:pt x="21085" y="17245"/>
                    </a:lnTo>
                    <a:lnTo>
                      <a:pt x="20619" y="17245"/>
                    </a:lnTo>
                    <a:lnTo>
                      <a:pt x="20619" y="16426"/>
                    </a:lnTo>
                    <a:close/>
                    <a:moveTo>
                      <a:pt x="21576" y="16426"/>
                    </a:moveTo>
                    <a:lnTo>
                      <a:pt x="21576" y="17245"/>
                    </a:lnTo>
                    <a:lnTo>
                      <a:pt x="21110" y="17245"/>
                    </a:lnTo>
                    <a:lnTo>
                      <a:pt x="21110" y="16426"/>
                    </a:lnTo>
                    <a:close/>
                    <a:moveTo>
                      <a:pt x="491" y="17288"/>
                    </a:moveTo>
                    <a:lnTo>
                      <a:pt x="491" y="18107"/>
                    </a:lnTo>
                    <a:lnTo>
                      <a:pt x="25" y="18107"/>
                    </a:lnTo>
                    <a:lnTo>
                      <a:pt x="25" y="17288"/>
                    </a:lnTo>
                    <a:close/>
                    <a:moveTo>
                      <a:pt x="981" y="17288"/>
                    </a:moveTo>
                    <a:lnTo>
                      <a:pt x="981" y="18107"/>
                    </a:lnTo>
                    <a:lnTo>
                      <a:pt x="515" y="18107"/>
                    </a:lnTo>
                    <a:lnTo>
                      <a:pt x="515" y="17288"/>
                    </a:lnTo>
                    <a:close/>
                    <a:moveTo>
                      <a:pt x="1471" y="17288"/>
                    </a:moveTo>
                    <a:lnTo>
                      <a:pt x="1471" y="18107"/>
                    </a:lnTo>
                    <a:lnTo>
                      <a:pt x="1005" y="18107"/>
                    </a:lnTo>
                    <a:lnTo>
                      <a:pt x="1005" y="17288"/>
                    </a:lnTo>
                    <a:close/>
                    <a:moveTo>
                      <a:pt x="1961" y="17288"/>
                    </a:moveTo>
                    <a:lnTo>
                      <a:pt x="1961" y="18107"/>
                    </a:lnTo>
                    <a:lnTo>
                      <a:pt x="1496" y="18107"/>
                    </a:lnTo>
                    <a:lnTo>
                      <a:pt x="1496" y="17288"/>
                    </a:lnTo>
                    <a:close/>
                    <a:moveTo>
                      <a:pt x="2452" y="17288"/>
                    </a:moveTo>
                    <a:lnTo>
                      <a:pt x="2452" y="18107"/>
                    </a:lnTo>
                    <a:lnTo>
                      <a:pt x="1986" y="18107"/>
                    </a:lnTo>
                    <a:lnTo>
                      <a:pt x="1986" y="17288"/>
                    </a:lnTo>
                    <a:close/>
                    <a:moveTo>
                      <a:pt x="2942" y="17288"/>
                    </a:moveTo>
                    <a:lnTo>
                      <a:pt x="2942" y="18107"/>
                    </a:lnTo>
                    <a:lnTo>
                      <a:pt x="2476" y="18107"/>
                    </a:lnTo>
                    <a:lnTo>
                      <a:pt x="2476" y="17288"/>
                    </a:lnTo>
                    <a:close/>
                    <a:moveTo>
                      <a:pt x="3433" y="17288"/>
                    </a:moveTo>
                    <a:lnTo>
                      <a:pt x="3433" y="18107"/>
                    </a:lnTo>
                    <a:lnTo>
                      <a:pt x="2967" y="18107"/>
                    </a:lnTo>
                    <a:lnTo>
                      <a:pt x="2967" y="17288"/>
                    </a:lnTo>
                    <a:close/>
                    <a:moveTo>
                      <a:pt x="3923" y="17288"/>
                    </a:moveTo>
                    <a:lnTo>
                      <a:pt x="3923" y="18107"/>
                    </a:lnTo>
                    <a:lnTo>
                      <a:pt x="3457" y="18107"/>
                    </a:lnTo>
                    <a:lnTo>
                      <a:pt x="3457" y="17288"/>
                    </a:lnTo>
                    <a:close/>
                    <a:moveTo>
                      <a:pt x="4413" y="17288"/>
                    </a:moveTo>
                    <a:lnTo>
                      <a:pt x="4413" y="18107"/>
                    </a:lnTo>
                    <a:lnTo>
                      <a:pt x="3947" y="18107"/>
                    </a:lnTo>
                    <a:lnTo>
                      <a:pt x="3947" y="17288"/>
                    </a:lnTo>
                    <a:close/>
                    <a:moveTo>
                      <a:pt x="4904" y="17288"/>
                    </a:moveTo>
                    <a:lnTo>
                      <a:pt x="4904" y="18107"/>
                    </a:lnTo>
                    <a:lnTo>
                      <a:pt x="4438" y="18107"/>
                    </a:lnTo>
                    <a:lnTo>
                      <a:pt x="4438" y="17288"/>
                    </a:lnTo>
                    <a:close/>
                    <a:moveTo>
                      <a:pt x="5394" y="17288"/>
                    </a:moveTo>
                    <a:lnTo>
                      <a:pt x="5394" y="18107"/>
                    </a:lnTo>
                    <a:lnTo>
                      <a:pt x="4928" y="18107"/>
                    </a:lnTo>
                    <a:lnTo>
                      <a:pt x="4928" y="17288"/>
                    </a:lnTo>
                    <a:close/>
                    <a:moveTo>
                      <a:pt x="5884" y="17288"/>
                    </a:moveTo>
                    <a:lnTo>
                      <a:pt x="5884" y="18107"/>
                    </a:lnTo>
                    <a:lnTo>
                      <a:pt x="5418" y="18107"/>
                    </a:lnTo>
                    <a:lnTo>
                      <a:pt x="5418" y="17288"/>
                    </a:lnTo>
                    <a:close/>
                    <a:moveTo>
                      <a:pt x="6375" y="17288"/>
                    </a:moveTo>
                    <a:lnTo>
                      <a:pt x="6375" y="18107"/>
                    </a:lnTo>
                    <a:lnTo>
                      <a:pt x="5909" y="18107"/>
                    </a:lnTo>
                    <a:lnTo>
                      <a:pt x="5909" y="17288"/>
                    </a:lnTo>
                    <a:close/>
                    <a:moveTo>
                      <a:pt x="6865" y="17288"/>
                    </a:moveTo>
                    <a:lnTo>
                      <a:pt x="6865" y="18107"/>
                    </a:lnTo>
                    <a:lnTo>
                      <a:pt x="6399" y="18107"/>
                    </a:lnTo>
                    <a:lnTo>
                      <a:pt x="6399" y="17288"/>
                    </a:lnTo>
                    <a:close/>
                    <a:moveTo>
                      <a:pt x="7355" y="17288"/>
                    </a:moveTo>
                    <a:lnTo>
                      <a:pt x="7355" y="18107"/>
                    </a:lnTo>
                    <a:lnTo>
                      <a:pt x="6890" y="18107"/>
                    </a:lnTo>
                    <a:lnTo>
                      <a:pt x="6890" y="17288"/>
                    </a:lnTo>
                    <a:close/>
                    <a:moveTo>
                      <a:pt x="7846" y="17288"/>
                    </a:moveTo>
                    <a:lnTo>
                      <a:pt x="7846" y="18107"/>
                    </a:lnTo>
                    <a:lnTo>
                      <a:pt x="7380" y="18107"/>
                    </a:lnTo>
                    <a:lnTo>
                      <a:pt x="7380" y="17288"/>
                    </a:lnTo>
                    <a:close/>
                    <a:moveTo>
                      <a:pt x="8336" y="17288"/>
                    </a:moveTo>
                    <a:lnTo>
                      <a:pt x="8336" y="18107"/>
                    </a:lnTo>
                    <a:lnTo>
                      <a:pt x="7870" y="18107"/>
                    </a:lnTo>
                    <a:lnTo>
                      <a:pt x="7870" y="17288"/>
                    </a:lnTo>
                    <a:close/>
                    <a:moveTo>
                      <a:pt x="8826" y="17288"/>
                    </a:moveTo>
                    <a:lnTo>
                      <a:pt x="8826" y="18107"/>
                    </a:lnTo>
                    <a:lnTo>
                      <a:pt x="8361" y="18107"/>
                    </a:lnTo>
                    <a:lnTo>
                      <a:pt x="8361" y="17288"/>
                    </a:lnTo>
                    <a:close/>
                    <a:moveTo>
                      <a:pt x="9317" y="17288"/>
                    </a:moveTo>
                    <a:lnTo>
                      <a:pt x="9317" y="18107"/>
                    </a:lnTo>
                    <a:lnTo>
                      <a:pt x="8851" y="18107"/>
                    </a:lnTo>
                    <a:lnTo>
                      <a:pt x="8851" y="17288"/>
                    </a:lnTo>
                    <a:close/>
                    <a:moveTo>
                      <a:pt x="9807" y="17288"/>
                    </a:moveTo>
                    <a:lnTo>
                      <a:pt x="9807" y="18107"/>
                    </a:lnTo>
                    <a:lnTo>
                      <a:pt x="9341" y="18107"/>
                    </a:lnTo>
                    <a:lnTo>
                      <a:pt x="9341" y="17288"/>
                    </a:lnTo>
                    <a:close/>
                    <a:moveTo>
                      <a:pt x="10297" y="17288"/>
                    </a:moveTo>
                    <a:lnTo>
                      <a:pt x="10297" y="18107"/>
                    </a:lnTo>
                    <a:lnTo>
                      <a:pt x="9832" y="18107"/>
                    </a:lnTo>
                    <a:lnTo>
                      <a:pt x="9832" y="17288"/>
                    </a:lnTo>
                    <a:close/>
                    <a:moveTo>
                      <a:pt x="10788" y="17288"/>
                    </a:moveTo>
                    <a:lnTo>
                      <a:pt x="10788" y="18107"/>
                    </a:lnTo>
                    <a:lnTo>
                      <a:pt x="10322" y="18107"/>
                    </a:lnTo>
                    <a:lnTo>
                      <a:pt x="10322" y="17288"/>
                    </a:lnTo>
                    <a:close/>
                    <a:moveTo>
                      <a:pt x="11278" y="17288"/>
                    </a:moveTo>
                    <a:lnTo>
                      <a:pt x="11278" y="18107"/>
                    </a:lnTo>
                    <a:lnTo>
                      <a:pt x="10812" y="18107"/>
                    </a:lnTo>
                    <a:lnTo>
                      <a:pt x="10812" y="17288"/>
                    </a:lnTo>
                    <a:close/>
                    <a:moveTo>
                      <a:pt x="11769" y="17288"/>
                    </a:moveTo>
                    <a:lnTo>
                      <a:pt x="11769" y="18107"/>
                    </a:lnTo>
                    <a:lnTo>
                      <a:pt x="11303" y="18107"/>
                    </a:lnTo>
                    <a:lnTo>
                      <a:pt x="11303" y="17288"/>
                    </a:lnTo>
                    <a:close/>
                    <a:moveTo>
                      <a:pt x="12259" y="17288"/>
                    </a:moveTo>
                    <a:lnTo>
                      <a:pt x="12259" y="18107"/>
                    </a:lnTo>
                    <a:lnTo>
                      <a:pt x="11793" y="18107"/>
                    </a:lnTo>
                    <a:lnTo>
                      <a:pt x="11793" y="17288"/>
                    </a:lnTo>
                    <a:close/>
                    <a:moveTo>
                      <a:pt x="12749" y="17288"/>
                    </a:moveTo>
                    <a:lnTo>
                      <a:pt x="12749" y="18107"/>
                    </a:lnTo>
                    <a:lnTo>
                      <a:pt x="12283" y="18107"/>
                    </a:lnTo>
                    <a:lnTo>
                      <a:pt x="12283" y="17288"/>
                    </a:lnTo>
                    <a:close/>
                    <a:moveTo>
                      <a:pt x="13240" y="17288"/>
                    </a:moveTo>
                    <a:lnTo>
                      <a:pt x="13240" y="18107"/>
                    </a:lnTo>
                    <a:lnTo>
                      <a:pt x="12774" y="18107"/>
                    </a:lnTo>
                    <a:lnTo>
                      <a:pt x="12774" y="17288"/>
                    </a:lnTo>
                    <a:close/>
                    <a:moveTo>
                      <a:pt x="13730" y="17288"/>
                    </a:moveTo>
                    <a:lnTo>
                      <a:pt x="13730" y="18107"/>
                    </a:lnTo>
                    <a:lnTo>
                      <a:pt x="13264" y="18107"/>
                    </a:lnTo>
                    <a:lnTo>
                      <a:pt x="13264" y="17288"/>
                    </a:lnTo>
                    <a:close/>
                    <a:moveTo>
                      <a:pt x="14220" y="17288"/>
                    </a:moveTo>
                    <a:lnTo>
                      <a:pt x="14220" y="18107"/>
                    </a:lnTo>
                    <a:lnTo>
                      <a:pt x="13754" y="18107"/>
                    </a:lnTo>
                    <a:lnTo>
                      <a:pt x="13754" y="17288"/>
                    </a:lnTo>
                    <a:close/>
                    <a:moveTo>
                      <a:pt x="14711" y="17288"/>
                    </a:moveTo>
                    <a:lnTo>
                      <a:pt x="14711" y="18107"/>
                    </a:lnTo>
                    <a:lnTo>
                      <a:pt x="14245" y="18107"/>
                    </a:lnTo>
                    <a:lnTo>
                      <a:pt x="14245" y="17288"/>
                    </a:lnTo>
                    <a:close/>
                    <a:moveTo>
                      <a:pt x="15201" y="17288"/>
                    </a:moveTo>
                    <a:lnTo>
                      <a:pt x="15201" y="18107"/>
                    </a:lnTo>
                    <a:lnTo>
                      <a:pt x="14735" y="18107"/>
                    </a:lnTo>
                    <a:lnTo>
                      <a:pt x="14735" y="17288"/>
                    </a:lnTo>
                    <a:close/>
                    <a:moveTo>
                      <a:pt x="15691" y="17288"/>
                    </a:moveTo>
                    <a:lnTo>
                      <a:pt x="15691" y="18107"/>
                    </a:lnTo>
                    <a:lnTo>
                      <a:pt x="15226" y="18107"/>
                    </a:lnTo>
                    <a:lnTo>
                      <a:pt x="15226" y="17288"/>
                    </a:lnTo>
                    <a:close/>
                    <a:moveTo>
                      <a:pt x="16182" y="17288"/>
                    </a:moveTo>
                    <a:lnTo>
                      <a:pt x="16182" y="18107"/>
                    </a:lnTo>
                    <a:lnTo>
                      <a:pt x="15716" y="18107"/>
                    </a:lnTo>
                    <a:lnTo>
                      <a:pt x="15716" y="17288"/>
                    </a:lnTo>
                    <a:close/>
                    <a:moveTo>
                      <a:pt x="16672" y="17288"/>
                    </a:moveTo>
                    <a:lnTo>
                      <a:pt x="16672" y="18107"/>
                    </a:lnTo>
                    <a:lnTo>
                      <a:pt x="16206" y="18107"/>
                    </a:lnTo>
                    <a:lnTo>
                      <a:pt x="16206" y="17288"/>
                    </a:lnTo>
                    <a:close/>
                    <a:moveTo>
                      <a:pt x="17162" y="17288"/>
                    </a:moveTo>
                    <a:lnTo>
                      <a:pt x="17162" y="18107"/>
                    </a:lnTo>
                    <a:lnTo>
                      <a:pt x="16697" y="18107"/>
                    </a:lnTo>
                    <a:lnTo>
                      <a:pt x="16697" y="17288"/>
                    </a:lnTo>
                    <a:close/>
                    <a:moveTo>
                      <a:pt x="17653" y="17288"/>
                    </a:moveTo>
                    <a:lnTo>
                      <a:pt x="17653" y="18107"/>
                    </a:lnTo>
                    <a:lnTo>
                      <a:pt x="17187" y="18107"/>
                    </a:lnTo>
                    <a:lnTo>
                      <a:pt x="17187" y="17288"/>
                    </a:lnTo>
                    <a:close/>
                    <a:moveTo>
                      <a:pt x="18143" y="17288"/>
                    </a:moveTo>
                    <a:lnTo>
                      <a:pt x="18143" y="18107"/>
                    </a:lnTo>
                    <a:lnTo>
                      <a:pt x="17677" y="18107"/>
                    </a:lnTo>
                    <a:lnTo>
                      <a:pt x="17677" y="17288"/>
                    </a:lnTo>
                    <a:close/>
                    <a:moveTo>
                      <a:pt x="18633" y="17288"/>
                    </a:moveTo>
                    <a:lnTo>
                      <a:pt x="18633" y="18107"/>
                    </a:lnTo>
                    <a:lnTo>
                      <a:pt x="18168" y="18107"/>
                    </a:lnTo>
                    <a:lnTo>
                      <a:pt x="18168" y="17288"/>
                    </a:lnTo>
                    <a:close/>
                    <a:moveTo>
                      <a:pt x="19124" y="17288"/>
                    </a:moveTo>
                    <a:lnTo>
                      <a:pt x="19124" y="18107"/>
                    </a:lnTo>
                    <a:lnTo>
                      <a:pt x="18658" y="18107"/>
                    </a:lnTo>
                    <a:lnTo>
                      <a:pt x="18658" y="17288"/>
                    </a:lnTo>
                    <a:close/>
                    <a:moveTo>
                      <a:pt x="19614" y="17288"/>
                    </a:moveTo>
                    <a:lnTo>
                      <a:pt x="19614" y="18107"/>
                    </a:lnTo>
                    <a:lnTo>
                      <a:pt x="19148" y="18107"/>
                    </a:lnTo>
                    <a:lnTo>
                      <a:pt x="19148" y="17288"/>
                    </a:lnTo>
                    <a:close/>
                    <a:moveTo>
                      <a:pt x="20105" y="17288"/>
                    </a:moveTo>
                    <a:lnTo>
                      <a:pt x="20105" y="18107"/>
                    </a:lnTo>
                    <a:lnTo>
                      <a:pt x="19639" y="18107"/>
                    </a:lnTo>
                    <a:lnTo>
                      <a:pt x="19639" y="17288"/>
                    </a:lnTo>
                    <a:close/>
                    <a:moveTo>
                      <a:pt x="20595" y="17288"/>
                    </a:moveTo>
                    <a:lnTo>
                      <a:pt x="20595" y="18107"/>
                    </a:lnTo>
                    <a:lnTo>
                      <a:pt x="20129" y="18107"/>
                    </a:lnTo>
                    <a:lnTo>
                      <a:pt x="20129" y="17288"/>
                    </a:lnTo>
                    <a:close/>
                    <a:moveTo>
                      <a:pt x="21085" y="17288"/>
                    </a:moveTo>
                    <a:lnTo>
                      <a:pt x="21085" y="18107"/>
                    </a:lnTo>
                    <a:lnTo>
                      <a:pt x="20619" y="18107"/>
                    </a:lnTo>
                    <a:lnTo>
                      <a:pt x="20619" y="17288"/>
                    </a:lnTo>
                    <a:close/>
                    <a:moveTo>
                      <a:pt x="21576" y="17288"/>
                    </a:moveTo>
                    <a:lnTo>
                      <a:pt x="21576" y="18107"/>
                    </a:lnTo>
                    <a:lnTo>
                      <a:pt x="21110" y="18107"/>
                    </a:lnTo>
                    <a:lnTo>
                      <a:pt x="21110" y="17288"/>
                    </a:lnTo>
                    <a:close/>
                    <a:moveTo>
                      <a:pt x="491" y="18150"/>
                    </a:moveTo>
                    <a:lnTo>
                      <a:pt x="491" y="18970"/>
                    </a:lnTo>
                    <a:lnTo>
                      <a:pt x="25" y="18970"/>
                    </a:lnTo>
                    <a:lnTo>
                      <a:pt x="25" y="18150"/>
                    </a:lnTo>
                    <a:close/>
                    <a:moveTo>
                      <a:pt x="981" y="18150"/>
                    </a:moveTo>
                    <a:lnTo>
                      <a:pt x="981" y="18970"/>
                    </a:lnTo>
                    <a:lnTo>
                      <a:pt x="515" y="18970"/>
                    </a:lnTo>
                    <a:lnTo>
                      <a:pt x="515" y="18150"/>
                    </a:lnTo>
                    <a:close/>
                    <a:moveTo>
                      <a:pt x="1471" y="18150"/>
                    </a:moveTo>
                    <a:lnTo>
                      <a:pt x="1471" y="18970"/>
                    </a:lnTo>
                    <a:lnTo>
                      <a:pt x="1005" y="18970"/>
                    </a:lnTo>
                    <a:lnTo>
                      <a:pt x="1005" y="18150"/>
                    </a:lnTo>
                    <a:close/>
                    <a:moveTo>
                      <a:pt x="1961" y="18150"/>
                    </a:moveTo>
                    <a:lnTo>
                      <a:pt x="1961" y="18970"/>
                    </a:lnTo>
                    <a:lnTo>
                      <a:pt x="1496" y="18970"/>
                    </a:lnTo>
                    <a:lnTo>
                      <a:pt x="1496" y="18150"/>
                    </a:lnTo>
                    <a:close/>
                    <a:moveTo>
                      <a:pt x="2452" y="18150"/>
                    </a:moveTo>
                    <a:lnTo>
                      <a:pt x="2452" y="18970"/>
                    </a:lnTo>
                    <a:lnTo>
                      <a:pt x="1986" y="18970"/>
                    </a:lnTo>
                    <a:lnTo>
                      <a:pt x="1986" y="18150"/>
                    </a:lnTo>
                    <a:close/>
                    <a:moveTo>
                      <a:pt x="2942" y="18150"/>
                    </a:moveTo>
                    <a:lnTo>
                      <a:pt x="2942" y="18970"/>
                    </a:lnTo>
                    <a:lnTo>
                      <a:pt x="2476" y="18970"/>
                    </a:lnTo>
                    <a:lnTo>
                      <a:pt x="2476" y="18150"/>
                    </a:lnTo>
                    <a:close/>
                    <a:moveTo>
                      <a:pt x="3433" y="18150"/>
                    </a:moveTo>
                    <a:lnTo>
                      <a:pt x="3433" y="18970"/>
                    </a:lnTo>
                    <a:lnTo>
                      <a:pt x="2967" y="18970"/>
                    </a:lnTo>
                    <a:lnTo>
                      <a:pt x="2967" y="18150"/>
                    </a:lnTo>
                    <a:close/>
                    <a:moveTo>
                      <a:pt x="3923" y="18150"/>
                    </a:moveTo>
                    <a:lnTo>
                      <a:pt x="3923" y="18970"/>
                    </a:lnTo>
                    <a:lnTo>
                      <a:pt x="3457" y="18970"/>
                    </a:lnTo>
                    <a:lnTo>
                      <a:pt x="3457" y="18150"/>
                    </a:lnTo>
                    <a:close/>
                    <a:moveTo>
                      <a:pt x="4413" y="18150"/>
                    </a:moveTo>
                    <a:lnTo>
                      <a:pt x="4413" y="18970"/>
                    </a:lnTo>
                    <a:lnTo>
                      <a:pt x="3947" y="18970"/>
                    </a:lnTo>
                    <a:lnTo>
                      <a:pt x="3947" y="18150"/>
                    </a:lnTo>
                    <a:close/>
                    <a:moveTo>
                      <a:pt x="4904" y="18150"/>
                    </a:moveTo>
                    <a:lnTo>
                      <a:pt x="4904" y="18970"/>
                    </a:lnTo>
                    <a:lnTo>
                      <a:pt x="4438" y="18970"/>
                    </a:lnTo>
                    <a:lnTo>
                      <a:pt x="4438" y="18150"/>
                    </a:lnTo>
                    <a:close/>
                    <a:moveTo>
                      <a:pt x="5394" y="18150"/>
                    </a:moveTo>
                    <a:lnTo>
                      <a:pt x="5394" y="18970"/>
                    </a:lnTo>
                    <a:lnTo>
                      <a:pt x="4928" y="18970"/>
                    </a:lnTo>
                    <a:lnTo>
                      <a:pt x="4928" y="18150"/>
                    </a:lnTo>
                    <a:close/>
                    <a:moveTo>
                      <a:pt x="5884" y="18150"/>
                    </a:moveTo>
                    <a:lnTo>
                      <a:pt x="5884" y="18970"/>
                    </a:lnTo>
                    <a:lnTo>
                      <a:pt x="5418" y="18970"/>
                    </a:lnTo>
                    <a:lnTo>
                      <a:pt x="5418" y="18150"/>
                    </a:lnTo>
                    <a:close/>
                    <a:moveTo>
                      <a:pt x="6375" y="18150"/>
                    </a:moveTo>
                    <a:lnTo>
                      <a:pt x="6375" y="18970"/>
                    </a:lnTo>
                    <a:lnTo>
                      <a:pt x="5909" y="18970"/>
                    </a:lnTo>
                    <a:lnTo>
                      <a:pt x="5909" y="18150"/>
                    </a:lnTo>
                    <a:close/>
                    <a:moveTo>
                      <a:pt x="6865" y="18150"/>
                    </a:moveTo>
                    <a:lnTo>
                      <a:pt x="6865" y="18970"/>
                    </a:lnTo>
                    <a:lnTo>
                      <a:pt x="6399" y="18970"/>
                    </a:lnTo>
                    <a:lnTo>
                      <a:pt x="6399" y="18150"/>
                    </a:lnTo>
                    <a:close/>
                    <a:moveTo>
                      <a:pt x="7355" y="18150"/>
                    </a:moveTo>
                    <a:lnTo>
                      <a:pt x="7355" y="18970"/>
                    </a:lnTo>
                    <a:lnTo>
                      <a:pt x="6890" y="18970"/>
                    </a:lnTo>
                    <a:lnTo>
                      <a:pt x="6890" y="18150"/>
                    </a:lnTo>
                    <a:close/>
                    <a:moveTo>
                      <a:pt x="7846" y="18150"/>
                    </a:moveTo>
                    <a:lnTo>
                      <a:pt x="7846" y="18970"/>
                    </a:lnTo>
                    <a:lnTo>
                      <a:pt x="7380" y="18970"/>
                    </a:lnTo>
                    <a:lnTo>
                      <a:pt x="7380" y="18150"/>
                    </a:lnTo>
                    <a:close/>
                    <a:moveTo>
                      <a:pt x="8336" y="18150"/>
                    </a:moveTo>
                    <a:lnTo>
                      <a:pt x="8336" y="18970"/>
                    </a:lnTo>
                    <a:lnTo>
                      <a:pt x="7870" y="18970"/>
                    </a:lnTo>
                    <a:lnTo>
                      <a:pt x="7870" y="18150"/>
                    </a:lnTo>
                    <a:close/>
                    <a:moveTo>
                      <a:pt x="8826" y="18150"/>
                    </a:moveTo>
                    <a:lnTo>
                      <a:pt x="8826" y="18970"/>
                    </a:lnTo>
                    <a:lnTo>
                      <a:pt x="8361" y="18970"/>
                    </a:lnTo>
                    <a:lnTo>
                      <a:pt x="8361" y="18150"/>
                    </a:lnTo>
                    <a:close/>
                    <a:moveTo>
                      <a:pt x="9317" y="18150"/>
                    </a:moveTo>
                    <a:lnTo>
                      <a:pt x="9317" y="18970"/>
                    </a:lnTo>
                    <a:lnTo>
                      <a:pt x="8851" y="18970"/>
                    </a:lnTo>
                    <a:lnTo>
                      <a:pt x="8851" y="18150"/>
                    </a:lnTo>
                    <a:close/>
                    <a:moveTo>
                      <a:pt x="9807" y="18150"/>
                    </a:moveTo>
                    <a:lnTo>
                      <a:pt x="9807" y="18970"/>
                    </a:lnTo>
                    <a:lnTo>
                      <a:pt x="9341" y="18970"/>
                    </a:lnTo>
                    <a:lnTo>
                      <a:pt x="9341" y="18150"/>
                    </a:lnTo>
                    <a:close/>
                    <a:moveTo>
                      <a:pt x="10297" y="18150"/>
                    </a:moveTo>
                    <a:lnTo>
                      <a:pt x="10297" y="18970"/>
                    </a:lnTo>
                    <a:lnTo>
                      <a:pt x="9832" y="18970"/>
                    </a:lnTo>
                    <a:lnTo>
                      <a:pt x="9832" y="18150"/>
                    </a:lnTo>
                    <a:close/>
                    <a:moveTo>
                      <a:pt x="10788" y="18150"/>
                    </a:moveTo>
                    <a:lnTo>
                      <a:pt x="10788" y="18970"/>
                    </a:lnTo>
                    <a:lnTo>
                      <a:pt x="10322" y="18970"/>
                    </a:lnTo>
                    <a:lnTo>
                      <a:pt x="10322" y="18150"/>
                    </a:lnTo>
                    <a:close/>
                    <a:moveTo>
                      <a:pt x="11278" y="18150"/>
                    </a:moveTo>
                    <a:lnTo>
                      <a:pt x="11278" y="18970"/>
                    </a:lnTo>
                    <a:lnTo>
                      <a:pt x="10812" y="18970"/>
                    </a:lnTo>
                    <a:lnTo>
                      <a:pt x="10812" y="18150"/>
                    </a:lnTo>
                    <a:close/>
                    <a:moveTo>
                      <a:pt x="11769" y="18150"/>
                    </a:moveTo>
                    <a:lnTo>
                      <a:pt x="11769" y="18970"/>
                    </a:lnTo>
                    <a:lnTo>
                      <a:pt x="11303" y="18970"/>
                    </a:lnTo>
                    <a:lnTo>
                      <a:pt x="11303" y="18150"/>
                    </a:lnTo>
                    <a:close/>
                    <a:moveTo>
                      <a:pt x="12259" y="18150"/>
                    </a:moveTo>
                    <a:lnTo>
                      <a:pt x="12259" y="18970"/>
                    </a:lnTo>
                    <a:lnTo>
                      <a:pt x="11793" y="18970"/>
                    </a:lnTo>
                    <a:lnTo>
                      <a:pt x="11793" y="18150"/>
                    </a:lnTo>
                    <a:close/>
                    <a:moveTo>
                      <a:pt x="12749" y="18150"/>
                    </a:moveTo>
                    <a:lnTo>
                      <a:pt x="12749" y="18970"/>
                    </a:lnTo>
                    <a:lnTo>
                      <a:pt x="12283" y="18970"/>
                    </a:lnTo>
                    <a:lnTo>
                      <a:pt x="12283" y="18150"/>
                    </a:lnTo>
                    <a:close/>
                    <a:moveTo>
                      <a:pt x="13240" y="18150"/>
                    </a:moveTo>
                    <a:lnTo>
                      <a:pt x="13240" y="18970"/>
                    </a:lnTo>
                    <a:lnTo>
                      <a:pt x="12774" y="18970"/>
                    </a:lnTo>
                    <a:lnTo>
                      <a:pt x="12774" y="18150"/>
                    </a:lnTo>
                    <a:close/>
                    <a:moveTo>
                      <a:pt x="13730" y="18150"/>
                    </a:moveTo>
                    <a:lnTo>
                      <a:pt x="13730" y="18970"/>
                    </a:lnTo>
                    <a:lnTo>
                      <a:pt x="13264" y="18970"/>
                    </a:lnTo>
                    <a:lnTo>
                      <a:pt x="13264" y="18150"/>
                    </a:lnTo>
                    <a:close/>
                    <a:moveTo>
                      <a:pt x="14220" y="18150"/>
                    </a:moveTo>
                    <a:lnTo>
                      <a:pt x="14220" y="18970"/>
                    </a:lnTo>
                    <a:lnTo>
                      <a:pt x="13754" y="18970"/>
                    </a:lnTo>
                    <a:lnTo>
                      <a:pt x="13754" y="18150"/>
                    </a:lnTo>
                    <a:close/>
                    <a:moveTo>
                      <a:pt x="14711" y="18150"/>
                    </a:moveTo>
                    <a:lnTo>
                      <a:pt x="14711" y="18970"/>
                    </a:lnTo>
                    <a:lnTo>
                      <a:pt x="14245" y="18970"/>
                    </a:lnTo>
                    <a:lnTo>
                      <a:pt x="14245" y="18150"/>
                    </a:lnTo>
                    <a:close/>
                    <a:moveTo>
                      <a:pt x="15201" y="18150"/>
                    </a:moveTo>
                    <a:lnTo>
                      <a:pt x="15201" y="18970"/>
                    </a:lnTo>
                    <a:lnTo>
                      <a:pt x="14735" y="18970"/>
                    </a:lnTo>
                    <a:lnTo>
                      <a:pt x="14735" y="18150"/>
                    </a:lnTo>
                    <a:close/>
                    <a:moveTo>
                      <a:pt x="15691" y="18150"/>
                    </a:moveTo>
                    <a:lnTo>
                      <a:pt x="15691" y="18970"/>
                    </a:lnTo>
                    <a:lnTo>
                      <a:pt x="15226" y="18970"/>
                    </a:lnTo>
                    <a:lnTo>
                      <a:pt x="15226" y="18150"/>
                    </a:lnTo>
                    <a:close/>
                    <a:moveTo>
                      <a:pt x="16182" y="18150"/>
                    </a:moveTo>
                    <a:lnTo>
                      <a:pt x="16182" y="18970"/>
                    </a:lnTo>
                    <a:lnTo>
                      <a:pt x="15716" y="18970"/>
                    </a:lnTo>
                    <a:lnTo>
                      <a:pt x="15716" y="18150"/>
                    </a:lnTo>
                    <a:close/>
                    <a:moveTo>
                      <a:pt x="16672" y="18150"/>
                    </a:moveTo>
                    <a:lnTo>
                      <a:pt x="16672" y="18970"/>
                    </a:lnTo>
                    <a:lnTo>
                      <a:pt x="16206" y="18970"/>
                    </a:lnTo>
                    <a:lnTo>
                      <a:pt x="16206" y="18150"/>
                    </a:lnTo>
                    <a:close/>
                    <a:moveTo>
                      <a:pt x="17162" y="18150"/>
                    </a:moveTo>
                    <a:lnTo>
                      <a:pt x="17162" y="18970"/>
                    </a:lnTo>
                    <a:lnTo>
                      <a:pt x="16697" y="18970"/>
                    </a:lnTo>
                    <a:lnTo>
                      <a:pt x="16697" y="18150"/>
                    </a:lnTo>
                    <a:close/>
                    <a:moveTo>
                      <a:pt x="17653" y="18150"/>
                    </a:moveTo>
                    <a:lnTo>
                      <a:pt x="17653" y="18970"/>
                    </a:lnTo>
                    <a:lnTo>
                      <a:pt x="17187" y="18970"/>
                    </a:lnTo>
                    <a:lnTo>
                      <a:pt x="17187" y="18150"/>
                    </a:lnTo>
                    <a:close/>
                    <a:moveTo>
                      <a:pt x="18143" y="18150"/>
                    </a:moveTo>
                    <a:lnTo>
                      <a:pt x="18143" y="18970"/>
                    </a:lnTo>
                    <a:lnTo>
                      <a:pt x="17677" y="18970"/>
                    </a:lnTo>
                    <a:lnTo>
                      <a:pt x="17677" y="18150"/>
                    </a:lnTo>
                    <a:close/>
                    <a:moveTo>
                      <a:pt x="18633" y="18150"/>
                    </a:moveTo>
                    <a:lnTo>
                      <a:pt x="18633" y="18970"/>
                    </a:lnTo>
                    <a:lnTo>
                      <a:pt x="18168" y="18970"/>
                    </a:lnTo>
                    <a:lnTo>
                      <a:pt x="18168" y="18150"/>
                    </a:lnTo>
                    <a:close/>
                    <a:moveTo>
                      <a:pt x="19124" y="18150"/>
                    </a:moveTo>
                    <a:lnTo>
                      <a:pt x="19124" y="18970"/>
                    </a:lnTo>
                    <a:lnTo>
                      <a:pt x="18658" y="18970"/>
                    </a:lnTo>
                    <a:lnTo>
                      <a:pt x="18658" y="18150"/>
                    </a:lnTo>
                    <a:close/>
                    <a:moveTo>
                      <a:pt x="19614" y="18150"/>
                    </a:moveTo>
                    <a:lnTo>
                      <a:pt x="19614" y="18970"/>
                    </a:lnTo>
                    <a:lnTo>
                      <a:pt x="19148" y="18970"/>
                    </a:lnTo>
                    <a:lnTo>
                      <a:pt x="19148" y="18150"/>
                    </a:lnTo>
                    <a:close/>
                    <a:moveTo>
                      <a:pt x="20105" y="18150"/>
                    </a:moveTo>
                    <a:lnTo>
                      <a:pt x="20105" y="18970"/>
                    </a:lnTo>
                    <a:lnTo>
                      <a:pt x="19639" y="18970"/>
                    </a:lnTo>
                    <a:lnTo>
                      <a:pt x="19639" y="18150"/>
                    </a:lnTo>
                    <a:close/>
                    <a:moveTo>
                      <a:pt x="20595" y="18150"/>
                    </a:moveTo>
                    <a:lnTo>
                      <a:pt x="20595" y="18970"/>
                    </a:lnTo>
                    <a:lnTo>
                      <a:pt x="20129" y="18970"/>
                    </a:lnTo>
                    <a:lnTo>
                      <a:pt x="20129" y="18150"/>
                    </a:lnTo>
                    <a:close/>
                    <a:moveTo>
                      <a:pt x="21085" y="18150"/>
                    </a:moveTo>
                    <a:lnTo>
                      <a:pt x="21085" y="18970"/>
                    </a:lnTo>
                    <a:lnTo>
                      <a:pt x="20619" y="18970"/>
                    </a:lnTo>
                    <a:lnTo>
                      <a:pt x="20619" y="18150"/>
                    </a:lnTo>
                    <a:close/>
                    <a:moveTo>
                      <a:pt x="21576" y="18150"/>
                    </a:moveTo>
                    <a:lnTo>
                      <a:pt x="21576" y="18970"/>
                    </a:lnTo>
                    <a:lnTo>
                      <a:pt x="21110" y="18970"/>
                    </a:lnTo>
                    <a:lnTo>
                      <a:pt x="21110" y="18150"/>
                    </a:lnTo>
                    <a:close/>
                    <a:moveTo>
                      <a:pt x="491" y="19013"/>
                    </a:moveTo>
                    <a:lnTo>
                      <a:pt x="491" y="19832"/>
                    </a:lnTo>
                    <a:lnTo>
                      <a:pt x="25" y="19832"/>
                    </a:lnTo>
                    <a:lnTo>
                      <a:pt x="25" y="19013"/>
                    </a:lnTo>
                    <a:close/>
                    <a:moveTo>
                      <a:pt x="981" y="19013"/>
                    </a:moveTo>
                    <a:lnTo>
                      <a:pt x="981" y="19832"/>
                    </a:lnTo>
                    <a:lnTo>
                      <a:pt x="515" y="19832"/>
                    </a:lnTo>
                    <a:lnTo>
                      <a:pt x="515" y="19013"/>
                    </a:lnTo>
                    <a:close/>
                    <a:moveTo>
                      <a:pt x="1471" y="19013"/>
                    </a:moveTo>
                    <a:lnTo>
                      <a:pt x="1471" y="19832"/>
                    </a:lnTo>
                    <a:lnTo>
                      <a:pt x="1005" y="19832"/>
                    </a:lnTo>
                    <a:lnTo>
                      <a:pt x="1005" y="19013"/>
                    </a:lnTo>
                    <a:close/>
                    <a:moveTo>
                      <a:pt x="1961" y="19013"/>
                    </a:moveTo>
                    <a:lnTo>
                      <a:pt x="1961" y="19832"/>
                    </a:lnTo>
                    <a:lnTo>
                      <a:pt x="1496" y="19832"/>
                    </a:lnTo>
                    <a:lnTo>
                      <a:pt x="1496" y="19013"/>
                    </a:lnTo>
                    <a:close/>
                    <a:moveTo>
                      <a:pt x="2452" y="19013"/>
                    </a:moveTo>
                    <a:lnTo>
                      <a:pt x="2452" y="19832"/>
                    </a:lnTo>
                    <a:lnTo>
                      <a:pt x="1986" y="19832"/>
                    </a:lnTo>
                    <a:lnTo>
                      <a:pt x="1986" y="19013"/>
                    </a:lnTo>
                    <a:close/>
                    <a:moveTo>
                      <a:pt x="2942" y="19013"/>
                    </a:moveTo>
                    <a:lnTo>
                      <a:pt x="2942" y="19832"/>
                    </a:lnTo>
                    <a:lnTo>
                      <a:pt x="2476" y="19832"/>
                    </a:lnTo>
                    <a:lnTo>
                      <a:pt x="2476" y="19013"/>
                    </a:lnTo>
                    <a:close/>
                    <a:moveTo>
                      <a:pt x="3433" y="19013"/>
                    </a:moveTo>
                    <a:lnTo>
                      <a:pt x="3433" y="19832"/>
                    </a:lnTo>
                    <a:lnTo>
                      <a:pt x="2967" y="19832"/>
                    </a:lnTo>
                    <a:lnTo>
                      <a:pt x="2967" y="19013"/>
                    </a:lnTo>
                    <a:close/>
                    <a:moveTo>
                      <a:pt x="3923" y="19013"/>
                    </a:moveTo>
                    <a:lnTo>
                      <a:pt x="3923" y="19832"/>
                    </a:lnTo>
                    <a:lnTo>
                      <a:pt x="3457" y="19832"/>
                    </a:lnTo>
                    <a:lnTo>
                      <a:pt x="3457" y="19013"/>
                    </a:lnTo>
                    <a:close/>
                    <a:moveTo>
                      <a:pt x="4413" y="19013"/>
                    </a:moveTo>
                    <a:lnTo>
                      <a:pt x="4413" y="19832"/>
                    </a:lnTo>
                    <a:lnTo>
                      <a:pt x="3947" y="19832"/>
                    </a:lnTo>
                    <a:lnTo>
                      <a:pt x="3947" y="19013"/>
                    </a:lnTo>
                    <a:close/>
                    <a:moveTo>
                      <a:pt x="4904" y="19013"/>
                    </a:moveTo>
                    <a:lnTo>
                      <a:pt x="4904" y="19832"/>
                    </a:lnTo>
                    <a:lnTo>
                      <a:pt x="4438" y="19832"/>
                    </a:lnTo>
                    <a:lnTo>
                      <a:pt x="4438" y="19013"/>
                    </a:lnTo>
                    <a:close/>
                    <a:moveTo>
                      <a:pt x="5394" y="19013"/>
                    </a:moveTo>
                    <a:lnTo>
                      <a:pt x="5394" y="19832"/>
                    </a:lnTo>
                    <a:lnTo>
                      <a:pt x="4928" y="19832"/>
                    </a:lnTo>
                    <a:lnTo>
                      <a:pt x="4928" y="19013"/>
                    </a:lnTo>
                    <a:close/>
                    <a:moveTo>
                      <a:pt x="5884" y="19013"/>
                    </a:moveTo>
                    <a:lnTo>
                      <a:pt x="5884" y="19832"/>
                    </a:lnTo>
                    <a:lnTo>
                      <a:pt x="5418" y="19832"/>
                    </a:lnTo>
                    <a:lnTo>
                      <a:pt x="5418" y="19013"/>
                    </a:lnTo>
                    <a:close/>
                    <a:moveTo>
                      <a:pt x="6375" y="19013"/>
                    </a:moveTo>
                    <a:lnTo>
                      <a:pt x="6375" y="19832"/>
                    </a:lnTo>
                    <a:lnTo>
                      <a:pt x="5909" y="19832"/>
                    </a:lnTo>
                    <a:lnTo>
                      <a:pt x="5909" y="19013"/>
                    </a:lnTo>
                    <a:close/>
                    <a:moveTo>
                      <a:pt x="6865" y="19013"/>
                    </a:moveTo>
                    <a:lnTo>
                      <a:pt x="6865" y="19832"/>
                    </a:lnTo>
                    <a:lnTo>
                      <a:pt x="6399" y="19832"/>
                    </a:lnTo>
                    <a:lnTo>
                      <a:pt x="6399" y="19013"/>
                    </a:lnTo>
                    <a:close/>
                    <a:moveTo>
                      <a:pt x="7355" y="19013"/>
                    </a:moveTo>
                    <a:lnTo>
                      <a:pt x="7355" y="19832"/>
                    </a:lnTo>
                    <a:lnTo>
                      <a:pt x="6890" y="19832"/>
                    </a:lnTo>
                    <a:lnTo>
                      <a:pt x="6890" y="19013"/>
                    </a:lnTo>
                    <a:close/>
                    <a:moveTo>
                      <a:pt x="7846" y="19013"/>
                    </a:moveTo>
                    <a:lnTo>
                      <a:pt x="7846" y="19832"/>
                    </a:lnTo>
                    <a:lnTo>
                      <a:pt x="7380" y="19832"/>
                    </a:lnTo>
                    <a:lnTo>
                      <a:pt x="7380" y="19013"/>
                    </a:lnTo>
                    <a:close/>
                    <a:moveTo>
                      <a:pt x="8336" y="19013"/>
                    </a:moveTo>
                    <a:lnTo>
                      <a:pt x="8336" y="19832"/>
                    </a:lnTo>
                    <a:lnTo>
                      <a:pt x="7870" y="19832"/>
                    </a:lnTo>
                    <a:lnTo>
                      <a:pt x="7870" y="19013"/>
                    </a:lnTo>
                    <a:close/>
                    <a:moveTo>
                      <a:pt x="8826" y="19013"/>
                    </a:moveTo>
                    <a:lnTo>
                      <a:pt x="8826" y="19832"/>
                    </a:lnTo>
                    <a:lnTo>
                      <a:pt x="8361" y="19832"/>
                    </a:lnTo>
                    <a:lnTo>
                      <a:pt x="8361" y="19013"/>
                    </a:lnTo>
                    <a:close/>
                    <a:moveTo>
                      <a:pt x="9317" y="19013"/>
                    </a:moveTo>
                    <a:lnTo>
                      <a:pt x="9317" y="19832"/>
                    </a:lnTo>
                    <a:lnTo>
                      <a:pt x="8851" y="19832"/>
                    </a:lnTo>
                    <a:lnTo>
                      <a:pt x="8851" y="19013"/>
                    </a:lnTo>
                    <a:close/>
                    <a:moveTo>
                      <a:pt x="9807" y="19013"/>
                    </a:moveTo>
                    <a:lnTo>
                      <a:pt x="9807" y="19832"/>
                    </a:lnTo>
                    <a:lnTo>
                      <a:pt x="9341" y="19832"/>
                    </a:lnTo>
                    <a:lnTo>
                      <a:pt x="9341" y="19013"/>
                    </a:lnTo>
                    <a:close/>
                    <a:moveTo>
                      <a:pt x="10297" y="19013"/>
                    </a:moveTo>
                    <a:lnTo>
                      <a:pt x="10297" y="19832"/>
                    </a:lnTo>
                    <a:lnTo>
                      <a:pt x="9832" y="19832"/>
                    </a:lnTo>
                    <a:lnTo>
                      <a:pt x="9832" y="19013"/>
                    </a:lnTo>
                    <a:close/>
                    <a:moveTo>
                      <a:pt x="10788" y="19013"/>
                    </a:moveTo>
                    <a:lnTo>
                      <a:pt x="10788" y="19832"/>
                    </a:lnTo>
                    <a:lnTo>
                      <a:pt x="10322" y="19832"/>
                    </a:lnTo>
                    <a:lnTo>
                      <a:pt x="10322" y="19013"/>
                    </a:lnTo>
                    <a:close/>
                    <a:moveTo>
                      <a:pt x="11278" y="19013"/>
                    </a:moveTo>
                    <a:lnTo>
                      <a:pt x="11278" y="19832"/>
                    </a:lnTo>
                    <a:lnTo>
                      <a:pt x="10812" y="19832"/>
                    </a:lnTo>
                    <a:lnTo>
                      <a:pt x="10812" y="19013"/>
                    </a:lnTo>
                    <a:close/>
                    <a:moveTo>
                      <a:pt x="11769" y="19013"/>
                    </a:moveTo>
                    <a:lnTo>
                      <a:pt x="11769" y="19832"/>
                    </a:lnTo>
                    <a:lnTo>
                      <a:pt x="11303" y="19832"/>
                    </a:lnTo>
                    <a:lnTo>
                      <a:pt x="11303" y="19013"/>
                    </a:lnTo>
                    <a:close/>
                    <a:moveTo>
                      <a:pt x="12259" y="19013"/>
                    </a:moveTo>
                    <a:lnTo>
                      <a:pt x="12259" y="19832"/>
                    </a:lnTo>
                    <a:lnTo>
                      <a:pt x="11793" y="19832"/>
                    </a:lnTo>
                    <a:lnTo>
                      <a:pt x="11793" y="19013"/>
                    </a:lnTo>
                    <a:close/>
                    <a:moveTo>
                      <a:pt x="12749" y="19013"/>
                    </a:moveTo>
                    <a:lnTo>
                      <a:pt x="12749" y="19832"/>
                    </a:lnTo>
                    <a:lnTo>
                      <a:pt x="12283" y="19832"/>
                    </a:lnTo>
                    <a:lnTo>
                      <a:pt x="12283" y="19013"/>
                    </a:lnTo>
                    <a:close/>
                    <a:moveTo>
                      <a:pt x="13240" y="19013"/>
                    </a:moveTo>
                    <a:lnTo>
                      <a:pt x="13240" y="19832"/>
                    </a:lnTo>
                    <a:lnTo>
                      <a:pt x="12774" y="19832"/>
                    </a:lnTo>
                    <a:lnTo>
                      <a:pt x="12774" y="19013"/>
                    </a:lnTo>
                    <a:close/>
                    <a:moveTo>
                      <a:pt x="13730" y="19013"/>
                    </a:moveTo>
                    <a:lnTo>
                      <a:pt x="13730" y="19832"/>
                    </a:lnTo>
                    <a:lnTo>
                      <a:pt x="13264" y="19832"/>
                    </a:lnTo>
                    <a:lnTo>
                      <a:pt x="13264" y="19013"/>
                    </a:lnTo>
                    <a:close/>
                    <a:moveTo>
                      <a:pt x="14220" y="19013"/>
                    </a:moveTo>
                    <a:lnTo>
                      <a:pt x="14220" y="19832"/>
                    </a:lnTo>
                    <a:lnTo>
                      <a:pt x="13754" y="19832"/>
                    </a:lnTo>
                    <a:lnTo>
                      <a:pt x="13754" y="19013"/>
                    </a:lnTo>
                    <a:close/>
                    <a:moveTo>
                      <a:pt x="14711" y="19013"/>
                    </a:moveTo>
                    <a:lnTo>
                      <a:pt x="14711" y="19832"/>
                    </a:lnTo>
                    <a:lnTo>
                      <a:pt x="14245" y="19832"/>
                    </a:lnTo>
                    <a:lnTo>
                      <a:pt x="14245" y="19013"/>
                    </a:lnTo>
                    <a:close/>
                    <a:moveTo>
                      <a:pt x="15201" y="19013"/>
                    </a:moveTo>
                    <a:lnTo>
                      <a:pt x="15201" y="19832"/>
                    </a:lnTo>
                    <a:lnTo>
                      <a:pt x="14735" y="19832"/>
                    </a:lnTo>
                    <a:lnTo>
                      <a:pt x="14735" y="19013"/>
                    </a:lnTo>
                    <a:close/>
                    <a:moveTo>
                      <a:pt x="15691" y="19013"/>
                    </a:moveTo>
                    <a:lnTo>
                      <a:pt x="15691" y="19832"/>
                    </a:lnTo>
                    <a:lnTo>
                      <a:pt x="15226" y="19832"/>
                    </a:lnTo>
                    <a:lnTo>
                      <a:pt x="15226" y="19013"/>
                    </a:lnTo>
                    <a:close/>
                    <a:moveTo>
                      <a:pt x="16182" y="19013"/>
                    </a:moveTo>
                    <a:lnTo>
                      <a:pt x="16182" y="19832"/>
                    </a:lnTo>
                    <a:lnTo>
                      <a:pt x="15716" y="19832"/>
                    </a:lnTo>
                    <a:lnTo>
                      <a:pt x="15716" y="19013"/>
                    </a:lnTo>
                    <a:close/>
                    <a:moveTo>
                      <a:pt x="16672" y="19013"/>
                    </a:moveTo>
                    <a:lnTo>
                      <a:pt x="16672" y="19832"/>
                    </a:lnTo>
                    <a:lnTo>
                      <a:pt x="16206" y="19832"/>
                    </a:lnTo>
                    <a:lnTo>
                      <a:pt x="16206" y="19013"/>
                    </a:lnTo>
                    <a:close/>
                    <a:moveTo>
                      <a:pt x="17162" y="19013"/>
                    </a:moveTo>
                    <a:lnTo>
                      <a:pt x="17162" y="19832"/>
                    </a:lnTo>
                    <a:lnTo>
                      <a:pt x="16697" y="19832"/>
                    </a:lnTo>
                    <a:lnTo>
                      <a:pt x="16697" y="19013"/>
                    </a:lnTo>
                    <a:close/>
                    <a:moveTo>
                      <a:pt x="17653" y="19013"/>
                    </a:moveTo>
                    <a:lnTo>
                      <a:pt x="17653" y="19832"/>
                    </a:lnTo>
                    <a:lnTo>
                      <a:pt x="17187" y="19832"/>
                    </a:lnTo>
                    <a:lnTo>
                      <a:pt x="17187" y="19013"/>
                    </a:lnTo>
                    <a:close/>
                    <a:moveTo>
                      <a:pt x="18143" y="19013"/>
                    </a:moveTo>
                    <a:lnTo>
                      <a:pt x="18143" y="19832"/>
                    </a:lnTo>
                    <a:lnTo>
                      <a:pt x="17677" y="19832"/>
                    </a:lnTo>
                    <a:lnTo>
                      <a:pt x="17677" y="19013"/>
                    </a:lnTo>
                    <a:close/>
                    <a:moveTo>
                      <a:pt x="18633" y="19013"/>
                    </a:moveTo>
                    <a:lnTo>
                      <a:pt x="18633" y="19832"/>
                    </a:lnTo>
                    <a:lnTo>
                      <a:pt x="18168" y="19832"/>
                    </a:lnTo>
                    <a:lnTo>
                      <a:pt x="18168" y="19013"/>
                    </a:lnTo>
                    <a:close/>
                    <a:moveTo>
                      <a:pt x="19124" y="19013"/>
                    </a:moveTo>
                    <a:lnTo>
                      <a:pt x="19124" y="19832"/>
                    </a:lnTo>
                    <a:lnTo>
                      <a:pt x="18658" y="19832"/>
                    </a:lnTo>
                    <a:lnTo>
                      <a:pt x="18658" y="19013"/>
                    </a:lnTo>
                    <a:close/>
                    <a:moveTo>
                      <a:pt x="19614" y="19013"/>
                    </a:moveTo>
                    <a:lnTo>
                      <a:pt x="19614" y="19832"/>
                    </a:lnTo>
                    <a:lnTo>
                      <a:pt x="19148" y="19832"/>
                    </a:lnTo>
                    <a:lnTo>
                      <a:pt x="19148" y="19013"/>
                    </a:lnTo>
                    <a:close/>
                    <a:moveTo>
                      <a:pt x="20105" y="19013"/>
                    </a:moveTo>
                    <a:lnTo>
                      <a:pt x="20105" y="19832"/>
                    </a:lnTo>
                    <a:lnTo>
                      <a:pt x="19639" y="19832"/>
                    </a:lnTo>
                    <a:lnTo>
                      <a:pt x="19639" y="19013"/>
                    </a:lnTo>
                    <a:close/>
                    <a:moveTo>
                      <a:pt x="20595" y="19013"/>
                    </a:moveTo>
                    <a:lnTo>
                      <a:pt x="20595" y="19832"/>
                    </a:lnTo>
                    <a:lnTo>
                      <a:pt x="20129" y="19832"/>
                    </a:lnTo>
                    <a:lnTo>
                      <a:pt x="20129" y="19013"/>
                    </a:lnTo>
                    <a:close/>
                    <a:moveTo>
                      <a:pt x="21085" y="19013"/>
                    </a:moveTo>
                    <a:lnTo>
                      <a:pt x="21085" y="19832"/>
                    </a:lnTo>
                    <a:lnTo>
                      <a:pt x="20619" y="19832"/>
                    </a:lnTo>
                    <a:lnTo>
                      <a:pt x="20619" y="19013"/>
                    </a:lnTo>
                    <a:close/>
                    <a:moveTo>
                      <a:pt x="21576" y="19013"/>
                    </a:moveTo>
                    <a:lnTo>
                      <a:pt x="21576" y="19832"/>
                    </a:lnTo>
                    <a:lnTo>
                      <a:pt x="21110" y="19832"/>
                    </a:lnTo>
                    <a:lnTo>
                      <a:pt x="21110" y="19013"/>
                    </a:lnTo>
                    <a:close/>
                    <a:moveTo>
                      <a:pt x="491" y="19875"/>
                    </a:moveTo>
                    <a:lnTo>
                      <a:pt x="491" y="20694"/>
                    </a:lnTo>
                    <a:lnTo>
                      <a:pt x="25" y="20694"/>
                    </a:lnTo>
                    <a:lnTo>
                      <a:pt x="25" y="19875"/>
                    </a:lnTo>
                    <a:close/>
                    <a:moveTo>
                      <a:pt x="981" y="19875"/>
                    </a:moveTo>
                    <a:lnTo>
                      <a:pt x="981" y="20694"/>
                    </a:lnTo>
                    <a:lnTo>
                      <a:pt x="515" y="20694"/>
                    </a:lnTo>
                    <a:lnTo>
                      <a:pt x="515" y="19875"/>
                    </a:lnTo>
                    <a:close/>
                    <a:moveTo>
                      <a:pt x="1471" y="19875"/>
                    </a:moveTo>
                    <a:lnTo>
                      <a:pt x="1471" y="20694"/>
                    </a:lnTo>
                    <a:lnTo>
                      <a:pt x="1005" y="20694"/>
                    </a:lnTo>
                    <a:lnTo>
                      <a:pt x="1005" y="19875"/>
                    </a:lnTo>
                    <a:close/>
                    <a:moveTo>
                      <a:pt x="1961" y="19875"/>
                    </a:moveTo>
                    <a:lnTo>
                      <a:pt x="1961" y="20694"/>
                    </a:lnTo>
                    <a:lnTo>
                      <a:pt x="1496" y="20694"/>
                    </a:lnTo>
                    <a:lnTo>
                      <a:pt x="1496" y="19875"/>
                    </a:lnTo>
                    <a:close/>
                    <a:moveTo>
                      <a:pt x="2452" y="19875"/>
                    </a:moveTo>
                    <a:lnTo>
                      <a:pt x="2452" y="20694"/>
                    </a:lnTo>
                    <a:lnTo>
                      <a:pt x="1986" y="20694"/>
                    </a:lnTo>
                    <a:lnTo>
                      <a:pt x="1986" y="19875"/>
                    </a:lnTo>
                    <a:close/>
                    <a:moveTo>
                      <a:pt x="2942" y="19875"/>
                    </a:moveTo>
                    <a:lnTo>
                      <a:pt x="2942" y="20694"/>
                    </a:lnTo>
                    <a:lnTo>
                      <a:pt x="2476" y="20694"/>
                    </a:lnTo>
                    <a:lnTo>
                      <a:pt x="2476" y="19875"/>
                    </a:lnTo>
                    <a:close/>
                    <a:moveTo>
                      <a:pt x="3433" y="19875"/>
                    </a:moveTo>
                    <a:lnTo>
                      <a:pt x="3433" y="20694"/>
                    </a:lnTo>
                    <a:lnTo>
                      <a:pt x="2967" y="20694"/>
                    </a:lnTo>
                    <a:lnTo>
                      <a:pt x="2967" y="19875"/>
                    </a:lnTo>
                    <a:close/>
                    <a:moveTo>
                      <a:pt x="3923" y="19875"/>
                    </a:moveTo>
                    <a:lnTo>
                      <a:pt x="3923" y="20694"/>
                    </a:lnTo>
                    <a:lnTo>
                      <a:pt x="3457" y="20694"/>
                    </a:lnTo>
                    <a:lnTo>
                      <a:pt x="3457" y="19875"/>
                    </a:lnTo>
                    <a:close/>
                    <a:moveTo>
                      <a:pt x="4413" y="19875"/>
                    </a:moveTo>
                    <a:lnTo>
                      <a:pt x="4413" y="20694"/>
                    </a:lnTo>
                    <a:lnTo>
                      <a:pt x="3947" y="20694"/>
                    </a:lnTo>
                    <a:lnTo>
                      <a:pt x="3947" y="19875"/>
                    </a:lnTo>
                    <a:close/>
                    <a:moveTo>
                      <a:pt x="4904" y="19875"/>
                    </a:moveTo>
                    <a:lnTo>
                      <a:pt x="4904" y="20694"/>
                    </a:lnTo>
                    <a:lnTo>
                      <a:pt x="4438" y="20694"/>
                    </a:lnTo>
                    <a:lnTo>
                      <a:pt x="4438" y="19875"/>
                    </a:lnTo>
                    <a:close/>
                    <a:moveTo>
                      <a:pt x="5394" y="19875"/>
                    </a:moveTo>
                    <a:lnTo>
                      <a:pt x="5394" y="20694"/>
                    </a:lnTo>
                    <a:lnTo>
                      <a:pt x="4928" y="20694"/>
                    </a:lnTo>
                    <a:lnTo>
                      <a:pt x="4928" y="19875"/>
                    </a:lnTo>
                    <a:close/>
                    <a:moveTo>
                      <a:pt x="5884" y="19875"/>
                    </a:moveTo>
                    <a:lnTo>
                      <a:pt x="5884" y="20694"/>
                    </a:lnTo>
                    <a:lnTo>
                      <a:pt x="5418" y="20694"/>
                    </a:lnTo>
                    <a:lnTo>
                      <a:pt x="5418" y="19875"/>
                    </a:lnTo>
                    <a:close/>
                    <a:moveTo>
                      <a:pt x="6375" y="19875"/>
                    </a:moveTo>
                    <a:lnTo>
                      <a:pt x="6375" y="20694"/>
                    </a:lnTo>
                    <a:lnTo>
                      <a:pt x="5909" y="20694"/>
                    </a:lnTo>
                    <a:lnTo>
                      <a:pt x="5909" y="19875"/>
                    </a:lnTo>
                    <a:close/>
                    <a:moveTo>
                      <a:pt x="6865" y="19875"/>
                    </a:moveTo>
                    <a:lnTo>
                      <a:pt x="6865" y="20694"/>
                    </a:lnTo>
                    <a:lnTo>
                      <a:pt x="6399" y="20694"/>
                    </a:lnTo>
                    <a:lnTo>
                      <a:pt x="6399" y="19875"/>
                    </a:lnTo>
                    <a:close/>
                    <a:moveTo>
                      <a:pt x="7355" y="19875"/>
                    </a:moveTo>
                    <a:lnTo>
                      <a:pt x="7355" y="20694"/>
                    </a:lnTo>
                    <a:lnTo>
                      <a:pt x="6890" y="20694"/>
                    </a:lnTo>
                    <a:lnTo>
                      <a:pt x="6890" y="19875"/>
                    </a:lnTo>
                    <a:close/>
                    <a:moveTo>
                      <a:pt x="7846" y="19875"/>
                    </a:moveTo>
                    <a:lnTo>
                      <a:pt x="7846" y="20694"/>
                    </a:lnTo>
                    <a:lnTo>
                      <a:pt x="7380" y="20694"/>
                    </a:lnTo>
                    <a:lnTo>
                      <a:pt x="7380" y="19875"/>
                    </a:lnTo>
                    <a:close/>
                    <a:moveTo>
                      <a:pt x="8336" y="19875"/>
                    </a:moveTo>
                    <a:lnTo>
                      <a:pt x="8336" y="20694"/>
                    </a:lnTo>
                    <a:lnTo>
                      <a:pt x="7870" y="20694"/>
                    </a:lnTo>
                    <a:lnTo>
                      <a:pt x="7870" y="19875"/>
                    </a:lnTo>
                    <a:close/>
                    <a:moveTo>
                      <a:pt x="8826" y="19875"/>
                    </a:moveTo>
                    <a:lnTo>
                      <a:pt x="8826" y="20694"/>
                    </a:lnTo>
                    <a:lnTo>
                      <a:pt x="8361" y="20694"/>
                    </a:lnTo>
                    <a:lnTo>
                      <a:pt x="8361" y="19875"/>
                    </a:lnTo>
                    <a:close/>
                    <a:moveTo>
                      <a:pt x="9317" y="19875"/>
                    </a:moveTo>
                    <a:lnTo>
                      <a:pt x="9317" y="20694"/>
                    </a:lnTo>
                    <a:lnTo>
                      <a:pt x="8851" y="20694"/>
                    </a:lnTo>
                    <a:lnTo>
                      <a:pt x="8851" y="19875"/>
                    </a:lnTo>
                    <a:close/>
                    <a:moveTo>
                      <a:pt x="9807" y="19875"/>
                    </a:moveTo>
                    <a:lnTo>
                      <a:pt x="9807" y="20694"/>
                    </a:lnTo>
                    <a:lnTo>
                      <a:pt x="9341" y="20694"/>
                    </a:lnTo>
                    <a:lnTo>
                      <a:pt x="9341" y="19875"/>
                    </a:lnTo>
                    <a:close/>
                    <a:moveTo>
                      <a:pt x="10297" y="19875"/>
                    </a:moveTo>
                    <a:lnTo>
                      <a:pt x="10297" y="20694"/>
                    </a:lnTo>
                    <a:lnTo>
                      <a:pt x="9832" y="20694"/>
                    </a:lnTo>
                    <a:lnTo>
                      <a:pt x="9832" y="19875"/>
                    </a:lnTo>
                    <a:close/>
                    <a:moveTo>
                      <a:pt x="10788" y="19875"/>
                    </a:moveTo>
                    <a:lnTo>
                      <a:pt x="10788" y="20694"/>
                    </a:lnTo>
                    <a:lnTo>
                      <a:pt x="10322" y="20694"/>
                    </a:lnTo>
                    <a:lnTo>
                      <a:pt x="10322" y="19875"/>
                    </a:lnTo>
                    <a:close/>
                    <a:moveTo>
                      <a:pt x="11278" y="19875"/>
                    </a:moveTo>
                    <a:lnTo>
                      <a:pt x="11278" y="20694"/>
                    </a:lnTo>
                    <a:lnTo>
                      <a:pt x="10812" y="20694"/>
                    </a:lnTo>
                    <a:lnTo>
                      <a:pt x="10812" y="19875"/>
                    </a:lnTo>
                    <a:close/>
                    <a:moveTo>
                      <a:pt x="11769" y="19875"/>
                    </a:moveTo>
                    <a:lnTo>
                      <a:pt x="11769" y="20694"/>
                    </a:lnTo>
                    <a:lnTo>
                      <a:pt x="11303" y="20694"/>
                    </a:lnTo>
                    <a:lnTo>
                      <a:pt x="11303" y="19875"/>
                    </a:lnTo>
                    <a:close/>
                    <a:moveTo>
                      <a:pt x="12259" y="19875"/>
                    </a:moveTo>
                    <a:lnTo>
                      <a:pt x="12259" y="20694"/>
                    </a:lnTo>
                    <a:lnTo>
                      <a:pt x="11793" y="20694"/>
                    </a:lnTo>
                    <a:lnTo>
                      <a:pt x="11793" y="19875"/>
                    </a:lnTo>
                    <a:close/>
                    <a:moveTo>
                      <a:pt x="12749" y="19875"/>
                    </a:moveTo>
                    <a:lnTo>
                      <a:pt x="12749" y="20694"/>
                    </a:lnTo>
                    <a:lnTo>
                      <a:pt x="12283" y="20694"/>
                    </a:lnTo>
                    <a:lnTo>
                      <a:pt x="12283" y="19875"/>
                    </a:lnTo>
                    <a:close/>
                    <a:moveTo>
                      <a:pt x="13240" y="19875"/>
                    </a:moveTo>
                    <a:lnTo>
                      <a:pt x="13240" y="20694"/>
                    </a:lnTo>
                    <a:lnTo>
                      <a:pt x="12774" y="20694"/>
                    </a:lnTo>
                    <a:lnTo>
                      <a:pt x="12774" y="19875"/>
                    </a:lnTo>
                    <a:close/>
                    <a:moveTo>
                      <a:pt x="13730" y="19875"/>
                    </a:moveTo>
                    <a:lnTo>
                      <a:pt x="13730" y="20694"/>
                    </a:lnTo>
                    <a:lnTo>
                      <a:pt x="13264" y="20694"/>
                    </a:lnTo>
                    <a:lnTo>
                      <a:pt x="13264" y="19875"/>
                    </a:lnTo>
                    <a:close/>
                    <a:moveTo>
                      <a:pt x="14220" y="19875"/>
                    </a:moveTo>
                    <a:lnTo>
                      <a:pt x="14220" y="20694"/>
                    </a:lnTo>
                    <a:lnTo>
                      <a:pt x="13754" y="20694"/>
                    </a:lnTo>
                    <a:lnTo>
                      <a:pt x="13754" y="19875"/>
                    </a:lnTo>
                    <a:close/>
                    <a:moveTo>
                      <a:pt x="14711" y="19875"/>
                    </a:moveTo>
                    <a:lnTo>
                      <a:pt x="14711" y="20694"/>
                    </a:lnTo>
                    <a:lnTo>
                      <a:pt x="14245" y="20694"/>
                    </a:lnTo>
                    <a:lnTo>
                      <a:pt x="14245" y="19875"/>
                    </a:lnTo>
                    <a:close/>
                    <a:moveTo>
                      <a:pt x="15201" y="19875"/>
                    </a:moveTo>
                    <a:lnTo>
                      <a:pt x="15201" y="20694"/>
                    </a:lnTo>
                    <a:lnTo>
                      <a:pt x="14735" y="20694"/>
                    </a:lnTo>
                    <a:lnTo>
                      <a:pt x="14735" y="19875"/>
                    </a:lnTo>
                    <a:close/>
                    <a:moveTo>
                      <a:pt x="15691" y="19875"/>
                    </a:moveTo>
                    <a:lnTo>
                      <a:pt x="15691" y="20694"/>
                    </a:lnTo>
                    <a:lnTo>
                      <a:pt x="15226" y="20694"/>
                    </a:lnTo>
                    <a:lnTo>
                      <a:pt x="15226" y="19875"/>
                    </a:lnTo>
                    <a:close/>
                    <a:moveTo>
                      <a:pt x="16182" y="19875"/>
                    </a:moveTo>
                    <a:lnTo>
                      <a:pt x="16182" y="20694"/>
                    </a:lnTo>
                    <a:lnTo>
                      <a:pt x="15716" y="20694"/>
                    </a:lnTo>
                    <a:lnTo>
                      <a:pt x="15716" y="19875"/>
                    </a:lnTo>
                    <a:close/>
                    <a:moveTo>
                      <a:pt x="16672" y="19875"/>
                    </a:moveTo>
                    <a:lnTo>
                      <a:pt x="16672" y="20694"/>
                    </a:lnTo>
                    <a:lnTo>
                      <a:pt x="16206" y="20694"/>
                    </a:lnTo>
                    <a:lnTo>
                      <a:pt x="16206" y="19875"/>
                    </a:lnTo>
                    <a:close/>
                    <a:moveTo>
                      <a:pt x="17162" y="19875"/>
                    </a:moveTo>
                    <a:lnTo>
                      <a:pt x="17162" y="20694"/>
                    </a:lnTo>
                    <a:lnTo>
                      <a:pt x="16697" y="20694"/>
                    </a:lnTo>
                    <a:lnTo>
                      <a:pt x="16697" y="19875"/>
                    </a:lnTo>
                    <a:close/>
                    <a:moveTo>
                      <a:pt x="17653" y="19875"/>
                    </a:moveTo>
                    <a:lnTo>
                      <a:pt x="17653" y="20694"/>
                    </a:lnTo>
                    <a:lnTo>
                      <a:pt x="17187" y="20694"/>
                    </a:lnTo>
                    <a:lnTo>
                      <a:pt x="17187" y="19875"/>
                    </a:lnTo>
                    <a:close/>
                    <a:moveTo>
                      <a:pt x="18143" y="19875"/>
                    </a:moveTo>
                    <a:lnTo>
                      <a:pt x="18143" y="20694"/>
                    </a:lnTo>
                    <a:lnTo>
                      <a:pt x="17677" y="20694"/>
                    </a:lnTo>
                    <a:lnTo>
                      <a:pt x="17677" y="19875"/>
                    </a:lnTo>
                    <a:close/>
                    <a:moveTo>
                      <a:pt x="18633" y="19875"/>
                    </a:moveTo>
                    <a:lnTo>
                      <a:pt x="18633" y="20694"/>
                    </a:lnTo>
                    <a:lnTo>
                      <a:pt x="18168" y="20694"/>
                    </a:lnTo>
                    <a:lnTo>
                      <a:pt x="18168" y="19875"/>
                    </a:lnTo>
                    <a:close/>
                    <a:moveTo>
                      <a:pt x="19124" y="19875"/>
                    </a:moveTo>
                    <a:lnTo>
                      <a:pt x="19124" y="20694"/>
                    </a:lnTo>
                    <a:lnTo>
                      <a:pt x="18658" y="20694"/>
                    </a:lnTo>
                    <a:lnTo>
                      <a:pt x="18658" y="19875"/>
                    </a:lnTo>
                    <a:close/>
                    <a:moveTo>
                      <a:pt x="19614" y="19875"/>
                    </a:moveTo>
                    <a:lnTo>
                      <a:pt x="19614" y="20694"/>
                    </a:lnTo>
                    <a:lnTo>
                      <a:pt x="19148" y="20694"/>
                    </a:lnTo>
                    <a:lnTo>
                      <a:pt x="19148" y="19875"/>
                    </a:lnTo>
                    <a:close/>
                    <a:moveTo>
                      <a:pt x="20105" y="19875"/>
                    </a:moveTo>
                    <a:lnTo>
                      <a:pt x="20105" y="20694"/>
                    </a:lnTo>
                    <a:lnTo>
                      <a:pt x="19639" y="20694"/>
                    </a:lnTo>
                    <a:lnTo>
                      <a:pt x="19639" y="19875"/>
                    </a:lnTo>
                    <a:close/>
                    <a:moveTo>
                      <a:pt x="20595" y="19875"/>
                    </a:moveTo>
                    <a:lnTo>
                      <a:pt x="20595" y="20694"/>
                    </a:lnTo>
                    <a:lnTo>
                      <a:pt x="20129" y="20694"/>
                    </a:lnTo>
                    <a:lnTo>
                      <a:pt x="20129" y="19875"/>
                    </a:lnTo>
                    <a:close/>
                    <a:moveTo>
                      <a:pt x="21085" y="19875"/>
                    </a:moveTo>
                    <a:lnTo>
                      <a:pt x="21085" y="20694"/>
                    </a:lnTo>
                    <a:lnTo>
                      <a:pt x="20619" y="20694"/>
                    </a:lnTo>
                    <a:lnTo>
                      <a:pt x="20619" y="19875"/>
                    </a:lnTo>
                    <a:close/>
                    <a:moveTo>
                      <a:pt x="21576" y="19875"/>
                    </a:moveTo>
                    <a:lnTo>
                      <a:pt x="21576" y="20694"/>
                    </a:lnTo>
                    <a:lnTo>
                      <a:pt x="21110" y="20694"/>
                    </a:lnTo>
                    <a:lnTo>
                      <a:pt x="21110" y="19875"/>
                    </a:lnTo>
                    <a:close/>
                    <a:moveTo>
                      <a:pt x="491" y="20737"/>
                    </a:moveTo>
                    <a:lnTo>
                      <a:pt x="491" y="21556"/>
                    </a:lnTo>
                    <a:lnTo>
                      <a:pt x="25" y="21556"/>
                    </a:lnTo>
                    <a:lnTo>
                      <a:pt x="25" y="20737"/>
                    </a:lnTo>
                    <a:close/>
                    <a:moveTo>
                      <a:pt x="981" y="20737"/>
                    </a:moveTo>
                    <a:lnTo>
                      <a:pt x="981" y="21556"/>
                    </a:lnTo>
                    <a:lnTo>
                      <a:pt x="515" y="21556"/>
                    </a:lnTo>
                    <a:lnTo>
                      <a:pt x="515" y="20737"/>
                    </a:lnTo>
                    <a:close/>
                    <a:moveTo>
                      <a:pt x="1471" y="20737"/>
                    </a:moveTo>
                    <a:lnTo>
                      <a:pt x="1471" y="21556"/>
                    </a:lnTo>
                    <a:lnTo>
                      <a:pt x="1005" y="21556"/>
                    </a:lnTo>
                    <a:lnTo>
                      <a:pt x="1005" y="20737"/>
                    </a:lnTo>
                    <a:close/>
                    <a:moveTo>
                      <a:pt x="1961" y="20737"/>
                    </a:moveTo>
                    <a:lnTo>
                      <a:pt x="1961" y="21556"/>
                    </a:lnTo>
                    <a:lnTo>
                      <a:pt x="1496" y="21556"/>
                    </a:lnTo>
                    <a:lnTo>
                      <a:pt x="1496" y="20737"/>
                    </a:lnTo>
                    <a:close/>
                    <a:moveTo>
                      <a:pt x="2452" y="20737"/>
                    </a:moveTo>
                    <a:lnTo>
                      <a:pt x="2452" y="21556"/>
                    </a:lnTo>
                    <a:lnTo>
                      <a:pt x="1986" y="21556"/>
                    </a:lnTo>
                    <a:lnTo>
                      <a:pt x="1986" y="20737"/>
                    </a:lnTo>
                    <a:close/>
                    <a:moveTo>
                      <a:pt x="2942" y="20737"/>
                    </a:moveTo>
                    <a:lnTo>
                      <a:pt x="2942" y="21556"/>
                    </a:lnTo>
                    <a:lnTo>
                      <a:pt x="2476" y="21556"/>
                    </a:lnTo>
                    <a:lnTo>
                      <a:pt x="2476" y="20737"/>
                    </a:lnTo>
                    <a:close/>
                    <a:moveTo>
                      <a:pt x="3433" y="20737"/>
                    </a:moveTo>
                    <a:lnTo>
                      <a:pt x="3433" y="21556"/>
                    </a:lnTo>
                    <a:lnTo>
                      <a:pt x="2967" y="21556"/>
                    </a:lnTo>
                    <a:lnTo>
                      <a:pt x="2967" y="20737"/>
                    </a:lnTo>
                    <a:close/>
                    <a:moveTo>
                      <a:pt x="3923" y="20737"/>
                    </a:moveTo>
                    <a:lnTo>
                      <a:pt x="3923" y="21556"/>
                    </a:lnTo>
                    <a:lnTo>
                      <a:pt x="3457" y="21556"/>
                    </a:lnTo>
                    <a:lnTo>
                      <a:pt x="3457" y="20737"/>
                    </a:lnTo>
                    <a:close/>
                    <a:moveTo>
                      <a:pt x="4413" y="20737"/>
                    </a:moveTo>
                    <a:lnTo>
                      <a:pt x="4413" y="21556"/>
                    </a:lnTo>
                    <a:lnTo>
                      <a:pt x="3947" y="21556"/>
                    </a:lnTo>
                    <a:lnTo>
                      <a:pt x="3947" y="20737"/>
                    </a:lnTo>
                    <a:close/>
                    <a:moveTo>
                      <a:pt x="4904" y="20737"/>
                    </a:moveTo>
                    <a:lnTo>
                      <a:pt x="4904" y="21556"/>
                    </a:lnTo>
                    <a:lnTo>
                      <a:pt x="4438" y="21556"/>
                    </a:lnTo>
                    <a:lnTo>
                      <a:pt x="4438" y="20737"/>
                    </a:lnTo>
                    <a:close/>
                    <a:moveTo>
                      <a:pt x="5394" y="20737"/>
                    </a:moveTo>
                    <a:lnTo>
                      <a:pt x="5394" y="21556"/>
                    </a:lnTo>
                    <a:lnTo>
                      <a:pt x="4928" y="21556"/>
                    </a:lnTo>
                    <a:lnTo>
                      <a:pt x="4928" y="20737"/>
                    </a:lnTo>
                    <a:close/>
                    <a:moveTo>
                      <a:pt x="5884" y="20737"/>
                    </a:moveTo>
                    <a:lnTo>
                      <a:pt x="5884" y="21556"/>
                    </a:lnTo>
                    <a:lnTo>
                      <a:pt x="5418" y="21556"/>
                    </a:lnTo>
                    <a:lnTo>
                      <a:pt x="5418" y="20737"/>
                    </a:lnTo>
                    <a:close/>
                    <a:moveTo>
                      <a:pt x="6375" y="20737"/>
                    </a:moveTo>
                    <a:lnTo>
                      <a:pt x="6375" y="21556"/>
                    </a:lnTo>
                    <a:lnTo>
                      <a:pt x="5909" y="21556"/>
                    </a:lnTo>
                    <a:lnTo>
                      <a:pt x="5909" y="20737"/>
                    </a:lnTo>
                    <a:close/>
                    <a:moveTo>
                      <a:pt x="6865" y="20737"/>
                    </a:moveTo>
                    <a:lnTo>
                      <a:pt x="6865" y="21556"/>
                    </a:lnTo>
                    <a:lnTo>
                      <a:pt x="6399" y="21556"/>
                    </a:lnTo>
                    <a:lnTo>
                      <a:pt x="6399" y="20737"/>
                    </a:lnTo>
                    <a:close/>
                    <a:moveTo>
                      <a:pt x="7355" y="20737"/>
                    </a:moveTo>
                    <a:lnTo>
                      <a:pt x="7355" y="21556"/>
                    </a:lnTo>
                    <a:lnTo>
                      <a:pt x="6890" y="21556"/>
                    </a:lnTo>
                    <a:lnTo>
                      <a:pt x="6890" y="20737"/>
                    </a:lnTo>
                    <a:close/>
                    <a:moveTo>
                      <a:pt x="7846" y="20737"/>
                    </a:moveTo>
                    <a:lnTo>
                      <a:pt x="7846" y="21556"/>
                    </a:lnTo>
                    <a:lnTo>
                      <a:pt x="7380" y="21556"/>
                    </a:lnTo>
                    <a:lnTo>
                      <a:pt x="7380" y="20737"/>
                    </a:lnTo>
                    <a:close/>
                    <a:moveTo>
                      <a:pt x="8336" y="20737"/>
                    </a:moveTo>
                    <a:lnTo>
                      <a:pt x="8336" y="21556"/>
                    </a:lnTo>
                    <a:lnTo>
                      <a:pt x="7870" y="21556"/>
                    </a:lnTo>
                    <a:lnTo>
                      <a:pt x="7870" y="20737"/>
                    </a:lnTo>
                    <a:close/>
                    <a:moveTo>
                      <a:pt x="8826" y="20737"/>
                    </a:moveTo>
                    <a:lnTo>
                      <a:pt x="8826" y="21556"/>
                    </a:lnTo>
                    <a:lnTo>
                      <a:pt x="8361" y="21556"/>
                    </a:lnTo>
                    <a:lnTo>
                      <a:pt x="8361" y="20737"/>
                    </a:lnTo>
                    <a:close/>
                    <a:moveTo>
                      <a:pt x="9317" y="20737"/>
                    </a:moveTo>
                    <a:lnTo>
                      <a:pt x="9317" y="21556"/>
                    </a:lnTo>
                    <a:lnTo>
                      <a:pt x="8851" y="21556"/>
                    </a:lnTo>
                    <a:lnTo>
                      <a:pt x="8851" y="20737"/>
                    </a:lnTo>
                    <a:close/>
                    <a:moveTo>
                      <a:pt x="9807" y="20737"/>
                    </a:moveTo>
                    <a:lnTo>
                      <a:pt x="9807" y="21556"/>
                    </a:lnTo>
                    <a:lnTo>
                      <a:pt x="9341" y="21556"/>
                    </a:lnTo>
                    <a:lnTo>
                      <a:pt x="9341" y="20737"/>
                    </a:lnTo>
                    <a:close/>
                    <a:moveTo>
                      <a:pt x="10297" y="20737"/>
                    </a:moveTo>
                    <a:lnTo>
                      <a:pt x="10297" y="21556"/>
                    </a:lnTo>
                    <a:lnTo>
                      <a:pt x="9832" y="21556"/>
                    </a:lnTo>
                    <a:lnTo>
                      <a:pt x="9832" y="20737"/>
                    </a:lnTo>
                    <a:close/>
                    <a:moveTo>
                      <a:pt x="10788" y="20737"/>
                    </a:moveTo>
                    <a:lnTo>
                      <a:pt x="10788" y="21556"/>
                    </a:lnTo>
                    <a:lnTo>
                      <a:pt x="10322" y="21556"/>
                    </a:lnTo>
                    <a:lnTo>
                      <a:pt x="10322" y="20737"/>
                    </a:lnTo>
                    <a:close/>
                    <a:moveTo>
                      <a:pt x="11278" y="20737"/>
                    </a:moveTo>
                    <a:lnTo>
                      <a:pt x="11278" y="21556"/>
                    </a:lnTo>
                    <a:lnTo>
                      <a:pt x="10812" y="21556"/>
                    </a:lnTo>
                    <a:lnTo>
                      <a:pt x="10812" y="20737"/>
                    </a:lnTo>
                    <a:close/>
                    <a:moveTo>
                      <a:pt x="11769" y="20737"/>
                    </a:moveTo>
                    <a:lnTo>
                      <a:pt x="11769" y="21556"/>
                    </a:lnTo>
                    <a:lnTo>
                      <a:pt x="11303" y="21556"/>
                    </a:lnTo>
                    <a:lnTo>
                      <a:pt x="11303" y="20737"/>
                    </a:lnTo>
                    <a:close/>
                    <a:moveTo>
                      <a:pt x="12259" y="20737"/>
                    </a:moveTo>
                    <a:lnTo>
                      <a:pt x="12259" y="21556"/>
                    </a:lnTo>
                    <a:lnTo>
                      <a:pt x="11793" y="21556"/>
                    </a:lnTo>
                    <a:lnTo>
                      <a:pt x="11793" y="20737"/>
                    </a:lnTo>
                    <a:close/>
                    <a:moveTo>
                      <a:pt x="12749" y="20737"/>
                    </a:moveTo>
                    <a:lnTo>
                      <a:pt x="12749" y="21556"/>
                    </a:lnTo>
                    <a:lnTo>
                      <a:pt x="12283" y="21556"/>
                    </a:lnTo>
                    <a:lnTo>
                      <a:pt x="12283" y="20737"/>
                    </a:lnTo>
                    <a:close/>
                    <a:moveTo>
                      <a:pt x="13240" y="20737"/>
                    </a:moveTo>
                    <a:lnTo>
                      <a:pt x="13240" y="21556"/>
                    </a:lnTo>
                    <a:lnTo>
                      <a:pt x="12774" y="21556"/>
                    </a:lnTo>
                    <a:lnTo>
                      <a:pt x="12774" y="20737"/>
                    </a:lnTo>
                    <a:close/>
                    <a:moveTo>
                      <a:pt x="13730" y="20737"/>
                    </a:moveTo>
                    <a:lnTo>
                      <a:pt x="13730" y="21556"/>
                    </a:lnTo>
                    <a:lnTo>
                      <a:pt x="13264" y="21556"/>
                    </a:lnTo>
                    <a:lnTo>
                      <a:pt x="13264" y="20737"/>
                    </a:lnTo>
                    <a:close/>
                    <a:moveTo>
                      <a:pt x="14220" y="20737"/>
                    </a:moveTo>
                    <a:lnTo>
                      <a:pt x="14220" y="21556"/>
                    </a:lnTo>
                    <a:lnTo>
                      <a:pt x="13754" y="21556"/>
                    </a:lnTo>
                    <a:lnTo>
                      <a:pt x="13754" y="20737"/>
                    </a:lnTo>
                    <a:close/>
                    <a:moveTo>
                      <a:pt x="14711" y="20737"/>
                    </a:moveTo>
                    <a:lnTo>
                      <a:pt x="14711" y="21556"/>
                    </a:lnTo>
                    <a:lnTo>
                      <a:pt x="14245" y="21556"/>
                    </a:lnTo>
                    <a:lnTo>
                      <a:pt x="14245" y="20737"/>
                    </a:lnTo>
                    <a:close/>
                    <a:moveTo>
                      <a:pt x="15201" y="20737"/>
                    </a:moveTo>
                    <a:lnTo>
                      <a:pt x="15201" y="21556"/>
                    </a:lnTo>
                    <a:lnTo>
                      <a:pt x="14735" y="21556"/>
                    </a:lnTo>
                    <a:lnTo>
                      <a:pt x="14735" y="20737"/>
                    </a:lnTo>
                    <a:close/>
                    <a:moveTo>
                      <a:pt x="15691" y="20737"/>
                    </a:moveTo>
                    <a:lnTo>
                      <a:pt x="15691" y="21556"/>
                    </a:lnTo>
                    <a:lnTo>
                      <a:pt x="15226" y="21556"/>
                    </a:lnTo>
                    <a:lnTo>
                      <a:pt x="15226" y="20737"/>
                    </a:lnTo>
                    <a:close/>
                    <a:moveTo>
                      <a:pt x="16182" y="20737"/>
                    </a:moveTo>
                    <a:lnTo>
                      <a:pt x="16182" y="21556"/>
                    </a:lnTo>
                    <a:lnTo>
                      <a:pt x="15716" y="21556"/>
                    </a:lnTo>
                    <a:lnTo>
                      <a:pt x="15716" y="20737"/>
                    </a:lnTo>
                    <a:close/>
                    <a:moveTo>
                      <a:pt x="16672" y="20737"/>
                    </a:moveTo>
                    <a:lnTo>
                      <a:pt x="16672" y="21556"/>
                    </a:lnTo>
                    <a:lnTo>
                      <a:pt x="16206" y="21556"/>
                    </a:lnTo>
                    <a:lnTo>
                      <a:pt x="16206" y="20737"/>
                    </a:lnTo>
                    <a:close/>
                    <a:moveTo>
                      <a:pt x="17162" y="20737"/>
                    </a:moveTo>
                    <a:lnTo>
                      <a:pt x="17162" y="21556"/>
                    </a:lnTo>
                    <a:lnTo>
                      <a:pt x="16697" y="21556"/>
                    </a:lnTo>
                    <a:lnTo>
                      <a:pt x="16697" y="20737"/>
                    </a:lnTo>
                    <a:close/>
                    <a:moveTo>
                      <a:pt x="17653" y="20737"/>
                    </a:moveTo>
                    <a:lnTo>
                      <a:pt x="17653" y="21556"/>
                    </a:lnTo>
                    <a:lnTo>
                      <a:pt x="17187" y="21556"/>
                    </a:lnTo>
                    <a:lnTo>
                      <a:pt x="17187" y="20737"/>
                    </a:lnTo>
                    <a:close/>
                    <a:moveTo>
                      <a:pt x="18143" y="20737"/>
                    </a:moveTo>
                    <a:lnTo>
                      <a:pt x="18143" y="21556"/>
                    </a:lnTo>
                    <a:lnTo>
                      <a:pt x="17677" y="21556"/>
                    </a:lnTo>
                    <a:lnTo>
                      <a:pt x="17677" y="20737"/>
                    </a:lnTo>
                    <a:close/>
                    <a:moveTo>
                      <a:pt x="18633" y="20737"/>
                    </a:moveTo>
                    <a:lnTo>
                      <a:pt x="18633" y="21556"/>
                    </a:lnTo>
                    <a:lnTo>
                      <a:pt x="18168" y="21556"/>
                    </a:lnTo>
                    <a:lnTo>
                      <a:pt x="18168" y="20737"/>
                    </a:lnTo>
                    <a:close/>
                    <a:moveTo>
                      <a:pt x="19124" y="20737"/>
                    </a:moveTo>
                    <a:lnTo>
                      <a:pt x="19124" y="21556"/>
                    </a:lnTo>
                    <a:lnTo>
                      <a:pt x="18658" y="21556"/>
                    </a:lnTo>
                    <a:lnTo>
                      <a:pt x="18658" y="20737"/>
                    </a:lnTo>
                    <a:close/>
                    <a:moveTo>
                      <a:pt x="19614" y="20737"/>
                    </a:moveTo>
                    <a:lnTo>
                      <a:pt x="19614" y="21556"/>
                    </a:lnTo>
                    <a:lnTo>
                      <a:pt x="19148" y="21556"/>
                    </a:lnTo>
                    <a:lnTo>
                      <a:pt x="19148" y="20737"/>
                    </a:lnTo>
                    <a:close/>
                    <a:moveTo>
                      <a:pt x="20105" y="20737"/>
                    </a:moveTo>
                    <a:lnTo>
                      <a:pt x="20105" y="21556"/>
                    </a:lnTo>
                    <a:lnTo>
                      <a:pt x="19639" y="21556"/>
                    </a:lnTo>
                    <a:lnTo>
                      <a:pt x="19639" y="20737"/>
                    </a:lnTo>
                    <a:close/>
                    <a:moveTo>
                      <a:pt x="20595" y="20737"/>
                    </a:moveTo>
                    <a:lnTo>
                      <a:pt x="20595" y="21556"/>
                    </a:lnTo>
                    <a:lnTo>
                      <a:pt x="20129" y="21556"/>
                    </a:lnTo>
                    <a:lnTo>
                      <a:pt x="20129" y="20737"/>
                    </a:lnTo>
                    <a:close/>
                    <a:moveTo>
                      <a:pt x="21085" y="20737"/>
                    </a:moveTo>
                    <a:lnTo>
                      <a:pt x="21085" y="21556"/>
                    </a:lnTo>
                    <a:lnTo>
                      <a:pt x="20619" y="21556"/>
                    </a:lnTo>
                    <a:lnTo>
                      <a:pt x="20619" y="20737"/>
                    </a:lnTo>
                    <a:close/>
                    <a:moveTo>
                      <a:pt x="21576" y="20737"/>
                    </a:moveTo>
                    <a:lnTo>
                      <a:pt x="21576" y="21556"/>
                    </a:lnTo>
                    <a:lnTo>
                      <a:pt x="21110" y="21556"/>
                    </a:lnTo>
                    <a:lnTo>
                      <a:pt x="21110" y="20737"/>
                    </a:lnTo>
                    <a:close/>
                    <a:moveTo>
                      <a:pt x="12" y="0"/>
                    </a:moveTo>
                    <a:lnTo>
                      <a:pt x="12" y="22"/>
                    </a:lnTo>
                    <a:lnTo>
                      <a:pt x="0" y="22"/>
                    </a:lnTo>
                    <a:lnTo>
                      <a:pt x="0" y="21578"/>
                    </a:lnTo>
                    <a:lnTo>
                      <a:pt x="12" y="21578"/>
                    </a:lnTo>
                    <a:lnTo>
                      <a:pt x="12" y="21600"/>
                    </a:lnTo>
                    <a:lnTo>
                      <a:pt x="21588" y="21600"/>
                    </a:lnTo>
                    <a:lnTo>
                      <a:pt x="21588" y="21578"/>
                    </a:lnTo>
                    <a:lnTo>
                      <a:pt x="21600" y="21578"/>
                    </a:lnTo>
                    <a:lnTo>
                      <a:pt x="21600" y="21"/>
                    </a:lnTo>
                    <a:lnTo>
                      <a:pt x="21588" y="21"/>
                    </a:lnTo>
                    <a:lnTo>
                      <a:pt x="21588" y="0"/>
                    </a:lnTo>
                    <a:close/>
                  </a:path>
                </a:pathLst>
              </a:custGeom>
              <a:solidFill>
                <a:srgbClr val="F999AC">
                  <a:alpha val="2179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21" name="Google Shape;180;p13"/>
            <p:cNvSpPr/>
            <p:nvPr/>
          </p:nvSpPr>
          <p:spPr>
            <a:xfrm flipH="1">
              <a:off x="10606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22" name="Google Shape;181;p13"/>
            <p:cNvSpPr/>
            <p:nvPr/>
          </p:nvSpPr>
          <p:spPr>
            <a:xfrm flipH="1">
              <a:off x="9158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23" name="Google Shape;182;p13"/>
            <p:cNvSpPr/>
            <p:nvPr/>
          </p:nvSpPr>
          <p:spPr>
            <a:xfrm>
              <a:off x="267368" y="28989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" name="Google Shape;183;p13"/>
            <p:cNvSpPr/>
            <p:nvPr/>
          </p:nvSpPr>
          <p:spPr>
            <a:xfrm>
              <a:off x="267368" y="731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" name="Google Shape;184;p13"/>
            <p:cNvSpPr/>
            <p:nvPr/>
          </p:nvSpPr>
          <p:spPr>
            <a:xfrm>
              <a:off x="267368" y="11567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" name="Google Shape;185;p13"/>
            <p:cNvSpPr/>
            <p:nvPr/>
          </p:nvSpPr>
          <p:spPr>
            <a:xfrm>
              <a:off x="267368" y="94005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" name="Google Shape;186;p13"/>
            <p:cNvSpPr/>
            <p:nvPr/>
          </p:nvSpPr>
          <p:spPr>
            <a:xfrm>
              <a:off x="267368" y="72333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" name="Google Shape;187;p13"/>
            <p:cNvSpPr/>
            <p:nvPr/>
          </p:nvSpPr>
          <p:spPr>
            <a:xfrm>
              <a:off x="267368" y="50661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30" name="نص العنوان"/>
          <p:cNvSpPr txBox="1"/>
          <p:nvPr>
            <p:ph type="title"/>
          </p:nvPr>
        </p:nvSpPr>
        <p:spPr>
          <a:xfrm>
            <a:off x="12162634" y="5410799"/>
            <a:ext cx="6548001" cy="2244801"/>
          </a:xfrm>
          <a:prstGeom prst="rect">
            <a:avLst/>
          </a:prstGeom>
        </p:spPr>
        <p:txBody>
          <a:bodyPr anchor="ctr"/>
          <a:lstStyle>
            <a:lvl1pPr>
              <a:defRPr sz="9600">
                <a:solidFill>
                  <a:srgbClr val="323149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331" name="مستوى النص الأول…"/>
          <p:cNvSpPr txBox="1"/>
          <p:nvPr>
            <p:ph type="body" sz="quarter" idx="1"/>
          </p:nvPr>
        </p:nvSpPr>
        <p:spPr>
          <a:xfrm>
            <a:off x="12162701" y="7943999"/>
            <a:ext cx="6548002" cy="1493601"/>
          </a:xfrm>
          <a:prstGeom prst="rect">
            <a:avLst/>
          </a:prstGeom>
        </p:spPr>
        <p:txBody>
          <a:bodyPr/>
          <a:lstStyle>
            <a:lvl1pPr marL="880533" indent="-753533">
              <a:buClrTx/>
              <a:buSzTx/>
              <a:buNone/>
              <a:defRPr sz="4200">
                <a:solidFill>
                  <a:srgbClr val="323149"/>
                </a:solidFill>
              </a:defRPr>
            </a:lvl1pPr>
            <a:lvl2pPr marL="880533" indent="-296333">
              <a:buClrTx/>
              <a:buSzTx/>
              <a:buNone/>
              <a:defRPr sz="4200">
                <a:solidFill>
                  <a:srgbClr val="323149"/>
                </a:solidFill>
              </a:defRPr>
            </a:lvl2pPr>
            <a:lvl3pPr marL="880533" indent="160866">
              <a:buClrTx/>
              <a:buSzTx/>
              <a:buNone/>
              <a:defRPr sz="4200">
                <a:solidFill>
                  <a:srgbClr val="323149"/>
                </a:solidFill>
              </a:defRPr>
            </a:lvl3pPr>
            <a:lvl4pPr marL="880533" indent="618066">
              <a:buClrTx/>
              <a:buSzTx/>
              <a:buNone/>
              <a:defRPr sz="4200">
                <a:solidFill>
                  <a:srgbClr val="323149"/>
                </a:solidFill>
              </a:defRPr>
            </a:lvl4pPr>
            <a:lvl5pPr marL="880533" indent="1075266">
              <a:buClrTx/>
              <a:buSzTx/>
              <a:buNone/>
              <a:defRPr sz="4200">
                <a:solidFill>
                  <a:srgbClr val="323149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pic>
        <p:nvPicPr>
          <p:cNvPr id="332" name="phonto 2.png" descr="phonto 2.png"/>
          <p:cNvPicPr>
            <a:picLocks noChangeAspect="1"/>
          </p:cNvPicPr>
          <p:nvPr/>
        </p:nvPicPr>
        <p:blipFill>
          <a:blip r:embed="rId2">
            <a:alphaModFix amt="56164"/>
            <a:extLst/>
          </a:blip>
          <a:srcRect l="35645" t="45924" r="30567" b="37991"/>
          <a:stretch>
            <a:fillRect/>
          </a:stretch>
        </p:blipFill>
        <p:spPr>
          <a:xfrm>
            <a:off x="1596380" y="12199886"/>
            <a:ext cx="2853757" cy="599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IMG_1539.png" descr="IMG_1539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rcRect l="16715" t="22788" r="16715" b="14549"/>
          <a:stretch>
            <a:fillRect/>
          </a:stretch>
        </p:blipFill>
        <p:spPr>
          <a:xfrm>
            <a:off x="1838019" y="952855"/>
            <a:ext cx="1937611" cy="1830772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bg>
      <p:bgPr>
        <a:solidFill>
          <a:srgbClr val="3231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" name="Google Shape;77;p5"/>
          <p:cNvGrpSpPr/>
          <p:nvPr/>
        </p:nvGrpSpPr>
        <p:grpSpPr>
          <a:xfrm>
            <a:off x="558333" y="563466"/>
            <a:ext cx="23266868" cy="12595601"/>
            <a:chOff x="0" y="0"/>
            <a:chExt cx="23266866" cy="12595600"/>
          </a:xfrm>
        </p:grpSpPr>
        <p:grpSp>
          <p:nvGrpSpPr>
            <p:cNvPr id="343" name="Google Shape;78;p5"/>
            <p:cNvGrpSpPr/>
            <p:nvPr/>
          </p:nvGrpSpPr>
          <p:grpSpPr>
            <a:xfrm>
              <a:off x="0" y="-1"/>
              <a:ext cx="23266868" cy="12588802"/>
              <a:chOff x="0" y="0"/>
              <a:chExt cx="23266866" cy="12588800"/>
            </a:xfrm>
          </p:grpSpPr>
          <p:sp>
            <p:nvSpPr>
              <p:cNvPr id="341" name="Google Shape;79;p5"/>
              <p:cNvSpPr/>
              <p:nvPr/>
            </p:nvSpPr>
            <p:spPr>
              <a:xfrm>
                <a:off x="466" y="-1"/>
                <a:ext cx="23266401" cy="1258880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2" name="Google Shape;80;p5"/>
              <p:cNvSpPr/>
              <p:nvPr/>
            </p:nvSpPr>
            <p:spPr>
              <a:xfrm>
                <a:off x="0" y="133"/>
                <a:ext cx="23266677" cy="12588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1" y="43"/>
                    </a:moveTo>
                    <a:lnTo>
                      <a:pt x="491" y="862"/>
                    </a:lnTo>
                    <a:lnTo>
                      <a:pt x="25" y="862"/>
                    </a:lnTo>
                    <a:lnTo>
                      <a:pt x="25" y="43"/>
                    </a:lnTo>
                    <a:close/>
                    <a:moveTo>
                      <a:pt x="981" y="43"/>
                    </a:moveTo>
                    <a:lnTo>
                      <a:pt x="981" y="862"/>
                    </a:lnTo>
                    <a:lnTo>
                      <a:pt x="515" y="862"/>
                    </a:lnTo>
                    <a:lnTo>
                      <a:pt x="515" y="43"/>
                    </a:lnTo>
                    <a:close/>
                    <a:moveTo>
                      <a:pt x="1471" y="43"/>
                    </a:moveTo>
                    <a:lnTo>
                      <a:pt x="1471" y="862"/>
                    </a:lnTo>
                    <a:lnTo>
                      <a:pt x="1005" y="862"/>
                    </a:lnTo>
                    <a:lnTo>
                      <a:pt x="1005" y="43"/>
                    </a:lnTo>
                    <a:close/>
                    <a:moveTo>
                      <a:pt x="1961" y="43"/>
                    </a:moveTo>
                    <a:lnTo>
                      <a:pt x="1961" y="862"/>
                    </a:lnTo>
                    <a:lnTo>
                      <a:pt x="1496" y="862"/>
                    </a:lnTo>
                    <a:lnTo>
                      <a:pt x="1496" y="43"/>
                    </a:lnTo>
                    <a:close/>
                    <a:moveTo>
                      <a:pt x="2452" y="43"/>
                    </a:moveTo>
                    <a:lnTo>
                      <a:pt x="2452" y="862"/>
                    </a:lnTo>
                    <a:lnTo>
                      <a:pt x="1986" y="862"/>
                    </a:lnTo>
                    <a:lnTo>
                      <a:pt x="1986" y="43"/>
                    </a:lnTo>
                    <a:close/>
                    <a:moveTo>
                      <a:pt x="2942" y="43"/>
                    </a:moveTo>
                    <a:lnTo>
                      <a:pt x="2942" y="862"/>
                    </a:lnTo>
                    <a:lnTo>
                      <a:pt x="2476" y="862"/>
                    </a:lnTo>
                    <a:lnTo>
                      <a:pt x="2476" y="43"/>
                    </a:lnTo>
                    <a:close/>
                    <a:moveTo>
                      <a:pt x="3433" y="43"/>
                    </a:moveTo>
                    <a:lnTo>
                      <a:pt x="3433" y="862"/>
                    </a:lnTo>
                    <a:lnTo>
                      <a:pt x="2967" y="862"/>
                    </a:lnTo>
                    <a:lnTo>
                      <a:pt x="2967" y="43"/>
                    </a:lnTo>
                    <a:close/>
                    <a:moveTo>
                      <a:pt x="3923" y="43"/>
                    </a:moveTo>
                    <a:lnTo>
                      <a:pt x="3923" y="862"/>
                    </a:lnTo>
                    <a:lnTo>
                      <a:pt x="3457" y="862"/>
                    </a:lnTo>
                    <a:lnTo>
                      <a:pt x="3457" y="43"/>
                    </a:lnTo>
                    <a:close/>
                    <a:moveTo>
                      <a:pt x="4413" y="43"/>
                    </a:moveTo>
                    <a:lnTo>
                      <a:pt x="4413" y="862"/>
                    </a:lnTo>
                    <a:lnTo>
                      <a:pt x="3947" y="862"/>
                    </a:lnTo>
                    <a:lnTo>
                      <a:pt x="3947" y="43"/>
                    </a:lnTo>
                    <a:close/>
                    <a:moveTo>
                      <a:pt x="4904" y="43"/>
                    </a:moveTo>
                    <a:lnTo>
                      <a:pt x="4904" y="862"/>
                    </a:lnTo>
                    <a:lnTo>
                      <a:pt x="4438" y="862"/>
                    </a:lnTo>
                    <a:lnTo>
                      <a:pt x="4438" y="43"/>
                    </a:lnTo>
                    <a:close/>
                    <a:moveTo>
                      <a:pt x="5394" y="43"/>
                    </a:moveTo>
                    <a:lnTo>
                      <a:pt x="5394" y="862"/>
                    </a:lnTo>
                    <a:lnTo>
                      <a:pt x="4928" y="862"/>
                    </a:lnTo>
                    <a:lnTo>
                      <a:pt x="4928" y="43"/>
                    </a:lnTo>
                    <a:close/>
                    <a:moveTo>
                      <a:pt x="5884" y="43"/>
                    </a:moveTo>
                    <a:lnTo>
                      <a:pt x="5884" y="862"/>
                    </a:lnTo>
                    <a:lnTo>
                      <a:pt x="5418" y="862"/>
                    </a:lnTo>
                    <a:lnTo>
                      <a:pt x="5418" y="43"/>
                    </a:lnTo>
                    <a:close/>
                    <a:moveTo>
                      <a:pt x="6375" y="43"/>
                    </a:moveTo>
                    <a:lnTo>
                      <a:pt x="6375" y="862"/>
                    </a:lnTo>
                    <a:lnTo>
                      <a:pt x="5909" y="862"/>
                    </a:lnTo>
                    <a:lnTo>
                      <a:pt x="5909" y="43"/>
                    </a:lnTo>
                    <a:close/>
                    <a:moveTo>
                      <a:pt x="6865" y="43"/>
                    </a:moveTo>
                    <a:lnTo>
                      <a:pt x="6865" y="862"/>
                    </a:lnTo>
                    <a:lnTo>
                      <a:pt x="6399" y="862"/>
                    </a:lnTo>
                    <a:lnTo>
                      <a:pt x="6399" y="43"/>
                    </a:lnTo>
                    <a:close/>
                    <a:moveTo>
                      <a:pt x="7356" y="43"/>
                    </a:moveTo>
                    <a:lnTo>
                      <a:pt x="7356" y="862"/>
                    </a:lnTo>
                    <a:lnTo>
                      <a:pt x="6890" y="862"/>
                    </a:lnTo>
                    <a:lnTo>
                      <a:pt x="6890" y="43"/>
                    </a:lnTo>
                    <a:close/>
                    <a:moveTo>
                      <a:pt x="7846" y="43"/>
                    </a:moveTo>
                    <a:lnTo>
                      <a:pt x="7846" y="862"/>
                    </a:lnTo>
                    <a:lnTo>
                      <a:pt x="7380" y="862"/>
                    </a:lnTo>
                    <a:lnTo>
                      <a:pt x="7380" y="43"/>
                    </a:lnTo>
                    <a:close/>
                    <a:moveTo>
                      <a:pt x="8336" y="43"/>
                    </a:moveTo>
                    <a:lnTo>
                      <a:pt x="8336" y="862"/>
                    </a:lnTo>
                    <a:lnTo>
                      <a:pt x="7870" y="862"/>
                    </a:lnTo>
                    <a:lnTo>
                      <a:pt x="7870" y="43"/>
                    </a:lnTo>
                    <a:close/>
                    <a:moveTo>
                      <a:pt x="8826" y="43"/>
                    </a:moveTo>
                    <a:lnTo>
                      <a:pt x="8826" y="862"/>
                    </a:lnTo>
                    <a:lnTo>
                      <a:pt x="8361" y="862"/>
                    </a:lnTo>
                    <a:lnTo>
                      <a:pt x="8361" y="43"/>
                    </a:lnTo>
                    <a:close/>
                    <a:moveTo>
                      <a:pt x="9317" y="43"/>
                    </a:moveTo>
                    <a:lnTo>
                      <a:pt x="9317" y="862"/>
                    </a:lnTo>
                    <a:lnTo>
                      <a:pt x="8851" y="862"/>
                    </a:lnTo>
                    <a:lnTo>
                      <a:pt x="8851" y="43"/>
                    </a:lnTo>
                    <a:close/>
                    <a:moveTo>
                      <a:pt x="9807" y="43"/>
                    </a:moveTo>
                    <a:lnTo>
                      <a:pt x="9807" y="862"/>
                    </a:lnTo>
                    <a:lnTo>
                      <a:pt x="9341" y="862"/>
                    </a:lnTo>
                    <a:lnTo>
                      <a:pt x="9341" y="43"/>
                    </a:lnTo>
                    <a:close/>
                    <a:moveTo>
                      <a:pt x="10297" y="43"/>
                    </a:moveTo>
                    <a:lnTo>
                      <a:pt x="10297" y="862"/>
                    </a:lnTo>
                    <a:lnTo>
                      <a:pt x="9832" y="862"/>
                    </a:lnTo>
                    <a:lnTo>
                      <a:pt x="9832" y="43"/>
                    </a:lnTo>
                    <a:close/>
                    <a:moveTo>
                      <a:pt x="10788" y="43"/>
                    </a:moveTo>
                    <a:lnTo>
                      <a:pt x="10788" y="862"/>
                    </a:lnTo>
                    <a:lnTo>
                      <a:pt x="10322" y="862"/>
                    </a:lnTo>
                    <a:lnTo>
                      <a:pt x="10322" y="43"/>
                    </a:lnTo>
                    <a:close/>
                    <a:moveTo>
                      <a:pt x="11278" y="43"/>
                    </a:moveTo>
                    <a:lnTo>
                      <a:pt x="11278" y="862"/>
                    </a:lnTo>
                    <a:lnTo>
                      <a:pt x="10812" y="862"/>
                    </a:lnTo>
                    <a:lnTo>
                      <a:pt x="10812" y="43"/>
                    </a:lnTo>
                    <a:close/>
                    <a:moveTo>
                      <a:pt x="11769" y="43"/>
                    </a:moveTo>
                    <a:lnTo>
                      <a:pt x="11769" y="862"/>
                    </a:lnTo>
                    <a:lnTo>
                      <a:pt x="11303" y="862"/>
                    </a:lnTo>
                    <a:lnTo>
                      <a:pt x="11303" y="43"/>
                    </a:lnTo>
                    <a:close/>
                    <a:moveTo>
                      <a:pt x="12259" y="43"/>
                    </a:moveTo>
                    <a:lnTo>
                      <a:pt x="12259" y="862"/>
                    </a:lnTo>
                    <a:lnTo>
                      <a:pt x="11793" y="862"/>
                    </a:lnTo>
                    <a:lnTo>
                      <a:pt x="11793" y="43"/>
                    </a:lnTo>
                    <a:close/>
                    <a:moveTo>
                      <a:pt x="12749" y="43"/>
                    </a:moveTo>
                    <a:lnTo>
                      <a:pt x="12749" y="862"/>
                    </a:lnTo>
                    <a:lnTo>
                      <a:pt x="12283" y="862"/>
                    </a:lnTo>
                    <a:lnTo>
                      <a:pt x="12283" y="43"/>
                    </a:lnTo>
                    <a:close/>
                    <a:moveTo>
                      <a:pt x="13240" y="43"/>
                    </a:moveTo>
                    <a:lnTo>
                      <a:pt x="13240" y="862"/>
                    </a:lnTo>
                    <a:lnTo>
                      <a:pt x="12774" y="862"/>
                    </a:lnTo>
                    <a:lnTo>
                      <a:pt x="12774" y="43"/>
                    </a:lnTo>
                    <a:close/>
                    <a:moveTo>
                      <a:pt x="13730" y="43"/>
                    </a:moveTo>
                    <a:lnTo>
                      <a:pt x="13730" y="862"/>
                    </a:lnTo>
                    <a:lnTo>
                      <a:pt x="13264" y="862"/>
                    </a:lnTo>
                    <a:lnTo>
                      <a:pt x="13264" y="43"/>
                    </a:lnTo>
                    <a:close/>
                    <a:moveTo>
                      <a:pt x="14220" y="43"/>
                    </a:moveTo>
                    <a:lnTo>
                      <a:pt x="14220" y="862"/>
                    </a:lnTo>
                    <a:lnTo>
                      <a:pt x="13754" y="862"/>
                    </a:lnTo>
                    <a:lnTo>
                      <a:pt x="13754" y="43"/>
                    </a:lnTo>
                    <a:close/>
                    <a:moveTo>
                      <a:pt x="14711" y="43"/>
                    </a:moveTo>
                    <a:lnTo>
                      <a:pt x="14711" y="862"/>
                    </a:lnTo>
                    <a:lnTo>
                      <a:pt x="14245" y="862"/>
                    </a:lnTo>
                    <a:lnTo>
                      <a:pt x="14245" y="43"/>
                    </a:lnTo>
                    <a:close/>
                    <a:moveTo>
                      <a:pt x="15201" y="43"/>
                    </a:moveTo>
                    <a:lnTo>
                      <a:pt x="15201" y="862"/>
                    </a:lnTo>
                    <a:lnTo>
                      <a:pt x="14735" y="862"/>
                    </a:lnTo>
                    <a:lnTo>
                      <a:pt x="14735" y="43"/>
                    </a:lnTo>
                    <a:close/>
                    <a:moveTo>
                      <a:pt x="15691" y="43"/>
                    </a:moveTo>
                    <a:lnTo>
                      <a:pt x="15691" y="862"/>
                    </a:lnTo>
                    <a:lnTo>
                      <a:pt x="15226" y="862"/>
                    </a:lnTo>
                    <a:lnTo>
                      <a:pt x="15226" y="43"/>
                    </a:lnTo>
                    <a:close/>
                    <a:moveTo>
                      <a:pt x="16182" y="43"/>
                    </a:moveTo>
                    <a:lnTo>
                      <a:pt x="16182" y="862"/>
                    </a:lnTo>
                    <a:lnTo>
                      <a:pt x="15716" y="862"/>
                    </a:lnTo>
                    <a:lnTo>
                      <a:pt x="15716" y="43"/>
                    </a:lnTo>
                    <a:close/>
                    <a:moveTo>
                      <a:pt x="16672" y="43"/>
                    </a:moveTo>
                    <a:lnTo>
                      <a:pt x="16672" y="862"/>
                    </a:lnTo>
                    <a:lnTo>
                      <a:pt x="16206" y="862"/>
                    </a:lnTo>
                    <a:lnTo>
                      <a:pt x="16206" y="43"/>
                    </a:lnTo>
                    <a:close/>
                    <a:moveTo>
                      <a:pt x="17162" y="43"/>
                    </a:moveTo>
                    <a:lnTo>
                      <a:pt x="17162" y="862"/>
                    </a:lnTo>
                    <a:lnTo>
                      <a:pt x="16697" y="862"/>
                    </a:lnTo>
                    <a:lnTo>
                      <a:pt x="16697" y="43"/>
                    </a:lnTo>
                    <a:close/>
                    <a:moveTo>
                      <a:pt x="17653" y="43"/>
                    </a:moveTo>
                    <a:lnTo>
                      <a:pt x="17653" y="862"/>
                    </a:lnTo>
                    <a:lnTo>
                      <a:pt x="17187" y="862"/>
                    </a:lnTo>
                    <a:lnTo>
                      <a:pt x="17187" y="43"/>
                    </a:lnTo>
                    <a:close/>
                    <a:moveTo>
                      <a:pt x="18143" y="43"/>
                    </a:moveTo>
                    <a:lnTo>
                      <a:pt x="18143" y="862"/>
                    </a:lnTo>
                    <a:lnTo>
                      <a:pt x="17677" y="862"/>
                    </a:lnTo>
                    <a:lnTo>
                      <a:pt x="17677" y="43"/>
                    </a:lnTo>
                    <a:close/>
                    <a:moveTo>
                      <a:pt x="18633" y="43"/>
                    </a:moveTo>
                    <a:lnTo>
                      <a:pt x="18633" y="862"/>
                    </a:lnTo>
                    <a:lnTo>
                      <a:pt x="18168" y="862"/>
                    </a:lnTo>
                    <a:lnTo>
                      <a:pt x="18168" y="43"/>
                    </a:lnTo>
                    <a:close/>
                    <a:moveTo>
                      <a:pt x="19124" y="43"/>
                    </a:moveTo>
                    <a:lnTo>
                      <a:pt x="19124" y="862"/>
                    </a:lnTo>
                    <a:lnTo>
                      <a:pt x="18658" y="862"/>
                    </a:lnTo>
                    <a:lnTo>
                      <a:pt x="18658" y="43"/>
                    </a:lnTo>
                    <a:close/>
                    <a:moveTo>
                      <a:pt x="19614" y="43"/>
                    </a:moveTo>
                    <a:lnTo>
                      <a:pt x="19614" y="862"/>
                    </a:lnTo>
                    <a:lnTo>
                      <a:pt x="19148" y="862"/>
                    </a:lnTo>
                    <a:lnTo>
                      <a:pt x="19148" y="43"/>
                    </a:lnTo>
                    <a:close/>
                    <a:moveTo>
                      <a:pt x="20105" y="43"/>
                    </a:moveTo>
                    <a:lnTo>
                      <a:pt x="20105" y="862"/>
                    </a:lnTo>
                    <a:lnTo>
                      <a:pt x="19639" y="862"/>
                    </a:lnTo>
                    <a:lnTo>
                      <a:pt x="19639" y="43"/>
                    </a:lnTo>
                    <a:close/>
                    <a:moveTo>
                      <a:pt x="20595" y="43"/>
                    </a:moveTo>
                    <a:lnTo>
                      <a:pt x="20595" y="862"/>
                    </a:lnTo>
                    <a:lnTo>
                      <a:pt x="20129" y="862"/>
                    </a:lnTo>
                    <a:lnTo>
                      <a:pt x="20129" y="43"/>
                    </a:lnTo>
                    <a:close/>
                    <a:moveTo>
                      <a:pt x="21085" y="43"/>
                    </a:moveTo>
                    <a:lnTo>
                      <a:pt x="21085" y="862"/>
                    </a:lnTo>
                    <a:lnTo>
                      <a:pt x="20619" y="862"/>
                    </a:lnTo>
                    <a:lnTo>
                      <a:pt x="20619" y="43"/>
                    </a:lnTo>
                    <a:close/>
                    <a:moveTo>
                      <a:pt x="21576" y="43"/>
                    </a:moveTo>
                    <a:lnTo>
                      <a:pt x="21576" y="862"/>
                    </a:lnTo>
                    <a:lnTo>
                      <a:pt x="21110" y="862"/>
                    </a:lnTo>
                    <a:lnTo>
                      <a:pt x="21110" y="43"/>
                    </a:lnTo>
                    <a:close/>
                    <a:moveTo>
                      <a:pt x="491" y="905"/>
                    </a:moveTo>
                    <a:lnTo>
                      <a:pt x="491" y="1724"/>
                    </a:lnTo>
                    <a:lnTo>
                      <a:pt x="25" y="1724"/>
                    </a:lnTo>
                    <a:lnTo>
                      <a:pt x="25" y="905"/>
                    </a:lnTo>
                    <a:close/>
                    <a:moveTo>
                      <a:pt x="981" y="905"/>
                    </a:moveTo>
                    <a:lnTo>
                      <a:pt x="981" y="1724"/>
                    </a:lnTo>
                    <a:lnTo>
                      <a:pt x="515" y="1724"/>
                    </a:lnTo>
                    <a:lnTo>
                      <a:pt x="515" y="905"/>
                    </a:lnTo>
                    <a:close/>
                    <a:moveTo>
                      <a:pt x="1471" y="905"/>
                    </a:moveTo>
                    <a:lnTo>
                      <a:pt x="1471" y="1724"/>
                    </a:lnTo>
                    <a:lnTo>
                      <a:pt x="1005" y="1724"/>
                    </a:lnTo>
                    <a:lnTo>
                      <a:pt x="1005" y="905"/>
                    </a:lnTo>
                    <a:close/>
                    <a:moveTo>
                      <a:pt x="1961" y="905"/>
                    </a:moveTo>
                    <a:lnTo>
                      <a:pt x="1961" y="1724"/>
                    </a:lnTo>
                    <a:lnTo>
                      <a:pt x="1496" y="1724"/>
                    </a:lnTo>
                    <a:lnTo>
                      <a:pt x="1496" y="905"/>
                    </a:lnTo>
                    <a:close/>
                    <a:moveTo>
                      <a:pt x="2452" y="905"/>
                    </a:moveTo>
                    <a:lnTo>
                      <a:pt x="2452" y="1724"/>
                    </a:lnTo>
                    <a:lnTo>
                      <a:pt x="1986" y="1724"/>
                    </a:lnTo>
                    <a:lnTo>
                      <a:pt x="1986" y="905"/>
                    </a:lnTo>
                    <a:close/>
                    <a:moveTo>
                      <a:pt x="2942" y="905"/>
                    </a:moveTo>
                    <a:lnTo>
                      <a:pt x="2942" y="1724"/>
                    </a:lnTo>
                    <a:lnTo>
                      <a:pt x="2476" y="1724"/>
                    </a:lnTo>
                    <a:lnTo>
                      <a:pt x="2476" y="905"/>
                    </a:lnTo>
                    <a:close/>
                    <a:moveTo>
                      <a:pt x="3433" y="905"/>
                    </a:moveTo>
                    <a:lnTo>
                      <a:pt x="3433" y="1724"/>
                    </a:lnTo>
                    <a:lnTo>
                      <a:pt x="2967" y="1724"/>
                    </a:lnTo>
                    <a:lnTo>
                      <a:pt x="2967" y="905"/>
                    </a:lnTo>
                    <a:close/>
                    <a:moveTo>
                      <a:pt x="3923" y="905"/>
                    </a:moveTo>
                    <a:lnTo>
                      <a:pt x="3923" y="1724"/>
                    </a:lnTo>
                    <a:lnTo>
                      <a:pt x="3457" y="1724"/>
                    </a:lnTo>
                    <a:lnTo>
                      <a:pt x="3457" y="905"/>
                    </a:lnTo>
                    <a:close/>
                    <a:moveTo>
                      <a:pt x="4413" y="905"/>
                    </a:moveTo>
                    <a:lnTo>
                      <a:pt x="4413" y="1724"/>
                    </a:lnTo>
                    <a:lnTo>
                      <a:pt x="3947" y="1724"/>
                    </a:lnTo>
                    <a:lnTo>
                      <a:pt x="3947" y="905"/>
                    </a:lnTo>
                    <a:close/>
                    <a:moveTo>
                      <a:pt x="4904" y="905"/>
                    </a:moveTo>
                    <a:lnTo>
                      <a:pt x="4904" y="1724"/>
                    </a:lnTo>
                    <a:lnTo>
                      <a:pt x="4438" y="1724"/>
                    </a:lnTo>
                    <a:lnTo>
                      <a:pt x="4438" y="905"/>
                    </a:lnTo>
                    <a:close/>
                    <a:moveTo>
                      <a:pt x="5394" y="905"/>
                    </a:moveTo>
                    <a:lnTo>
                      <a:pt x="5394" y="1724"/>
                    </a:lnTo>
                    <a:lnTo>
                      <a:pt x="4928" y="1724"/>
                    </a:lnTo>
                    <a:lnTo>
                      <a:pt x="4928" y="905"/>
                    </a:lnTo>
                    <a:close/>
                    <a:moveTo>
                      <a:pt x="5884" y="905"/>
                    </a:moveTo>
                    <a:lnTo>
                      <a:pt x="5884" y="1724"/>
                    </a:lnTo>
                    <a:lnTo>
                      <a:pt x="5418" y="1724"/>
                    </a:lnTo>
                    <a:lnTo>
                      <a:pt x="5418" y="905"/>
                    </a:lnTo>
                    <a:close/>
                    <a:moveTo>
                      <a:pt x="6375" y="905"/>
                    </a:moveTo>
                    <a:lnTo>
                      <a:pt x="6375" y="1724"/>
                    </a:lnTo>
                    <a:lnTo>
                      <a:pt x="5909" y="1724"/>
                    </a:lnTo>
                    <a:lnTo>
                      <a:pt x="5909" y="905"/>
                    </a:lnTo>
                    <a:close/>
                    <a:moveTo>
                      <a:pt x="6865" y="905"/>
                    </a:moveTo>
                    <a:lnTo>
                      <a:pt x="6865" y="1724"/>
                    </a:lnTo>
                    <a:lnTo>
                      <a:pt x="6399" y="1724"/>
                    </a:lnTo>
                    <a:lnTo>
                      <a:pt x="6399" y="905"/>
                    </a:lnTo>
                    <a:close/>
                    <a:moveTo>
                      <a:pt x="7356" y="905"/>
                    </a:moveTo>
                    <a:lnTo>
                      <a:pt x="7356" y="1724"/>
                    </a:lnTo>
                    <a:lnTo>
                      <a:pt x="6890" y="1724"/>
                    </a:lnTo>
                    <a:lnTo>
                      <a:pt x="6890" y="905"/>
                    </a:lnTo>
                    <a:close/>
                    <a:moveTo>
                      <a:pt x="7846" y="905"/>
                    </a:moveTo>
                    <a:lnTo>
                      <a:pt x="7846" y="1724"/>
                    </a:lnTo>
                    <a:lnTo>
                      <a:pt x="7380" y="1724"/>
                    </a:lnTo>
                    <a:lnTo>
                      <a:pt x="7380" y="905"/>
                    </a:lnTo>
                    <a:close/>
                    <a:moveTo>
                      <a:pt x="8336" y="905"/>
                    </a:moveTo>
                    <a:lnTo>
                      <a:pt x="8336" y="1724"/>
                    </a:lnTo>
                    <a:lnTo>
                      <a:pt x="7870" y="1724"/>
                    </a:lnTo>
                    <a:lnTo>
                      <a:pt x="7870" y="905"/>
                    </a:lnTo>
                    <a:close/>
                    <a:moveTo>
                      <a:pt x="8826" y="905"/>
                    </a:moveTo>
                    <a:lnTo>
                      <a:pt x="8826" y="1724"/>
                    </a:lnTo>
                    <a:lnTo>
                      <a:pt x="8361" y="1724"/>
                    </a:lnTo>
                    <a:lnTo>
                      <a:pt x="8361" y="905"/>
                    </a:lnTo>
                    <a:close/>
                    <a:moveTo>
                      <a:pt x="9317" y="905"/>
                    </a:moveTo>
                    <a:lnTo>
                      <a:pt x="9317" y="1724"/>
                    </a:lnTo>
                    <a:lnTo>
                      <a:pt x="8851" y="1724"/>
                    </a:lnTo>
                    <a:lnTo>
                      <a:pt x="8851" y="905"/>
                    </a:lnTo>
                    <a:close/>
                    <a:moveTo>
                      <a:pt x="9807" y="905"/>
                    </a:moveTo>
                    <a:lnTo>
                      <a:pt x="9807" y="1724"/>
                    </a:lnTo>
                    <a:lnTo>
                      <a:pt x="9341" y="1724"/>
                    </a:lnTo>
                    <a:lnTo>
                      <a:pt x="9341" y="905"/>
                    </a:lnTo>
                    <a:close/>
                    <a:moveTo>
                      <a:pt x="10297" y="905"/>
                    </a:moveTo>
                    <a:lnTo>
                      <a:pt x="10297" y="1724"/>
                    </a:lnTo>
                    <a:lnTo>
                      <a:pt x="9832" y="1724"/>
                    </a:lnTo>
                    <a:lnTo>
                      <a:pt x="9832" y="905"/>
                    </a:lnTo>
                    <a:close/>
                    <a:moveTo>
                      <a:pt x="10788" y="905"/>
                    </a:moveTo>
                    <a:lnTo>
                      <a:pt x="10788" y="1724"/>
                    </a:lnTo>
                    <a:lnTo>
                      <a:pt x="10322" y="1724"/>
                    </a:lnTo>
                    <a:lnTo>
                      <a:pt x="10322" y="905"/>
                    </a:lnTo>
                    <a:close/>
                    <a:moveTo>
                      <a:pt x="11278" y="905"/>
                    </a:moveTo>
                    <a:lnTo>
                      <a:pt x="11278" y="1724"/>
                    </a:lnTo>
                    <a:lnTo>
                      <a:pt x="10812" y="1724"/>
                    </a:lnTo>
                    <a:lnTo>
                      <a:pt x="10812" y="905"/>
                    </a:lnTo>
                    <a:close/>
                    <a:moveTo>
                      <a:pt x="11769" y="905"/>
                    </a:moveTo>
                    <a:lnTo>
                      <a:pt x="11769" y="1724"/>
                    </a:lnTo>
                    <a:lnTo>
                      <a:pt x="11303" y="1724"/>
                    </a:lnTo>
                    <a:lnTo>
                      <a:pt x="11303" y="905"/>
                    </a:lnTo>
                    <a:close/>
                    <a:moveTo>
                      <a:pt x="12259" y="905"/>
                    </a:moveTo>
                    <a:lnTo>
                      <a:pt x="12259" y="1724"/>
                    </a:lnTo>
                    <a:lnTo>
                      <a:pt x="11793" y="1724"/>
                    </a:lnTo>
                    <a:lnTo>
                      <a:pt x="11793" y="905"/>
                    </a:lnTo>
                    <a:close/>
                    <a:moveTo>
                      <a:pt x="12749" y="905"/>
                    </a:moveTo>
                    <a:lnTo>
                      <a:pt x="12749" y="1724"/>
                    </a:lnTo>
                    <a:lnTo>
                      <a:pt x="12283" y="1724"/>
                    </a:lnTo>
                    <a:lnTo>
                      <a:pt x="12283" y="905"/>
                    </a:lnTo>
                    <a:close/>
                    <a:moveTo>
                      <a:pt x="13240" y="905"/>
                    </a:moveTo>
                    <a:lnTo>
                      <a:pt x="13240" y="1724"/>
                    </a:lnTo>
                    <a:lnTo>
                      <a:pt x="12774" y="1724"/>
                    </a:lnTo>
                    <a:lnTo>
                      <a:pt x="12774" y="905"/>
                    </a:lnTo>
                    <a:close/>
                    <a:moveTo>
                      <a:pt x="13730" y="905"/>
                    </a:moveTo>
                    <a:lnTo>
                      <a:pt x="13730" y="1724"/>
                    </a:lnTo>
                    <a:lnTo>
                      <a:pt x="13264" y="1724"/>
                    </a:lnTo>
                    <a:lnTo>
                      <a:pt x="13264" y="905"/>
                    </a:lnTo>
                    <a:close/>
                    <a:moveTo>
                      <a:pt x="14220" y="905"/>
                    </a:moveTo>
                    <a:lnTo>
                      <a:pt x="14220" y="1724"/>
                    </a:lnTo>
                    <a:lnTo>
                      <a:pt x="13754" y="1724"/>
                    </a:lnTo>
                    <a:lnTo>
                      <a:pt x="13754" y="905"/>
                    </a:lnTo>
                    <a:close/>
                    <a:moveTo>
                      <a:pt x="14711" y="905"/>
                    </a:moveTo>
                    <a:lnTo>
                      <a:pt x="14711" y="1724"/>
                    </a:lnTo>
                    <a:lnTo>
                      <a:pt x="14245" y="1724"/>
                    </a:lnTo>
                    <a:lnTo>
                      <a:pt x="14245" y="905"/>
                    </a:lnTo>
                    <a:close/>
                    <a:moveTo>
                      <a:pt x="15201" y="905"/>
                    </a:moveTo>
                    <a:lnTo>
                      <a:pt x="15201" y="1724"/>
                    </a:lnTo>
                    <a:lnTo>
                      <a:pt x="14735" y="1724"/>
                    </a:lnTo>
                    <a:lnTo>
                      <a:pt x="14735" y="905"/>
                    </a:lnTo>
                    <a:close/>
                    <a:moveTo>
                      <a:pt x="15691" y="905"/>
                    </a:moveTo>
                    <a:lnTo>
                      <a:pt x="15691" y="1724"/>
                    </a:lnTo>
                    <a:lnTo>
                      <a:pt x="15226" y="1724"/>
                    </a:lnTo>
                    <a:lnTo>
                      <a:pt x="15226" y="905"/>
                    </a:lnTo>
                    <a:close/>
                    <a:moveTo>
                      <a:pt x="16182" y="905"/>
                    </a:moveTo>
                    <a:lnTo>
                      <a:pt x="16182" y="1724"/>
                    </a:lnTo>
                    <a:lnTo>
                      <a:pt x="15716" y="1724"/>
                    </a:lnTo>
                    <a:lnTo>
                      <a:pt x="15716" y="905"/>
                    </a:lnTo>
                    <a:close/>
                    <a:moveTo>
                      <a:pt x="16672" y="905"/>
                    </a:moveTo>
                    <a:lnTo>
                      <a:pt x="16672" y="1724"/>
                    </a:lnTo>
                    <a:lnTo>
                      <a:pt x="16206" y="1724"/>
                    </a:lnTo>
                    <a:lnTo>
                      <a:pt x="16206" y="905"/>
                    </a:lnTo>
                    <a:close/>
                    <a:moveTo>
                      <a:pt x="17162" y="905"/>
                    </a:moveTo>
                    <a:lnTo>
                      <a:pt x="17162" y="1724"/>
                    </a:lnTo>
                    <a:lnTo>
                      <a:pt x="16697" y="1724"/>
                    </a:lnTo>
                    <a:lnTo>
                      <a:pt x="16697" y="905"/>
                    </a:lnTo>
                    <a:close/>
                    <a:moveTo>
                      <a:pt x="17653" y="905"/>
                    </a:moveTo>
                    <a:lnTo>
                      <a:pt x="17653" y="1724"/>
                    </a:lnTo>
                    <a:lnTo>
                      <a:pt x="17187" y="1724"/>
                    </a:lnTo>
                    <a:lnTo>
                      <a:pt x="17187" y="905"/>
                    </a:lnTo>
                    <a:close/>
                    <a:moveTo>
                      <a:pt x="18143" y="905"/>
                    </a:moveTo>
                    <a:lnTo>
                      <a:pt x="18143" y="1724"/>
                    </a:lnTo>
                    <a:lnTo>
                      <a:pt x="17677" y="1724"/>
                    </a:lnTo>
                    <a:lnTo>
                      <a:pt x="17677" y="905"/>
                    </a:lnTo>
                    <a:close/>
                    <a:moveTo>
                      <a:pt x="18633" y="905"/>
                    </a:moveTo>
                    <a:lnTo>
                      <a:pt x="18633" y="1724"/>
                    </a:lnTo>
                    <a:lnTo>
                      <a:pt x="18168" y="1724"/>
                    </a:lnTo>
                    <a:lnTo>
                      <a:pt x="18168" y="905"/>
                    </a:lnTo>
                    <a:close/>
                    <a:moveTo>
                      <a:pt x="19124" y="905"/>
                    </a:moveTo>
                    <a:lnTo>
                      <a:pt x="19124" y="1724"/>
                    </a:lnTo>
                    <a:lnTo>
                      <a:pt x="18658" y="1724"/>
                    </a:lnTo>
                    <a:lnTo>
                      <a:pt x="18658" y="905"/>
                    </a:lnTo>
                    <a:close/>
                    <a:moveTo>
                      <a:pt x="19614" y="905"/>
                    </a:moveTo>
                    <a:lnTo>
                      <a:pt x="19614" y="1724"/>
                    </a:lnTo>
                    <a:lnTo>
                      <a:pt x="19148" y="1724"/>
                    </a:lnTo>
                    <a:lnTo>
                      <a:pt x="19148" y="905"/>
                    </a:lnTo>
                    <a:close/>
                    <a:moveTo>
                      <a:pt x="20105" y="905"/>
                    </a:moveTo>
                    <a:lnTo>
                      <a:pt x="20105" y="1724"/>
                    </a:lnTo>
                    <a:lnTo>
                      <a:pt x="19639" y="1724"/>
                    </a:lnTo>
                    <a:lnTo>
                      <a:pt x="19639" y="905"/>
                    </a:lnTo>
                    <a:close/>
                    <a:moveTo>
                      <a:pt x="20595" y="905"/>
                    </a:moveTo>
                    <a:lnTo>
                      <a:pt x="20595" y="1724"/>
                    </a:lnTo>
                    <a:lnTo>
                      <a:pt x="20129" y="1724"/>
                    </a:lnTo>
                    <a:lnTo>
                      <a:pt x="20129" y="905"/>
                    </a:lnTo>
                    <a:close/>
                    <a:moveTo>
                      <a:pt x="21085" y="905"/>
                    </a:moveTo>
                    <a:lnTo>
                      <a:pt x="21085" y="1724"/>
                    </a:lnTo>
                    <a:lnTo>
                      <a:pt x="20619" y="1724"/>
                    </a:lnTo>
                    <a:lnTo>
                      <a:pt x="20619" y="905"/>
                    </a:lnTo>
                    <a:close/>
                    <a:moveTo>
                      <a:pt x="21576" y="905"/>
                    </a:moveTo>
                    <a:lnTo>
                      <a:pt x="21576" y="1724"/>
                    </a:lnTo>
                    <a:lnTo>
                      <a:pt x="21110" y="1724"/>
                    </a:lnTo>
                    <a:lnTo>
                      <a:pt x="21110" y="905"/>
                    </a:lnTo>
                    <a:close/>
                    <a:moveTo>
                      <a:pt x="491" y="1768"/>
                    </a:moveTo>
                    <a:lnTo>
                      <a:pt x="491" y="2587"/>
                    </a:lnTo>
                    <a:lnTo>
                      <a:pt x="25" y="2587"/>
                    </a:lnTo>
                    <a:lnTo>
                      <a:pt x="25" y="1768"/>
                    </a:lnTo>
                    <a:close/>
                    <a:moveTo>
                      <a:pt x="981" y="1768"/>
                    </a:moveTo>
                    <a:lnTo>
                      <a:pt x="981" y="2587"/>
                    </a:lnTo>
                    <a:lnTo>
                      <a:pt x="515" y="2587"/>
                    </a:lnTo>
                    <a:lnTo>
                      <a:pt x="515" y="1768"/>
                    </a:lnTo>
                    <a:close/>
                    <a:moveTo>
                      <a:pt x="1471" y="1768"/>
                    </a:moveTo>
                    <a:lnTo>
                      <a:pt x="1471" y="2587"/>
                    </a:lnTo>
                    <a:lnTo>
                      <a:pt x="1005" y="2587"/>
                    </a:lnTo>
                    <a:lnTo>
                      <a:pt x="1005" y="1768"/>
                    </a:lnTo>
                    <a:close/>
                    <a:moveTo>
                      <a:pt x="1961" y="1768"/>
                    </a:moveTo>
                    <a:lnTo>
                      <a:pt x="1961" y="2587"/>
                    </a:lnTo>
                    <a:lnTo>
                      <a:pt x="1496" y="2587"/>
                    </a:lnTo>
                    <a:lnTo>
                      <a:pt x="1496" y="1768"/>
                    </a:lnTo>
                    <a:close/>
                    <a:moveTo>
                      <a:pt x="2452" y="1768"/>
                    </a:moveTo>
                    <a:lnTo>
                      <a:pt x="2452" y="2587"/>
                    </a:lnTo>
                    <a:lnTo>
                      <a:pt x="1986" y="2587"/>
                    </a:lnTo>
                    <a:lnTo>
                      <a:pt x="1986" y="1768"/>
                    </a:lnTo>
                    <a:close/>
                    <a:moveTo>
                      <a:pt x="2942" y="1768"/>
                    </a:moveTo>
                    <a:lnTo>
                      <a:pt x="2942" y="2587"/>
                    </a:lnTo>
                    <a:lnTo>
                      <a:pt x="2476" y="2587"/>
                    </a:lnTo>
                    <a:lnTo>
                      <a:pt x="2476" y="1768"/>
                    </a:lnTo>
                    <a:close/>
                    <a:moveTo>
                      <a:pt x="3433" y="1768"/>
                    </a:moveTo>
                    <a:lnTo>
                      <a:pt x="3433" y="2587"/>
                    </a:lnTo>
                    <a:lnTo>
                      <a:pt x="2967" y="2587"/>
                    </a:lnTo>
                    <a:lnTo>
                      <a:pt x="2967" y="1768"/>
                    </a:lnTo>
                    <a:close/>
                    <a:moveTo>
                      <a:pt x="3923" y="1768"/>
                    </a:moveTo>
                    <a:lnTo>
                      <a:pt x="3923" y="2587"/>
                    </a:lnTo>
                    <a:lnTo>
                      <a:pt x="3457" y="2587"/>
                    </a:lnTo>
                    <a:lnTo>
                      <a:pt x="3457" y="1768"/>
                    </a:lnTo>
                    <a:close/>
                    <a:moveTo>
                      <a:pt x="4413" y="1768"/>
                    </a:moveTo>
                    <a:lnTo>
                      <a:pt x="4413" y="2587"/>
                    </a:lnTo>
                    <a:lnTo>
                      <a:pt x="3947" y="2587"/>
                    </a:lnTo>
                    <a:lnTo>
                      <a:pt x="3947" y="1768"/>
                    </a:lnTo>
                    <a:close/>
                    <a:moveTo>
                      <a:pt x="4904" y="1768"/>
                    </a:moveTo>
                    <a:lnTo>
                      <a:pt x="4904" y="2587"/>
                    </a:lnTo>
                    <a:lnTo>
                      <a:pt x="4438" y="2587"/>
                    </a:lnTo>
                    <a:lnTo>
                      <a:pt x="4438" y="1768"/>
                    </a:lnTo>
                    <a:close/>
                    <a:moveTo>
                      <a:pt x="5394" y="1768"/>
                    </a:moveTo>
                    <a:lnTo>
                      <a:pt x="5394" y="2587"/>
                    </a:lnTo>
                    <a:lnTo>
                      <a:pt x="4928" y="2587"/>
                    </a:lnTo>
                    <a:lnTo>
                      <a:pt x="4928" y="1768"/>
                    </a:lnTo>
                    <a:close/>
                    <a:moveTo>
                      <a:pt x="5884" y="1768"/>
                    </a:moveTo>
                    <a:lnTo>
                      <a:pt x="5884" y="2587"/>
                    </a:lnTo>
                    <a:lnTo>
                      <a:pt x="5418" y="2587"/>
                    </a:lnTo>
                    <a:lnTo>
                      <a:pt x="5418" y="1768"/>
                    </a:lnTo>
                    <a:close/>
                    <a:moveTo>
                      <a:pt x="6375" y="1768"/>
                    </a:moveTo>
                    <a:lnTo>
                      <a:pt x="6375" y="2587"/>
                    </a:lnTo>
                    <a:lnTo>
                      <a:pt x="5909" y="2587"/>
                    </a:lnTo>
                    <a:lnTo>
                      <a:pt x="5909" y="1768"/>
                    </a:lnTo>
                    <a:close/>
                    <a:moveTo>
                      <a:pt x="6865" y="1768"/>
                    </a:moveTo>
                    <a:lnTo>
                      <a:pt x="6865" y="2587"/>
                    </a:lnTo>
                    <a:lnTo>
                      <a:pt x="6399" y="2587"/>
                    </a:lnTo>
                    <a:lnTo>
                      <a:pt x="6399" y="1768"/>
                    </a:lnTo>
                    <a:close/>
                    <a:moveTo>
                      <a:pt x="7356" y="1768"/>
                    </a:moveTo>
                    <a:lnTo>
                      <a:pt x="7356" y="2587"/>
                    </a:lnTo>
                    <a:lnTo>
                      <a:pt x="6890" y="2587"/>
                    </a:lnTo>
                    <a:lnTo>
                      <a:pt x="6890" y="1768"/>
                    </a:lnTo>
                    <a:close/>
                    <a:moveTo>
                      <a:pt x="7846" y="1768"/>
                    </a:moveTo>
                    <a:lnTo>
                      <a:pt x="7846" y="2587"/>
                    </a:lnTo>
                    <a:lnTo>
                      <a:pt x="7380" y="2587"/>
                    </a:lnTo>
                    <a:lnTo>
                      <a:pt x="7380" y="1768"/>
                    </a:lnTo>
                    <a:close/>
                    <a:moveTo>
                      <a:pt x="8336" y="1768"/>
                    </a:moveTo>
                    <a:lnTo>
                      <a:pt x="8336" y="2587"/>
                    </a:lnTo>
                    <a:lnTo>
                      <a:pt x="7870" y="2587"/>
                    </a:lnTo>
                    <a:lnTo>
                      <a:pt x="7870" y="1768"/>
                    </a:lnTo>
                    <a:close/>
                    <a:moveTo>
                      <a:pt x="8826" y="1768"/>
                    </a:moveTo>
                    <a:lnTo>
                      <a:pt x="8826" y="2587"/>
                    </a:lnTo>
                    <a:lnTo>
                      <a:pt x="8361" y="2587"/>
                    </a:lnTo>
                    <a:lnTo>
                      <a:pt x="8361" y="1768"/>
                    </a:lnTo>
                    <a:close/>
                    <a:moveTo>
                      <a:pt x="9317" y="1768"/>
                    </a:moveTo>
                    <a:lnTo>
                      <a:pt x="9317" y="2587"/>
                    </a:lnTo>
                    <a:lnTo>
                      <a:pt x="8851" y="2587"/>
                    </a:lnTo>
                    <a:lnTo>
                      <a:pt x="8851" y="1768"/>
                    </a:lnTo>
                    <a:close/>
                    <a:moveTo>
                      <a:pt x="9807" y="1768"/>
                    </a:moveTo>
                    <a:lnTo>
                      <a:pt x="9807" y="2587"/>
                    </a:lnTo>
                    <a:lnTo>
                      <a:pt x="9341" y="2587"/>
                    </a:lnTo>
                    <a:lnTo>
                      <a:pt x="9341" y="1768"/>
                    </a:lnTo>
                    <a:close/>
                    <a:moveTo>
                      <a:pt x="10297" y="1768"/>
                    </a:moveTo>
                    <a:lnTo>
                      <a:pt x="10297" y="2587"/>
                    </a:lnTo>
                    <a:lnTo>
                      <a:pt x="9832" y="2587"/>
                    </a:lnTo>
                    <a:lnTo>
                      <a:pt x="9832" y="1768"/>
                    </a:lnTo>
                    <a:close/>
                    <a:moveTo>
                      <a:pt x="10788" y="1768"/>
                    </a:moveTo>
                    <a:lnTo>
                      <a:pt x="10788" y="2587"/>
                    </a:lnTo>
                    <a:lnTo>
                      <a:pt x="10322" y="2587"/>
                    </a:lnTo>
                    <a:lnTo>
                      <a:pt x="10322" y="1768"/>
                    </a:lnTo>
                    <a:close/>
                    <a:moveTo>
                      <a:pt x="11278" y="1768"/>
                    </a:moveTo>
                    <a:lnTo>
                      <a:pt x="11278" y="2587"/>
                    </a:lnTo>
                    <a:lnTo>
                      <a:pt x="10812" y="2587"/>
                    </a:lnTo>
                    <a:lnTo>
                      <a:pt x="10812" y="1768"/>
                    </a:lnTo>
                    <a:close/>
                    <a:moveTo>
                      <a:pt x="11769" y="1768"/>
                    </a:moveTo>
                    <a:lnTo>
                      <a:pt x="11769" y="2587"/>
                    </a:lnTo>
                    <a:lnTo>
                      <a:pt x="11303" y="2587"/>
                    </a:lnTo>
                    <a:lnTo>
                      <a:pt x="11303" y="1768"/>
                    </a:lnTo>
                    <a:close/>
                    <a:moveTo>
                      <a:pt x="12259" y="1768"/>
                    </a:moveTo>
                    <a:lnTo>
                      <a:pt x="12259" y="2587"/>
                    </a:lnTo>
                    <a:lnTo>
                      <a:pt x="11793" y="2587"/>
                    </a:lnTo>
                    <a:lnTo>
                      <a:pt x="11793" y="1768"/>
                    </a:lnTo>
                    <a:close/>
                    <a:moveTo>
                      <a:pt x="12749" y="1768"/>
                    </a:moveTo>
                    <a:lnTo>
                      <a:pt x="12749" y="2587"/>
                    </a:lnTo>
                    <a:lnTo>
                      <a:pt x="12283" y="2587"/>
                    </a:lnTo>
                    <a:lnTo>
                      <a:pt x="12283" y="1768"/>
                    </a:lnTo>
                    <a:close/>
                    <a:moveTo>
                      <a:pt x="13240" y="1768"/>
                    </a:moveTo>
                    <a:lnTo>
                      <a:pt x="13240" y="2587"/>
                    </a:lnTo>
                    <a:lnTo>
                      <a:pt x="12774" y="2587"/>
                    </a:lnTo>
                    <a:lnTo>
                      <a:pt x="12774" y="1768"/>
                    </a:lnTo>
                    <a:close/>
                    <a:moveTo>
                      <a:pt x="13730" y="1768"/>
                    </a:moveTo>
                    <a:lnTo>
                      <a:pt x="13730" y="2587"/>
                    </a:lnTo>
                    <a:lnTo>
                      <a:pt x="13264" y="2587"/>
                    </a:lnTo>
                    <a:lnTo>
                      <a:pt x="13264" y="1768"/>
                    </a:lnTo>
                    <a:close/>
                    <a:moveTo>
                      <a:pt x="14220" y="1768"/>
                    </a:moveTo>
                    <a:lnTo>
                      <a:pt x="14220" y="2587"/>
                    </a:lnTo>
                    <a:lnTo>
                      <a:pt x="13754" y="2587"/>
                    </a:lnTo>
                    <a:lnTo>
                      <a:pt x="13754" y="1768"/>
                    </a:lnTo>
                    <a:close/>
                    <a:moveTo>
                      <a:pt x="14711" y="1768"/>
                    </a:moveTo>
                    <a:lnTo>
                      <a:pt x="14711" y="2587"/>
                    </a:lnTo>
                    <a:lnTo>
                      <a:pt x="14245" y="2587"/>
                    </a:lnTo>
                    <a:lnTo>
                      <a:pt x="14245" y="1768"/>
                    </a:lnTo>
                    <a:close/>
                    <a:moveTo>
                      <a:pt x="15201" y="1768"/>
                    </a:moveTo>
                    <a:lnTo>
                      <a:pt x="15201" y="2587"/>
                    </a:lnTo>
                    <a:lnTo>
                      <a:pt x="14735" y="2587"/>
                    </a:lnTo>
                    <a:lnTo>
                      <a:pt x="14735" y="1768"/>
                    </a:lnTo>
                    <a:close/>
                    <a:moveTo>
                      <a:pt x="15691" y="1768"/>
                    </a:moveTo>
                    <a:lnTo>
                      <a:pt x="15691" y="2587"/>
                    </a:lnTo>
                    <a:lnTo>
                      <a:pt x="15226" y="2587"/>
                    </a:lnTo>
                    <a:lnTo>
                      <a:pt x="15226" y="1768"/>
                    </a:lnTo>
                    <a:close/>
                    <a:moveTo>
                      <a:pt x="16182" y="1768"/>
                    </a:moveTo>
                    <a:lnTo>
                      <a:pt x="16182" y="2587"/>
                    </a:lnTo>
                    <a:lnTo>
                      <a:pt x="15716" y="2587"/>
                    </a:lnTo>
                    <a:lnTo>
                      <a:pt x="15716" y="1768"/>
                    </a:lnTo>
                    <a:close/>
                    <a:moveTo>
                      <a:pt x="16672" y="1768"/>
                    </a:moveTo>
                    <a:lnTo>
                      <a:pt x="16672" y="2587"/>
                    </a:lnTo>
                    <a:lnTo>
                      <a:pt x="16206" y="2587"/>
                    </a:lnTo>
                    <a:lnTo>
                      <a:pt x="16206" y="1768"/>
                    </a:lnTo>
                    <a:close/>
                    <a:moveTo>
                      <a:pt x="17162" y="1768"/>
                    </a:moveTo>
                    <a:lnTo>
                      <a:pt x="17162" y="2587"/>
                    </a:lnTo>
                    <a:lnTo>
                      <a:pt x="16697" y="2587"/>
                    </a:lnTo>
                    <a:lnTo>
                      <a:pt x="16697" y="1768"/>
                    </a:lnTo>
                    <a:close/>
                    <a:moveTo>
                      <a:pt x="17653" y="1768"/>
                    </a:moveTo>
                    <a:lnTo>
                      <a:pt x="17653" y="2587"/>
                    </a:lnTo>
                    <a:lnTo>
                      <a:pt x="17187" y="2587"/>
                    </a:lnTo>
                    <a:lnTo>
                      <a:pt x="17187" y="1768"/>
                    </a:lnTo>
                    <a:close/>
                    <a:moveTo>
                      <a:pt x="18143" y="1768"/>
                    </a:moveTo>
                    <a:lnTo>
                      <a:pt x="18143" y="2587"/>
                    </a:lnTo>
                    <a:lnTo>
                      <a:pt x="17677" y="2587"/>
                    </a:lnTo>
                    <a:lnTo>
                      <a:pt x="17677" y="1768"/>
                    </a:lnTo>
                    <a:close/>
                    <a:moveTo>
                      <a:pt x="18633" y="1768"/>
                    </a:moveTo>
                    <a:lnTo>
                      <a:pt x="18633" y="2587"/>
                    </a:lnTo>
                    <a:lnTo>
                      <a:pt x="18168" y="2587"/>
                    </a:lnTo>
                    <a:lnTo>
                      <a:pt x="18168" y="1768"/>
                    </a:lnTo>
                    <a:close/>
                    <a:moveTo>
                      <a:pt x="19124" y="1768"/>
                    </a:moveTo>
                    <a:lnTo>
                      <a:pt x="19124" y="2587"/>
                    </a:lnTo>
                    <a:lnTo>
                      <a:pt x="18658" y="2587"/>
                    </a:lnTo>
                    <a:lnTo>
                      <a:pt x="18658" y="1768"/>
                    </a:lnTo>
                    <a:close/>
                    <a:moveTo>
                      <a:pt x="19614" y="1768"/>
                    </a:moveTo>
                    <a:lnTo>
                      <a:pt x="19614" y="2587"/>
                    </a:lnTo>
                    <a:lnTo>
                      <a:pt x="19148" y="2587"/>
                    </a:lnTo>
                    <a:lnTo>
                      <a:pt x="19148" y="1768"/>
                    </a:lnTo>
                    <a:close/>
                    <a:moveTo>
                      <a:pt x="20105" y="1768"/>
                    </a:moveTo>
                    <a:lnTo>
                      <a:pt x="20105" y="2587"/>
                    </a:lnTo>
                    <a:lnTo>
                      <a:pt x="19639" y="2587"/>
                    </a:lnTo>
                    <a:lnTo>
                      <a:pt x="19639" y="1768"/>
                    </a:lnTo>
                    <a:close/>
                    <a:moveTo>
                      <a:pt x="20595" y="1768"/>
                    </a:moveTo>
                    <a:lnTo>
                      <a:pt x="20595" y="2587"/>
                    </a:lnTo>
                    <a:lnTo>
                      <a:pt x="20129" y="2587"/>
                    </a:lnTo>
                    <a:lnTo>
                      <a:pt x="20129" y="1768"/>
                    </a:lnTo>
                    <a:close/>
                    <a:moveTo>
                      <a:pt x="21085" y="1768"/>
                    </a:moveTo>
                    <a:lnTo>
                      <a:pt x="21085" y="2587"/>
                    </a:lnTo>
                    <a:lnTo>
                      <a:pt x="20619" y="2587"/>
                    </a:lnTo>
                    <a:lnTo>
                      <a:pt x="20619" y="1768"/>
                    </a:lnTo>
                    <a:close/>
                    <a:moveTo>
                      <a:pt x="21576" y="1768"/>
                    </a:moveTo>
                    <a:lnTo>
                      <a:pt x="21576" y="2587"/>
                    </a:lnTo>
                    <a:lnTo>
                      <a:pt x="21110" y="2587"/>
                    </a:lnTo>
                    <a:lnTo>
                      <a:pt x="21110" y="1768"/>
                    </a:lnTo>
                    <a:close/>
                    <a:moveTo>
                      <a:pt x="491" y="2630"/>
                    </a:moveTo>
                    <a:lnTo>
                      <a:pt x="491" y="3449"/>
                    </a:lnTo>
                    <a:lnTo>
                      <a:pt x="25" y="3449"/>
                    </a:lnTo>
                    <a:lnTo>
                      <a:pt x="25" y="2630"/>
                    </a:lnTo>
                    <a:close/>
                    <a:moveTo>
                      <a:pt x="981" y="2630"/>
                    </a:moveTo>
                    <a:lnTo>
                      <a:pt x="981" y="3449"/>
                    </a:lnTo>
                    <a:lnTo>
                      <a:pt x="515" y="3449"/>
                    </a:lnTo>
                    <a:lnTo>
                      <a:pt x="515" y="2630"/>
                    </a:lnTo>
                    <a:close/>
                    <a:moveTo>
                      <a:pt x="1471" y="2630"/>
                    </a:moveTo>
                    <a:lnTo>
                      <a:pt x="1471" y="3449"/>
                    </a:lnTo>
                    <a:lnTo>
                      <a:pt x="1005" y="3449"/>
                    </a:lnTo>
                    <a:lnTo>
                      <a:pt x="1005" y="2630"/>
                    </a:lnTo>
                    <a:close/>
                    <a:moveTo>
                      <a:pt x="1961" y="2630"/>
                    </a:moveTo>
                    <a:lnTo>
                      <a:pt x="1961" y="3449"/>
                    </a:lnTo>
                    <a:lnTo>
                      <a:pt x="1496" y="3449"/>
                    </a:lnTo>
                    <a:lnTo>
                      <a:pt x="1496" y="2630"/>
                    </a:lnTo>
                    <a:close/>
                    <a:moveTo>
                      <a:pt x="2452" y="2630"/>
                    </a:moveTo>
                    <a:lnTo>
                      <a:pt x="2452" y="3449"/>
                    </a:lnTo>
                    <a:lnTo>
                      <a:pt x="1986" y="3449"/>
                    </a:lnTo>
                    <a:lnTo>
                      <a:pt x="1986" y="2630"/>
                    </a:lnTo>
                    <a:close/>
                    <a:moveTo>
                      <a:pt x="2942" y="2630"/>
                    </a:moveTo>
                    <a:lnTo>
                      <a:pt x="2942" y="3449"/>
                    </a:lnTo>
                    <a:lnTo>
                      <a:pt x="2476" y="3449"/>
                    </a:lnTo>
                    <a:lnTo>
                      <a:pt x="2476" y="2630"/>
                    </a:lnTo>
                    <a:close/>
                    <a:moveTo>
                      <a:pt x="3433" y="2630"/>
                    </a:moveTo>
                    <a:lnTo>
                      <a:pt x="3433" y="3449"/>
                    </a:lnTo>
                    <a:lnTo>
                      <a:pt x="2967" y="3449"/>
                    </a:lnTo>
                    <a:lnTo>
                      <a:pt x="2967" y="2630"/>
                    </a:lnTo>
                    <a:close/>
                    <a:moveTo>
                      <a:pt x="3923" y="2630"/>
                    </a:moveTo>
                    <a:lnTo>
                      <a:pt x="3923" y="3449"/>
                    </a:lnTo>
                    <a:lnTo>
                      <a:pt x="3457" y="3449"/>
                    </a:lnTo>
                    <a:lnTo>
                      <a:pt x="3457" y="2630"/>
                    </a:lnTo>
                    <a:close/>
                    <a:moveTo>
                      <a:pt x="4413" y="2630"/>
                    </a:moveTo>
                    <a:lnTo>
                      <a:pt x="4413" y="3449"/>
                    </a:lnTo>
                    <a:lnTo>
                      <a:pt x="3947" y="3449"/>
                    </a:lnTo>
                    <a:lnTo>
                      <a:pt x="3947" y="2630"/>
                    </a:lnTo>
                    <a:close/>
                    <a:moveTo>
                      <a:pt x="4904" y="2630"/>
                    </a:moveTo>
                    <a:lnTo>
                      <a:pt x="4904" y="3449"/>
                    </a:lnTo>
                    <a:lnTo>
                      <a:pt x="4438" y="3449"/>
                    </a:lnTo>
                    <a:lnTo>
                      <a:pt x="4438" y="2630"/>
                    </a:lnTo>
                    <a:close/>
                    <a:moveTo>
                      <a:pt x="5394" y="2630"/>
                    </a:moveTo>
                    <a:lnTo>
                      <a:pt x="5394" y="3449"/>
                    </a:lnTo>
                    <a:lnTo>
                      <a:pt x="4928" y="3449"/>
                    </a:lnTo>
                    <a:lnTo>
                      <a:pt x="4928" y="2630"/>
                    </a:lnTo>
                    <a:close/>
                    <a:moveTo>
                      <a:pt x="5884" y="2630"/>
                    </a:moveTo>
                    <a:lnTo>
                      <a:pt x="5884" y="3449"/>
                    </a:lnTo>
                    <a:lnTo>
                      <a:pt x="5418" y="3449"/>
                    </a:lnTo>
                    <a:lnTo>
                      <a:pt x="5418" y="2630"/>
                    </a:lnTo>
                    <a:close/>
                    <a:moveTo>
                      <a:pt x="6375" y="2630"/>
                    </a:moveTo>
                    <a:lnTo>
                      <a:pt x="6375" y="3449"/>
                    </a:lnTo>
                    <a:lnTo>
                      <a:pt x="5909" y="3449"/>
                    </a:lnTo>
                    <a:lnTo>
                      <a:pt x="5909" y="2630"/>
                    </a:lnTo>
                    <a:close/>
                    <a:moveTo>
                      <a:pt x="6865" y="2630"/>
                    </a:moveTo>
                    <a:lnTo>
                      <a:pt x="6865" y="3449"/>
                    </a:lnTo>
                    <a:lnTo>
                      <a:pt x="6399" y="3449"/>
                    </a:lnTo>
                    <a:lnTo>
                      <a:pt x="6399" y="2630"/>
                    </a:lnTo>
                    <a:close/>
                    <a:moveTo>
                      <a:pt x="7356" y="2630"/>
                    </a:moveTo>
                    <a:lnTo>
                      <a:pt x="7356" y="3449"/>
                    </a:lnTo>
                    <a:lnTo>
                      <a:pt x="6890" y="3449"/>
                    </a:lnTo>
                    <a:lnTo>
                      <a:pt x="6890" y="2630"/>
                    </a:lnTo>
                    <a:close/>
                    <a:moveTo>
                      <a:pt x="7846" y="2630"/>
                    </a:moveTo>
                    <a:lnTo>
                      <a:pt x="7846" y="3449"/>
                    </a:lnTo>
                    <a:lnTo>
                      <a:pt x="7380" y="3449"/>
                    </a:lnTo>
                    <a:lnTo>
                      <a:pt x="7380" y="2630"/>
                    </a:lnTo>
                    <a:close/>
                    <a:moveTo>
                      <a:pt x="8336" y="2630"/>
                    </a:moveTo>
                    <a:lnTo>
                      <a:pt x="8336" y="3449"/>
                    </a:lnTo>
                    <a:lnTo>
                      <a:pt x="7870" y="3449"/>
                    </a:lnTo>
                    <a:lnTo>
                      <a:pt x="7870" y="2630"/>
                    </a:lnTo>
                    <a:close/>
                    <a:moveTo>
                      <a:pt x="8826" y="2630"/>
                    </a:moveTo>
                    <a:lnTo>
                      <a:pt x="8826" y="3449"/>
                    </a:lnTo>
                    <a:lnTo>
                      <a:pt x="8361" y="3449"/>
                    </a:lnTo>
                    <a:lnTo>
                      <a:pt x="8361" y="2630"/>
                    </a:lnTo>
                    <a:close/>
                    <a:moveTo>
                      <a:pt x="9317" y="2630"/>
                    </a:moveTo>
                    <a:lnTo>
                      <a:pt x="9317" y="3449"/>
                    </a:lnTo>
                    <a:lnTo>
                      <a:pt x="8851" y="3449"/>
                    </a:lnTo>
                    <a:lnTo>
                      <a:pt x="8851" y="2630"/>
                    </a:lnTo>
                    <a:close/>
                    <a:moveTo>
                      <a:pt x="9807" y="2630"/>
                    </a:moveTo>
                    <a:lnTo>
                      <a:pt x="9807" y="3449"/>
                    </a:lnTo>
                    <a:lnTo>
                      <a:pt x="9341" y="3449"/>
                    </a:lnTo>
                    <a:lnTo>
                      <a:pt x="9341" y="2630"/>
                    </a:lnTo>
                    <a:close/>
                    <a:moveTo>
                      <a:pt x="10297" y="2630"/>
                    </a:moveTo>
                    <a:lnTo>
                      <a:pt x="10297" y="3449"/>
                    </a:lnTo>
                    <a:lnTo>
                      <a:pt x="9832" y="3449"/>
                    </a:lnTo>
                    <a:lnTo>
                      <a:pt x="9832" y="2630"/>
                    </a:lnTo>
                    <a:close/>
                    <a:moveTo>
                      <a:pt x="10788" y="2630"/>
                    </a:moveTo>
                    <a:lnTo>
                      <a:pt x="10788" y="3449"/>
                    </a:lnTo>
                    <a:lnTo>
                      <a:pt x="10322" y="3449"/>
                    </a:lnTo>
                    <a:lnTo>
                      <a:pt x="10322" y="2630"/>
                    </a:lnTo>
                    <a:close/>
                    <a:moveTo>
                      <a:pt x="11278" y="2630"/>
                    </a:moveTo>
                    <a:lnTo>
                      <a:pt x="11278" y="3449"/>
                    </a:lnTo>
                    <a:lnTo>
                      <a:pt x="10812" y="3449"/>
                    </a:lnTo>
                    <a:lnTo>
                      <a:pt x="10812" y="2630"/>
                    </a:lnTo>
                    <a:close/>
                    <a:moveTo>
                      <a:pt x="11769" y="2630"/>
                    </a:moveTo>
                    <a:lnTo>
                      <a:pt x="11769" y="3449"/>
                    </a:lnTo>
                    <a:lnTo>
                      <a:pt x="11303" y="3449"/>
                    </a:lnTo>
                    <a:lnTo>
                      <a:pt x="11303" y="2630"/>
                    </a:lnTo>
                    <a:close/>
                    <a:moveTo>
                      <a:pt x="12259" y="2630"/>
                    </a:moveTo>
                    <a:lnTo>
                      <a:pt x="12259" y="3449"/>
                    </a:lnTo>
                    <a:lnTo>
                      <a:pt x="11793" y="3449"/>
                    </a:lnTo>
                    <a:lnTo>
                      <a:pt x="11793" y="2630"/>
                    </a:lnTo>
                    <a:close/>
                    <a:moveTo>
                      <a:pt x="12749" y="2630"/>
                    </a:moveTo>
                    <a:lnTo>
                      <a:pt x="12749" y="3449"/>
                    </a:lnTo>
                    <a:lnTo>
                      <a:pt x="12283" y="3449"/>
                    </a:lnTo>
                    <a:lnTo>
                      <a:pt x="12283" y="2630"/>
                    </a:lnTo>
                    <a:close/>
                    <a:moveTo>
                      <a:pt x="13240" y="2630"/>
                    </a:moveTo>
                    <a:lnTo>
                      <a:pt x="13240" y="3449"/>
                    </a:lnTo>
                    <a:lnTo>
                      <a:pt x="12774" y="3449"/>
                    </a:lnTo>
                    <a:lnTo>
                      <a:pt x="12774" y="2630"/>
                    </a:lnTo>
                    <a:close/>
                    <a:moveTo>
                      <a:pt x="13730" y="2630"/>
                    </a:moveTo>
                    <a:lnTo>
                      <a:pt x="13730" y="3449"/>
                    </a:lnTo>
                    <a:lnTo>
                      <a:pt x="13264" y="3449"/>
                    </a:lnTo>
                    <a:lnTo>
                      <a:pt x="13264" y="2630"/>
                    </a:lnTo>
                    <a:close/>
                    <a:moveTo>
                      <a:pt x="14220" y="2630"/>
                    </a:moveTo>
                    <a:lnTo>
                      <a:pt x="14220" y="3449"/>
                    </a:lnTo>
                    <a:lnTo>
                      <a:pt x="13754" y="3449"/>
                    </a:lnTo>
                    <a:lnTo>
                      <a:pt x="13754" y="2630"/>
                    </a:lnTo>
                    <a:close/>
                    <a:moveTo>
                      <a:pt x="14711" y="2630"/>
                    </a:moveTo>
                    <a:lnTo>
                      <a:pt x="14711" y="3449"/>
                    </a:lnTo>
                    <a:lnTo>
                      <a:pt x="14245" y="3449"/>
                    </a:lnTo>
                    <a:lnTo>
                      <a:pt x="14245" y="2630"/>
                    </a:lnTo>
                    <a:close/>
                    <a:moveTo>
                      <a:pt x="15201" y="2630"/>
                    </a:moveTo>
                    <a:lnTo>
                      <a:pt x="15201" y="3449"/>
                    </a:lnTo>
                    <a:lnTo>
                      <a:pt x="14735" y="3449"/>
                    </a:lnTo>
                    <a:lnTo>
                      <a:pt x="14735" y="2630"/>
                    </a:lnTo>
                    <a:close/>
                    <a:moveTo>
                      <a:pt x="15691" y="2630"/>
                    </a:moveTo>
                    <a:lnTo>
                      <a:pt x="15691" y="3449"/>
                    </a:lnTo>
                    <a:lnTo>
                      <a:pt x="15226" y="3449"/>
                    </a:lnTo>
                    <a:lnTo>
                      <a:pt x="15226" y="2630"/>
                    </a:lnTo>
                    <a:close/>
                    <a:moveTo>
                      <a:pt x="16182" y="2630"/>
                    </a:moveTo>
                    <a:lnTo>
                      <a:pt x="16182" y="3449"/>
                    </a:lnTo>
                    <a:lnTo>
                      <a:pt x="15716" y="3449"/>
                    </a:lnTo>
                    <a:lnTo>
                      <a:pt x="15716" y="2630"/>
                    </a:lnTo>
                    <a:close/>
                    <a:moveTo>
                      <a:pt x="16672" y="2630"/>
                    </a:moveTo>
                    <a:lnTo>
                      <a:pt x="16672" y="3449"/>
                    </a:lnTo>
                    <a:lnTo>
                      <a:pt x="16206" y="3449"/>
                    </a:lnTo>
                    <a:lnTo>
                      <a:pt x="16206" y="2630"/>
                    </a:lnTo>
                    <a:close/>
                    <a:moveTo>
                      <a:pt x="17162" y="2630"/>
                    </a:moveTo>
                    <a:lnTo>
                      <a:pt x="17162" y="3449"/>
                    </a:lnTo>
                    <a:lnTo>
                      <a:pt x="16697" y="3449"/>
                    </a:lnTo>
                    <a:lnTo>
                      <a:pt x="16697" y="2630"/>
                    </a:lnTo>
                    <a:close/>
                    <a:moveTo>
                      <a:pt x="17653" y="2630"/>
                    </a:moveTo>
                    <a:lnTo>
                      <a:pt x="17653" y="3449"/>
                    </a:lnTo>
                    <a:lnTo>
                      <a:pt x="17187" y="3449"/>
                    </a:lnTo>
                    <a:lnTo>
                      <a:pt x="17187" y="2630"/>
                    </a:lnTo>
                    <a:close/>
                    <a:moveTo>
                      <a:pt x="18143" y="2630"/>
                    </a:moveTo>
                    <a:lnTo>
                      <a:pt x="18143" y="3449"/>
                    </a:lnTo>
                    <a:lnTo>
                      <a:pt x="17677" y="3449"/>
                    </a:lnTo>
                    <a:lnTo>
                      <a:pt x="17677" y="2630"/>
                    </a:lnTo>
                    <a:close/>
                    <a:moveTo>
                      <a:pt x="18633" y="2630"/>
                    </a:moveTo>
                    <a:lnTo>
                      <a:pt x="18633" y="3449"/>
                    </a:lnTo>
                    <a:lnTo>
                      <a:pt x="18168" y="3449"/>
                    </a:lnTo>
                    <a:lnTo>
                      <a:pt x="18168" y="2630"/>
                    </a:lnTo>
                    <a:close/>
                    <a:moveTo>
                      <a:pt x="19124" y="2630"/>
                    </a:moveTo>
                    <a:lnTo>
                      <a:pt x="19124" y="3449"/>
                    </a:lnTo>
                    <a:lnTo>
                      <a:pt x="18658" y="3449"/>
                    </a:lnTo>
                    <a:lnTo>
                      <a:pt x="18658" y="2630"/>
                    </a:lnTo>
                    <a:close/>
                    <a:moveTo>
                      <a:pt x="19614" y="2630"/>
                    </a:moveTo>
                    <a:lnTo>
                      <a:pt x="19614" y="3449"/>
                    </a:lnTo>
                    <a:lnTo>
                      <a:pt x="19148" y="3449"/>
                    </a:lnTo>
                    <a:lnTo>
                      <a:pt x="19148" y="2630"/>
                    </a:lnTo>
                    <a:close/>
                    <a:moveTo>
                      <a:pt x="20105" y="2630"/>
                    </a:moveTo>
                    <a:lnTo>
                      <a:pt x="20105" y="3449"/>
                    </a:lnTo>
                    <a:lnTo>
                      <a:pt x="19639" y="3449"/>
                    </a:lnTo>
                    <a:lnTo>
                      <a:pt x="19639" y="2630"/>
                    </a:lnTo>
                    <a:close/>
                    <a:moveTo>
                      <a:pt x="20595" y="2630"/>
                    </a:moveTo>
                    <a:lnTo>
                      <a:pt x="20595" y="3449"/>
                    </a:lnTo>
                    <a:lnTo>
                      <a:pt x="20129" y="3449"/>
                    </a:lnTo>
                    <a:lnTo>
                      <a:pt x="20129" y="2630"/>
                    </a:lnTo>
                    <a:close/>
                    <a:moveTo>
                      <a:pt x="21085" y="2630"/>
                    </a:moveTo>
                    <a:lnTo>
                      <a:pt x="21085" y="3449"/>
                    </a:lnTo>
                    <a:lnTo>
                      <a:pt x="20619" y="3449"/>
                    </a:lnTo>
                    <a:lnTo>
                      <a:pt x="20619" y="2630"/>
                    </a:lnTo>
                    <a:close/>
                    <a:moveTo>
                      <a:pt x="21576" y="2630"/>
                    </a:moveTo>
                    <a:lnTo>
                      <a:pt x="21576" y="3449"/>
                    </a:lnTo>
                    <a:lnTo>
                      <a:pt x="21110" y="3449"/>
                    </a:lnTo>
                    <a:lnTo>
                      <a:pt x="21110" y="2630"/>
                    </a:lnTo>
                    <a:close/>
                    <a:moveTo>
                      <a:pt x="491" y="3492"/>
                    </a:moveTo>
                    <a:lnTo>
                      <a:pt x="491" y="4311"/>
                    </a:lnTo>
                    <a:lnTo>
                      <a:pt x="25" y="4311"/>
                    </a:lnTo>
                    <a:lnTo>
                      <a:pt x="25" y="3492"/>
                    </a:lnTo>
                    <a:close/>
                    <a:moveTo>
                      <a:pt x="981" y="3492"/>
                    </a:moveTo>
                    <a:lnTo>
                      <a:pt x="981" y="4311"/>
                    </a:lnTo>
                    <a:lnTo>
                      <a:pt x="515" y="4311"/>
                    </a:lnTo>
                    <a:lnTo>
                      <a:pt x="515" y="3492"/>
                    </a:lnTo>
                    <a:close/>
                    <a:moveTo>
                      <a:pt x="1471" y="3492"/>
                    </a:moveTo>
                    <a:lnTo>
                      <a:pt x="1471" y="4311"/>
                    </a:lnTo>
                    <a:lnTo>
                      <a:pt x="1005" y="4311"/>
                    </a:lnTo>
                    <a:lnTo>
                      <a:pt x="1005" y="3492"/>
                    </a:lnTo>
                    <a:close/>
                    <a:moveTo>
                      <a:pt x="1961" y="3492"/>
                    </a:moveTo>
                    <a:lnTo>
                      <a:pt x="1961" y="4311"/>
                    </a:lnTo>
                    <a:lnTo>
                      <a:pt x="1496" y="4311"/>
                    </a:lnTo>
                    <a:lnTo>
                      <a:pt x="1496" y="3492"/>
                    </a:lnTo>
                    <a:close/>
                    <a:moveTo>
                      <a:pt x="2452" y="3492"/>
                    </a:moveTo>
                    <a:lnTo>
                      <a:pt x="2452" y="4311"/>
                    </a:lnTo>
                    <a:lnTo>
                      <a:pt x="1986" y="4311"/>
                    </a:lnTo>
                    <a:lnTo>
                      <a:pt x="1986" y="3492"/>
                    </a:lnTo>
                    <a:close/>
                    <a:moveTo>
                      <a:pt x="2942" y="3492"/>
                    </a:moveTo>
                    <a:lnTo>
                      <a:pt x="2942" y="4311"/>
                    </a:lnTo>
                    <a:lnTo>
                      <a:pt x="2476" y="4311"/>
                    </a:lnTo>
                    <a:lnTo>
                      <a:pt x="2476" y="3492"/>
                    </a:lnTo>
                    <a:close/>
                    <a:moveTo>
                      <a:pt x="3433" y="3492"/>
                    </a:moveTo>
                    <a:lnTo>
                      <a:pt x="3433" y="4311"/>
                    </a:lnTo>
                    <a:lnTo>
                      <a:pt x="2967" y="4311"/>
                    </a:lnTo>
                    <a:lnTo>
                      <a:pt x="2967" y="3492"/>
                    </a:lnTo>
                    <a:close/>
                    <a:moveTo>
                      <a:pt x="3923" y="3492"/>
                    </a:moveTo>
                    <a:lnTo>
                      <a:pt x="3923" y="4311"/>
                    </a:lnTo>
                    <a:lnTo>
                      <a:pt x="3457" y="4311"/>
                    </a:lnTo>
                    <a:lnTo>
                      <a:pt x="3457" y="3492"/>
                    </a:lnTo>
                    <a:close/>
                    <a:moveTo>
                      <a:pt x="4413" y="3492"/>
                    </a:moveTo>
                    <a:lnTo>
                      <a:pt x="4413" y="4311"/>
                    </a:lnTo>
                    <a:lnTo>
                      <a:pt x="3947" y="4311"/>
                    </a:lnTo>
                    <a:lnTo>
                      <a:pt x="3947" y="3492"/>
                    </a:lnTo>
                    <a:close/>
                    <a:moveTo>
                      <a:pt x="4904" y="3492"/>
                    </a:moveTo>
                    <a:lnTo>
                      <a:pt x="4904" y="4311"/>
                    </a:lnTo>
                    <a:lnTo>
                      <a:pt x="4438" y="4311"/>
                    </a:lnTo>
                    <a:lnTo>
                      <a:pt x="4438" y="3492"/>
                    </a:lnTo>
                    <a:close/>
                    <a:moveTo>
                      <a:pt x="5394" y="3492"/>
                    </a:moveTo>
                    <a:lnTo>
                      <a:pt x="5394" y="4311"/>
                    </a:lnTo>
                    <a:lnTo>
                      <a:pt x="4928" y="4311"/>
                    </a:lnTo>
                    <a:lnTo>
                      <a:pt x="4928" y="3492"/>
                    </a:lnTo>
                    <a:close/>
                    <a:moveTo>
                      <a:pt x="5884" y="3492"/>
                    </a:moveTo>
                    <a:lnTo>
                      <a:pt x="5884" y="4311"/>
                    </a:lnTo>
                    <a:lnTo>
                      <a:pt x="5418" y="4311"/>
                    </a:lnTo>
                    <a:lnTo>
                      <a:pt x="5418" y="3492"/>
                    </a:lnTo>
                    <a:close/>
                    <a:moveTo>
                      <a:pt x="6375" y="3492"/>
                    </a:moveTo>
                    <a:lnTo>
                      <a:pt x="6375" y="4311"/>
                    </a:lnTo>
                    <a:lnTo>
                      <a:pt x="5909" y="4311"/>
                    </a:lnTo>
                    <a:lnTo>
                      <a:pt x="5909" y="3492"/>
                    </a:lnTo>
                    <a:close/>
                    <a:moveTo>
                      <a:pt x="6865" y="3492"/>
                    </a:moveTo>
                    <a:lnTo>
                      <a:pt x="6865" y="4311"/>
                    </a:lnTo>
                    <a:lnTo>
                      <a:pt x="6399" y="4311"/>
                    </a:lnTo>
                    <a:lnTo>
                      <a:pt x="6399" y="3492"/>
                    </a:lnTo>
                    <a:close/>
                    <a:moveTo>
                      <a:pt x="7356" y="3492"/>
                    </a:moveTo>
                    <a:lnTo>
                      <a:pt x="7356" y="4311"/>
                    </a:lnTo>
                    <a:lnTo>
                      <a:pt x="6890" y="4311"/>
                    </a:lnTo>
                    <a:lnTo>
                      <a:pt x="6890" y="3492"/>
                    </a:lnTo>
                    <a:close/>
                    <a:moveTo>
                      <a:pt x="7846" y="3492"/>
                    </a:moveTo>
                    <a:lnTo>
                      <a:pt x="7846" y="4311"/>
                    </a:lnTo>
                    <a:lnTo>
                      <a:pt x="7380" y="4311"/>
                    </a:lnTo>
                    <a:lnTo>
                      <a:pt x="7380" y="3492"/>
                    </a:lnTo>
                    <a:close/>
                    <a:moveTo>
                      <a:pt x="8336" y="3492"/>
                    </a:moveTo>
                    <a:lnTo>
                      <a:pt x="8336" y="4311"/>
                    </a:lnTo>
                    <a:lnTo>
                      <a:pt x="7870" y="4311"/>
                    </a:lnTo>
                    <a:lnTo>
                      <a:pt x="7870" y="3492"/>
                    </a:lnTo>
                    <a:close/>
                    <a:moveTo>
                      <a:pt x="8826" y="3492"/>
                    </a:moveTo>
                    <a:lnTo>
                      <a:pt x="8826" y="4311"/>
                    </a:lnTo>
                    <a:lnTo>
                      <a:pt x="8361" y="4311"/>
                    </a:lnTo>
                    <a:lnTo>
                      <a:pt x="8361" y="3492"/>
                    </a:lnTo>
                    <a:close/>
                    <a:moveTo>
                      <a:pt x="9317" y="3492"/>
                    </a:moveTo>
                    <a:lnTo>
                      <a:pt x="9317" y="4311"/>
                    </a:lnTo>
                    <a:lnTo>
                      <a:pt x="8851" y="4311"/>
                    </a:lnTo>
                    <a:lnTo>
                      <a:pt x="8851" y="3492"/>
                    </a:lnTo>
                    <a:close/>
                    <a:moveTo>
                      <a:pt x="9807" y="3492"/>
                    </a:moveTo>
                    <a:lnTo>
                      <a:pt x="9807" y="4311"/>
                    </a:lnTo>
                    <a:lnTo>
                      <a:pt x="9341" y="4311"/>
                    </a:lnTo>
                    <a:lnTo>
                      <a:pt x="9341" y="3492"/>
                    </a:lnTo>
                    <a:close/>
                    <a:moveTo>
                      <a:pt x="10297" y="3492"/>
                    </a:moveTo>
                    <a:lnTo>
                      <a:pt x="10297" y="4311"/>
                    </a:lnTo>
                    <a:lnTo>
                      <a:pt x="9832" y="4311"/>
                    </a:lnTo>
                    <a:lnTo>
                      <a:pt x="9832" y="3492"/>
                    </a:lnTo>
                    <a:close/>
                    <a:moveTo>
                      <a:pt x="10788" y="3492"/>
                    </a:moveTo>
                    <a:lnTo>
                      <a:pt x="10788" y="4311"/>
                    </a:lnTo>
                    <a:lnTo>
                      <a:pt x="10322" y="4311"/>
                    </a:lnTo>
                    <a:lnTo>
                      <a:pt x="10322" y="3492"/>
                    </a:lnTo>
                    <a:close/>
                    <a:moveTo>
                      <a:pt x="11278" y="3492"/>
                    </a:moveTo>
                    <a:lnTo>
                      <a:pt x="11278" y="4311"/>
                    </a:lnTo>
                    <a:lnTo>
                      <a:pt x="10812" y="4311"/>
                    </a:lnTo>
                    <a:lnTo>
                      <a:pt x="10812" y="3492"/>
                    </a:lnTo>
                    <a:close/>
                    <a:moveTo>
                      <a:pt x="11769" y="3492"/>
                    </a:moveTo>
                    <a:lnTo>
                      <a:pt x="11769" y="4311"/>
                    </a:lnTo>
                    <a:lnTo>
                      <a:pt x="11303" y="4311"/>
                    </a:lnTo>
                    <a:lnTo>
                      <a:pt x="11303" y="3492"/>
                    </a:lnTo>
                    <a:close/>
                    <a:moveTo>
                      <a:pt x="12259" y="3492"/>
                    </a:moveTo>
                    <a:lnTo>
                      <a:pt x="12259" y="4311"/>
                    </a:lnTo>
                    <a:lnTo>
                      <a:pt x="11793" y="4311"/>
                    </a:lnTo>
                    <a:lnTo>
                      <a:pt x="11793" y="3492"/>
                    </a:lnTo>
                    <a:close/>
                    <a:moveTo>
                      <a:pt x="12749" y="3492"/>
                    </a:moveTo>
                    <a:lnTo>
                      <a:pt x="12749" y="4311"/>
                    </a:lnTo>
                    <a:lnTo>
                      <a:pt x="12283" y="4311"/>
                    </a:lnTo>
                    <a:lnTo>
                      <a:pt x="12283" y="3492"/>
                    </a:lnTo>
                    <a:close/>
                    <a:moveTo>
                      <a:pt x="13240" y="3492"/>
                    </a:moveTo>
                    <a:lnTo>
                      <a:pt x="13240" y="4311"/>
                    </a:lnTo>
                    <a:lnTo>
                      <a:pt x="12774" y="4311"/>
                    </a:lnTo>
                    <a:lnTo>
                      <a:pt x="12774" y="3492"/>
                    </a:lnTo>
                    <a:close/>
                    <a:moveTo>
                      <a:pt x="13730" y="3492"/>
                    </a:moveTo>
                    <a:lnTo>
                      <a:pt x="13730" y="4311"/>
                    </a:lnTo>
                    <a:lnTo>
                      <a:pt x="13264" y="4311"/>
                    </a:lnTo>
                    <a:lnTo>
                      <a:pt x="13264" y="3492"/>
                    </a:lnTo>
                    <a:close/>
                    <a:moveTo>
                      <a:pt x="14220" y="3492"/>
                    </a:moveTo>
                    <a:lnTo>
                      <a:pt x="14220" y="4311"/>
                    </a:lnTo>
                    <a:lnTo>
                      <a:pt x="13754" y="4311"/>
                    </a:lnTo>
                    <a:lnTo>
                      <a:pt x="13754" y="3492"/>
                    </a:lnTo>
                    <a:close/>
                    <a:moveTo>
                      <a:pt x="14711" y="3492"/>
                    </a:moveTo>
                    <a:lnTo>
                      <a:pt x="14711" y="4311"/>
                    </a:lnTo>
                    <a:lnTo>
                      <a:pt x="14245" y="4311"/>
                    </a:lnTo>
                    <a:lnTo>
                      <a:pt x="14245" y="3492"/>
                    </a:lnTo>
                    <a:close/>
                    <a:moveTo>
                      <a:pt x="15201" y="3492"/>
                    </a:moveTo>
                    <a:lnTo>
                      <a:pt x="15201" y="4311"/>
                    </a:lnTo>
                    <a:lnTo>
                      <a:pt x="14735" y="4311"/>
                    </a:lnTo>
                    <a:lnTo>
                      <a:pt x="14735" y="3492"/>
                    </a:lnTo>
                    <a:close/>
                    <a:moveTo>
                      <a:pt x="15691" y="3492"/>
                    </a:moveTo>
                    <a:lnTo>
                      <a:pt x="15691" y="4311"/>
                    </a:lnTo>
                    <a:lnTo>
                      <a:pt x="15226" y="4311"/>
                    </a:lnTo>
                    <a:lnTo>
                      <a:pt x="15226" y="3492"/>
                    </a:lnTo>
                    <a:close/>
                    <a:moveTo>
                      <a:pt x="16182" y="3492"/>
                    </a:moveTo>
                    <a:lnTo>
                      <a:pt x="16182" y="4311"/>
                    </a:lnTo>
                    <a:lnTo>
                      <a:pt x="15716" y="4311"/>
                    </a:lnTo>
                    <a:lnTo>
                      <a:pt x="15716" y="3492"/>
                    </a:lnTo>
                    <a:close/>
                    <a:moveTo>
                      <a:pt x="16672" y="3492"/>
                    </a:moveTo>
                    <a:lnTo>
                      <a:pt x="16672" y="4311"/>
                    </a:lnTo>
                    <a:lnTo>
                      <a:pt x="16206" y="4311"/>
                    </a:lnTo>
                    <a:lnTo>
                      <a:pt x="16206" y="3492"/>
                    </a:lnTo>
                    <a:close/>
                    <a:moveTo>
                      <a:pt x="17162" y="3492"/>
                    </a:moveTo>
                    <a:lnTo>
                      <a:pt x="17162" y="4311"/>
                    </a:lnTo>
                    <a:lnTo>
                      <a:pt x="16697" y="4311"/>
                    </a:lnTo>
                    <a:lnTo>
                      <a:pt x="16697" y="3492"/>
                    </a:lnTo>
                    <a:close/>
                    <a:moveTo>
                      <a:pt x="17653" y="3492"/>
                    </a:moveTo>
                    <a:lnTo>
                      <a:pt x="17653" y="4311"/>
                    </a:lnTo>
                    <a:lnTo>
                      <a:pt x="17187" y="4311"/>
                    </a:lnTo>
                    <a:lnTo>
                      <a:pt x="17187" y="3492"/>
                    </a:lnTo>
                    <a:close/>
                    <a:moveTo>
                      <a:pt x="18143" y="3492"/>
                    </a:moveTo>
                    <a:lnTo>
                      <a:pt x="18143" y="4311"/>
                    </a:lnTo>
                    <a:lnTo>
                      <a:pt x="17677" y="4311"/>
                    </a:lnTo>
                    <a:lnTo>
                      <a:pt x="17677" y="3492"/>
                    </a:lnTo>
                    <a:close/>
                    <a:moveTo>
                      <a:pt x="18633" y="3492"/>
                    </a:moveTo>
                    <a:lnTo>
                      <a:pt x="18633" y="4311"/>
                    </a:lnTo>
                    <a:lnTo>
                      <a:pt x="18168" y="4311"/>
                    </a:lnTo>
                    <a:lnTo>
                      <a:pt x="18168" y="3492"/>
                    </a:lnTo>
                    <a:close/>
                    <a:moveTo>
                      <a:pt x="19124" y="3492"/>
                    </a:moveTo>
                    <a:lnTo>
                      <a:pt x="19124" y="4311"/>
                    </a:lnTo>
                    <a:lnTo>
                      <a:pt x="18658" y="4311"/>
                    </a:lnTo>
                    <a:lnTo>
                      <a:pt x="18658" y="3492"/>
                    </a:lnTo>
                    <a:close/>
                    <a:moveTo>
                      <a:pt x="19614" y="3492"/>
                    </a:moveTo>
                    <a:lnTo>
                      <a:pt x="19614" y="4311"/>
                    </a:lnTo>
                    <a:lnTo>
                      <a:pt x="19148" y="4311"/>
                    </a:lnTo>
                    <a:lnTo>
                      <a:pt x="19148" y="3492"/>
                    </a:lnTo>
                    <a:close/>
                    <a:moveTo>
                      <a:pt x="20105" y="3492"/>
                    </a:moveTo>
                    <a:lnTo>
                      <a:pt x="20105" y="4311"/>
                    </a:lnTo>
                    <a:lnTo>
                      <a:pt x="19639" y="4311"/>
                    </a:lnTo>
                    <a:lnTo>
                      <a:pt x="19639" y="3492"/>
                    </a:lnTo>
                    <a:close/>
                    <a:moveTo>
                      <a:pt x="20595" y="3492"/>
                    </a:moveTo>
                    <a:lnTo>
                      <a:pt x="20595" y="4311"/>
                    </a:lnTo>
                    <a:lnTo>
                      <a:pt x="20129" y="4311"/>
                    </a:lnTo>
                    <a:lnTo>
                      <a:pt x="20129" y="3492"/>
                    </a:lnTo>
                    <a:close/>
                    <a:moveTo>
                      <a:pt x="21085" y="3492"/>
                    </a:moveTo>
                    <a:lnTo>
                      <a:pt x="21085" y="4311"/>
                    </a:lnTo>
                    <a:lnTo>
                      <a:pt x="20619" y="4311"/>
                    </a:lnTo>
                    <a:lnTo>
                      <a:pt x="20619" y="3492"/>
                    </a:lnTo>
                    <a:close/>
                    <a:moveTo>
                      <a:pt x="21576" y="3492"/>
                    </a:moveTo>
                    <a:lnTo>
                      <a:pt x="21576" y="4311"/>
                    </a:lnTo>
                    <a:lnTo>
                      <a:pt x="21110" y="4311"/>
                    </a:lnTo>
                    <a:lnTo>
                      <a:pt x="21110" y="3492"/>
                    </a:lnTo>
                    <a:close/>
                    <a:moveTo>
                      <a:pt x="491" y="4354"/>
                    </a:moveTo>
                    <a:lnTo>
                      <a:pt x="491" y="5173"/>
                    </a:lnTo>
                    <a:lnTo>
                      <a:pt x="25" y="5173"/>
                    </a:lnTo>
                    <a:lnTo>
                      <a:pt x="25" y="4354"/>
                    </a:lnTo>
                    <a:close/>
                    <a:moveTo>
                      <a:pt x="981" y="4354"/>
                    </a:moveTo>
                    <a:lnTo>
                      <a:pt x="981" y="5173"/>
                    </a:lnTo>
                    <a:lnTo>
                      <a:pt x="515" y="5173"/>
                    </a:lnTo>
                    <a:lnTo>
                      <a:pt x="515" y="4354"/>
                    </a:lnTo>
                    <a:close/>
                    <a:moveTo>
                      <a:pt x="1471" y="4354"/>
                    </a:moveTo>
                    <a:lnTo>
                      <a:pt x="1471" y="5173"/>
                    </a:lnTo>
                    <a:lnTo>
                      <a:pt x="1005" y="5173"/>
                    </a:lnTo>
                    <a:lnTo>
                      <a:pt x="1005" y="4354"/>
                    </a:lnTo>
                    <a:close/>
                    <a:moveTo>
                      <a:pt x="1961" y="4354"/>
                    </a:moveTo>
                    <a:lnTo>
                      <a:pt x="1961" y="5173"/>
                    </a:lnTo>
                    <a:lnTo>
                      <a:pt x="1496" y="5173"/>
                    </a:lnTo>
                    <a:lnTo>
                      <a:pt x="1496" y="4354"/>
                    </a:lnTo>
                    <a:close/>
                    <a:moveTo>
                      <a:pt x="2452" y="4354"/>
                    </a:moveTo>
                    <a:lnTo>
                      <a:pt x="2452" y="5173"/>
                    </a:lnTo>
                    <a:lnTo>
                      <a:pt x="1986" y="5173"/>
                    </a:lnTo>
                    <a:lnTo>
                      <a:pt x="1986" y="4354"/>
                    </a:lnTo>
                    <a:close/>
                    <a:moveTo>
                      <a:pt x="12749" y="4354"/>
                    </a:moveTo>
                    <a:lnTo>
                      <a:pt x="12749" y="5173"/>
                    </a:lnTo>
                    <a:lnTo>
                      <a:pt x="12283" y="5173"/>
                    </a:lnTo>
                    <a:lnTo>
                      <a:pt x="12283" y="4354"/>
                    </a:lnTo>
                    <a:close/>
                    <a:moveTo>
                      <a:pt x="13240" y="4354"/>
                    </a:moveTo>
                    <a:lnTo>
                      <a:pt x="13240" y="5173"/>
                    </a:lnTo>
                    <a:lnTo>
                      <a:pt x="12774" y="5173"/>
                    </a:lnTo>
                    <a:lnTo>
                      <a:pt x="12774" y="4354"/>
                    </a:lnTo>
                    <a:close/>
                    <a:moveTo>
                      <a:pt x="13730" y="4354"/>
                    </a:moveTo>
                    <a:lnTo>
                      <a:pt x="13730" y="5173"/>
                    </a:lnTo>
                    <a:lnTo>
                      <a:pt x="13264" y="5173"/>
                    </a:lnTo>
                    <a:lnTo>
                      <a:pt x="13264" y="4354"/>
                    </a:lnTo>
                    <a:close/>
                    <a:moveTo>
                      <a:pt x="14220" y="4354"/>
                    </a:moveTo>
                    <a:lnTo>
                      <a:pt x="14220" y="5173"/>
                    </a:lnTo>
                    <a:lnTo>
                      <a:pt x="13754" y="5173"/>
                    </a:lnTo>
                    <a:lnTo>
                      <a:pt x="13754" y="4354"/>
                    </a:lnTo>
                    <a:close/>
                    <a:moveTo>
                      <a:pt x="14711" y="4354"/>
                    </a:moveTo>
                    <a:lnTo>
                      <a:pt x="14711" y="5173"/>
                    </a:lnTo>
                    <a:lnTo>
                      <a:pt x="14245" y="5173"/>
                    </a:lnTo>
                    <a:lnTo>
                      <a:pt x="14245" y="4354"/>
                    </a:lnTo>
                    <a:close/>
                    <a:moveTo>
                      <a:pt x="2942" y="4355"/>
                    </a:moveTo>
                    <a:lnTo>
                      <a:pt x="2942" y="5174"/>
                    </a:lnTo>
                    <a:lnTo>
                      <a:pt x="2476" y="5174"/>
                    </a:lnTo>
                    <a:lnTo>
                      <a:pt x="2476" y="4355"/>
                    </a:lnTo>
                    <a:close/>
                    <a:moveTo>
                      <a:pt x="3433" y="4355"/>
                    </a:moveTo>
                    <a:lnTo>
                      <a:pt x="3433" y="5174"/>
                    </a:lnTo>
                    <a:lnTo>
                      <a:pt x="2967" y="5174"/>
                    </a:lnTo>
                    <a:lnTo>
                      <a:pt x="2967" y="4355"/>
                    </a:lnTo>
                    <a:close/>
                    <a:moveTo>
                      <a:pt x="3923" y="4355"/>
                    </a:moveTo>
                    <a:lnTo>
                      <a:pt x="3923" y="5174"/>
                    </a:lnTo>
                    <a:lnTo>
                      <a:pt x="3457" y="5174"/>
                    </a:lnTo>
                    <a:lnTo>
                      <a:pt x="3457" y="4355"/>
                    </a:lnTo>
                    <a:close/>
                    <a:moveTo>
                      <a:pt x="4413" y="4355"/>
                    </a:moveTo>
                    <a:lnTo>
                      <a:pt x="4413" y="5174"/>
                    </a:lnTo>
                    <a:lnTo>
                      <a:pt x="3947" y="5174"/>
                    </a:lnTo>
                    <a:lnTo>
                      <a:pt x="3947" y="4355"/>
                    </a:lnTo>
                    <a:close/>
                    <a:moveTo>
                      <a:pt x="4904" y="4355"/>
                    </a:moveTo>
                    <a:lnTo>
                      <a:pt x="4904" y="5174"/>
                    </a:lnTo>
                    <a:lnTo>
                      <a:pt x="4438" y="5174"/>
                    </a:lnTo>
                    <a:lnTo>
                      <a:pt x="4438" y="4355"/>
                    </a:lnTo>
                    <a:close/>
                    <a:moveTo>
                      <a:pt x="5394" y="4355"/>
                    </a:moveTo>
                    <a:lnTo>
                      <a:pt x="5394" y="5174"/>
                    </a:lnTo>
                    <a:lnTo>
                      <a:pt x="4928" y="5174"/>
                    </a:lnTo>
                    <a:lnTo>
                      <a:pt x="4928" y="4355"/>
                    </a:lnTo>
                    <a:close/>
                    <a:moveTo>
                      <a:pt x="5884" y="4355"/>
                    </a:moveTo>
                    <a:lnTo>
                      <a:pt x="5884" y="5174"/>
                    </a:lnTo>
                    <a:lnTo>
                      <a:pt x="5418" y="5174"/>
                    </a:lnTo>
                    <a:lnTo>
                      <a:pt x="5418" y="4355"/>
                    </a:lnTo>
                    <a:close/>
                    <a:moveTo>
                      <a:pt x="6375" y="4355"/>
                    </a:moveTo>
                    <a:lnTo>
                      <a:pt x="6375" y="5174"/>
                    </a:lnTo>
                    <a:lnTo>
                      <a:pt x="5909" y="5174"/>
                    </a:lnTo>
                    <a:lnTo>
                      <a:pt x="5909" y="4355"/>
                    </a:lnTo>
                    <a:close/>
                    <a:moveTo>
                      <a:pt x="6865" y="4355"/>
                    </a:moveTo>
                    <a:lnTo>
                      <a:pt x="6865" y="5174"/>
                    </a:lnTo>
                    <a:lnTo>
                      <a:pt x="6399" y="5174"/>
                    </a:lnTo>
                    <a:lnTo>
                      <a:pt x="6399" y="4355"/>
                    </a:lnTo>
                    <a:close/>
                    <a:moveTo>
                      <a:pt x="7356" y="4355"/>
                    </a:moveTo>
                    <a:lnTo>
                      <a:pt x="7356" y="5174"/>
                    </a:lnTo>
                    <a:lnTo>
                      <a:pt x="6890" y="5174"/>
                    </a:lnTo>
                    <a:lnTo>
                      <a:pt x="6890" y="4355"/>
                    </a:lnTo>
                    <a:close/>
                    <a:moveTo>
                      <a:pt x="7846" y="4355"/>
                    </a:moveTo>
                    <a:lnTo>
                      <a:pt x="7846" y="5174"/>
                    </a:lnTo>
                    <a:lnTo>
                      <a:pt x="7380" y="5174"/>
                    </a:lnTo>
                    <a:lnTo>
                      <a:pt x="7380" y="4355"/>
                    </a:lnTo>
                    <a:close/>
                    <a:moveTo>
                      <a:pt x="8336" y="4355"/>
                    </a:moveTo>
                    <a:lnTo>
                      <a:pt x="8336" y="5174"/>
                    </a:lnTo>
                    <a:lnTo>
                      <a:pt x="7870" y="5174"/>
                    </a:lnTo>
                    <a:lnTo>
                      <a:pt x="7870" y="4355"/>
                    </a:lnTo>
                    <a:close/>
                    <a:moveTo>
                      <a:pt x="8826" y="4355"/>
                    </a:moveTo>
                    <a:lnTo>
                      <a:pt x="8826" y="5174"/>
                    </a:lnTo>
                    <a:lnTo>
                      <a:pt x="8361" y="5174"/>
                    </a:lnTo>
                    <a:lnTo>
                      <a:pt x="8361" y="4355"/>
                    </a:lnTo>
                    <a:close/>
                    <a:moveTo>
                      <a:pt x="9317" y="4355"/>
                    </a:moveTo>
                    <a:lnTo>
                      <a:pt x="9317" y="5174"/>
                    </a:lnTo>
                    <a:lnTo>
                      <a:pt x="8851" y="5174"/>
                    </a:lnTo>
                    <a:lnTo>
                      <a:pt x="8851" y="4355"/>
                    </a:lnTo>
                    <a:close/>
                    <a:moveTo>
                      <a:pt x="9807" y="4355"/>
                    </a:moveTo>
                    <a:lnTo>
                      <a:pt x="9807" y="5174"/>
                    </a:lnTo>
                    <a:lnTo>
                      <a:pt x="9341" y="5174"/>
                    </a:lnTo>
                    <a:lnTo>
                      <a:pt x="9341" y="4355"/>
                    </a:lnTo>
                    <a:close/>
                    <a:moveTo>
                      <a:pt x="10297" y="4355"/>
                    </a:moveTo>
                    <a:lnTo>
                      <a:pt x="10297" y="5174"/>
                    </a:lnTo>
                    <a:lnTo>
                      <a:pt x="9832" y="5174"/>
                    </a:lnTo>
                    <a:lnTo>
                      <a:pt x="9832" y="4355"/>
                    </a:lnTo>
                    <a:close/>
                    <a:moveTo>
                      <a:pt x="10788" y="4355"/>
                    </a:moveTo>
                    <a:lnTo>
                      <a:pt x="10788" y="5174"/>
                    </a:lnTo>
                    <a:lnTo>
                      <a:pt x="10322" y="5174"/>
                    </a:lnTo>
                    <a:lnTo>
                      <a:pt x="10322" y="4355"/>
                    </a:lnTo>
                    <a:close/>
                    <a:moveTo>
                      <a:pt x="11278" y="4355"/>
                    </a:moveTo>
                    <a:lnTo>
                      <a:pt x="11278" y="5174"/>
                    </a:lnTo>
                    <a:lnTo>
                      <a:pt x="10812" y="5174"/>
                    </a:lnTo>
                    <a:lnTo>
                      <a:pt x="10812" y="4355"/>
                    </a:lnTo>
                    <a:close/>
                    <a:moveTo>
                      <a:pt x="11769" y="4355"/>
                    </a:moveTo>
                    <a:lnTo>
                      <a:pt x="11769" y="5174"/>
                    </a:lnTo>
                    <a:lnTo>
                      <a:pt x="11303" y="5174"/>
                    </a:lnTo>
                    <a:lnTo>
                      <a:pt x="11303" y="4355"/>
                    </a:lnTo>
                    <a:close/>
                    <a:moveTo>
                      <a:pt x="12259" y="4355"/>
                    </a:moveTo>
                    <a:lnTo>
                      <a:pt x="12259" y="5174"/>
                    </a:lnTo>
                    <a:lnTo>
                      <a:pt x="11793" y="5174"/>
                    </a:lnTo>
                    <a:lnTo>
                      <a:pt x="11793" y="4355"/>
                    </a:lnTo>
                    <a:close/>
                    <a:moveTo>
                      <a:pt x="15201" y="4355"/>
                    </a:moveTo>
                    <a:lnTo>
                      <a:pt x="15201" y="5174"/>
                    </a:lnTo>
                    <a:lnTo>
                      <a:pt x="14735" y="5174"/>
                    </a:lnTo>
                    <a:lnTo>
                      <a:pt x="14735" y="4355"/>
                    </a:lnTo>
                    <a:close/>
                    <a:moveTo>
                      <a:pt x="15691" y="4355"/>
                    </a:moveTo>
                    <a:lnTo>
                      <a:pt x="15691" y="5174"/>
                    </a:lnTo>
                    <a:lnTo>
                      <a:pt x="15226" y="5174"/>
                    </a:lnTo>
                    <a:lnTo>
                      <a:pt x="15226" y="4355"/>
                    </a:lnTo>
                    <a:close/>
                    <a:moveTo>
                      <a:pt x="16182" y="4355"/>
                    </a:moveTo>
                    <a:lnTo>
                      <a:pt x="16182" y="5174"/>
                    </a:lnTo>
                    <a:lnTo>
                      <a:pt x="15716" y="5174"/>
                    </a:lnTo>
                    <a:lnTo>
                      <a:pt x="15716" y="4355"/>
                    </a:lnTo>
                    <a:close/>
                    <a:moveTo>
                      <a:pt x="16672" y="4355"/>
                    </a:moveTo>
                    <a:lnTo>
                      <a:pt x="16672" y="5174"/>
                    </a:lnTo>
                    <a:lnTo>
                      <a:pt x="16206" y="5174"/>
                    </a:lnTo>
                    <a:lnTo>
                      <a:pt x="16206" y="4355"/>
                    </a:lnTo>
                    <a:close/>
                    <a:moveTo>
                      <a:pt x="17162" y="4355"/>
                    </a:moveTo>
                    <a:lnTo>
                      <a:pt x="17162" y="5174"/>
                    </a:lnTo>
                    <a:lnTo>
                      <a:pt x="16697" y="5174"/>
                    </a:lnTo>
                    <a:lnTo>
                      <a:pt x="16697" y="4355"/>
                    </a:lnTo>
                    <a:close/>
                    <a:moveTo>
                      <a:pt x="17653" y="4355"/>
                    </a:moveTo>
                    <a:lnTo>
                      <a:pt x="17653" y="5174"/>
                    </a:lnTo>
                    <a:lnTo>
                      <a:pt x="17187" y="5174"/>
                    </a:lnTo>
                    <a:lnTo>
                      <a:pt x="17187" y="4355"/>
                    </a:lnTo>
                    <a:close/>
                    <a:moveTo>
                      <a:pt x="18143" y="4355"/>
                    </a:moveTo>
                    <a:lnTo>
                      <a:pt x="18143" y="5174"/>
                    </a:lnTo>
                    <a:lnTo>
                      <a:pt x="17677" y="5174"/>
                    </a:lnTo>
                    <a:lnTo>
                      <a:pt x="17677" y="4355"/>
                    </a:lnTo>
                    <a:close/>
                    <a:moveTo>
                      <a:pt x="18633" y="4355"/>
                    </a:moveTo>
                    <a:lnTo>
                      <a:pt x="18633" y="5174"/>
                    </a:lnTo>
                    <a:lnTo>
                      <a:pt x="18168" y="5174"/>
                    </a:lnTo>
                    <a:lnTo>
                      <a:pt x="18168" y="4355"/>
                    </a:lnTo>
                    <a:close/>
                    <a:moveTo>
                      <a:pt x="19124" y="4355"/>
                    </a:moveTo>
                    <a:lnTo>
                      <a:pt x="19124" y="5174"/>
                    </a:lnTo>
                    <a:lnTo>
                      <a:pt x="18658" y="5174"/>
                    </a:lnTo>
                    <a:lnTo>
                      <a:pt x="18658" y="4355"/>
                    </a:lnTo>
                    <a:close/>
                    <a:moveTo>
                      <a:pt x="19614" y="4355"/>
                    </a:moveTo>
                    <a:lnTo>
                      <a:pt x="19614" y="5174"/>
                    </a:lnTo>
                    <a:lnTo>
                      <a:pt x="19148" y="5174"/>
                    </a:lnTo>
                    <a:lnTo>
                      <a:pt x="19148" y="4355"/>
                    </a:lnTo>
                    <a:close/>
                    <a:moveTo>
                      <a:pt x="20105" y="4355"/>
                    </a:moveTo>
                    <a:lnTo>
                      <a:pt x="20105" y="5174"/>
                    </a:lnTo>
                    <a:lnTo>
                      <a:pt x="19639" y="5174"/>
                    </a:lnTo>
                    <a:lnTo>
                      <a:pt x="19639" y="4355"/>
                    </a:lnTo>
                    <a:close/>
                    <a:moveTo>
                      <a:pt x="20595" y="4355"/>
                    </a:moveTo>
                    <a:lnTo>
                      <a:pt x="20595" y="5174"/>
                    </a:lnTo>
                    <a:lnTo>
                      <a:pt x="20129" y="5174"/>
                    </a:lnTo>
                    <a:lnTo>
                      <a:pt x="20129" y="4355"/>
                    </a:lnTo>
                    <a:close/>
                    <a:moveTo>
                      <a:pt x="21085" y="4355"/>
                    </a:moveTo>
                    <a:lnTo>
                      <a:pt x="21085" y="5174"/>
                    </a:lnTo>
                    <a:lnTo>
                      <a:pt x="20619" y="5174"/>
                    </a:lnTo>
                    <a:lnTo>
                      <a:pt x="20619" y="4355"/>
                    </a:lnTo>
                    <a:close/>
                    <a:moveTo>
                      <a:pt x="21576" y="4355"/>
                    </a:moveTo>
                    <a:lnTo>
                      <a:pt x="21576" y="5174"/>
                    </a:lnTo>
                    <a:lnTo>
                      <a:pt x="21110" y="5174"/>
                    </a:lnTo>
                    <a:lnTo>
                      <a:pt x="21110" y="4355"/>
                    </a:lnTo>
                    <a:close/>
                    <a:moveTo>
                      <a:pt x="491" y="5217"/>
                    </a:moveTo>
                    <a:lnTo>
                      <a:pt x="491" y="6036"/>
                    </a:lnTo>
                    <a:lnTo>
                      <a:pt x="25" y="6036"/>
                    </a:lnTo>
                    <a:lnTo>
                      <a:pt x="25" y="5217"/>
                    </a:lnTo>
                    <a:close/>
                    <a:moveTo>
                      <a:pt x="981" y="5217"/>
                    </a:moveTo>
                    <a:lnTo>
                      <a:pt x="981" y="6036"/>
                    </a:lnTo>
                    <a:lnTo>
                      <a:pt x="515" y="6036"/>
                    </a:lnTo>
                    <a:lnTo>
                      <a:pt x="515" y="5217"/>
                    </a:lnTo>
                    <a:close/>
                    <a:moveTo>
                      <a:pt x="1471" y="5217"/>
                    </a:moveTo>
                    <a:lnTo>
                      <a:pt x="1471" y="6036"/>
                    </a:lnTo>
                    <a:lnTo>
                      <a:pt x="1005" y="6036"/>
                    </a:lnTo>
                    <a:lnTo>
                      <a:pt x="1005" y="5217"/>
                    </a:lnTo>
                    <a:close/>
                    <a:moveTo>
                      <a:pt x="1961" y="5217"/>
                    </a:moveTo>
                    <a:lnTo>
                      <a:pt x="1961" y="6036"/>
                    </a:lnTo>
                    <a:lnTo>
                      <a:pt x="1496" y="6036"/>
                    </a:lnTo>
                    <a:lnTo>
                      <a:pt x="1496" y="5217"/>
                    </a:lnTo>
                    <a:close/>
                    <a:moveTo>
                      <a:pt x="2452" y="5217"/>
                    </a:moveTo>
                    <a:lnTo>
                      <a:pt x="2452" y="6036"/>
                    </a:lnTo>
                    <a:lnTo>
                      <a:pt x="1986" y="6036"/>
                    </a:lnTo>
                    <a:lnTo>
                      <a:pt x="1986" y="5217"/>
                    </a:lnTo>
                    <a:close/>
                    <a:moveTo>
                      <a:pt x="2942" y="5217"/>
                    </a:moveTo>
                    <a:lnTo>
                      <a:pt x="2942" y="6036"/>
                    </a:lnTo>
                    <a:lnTo>
                      <a:pt x="2476" y="6036"/>
                    </a:lnTo>
                    <a:lnTo>
                      <a:pt x="2476" y="5217"/>
                    </a:lnTo>
                    <a:close/>
                    <a:moveTo>
                      <a:pt x="3433" y="5217"/>
                    </a:moveTo>
                    <a:lnTo>
                      <a:pt x="3433" y="6036"/>
                    </a:lnTo>
                    <a:lnTo>
                      <a:pt x="2967" y="6036"/>
                    </a:lnTo>
                    <a:lnTo>
                      <a:pt x="2967" y="5217"/>
                    </a:lnTo>
                    <a:close/>
                    <a:moveTo>
                      <a:pt x="3923" y="5217"/>
                    </a:moveTo>
                    <a:lnTo>
                      <a:pt x="3923" y="6036"/>
                    </a:lnTo>
                    <a:lnTo>
                      <a:pt x="3457" y="6036"/>
                    </a:lnTo>
                    <a:lnTo>
                      <a:pt x="3457" y="5217"/>
                    </a:lnTo>
                    <a:close/>
                    <a:moveTo>
                      <a:pt x="4413" y="5217"/>
                    </a:moveTo>
                    <a:lnTo>
                      <a:pt x="4413" y="6036"/>
                    </a:lnTo>
                    <a:lnTo>
                      <a:pt x="3947" y="6036"/>
                    </a:lnTo>
                    <a:lnTo>
                      <a:pt x="3947" y="5217"/>
                    </a:lnTo>
                    <a:close/>
                    <a:moveTo>
                      <a:pt x="4904" y="5217"/>
                    </a:moveTo>
                    <a:lnTo>
                      <a:pt x="4904" y="6036"/>
                    </a:lnTo>
                    <a:lnTo>
                      <a:pt x="4438" y="6036"/>
                    </a:lnTo>
                    <a:lnTo>
                      <a:pt x="4438" y="5217"/>
                    </a:lnTo>
                    <a:close/>
                    <a:moveTo>
                      <a:pt x="5394" y="5217"/>
                    </a:moveTo>
                    <a:lnTo>
                      <a:pt x="5394" y="6036"/>
                    </a:lnTo>
                    <a:lnTo>
                      <a:pt x="4928" y="6036"/>
                    </a:lnTo>
                    <a:lnTo>
                      <a:pt x="4928" y="5217"/>
                    </a:lnTo>
                    <a:close/>
                    <a:moveTo>
                      <a:pt x="5884" y="5217"/>
                    </a:moveTo>
                    <a:lnTo>
                      <a:pt x="5884" y="6036"/>
                    </a:lnTo>
                    <a:lnTo>
                      <a:pt x="5418" y="6036"/>
                    </a:lnTo>
                    <a:lnTo>
                      <a:pt x="5418" y="5217"/>
                    </a:lnTo>
                    <a:close/>
                    <a:moveTo>
                      <a:pt x="6375" y="5217"/>
                    </a:moveTo>
                    <a:lnTo>
                      <a:pt x="6375" y="6036"/>
                    </a:lnTo>
                    <a:lnTo>
                      <a:pt x="5909" y="6036"/>
                    </a:lnTo>
                    <a:lnTo>
                      <a:pt x="5909" y="5217"/>
                    </a:lnTo>
                    <a:close/>
                    <a:moveTo>
                      <a:pt x="6865" y="5217"/>
                    </a:moveTo>
                    <a:lnTo>
                      <a:pt x="6865" y="6036"/>
                    </a:lnTo>
                    <a:lnTo>
                      <a:pt x="6399" y="6036"/>
                    </a:lnTo>
                    <a:lnTo>
                      <a:pt x="6399" y="5217"/>
                    </a:lnTo>
                    <a:close/>
                    <a:moveTo>
                      <a:pt x="7356" y="5217"/>
                    </a:moveTo>
                    <a:lnTo>
                      <a:pt x="7356" y="6036"/>
                    </a:lnTo>
                    <a:lnTo>
                      <a:pt x="6890" y="6036"/>
                    </a:lnTo>
                    <a:lnTo>
                      <a:pt x="6890" y="5217"/>
                    </a:lnTo>
                    <a:close/>
                    <a:moveTo>
                      <a:pt x="7846" y="5217"/>
                    </a:moveTo>
                    <a:lnTo>
                      <a:pt x="7846" y="6036"/>
                    </a:lnTo>
                    <a:lnTo>
                      <a:pt x="7380" y="6036"/>
                    </a:lnTo>
                    <a:lnTo>
                      <a:pt x="7380" y="5217"/>
                    </a:lnTo>
                    <a:close/>
                    <a:moveTo>
                      <a:pt x="8336" y="5217"/>
                    </a:moveTo>
                    <a:lnTo>
                      <a:pt x="8336" y="6036"/>
                    </a:lnTo>
                    <a:lnTo>
                      <a:pt x="7870" y="6036"/>
                    </a:lnTo>
                    <a:lnTo>
                      <a:pt x="7870" y="5217"/>
                    </a:lnTo>
                    <a:close/>
                    <a:moveTo>
                      <a:pt x="8826" y="5217"/>
                    </a:moveTo>
                    <a:lnTo>
                      <a:pt x="8826" y="6036"/>
                    </a:lnTo>
                    <a:lnTo>
                      <a:pt x="8361" y="6036"/>
                    </a:lnTo>
                    <a:lnTo>
                      <a:pt x="8361" y="5217"/>
                    </a:lnTo>
                    <a:close/>
                    <a:moveTo>
                      <a:pt x="9317" y="5217"/>
                    </a:moveTo>
                    <a:lnTo>
                      <a:pt x="9317" y="6036"/>
                    </a:lnTo>
                    <a:lnTo>
                      <a:pt x="8851" y="6036"/>
                    </a:lnTo>
                    <a:lnTo>
                      <a:pt x="8851" y="5217"/>
                    </a:lnTo>
                    <a:close/>
                    <a:moveTo>
                      <a:pt x="9807" y="5217"/>
                    </a:moveTo>
                    <a:lnTo>
                      <a:pt x="9807" y="6036"/>
                    </a:lnTo>
                    <a:lnTo>
                      <a:pt x="9341" y="6036"/>
                    </a:lnTo>
                    <a:lnTo>
                      <a:pt x="9341" y="5217"/>
                    </a:lnTo>
                    <a:close/>
                    <a:moveTo>
                      <a:pt x="10297" y="5217"/>
                    </a:moveTo>
                    <a:lnTo>
                      <a:pt x="10297" y="6036"/>
                    </a:lnTo>
                    <a:lnTo>
                      <a:pt x="9832" y="6036"/>
                    </a:lnTo>
                    <a:lnTo>
                      <a:pt x="9832" y="5217"/>
                    </a:lnTo>
                    <a:close/>
                    <a:moveTo>
                      <a:pt x="10788" y="5217"/>
                    </a:moveTo>
                    <a:lnTo>
                      <a:pt x="10788" y="6036"/>
                    </a:lnTo>
                    <a:lnTo>
                      <a:pt x="10322" y="6036"/>
                    </a:lnTo>
                    <a:lnTo>
                      <a:pt x="10322" y="5217"/>
                    </a:lnTo>
                    <a:close/>
                    <a:moveTo>
                      <a:pt x="11278" y="5217"/>
                    </a:moveTo>
                    <a:lnTo>
                      <a:pt x="11278" y="6036"/>
                    </a:lnTo>
                    <a:lnTo>
                      <a:pt x="10812" y="6036"/>
                    </a:lnTo>
                    <a:lnTo>
                      <a:pt x="10812" y="5217"/>
                    </a:lnTo>
                    <a:close/>
                    <a:moveTo>
                      <a:pt x="11769" y="5217"/>
                    </a:moveTo>
                    <a:lnTo>
                      <a:pt x="11769" y="6036"/>
                    </a:lnTo>
                    <a:lnTo>
                      <a:pt x="11303" y="6036"/>
                    </a:lnTo>
                    <a:lnTo>
                      <a:pt x="11303" y="5217"/>
                    </a:lnTo>
                    <a:close/>
                    <a:moveTo>
                      <a:pt x="12259" y="5217"/>
                    </a:moveTo>
                    <a:lnTo>
                      <a:pt x="12259" y="6036"/>
                    </a:lnTo>
                    <a:lnTo>
                      <a:pt x="11793" y="6036"/>
                    </a:lnTo>
                    <a:lnTo>
                      <a:pt x="11793" y="5217"/>
                    </a:lnTo>
                    <a:close/>
                    <a:moveTo>
                      <a:pt x="12749" y="5217"/>
                    </a:moveTo>
                    <a:lnTo>
                      <a:pt x="12749" y="6036"/>
                    </a:lnTo>
                    <a:lnTo>
                      <a:pt x="12283" y="6036"/>
                    </a:lnTo>
                    <a:lnTo>
                      <a:pt x="12283" y="5217"/>
                    </a:lnTo>
                    <a:close/>
                    <a:moveTo>
                      <a:pt x="13240" y="5217"/>
                    </a:moveTo>
                    <a:lnTo>
                      <a:pt x="13240" y="6036"/>
                    </a:lnTo>
                    <a:lnTo>
                      <a:pt x="12774" y="6036"/>
                    </a:lnTo>
                    <a:lnTo>
                      <a:pt x="12774" y="5217"/>
                    </a:lnTo>
                    <a:close/>
                    <a:moveTo>
                      <a:pt x="13730" y="5217"/>
                    </a:moveTo>
                    <a:lnTo>
                      <a:pt x="13730" y="6036"/>
                    </a:lnTo>
                    <a:lnTo>
                      <a:pt x="13264" y="6036"/>
                    </a:lnTo>
                    <a:lnTo>
                      <a:pt x="13264" y="5217"/>
                    </a:lnTo>
                    <a:close/>
                    <a:moveTo>
                      <a:pt x="14220" y="5217"/>
                    </a:moveTo>
                    <a:lnTo>
                      <a:pt x="14220" y="6036"/>
                    </a:lnTo>
                    <a:lnTo>
                      <a:pt x="13754" y="6036"/>
                    </a:lnTo>
                    <a:lnTo>
                      <a:pt x="13754" y="5217"/>
                    </a:lnTo>
                    <a:close/>
                    <a:moveTo>
                      <a:pt x="14711" y="5217"/>
                    </a:moveTo>
                    <a:lnTo>
                      <a:pt x="14711" y="6036"/>
                    </a:lnTo>
                    <a:lnTo>
                      <a:pt x="14245" y="6036"/>
                    </a:lnTo>
                    <a:lnTo>
                      <a:pt x="14245" y="5217"/>
                    </a:lnTo>
                    <a:close/>
                    <a:moveTo>
                      <a:pt x="15201" y="5217"/>
                    </a:moveTo>
                    <a:lnTo>
                      <a:pt x="15201" y="6036"/>
                    </a:lnTo>
                    <a:lnTo>
                      <a:pt x="14735" y="6036"/>
                    </a:lnTo>
                    <a:lnTo>
                      <a:pt x="14735" y="5217"/>
                    </a:lnTo>
                    <a:close/>
                    <a:moveTo>
                      <a:pt x="15691" y="5217"/>
                    </a:moveTo>
                    <a:lnTo>
                      <a:pt x="15691" y="6036"/>
                    </a:lnTo>
                    <a:lnTo>
                      <a:pt x="15226" y="6036"/>
                    </a:lnTo>
                    <a:lnTo>
                      <a:pt x="15226" y="5217"/>
                    </a:lnTo>
                    <a:close/>
                    <a:moveTo>
                      <a:pt x="16182" y="5217"/>
                    </a:moveTo>
                    <a:lnTo>
                      <a:pt x="16182" y="6036"/>
                    </a:lnTo>
                    <a:lnTo>
                      <a:pt x="15716" y="6036"/>
                    </a:lnTo>
                    <a:lnTo>
                      <a:pt x="15716" y="5217"/>
                    </a:lnTo>
                    <a:close/>
                    <a:moveTo>
                      <a:pt x="16672" y="5217"/>
                    </a:moveTo>
                    <a:lnTo>
                      <a:pt x="16672" y="6036"/>
                    </a:lnTo>
                    <a:lnTo>
                      <a:pt x="16206" y="6036"/>
                    </a:lnTo>
                    <a:lnTo>
                      <a:pt x="16206" y="5217"/>
                    </a:lnTo>
                    <a:close/>
                    <a:moveTo>
                      <a:pt x="17162" y="5217"/>
                    </a:moveTo>
                    <a:lnTo>
                      <a:pt x="17162" y="6036"/>
                    </a:lnTo>
                    <a:lnTo>
                      <a:pt x="16697" y="6036"/>
                    </a:lnTo>
                    <a:lnTo>
                      <a:pt x="16697" y="5217"/>
                    </a:lnTo>
                    <a:close/>
                    <a:moveTo>
                      <a:pt x="17653" y="5217"/>
                    </a:moveTo>
                    <a:lnTo>
                      <a:pt x="17653" y="6036"/>
                    </a:lnTo>
                    <a:lnTo>
                      <a:pt x="17187" y="6036"/>
                    </a:lnTo>
                    <a:lnTo>
                      <a:pt x="17187" y="5217"/>
                    </a:lnTo>
                    <a:close/>
                    <a:moveTo>
                      <a:pt x="18143" y="5217"/>
                    </a:moveTo>
                    <a:lnTo>
                      <a:pt x="18143" y="6036"/>
                    </a:lnTo>
                    <a:lnTo>
                      <a:pt x="17677" y="6036"/>
                    </a:lnTo>
                    <a:lnTo>
                      <a:pt x="17677" y="5217"/>
                    </a:lnTo>
                    <a:close/>
                    <a:moveTo>
                      <a:pt x="18633" y="5217"/>
                    </a:moveTo>
                    <a:lnTo>
                      <a:pt x="18633" y="6036"/>
                    </a:lnTo>
                    <a:lnTo>
                      <a:pt x="18168" y="6036"/>
                    </a:lnTo>
                    <a:lnTo>
                      <a:pt x="18168" y="5217"/>
                    </a:lnTo>
                    <a:close/>
                    <a:moveTo>
                      <a:pt x="19124" y="5217"/>
                    </a:moveTo>
                    <a:lnTo>
                      <a:pt x="19124" y="6036"/>
                    </a:lnTo>
                    <a:lnTo>
                      <a:pt x="18658" y="6036"/>
                    </a:lnTo>
                    <a:lnTo>
                      <a:pt x="18658" y="5217"/>
                    </a:lnTo>
                    <a:close/>
                    <a:moveTo>
                      <a:pt x="19614" y="5217"/>
                    </a:moveTo>
                    <a:lnTo>
                      <a:pt x="19614" y="6036"/>
                    </a:lnTo>
                    <a:lnTo>
                      <a:pt x="19148" y="6036"/>
                    </a:lnTo>
                    <a:lnTo>
                      <a:pt x="19148" y="5217"/>
                    </a:lnTo>
                    <a:close/>
                    <a:moveTo>
                      <a:pt x="20105" y="5217"/>
                    </a:moveTo>
                    <a:lnTo>
                      <a:pt x="20105" y="6036"/>
                    </a:lnTo>
                    <a:lnTo>
                      <a:pt x="19639" y="6036"/>
                    </a:lnTo>
                    <a:lnTo>
                      <a:pt x="19639" y="5217"/>
                    </a:lnTo>
                    <a:close/>
                    <a:moveTo>
                      <a:pt x="20595" y="5217"/>
                    </a:moveTo>
                    <a:lnTo>
                      <a:pt x="20595" y="6036"/>
                    </a:lnTo>
                    <a:lnTo>
                      <a:pt x="20129" y="6036"/>
                    </a:lnTo>
                    <a:lnTo>
                      <a:pt x="20129" y="5217"/>
                    </a:lnTo>
                    <a:close/>
                    <a:moveTo>
                      <a:pt x="21085" y="5217"/>
                    </a:moveTo>
                    <a:lnTo>
                      <a:pt x="21085" y="6036"/>
                    </a:lnTo>
                    <a:lnTo>
                      <a:pt x="20619" y="6036"/>
                    </a:lnTo>
                    <a:lnTo>
                      <a:pt x="20619" y="5217"/>
                    </a:lnTo>
                    <a:close/>
                    <a:moveTo>
                      <a:pt x="21576" y="5217"/>
                    </a:moveTo>
                    <a:lnTo>
                      <a:pt x="21576" y="6036"/>
                    </a:lnTo>
                    <a:lnTo>
                      <a:pt x="21110" y="6036"/>
                    </a:lnTo>
                    <a:lnTo>
                      <a:pt x="21110" y="5217"/>
                    </a:lnTo>
                    <a:close/>
                    <a:moveTo>
                      <a:pt x="491" y="6079"/>
                    </a:moveTo>
                    <a:lnTo>
                      <a:pt x="491" y="6898"/>
                    </a:lnTo>
                    <a:lnTo>
                      <a:pt x="25" y="6898"/>
                    </a:lnTo>
                    <a:lnTo>
                      <a:pt x="25" y="6079"/>
                    </a:lnTo>
                    <a:close/>
                    <a:moveTo>
                      <a:pt x="981" y="6079"/>
                    </a:moveTo>
                    <a:lnTo>
                      <a:pt x="981" y="6898"/>
                    </a:lnTo>
                    <a:lnTo>
                      <a:pt x="515" y="6898"/>
                    </a:lnTo>
                    <a:lnTo>
                      <a:pt x="515" y="6079"/>
                    </a:lnTo>
                    <a:close/>
                    <a:moveTo>
                      <a:pt x="1471" y="6079"/>
                    </a:moveTo>
                    <a:lnTo>
                      <a:pt x="1471" y="6898"/>
                    </a:lnTo>
                    <a:lnTo>
                      <a:pt x="1005" y="6898"/>
                    </a:lnTo>
                    <a:lnTo>
                      <a:pt x="1005" y="6079"/>
                    </a:lnTo>
                    <a:close/>
                    <a:moveTo>
                      <a:pt x="1961" y="6079"/>
                    </a:moveTo>
                    <a:lnTo>
                      <a:pt x="1961" y="6898"/>
                    </a:lnTo>
                    <a:lnTo>
                      <a:pt x="1496" y="6898"/>
                    </a:lnTo>
                    <a:lnTo>
                      <a:pt x="1496" y="6079"/>
                    </a:lnTo>
                    <a:close/>
                    <a:moveTo>
                      <a:pt x="2452" y="6079"/>
                    </a:moveTo>
                    <a:lnTo>
                      <a:pt x="2452" y="6898"/>
                    </a:lnTo>
                    <a:lnTo>
                      <a:pt x="1986" y="6898"/>
                    </a:lnTo>
                    <a:lnTo>
                      <a:pt x="1986" y="6079"/>
                    </a:lnTo>
                    <a:close/>
                    <a:moveTo>
                      <a:pt x="2942" y="6079"/>
                    </a:moveTo>
                    <a:lnTo>
                      <a:pt x="2942" y="6898"/>
                    </a:lnTo>
                    <a:lnTo>
                      <a:pt x="2476" y="6898"/>
                    </a:lnTo>
                    <a:lnTo>
                      <a:pt x="2476" y="6079"/>
                    </a:lnTo>
                    <a:close/>
                    <a:moveTo>
                      <a:pt x="3433" y="6079"/>
                    </a:moveTo>
                    <a:lnTo>
                      <a:pt x="3433" y="6898"/>
                    </a:lnTo>
                    <a:lnTo>
                      <a:pt x="2967" y="6898"/>
                    </a:lnTo>
                    <a:lnTo>
                      <a:pt x="2967" y="6079"/>
                    </a:lnTo>
                    <a:close/>
                    <a:moveTo>
                      <a:pt x="3923" y="6079"/>
                    </a:moveTo>
                    <a:lnTo>
                      <a:pt x="3923" y="6898"/>
                    </a:lnTo>
                    <a:lnTo>
                      <a:pt x="3457" y="6898"/>
                    </a:lnTo>
                    <a:lnTo>
                      <a:pt x="3457" y="6079"/>
                    </a:lnTo>
                    <a:close/>
                    <a:moveTo>
                      <a:pt x="4413" y="6079"/>
                    </a:moveTo>
                    <a:lnTo>
                      <a:pt x="4413" y="6898"/>
                    </a:lnTo>
                    <a:lnTo>
                      <a:pt x="3947" y="6898"/>
                    </a:lnTo>
                    <a:lnTo>
                      <a:pt x="3947" y="6079"/>
                    </a:lnTo>
                    <a:close/>
                    <a:moveTo>
                      <a:pt x="4904" y="6079"/>
                    </a:moveTo>
                    <a:lnTo>
                      <a:pt x="4904" y="6898"/>
                    </a:lnTo>
                    <a:lnTo>
                      <a:pt x="4438" y="6898"/>
                    </a:lnTo>
                    <a:lnTo>
                      <a:pt x="4438" y="6079"/>
                    </a:lnTo>
                    <a:close/>
                    <a:moveTo>
                      <a:pt x="5394" y="6079"/>
                    </a:moveTo>
                    <a:lnTo>
                      <a:pt x="5394" y="6898"/>
                    </a:lnTo>
                    <a:lnTo>
                      <a:pt x="4928" y="6898"/>
                    </a:lnTo>
                    <a:lnTo>
                      <a:pt x="4928" y="6079"/>
                    </a:lnTo>
                    <a:close/>
                    <a:moveTo>
                      <a:pt x="5884" y="6079"/>
                    </a:moveTo>
                    <a:lnTo>
                      <a:pt x="5884" y="6898"/>
                    </a:lnTo>
                    <a:lnTo>
                      <a:pt x="5418" y="6898"/>
                    </a:lnTo>
                    <a:lnTo>
                      <a:pt x="5418" y="6079"/>
                    </a:lnTo>
                    <a:close/>
                    <a:moveTo>
                      <a:pt x="6375" y="6079"/>
                    </a:moveTo>
                    <a:lnTo>
                      <a:pt x="6375" y="6898"/>
                    </a:lnTo>
                    <a:lnTo>
                      <a:pt x="5909" y="6898"/>
                    </a:lnTo>
                    <a:lnTo>
                      <a:pt x="5909" y="6079"/>
                    </a:lnTo>
                    <a:close/>
                    <a:moveTo>
                      <a:pt x="6865" y="6079"/>
                    </a:moveTo>
                    <a:lnTo>
                      <a:pt x="6865" y="6898"/>
                    </a:lnTo>
                    <a:lnTo>
                      <a:pt x="6399" y="6898"/>
                    </a:lnTo>
                    <a:lnTo>
                      <a:pt x="6399" y="6079"/>
                    </a:lnTo>
                    <a:close/>
                    <a:moveTo>
                      <a:pt x="7356" y="6079"/>
                    </a:moveTo>
                    <a:lnTo>
                      <a:pt x="7356" y="6898"/>
                    </a:lnTo>
                    <a:lnTo>
                      <a:pt x="6890" y="6898"/>
                    </a:lnTo>
                    <a:lnTo>
                      <a:pt x="6890" y="6079"/>
                    </a:lnTo>
                    <a:close/>
                    <a:moveTo>
                      <a:pt x="7846" y="6079"/>
                    </a:moveTo>
                    <a:lnTo>
                      <a:pt x="7846" y="6898"/>
                    </a:lnTo>
                    <a:lnTo>
                      <a:pt x="7380" y="6898"/>
                    </a:lnTo>
                    <a:lnTo>
                      <a:pt x="7380" y="6079"/>
                    </a:lnTo>
                    <a:close/>
                    <a:moveTo>
                      <a:pt x="8336" y="6079"/>
                    </a:moveTo>
                    <a:lnTo>
                      <a:pt x="8336" y="6898"/>
                    </a:lnTo>
                    <a:lnTo>
                      <a:pt x="7870" y="6898"/>
                    </a:lnTo>
                    <a:lnTo>
                      <a:pt x="7870" y="6079"/>
                    </a:lnTo>
                    <a:close/>
                    <a:moveTo>
                      <a:pt x="8826" y="6079"/>
                    </a:moveTo>
                    <a:lnTo>
                      <a:pt x="8826" y="6898"/>
                    </a:lnTo>
                    <a:lnTo>
                      <a:pt x="8361" y="6898"/>
                    </a:lnTo>
                    <a:lnTo>
                      <a:pt x="8361" y="6079"/>
                    </a:lnTo>
                    <a:close/>
                    <a:moveTo>
                      <a:pt x="9317" y="6079"/>
                    </a:moveTo>
                    <a:lnTo>
                      <a:pt x="9317" y="6898"/>
                    </a:lnTo>
                    <a:lnTo>
                      <a:pt x="8851" y="6898"/>
                    </a:lnTo>
                    <a:lnTo>
                      <a:pt x="8851" y="6079"/>
                    </a:lnTo>
                    <a:close/>
                    <a:moveTo>
                      <a:pt x="9807" y="6079"/>
                    </a:moveTo>
                    <a:lnTo>
                      <a:pt x="9807" y="6898"/>
                    </a:lnTo>
                    <a:lnTo>
                      <a:pt x="9341" y="6898"/>
                    </a:lnTo>
                    <a:lnTo>
                      <a:pt x="9341" y="6079"/>
                    </a:lnTo>
                    <a:close/>
                    <a:moveTo>
                      <a:pt x="10297" y="6079"/>
                    </a:moveTo>
                    <a:lnTo>
                      <a:pt x="10297" y="6898"/>
                    </a:lnTo>
                    <a:lnTo>
                      <a:pt x="9832" y="6898"/>
                    </a:lnTo>
                    <a:lnTo>
                      <a:pt x="9832" y="6079"/>
                    </a:lnTo>
                    <a:close/>
                    <a:moveTo>
                      <a:pt x="10788" y="6079"/>
                    </a:moveTo>
                    <a:lnTo>
                      <a:pt x="10788" y="6898"/>
                    </a:lnTo>
                    <a:lnTo>
                      <a:pt x="10322" y="6898"/>
                    </a:lnTo>
                    <a:lnTo>
                      <a:pt x="10322" y="6079"/>
                    </a:lnTo>
                    <a:close/>
                    <a:moveTo>
                      <a:pt x="11278" y="6079"/>
                    </a:moveTo>
                    <a:lnTo>
                      <a:pt x="11278" y="6898"/>
                    </a:lnTo>
                    <a:lnTo>
                      <a:pt x="10812" y="6898"/>
                    </a:lnTo>
                    <a:lnTo>
                      <a:pt x="10812" y="6079"/>
                    </a:lnTo>
                    <a:close/>
                    <a:moveTo>
                      <a:pt x="11769" y="6079"/>
                    </a:moveTo>
                    <a:lnTo>
                      <a:pt x="11769" y="6898"/>
                    </a:lnTo>
                    <a:lnTo>
                      <a:pt x="11303" y="6898"/>
                    </a:lnTo>
                    <a:lnTo>
                      <a:pt x="11303" y="6079"/>
                    </a:lnTo>
                    <a:close/>
                    <a:moveTo>
                      <a:pt x="12259" y="6079"/>
                    </a:moveTo>
                    <a:lnTo>
                      <a:pt x="12259" y="6898"/>
                    </a:lnTo>
                    <a:lnTo>
                      <a:pt x="11793" y="6898"/>
                    </a:lnTo>
                    <a:lnTo>
                      <a:pt x="11793" y="6079"/>
                    </a:lnTo>
                    <a:close/>
                    <a:moveTo>
                      <a:pt x="12749" y="6079"/>
                    </a:moveTo>
                    <a:lnTo>
                      <a:pt x="12749" y="6898"/>
                    </a:lnTo>
                    <a:lnTo>
                      <a:pt x="12283" y="6898"/>
                    </a:lnTo>
                    <a:lnTo>
                      <a:pt x="12283" y="6079"/>
                    </a:lnTo>
                    <a:close/>
                    <a:moveTo>
                      <a:pt x="13240" y="6079"/>
                    </a:moveTo>
                    <a:lnTo>
                      <a:pt x="13240" y="6898"/>
                    </a:lnTo>
                    <a:lnTo>
                      <a:pt x="12774" y="6898"/>
                    </a:lnTo>
                    <a:lnTo>
                      <a:pt x="12774" y="6079"/>
                    </a:lnTo>
                    <a:close/>
                    <a:moveTo>
                      <a:pt x="13730" y="6079"/>
                    </a:moveTo>
                    <a:lnTo>
                      <a:pt x="13730" y="6898"/>
                    </a:lnTo>
                    <a:lnTo>
                      <a:pt x="13264" y="6898"/>
                    </a:lnTo>
                    <a:lnTo>
                      <a:pt x="13264" y="6079"/>
                    </a:lnTo>
                    <a:close/>
                    <a:moveTo>
                      <a:pt x="14220" y="6079"/>
                    </a:moveTo>
                    <a:lnTo>
                      <a:pt x="14220" y="6898"/>
                    </a:lnTo>
                    <a:lnTo>
                      <a:pt x="13754" y="6898"/>
                    </a:lnTo>
                    <a:lnTo>
                      <a:pt x="13754" y="6079"/>
                    </a:lnTo>
                    <a:close/>
                    <a:moveTo>
                      <a:pt x="14711" y="6079"/>
                    </a:moveTo>
                    <a:lnTo>
                      <a:pt x="14711" y="6898"/>
                    </a:lnTo>
                    <a:lnTo>
                      <a:pt x="14245" y="6898"/>
                    </a:lnTo>
                    <a:lnTo>
                      <a:pt x="14245" y="6079"/>
                    </a:lnTo>
                    <a:close/>
                    <a:moveTo>
                      <a:pt x="15201" y="6079"/>
                    </a:moveTo>
                    <a:lnTo>
                      <a:pt x="15201" y="6898"/>
                    </a:lnTo>
                    <a:lnTo>
                      <a:pt x="14735" y="6898"/>
                    </a:lnTo>
                    <a:lnTo>
                      <a:pt x="14735" y="6079"/>
                    </a:lnTo>
                    <a:close/>
                    <a:moveTo>
                      <a:pt x="15691" y="6079"/>
                    </a:moveTo>
                    <a:lnTo>
                      <a:pt x="15691" y="6898"/>
                    </a:lnTo>
                    <a:lnTo>
                      <a:pt x="15226" y="6898"/>
                    </a:lnTo>
                    <a:lnTo>
                      <a:pt x="15226" y="6079"/>
                    </a:lnTo>
                    <a:close/>
                    <a:moveTo>
                      <a:pt x="16182" y="6079"/>
                    </a:moveTo>
                    <a:lnTo>
                      <a:pt x="16182" y="6898"/>
                    </a:lnTo>
                    <a:lnTo>
                      <a:pt x="15716" y="6898"/>
                    </a:lnTo>
                    <a:lnTo>
                      <a:pt x="15716" y="6079"/>
                    </a:lnTo>
                    <a:close/>
                    <a:moveTo>
                      <a:pt x="16672" y="6079"/>
                    </a:moveTo>
                    <a:lnTo>
                      <a:pt x="16672" y="6898"/>
                    </a:lnTo>
                    <a:lnTo>
                      <a:pt x="16206" y="6898"/>
                    </a:lnTo>
                    <a:lnTo>
                      <a:pt x="16206" y="6079"/>
                    </a:lnTo>
                    <a:close/>
                    <a:moveTo>
                      <a:pt x="17162" y="6079"/>
                    </a:moveTo>
                    <a:lnTo>
                      <a:pt x="17162" y="6898"/>
                    </a:lnTo>
                    <a:lnTo>
                      <a:pt x="16697" y="6898"/>
                    </a:lnTo>
                    <a:lnTo>
                      <a:pt x="16697" y="6079"/>
                    </a:lnTo>
                    <a:close/>
                    <a:moveTo>
                      <a:pt x="17653" y="6079"/>
                    </a:moveTo>
                    <a:lnTo>
                      <a:pt x="17653" y="6898"/>
                    </a:lnTo>
                    <a:lnTo>
                      <a:pt x="17187" y="6898"/>
                    </a:lnTo>
                    <a:lnTo>
                      <a:pt x="17187" y="6079"/>
                    </a:lnTo>
                    <a:close/>
                    <a:moveTo>
                      <a:pt x="18143" y="6079"/>
                    </a:moveTo>
                    <a:lnTo>
                      <a:pt x="18143" y="6898"/>
                    </a:lnTo>
                    <a:lnTo>
                      <a:pt x="17677" y="6898"/>
                    </a:lnTo>
                    <a:lnTo>
                      <a:pt x="17677" y="6079"/>
                    </a:lnTo>
                    <a:close/>
                    <a:moveTo>
                      <a:pt x="18633" y="6079"/>
                    </a:moveTo>
                    <a:lnTo>
                      <a:pt x="18633" y="6898"/>
                    </a:lnTo>
                    <a:lnTo>
                      <a:pt x="18168" y="6898"/>
                    </a:lnTo>
                    <a:lnTo>
                      <a:pt x="18168" y="6079"/>
                    </a:lnTo>
                    <a:close/>
                    <a:moveTo>
                      <a:pt x="19124" y="6079"/>
                    </a:moveTo>
                    <a:lnTo>
                      <a:pt x="19124" y="6898"/>
                    </a:lnTo>
                    <a:lnTo>
                      <a:pt x="18658" y="6898"/>
                    </a:lnTo>
                    <a:lnTo>
                      <a:pt x="18658" y="6079"/>
                    </a:lnTo>
                    <a:close/>
                    <a:moveTo>
                      <a:pt x="19614" y="6079"/>
                    </a:moveTo>
                    <a:lnTo>
                      <a:pt x="19614" y="6898"/>
                    </a:lnTo>
                    <a:lnTo>
                      <a:pt x="19148" y="6898"/>
                    </a:lnTo>
                    <a:lnTo>
                      <a:pt x="19148" y="6079"/>
                    </a:lnTo>
                    <a:close/>
                    <a:moveTo>
                      <a:pt x="20105" y="6079"/>
                    </a:moveTo>
                    <a:lnTo>
                      <a:pt x="20105" y="6898"/>
                    </a:lnTo>
                    <a:lnTo>
                      <a:pt x="19639" y="6898"/>
                    </a:lnTo>
                    <a:lnTo>
                      <a:pt x="19639" y="6079"/>
                    </a:lnTo>
                    <a:close/>
                    <a:moveTo>
                      <a:pt x="20595" y="6079"/>
                    </a:moveTo>
                    <a:lnTo>
                      <a:pt x="20595" y="6898"/>
                    </a:lnTo>
                    <a:lnTo>
                      <a:pt x="20129" y="6898"/>
                    </a:lnTo>
                    <a:lnTo>
                      <a:pt x="20129" y="6079"/>
                    </a:lnTo>
                    <a:close/>
                    <a:moveTo>
                      <a:pt x="21085" y="6079"/>
                    </a:moveTo>
                    <a:lnTo>
                      <a:pt x="21085" y="6898"/>
                    </a:lnTo>
                    <a:lnTo>
                      <a:pt x="20619" y="6898"/>
                    </a:lnTo>
                    <a:lnTo>
                      <a:pt x="20619" y="6079"/>
                    </a:lnTo>
                    <a:close/>
                    <a:moveTo>
                      <a:pt x="21576" y="6079"/>
                    </a:moveTo>
                    <a:lnTo>
                      <a:pt x="21576" y="6898"/>
                    </a:lnTo>
                    <a:lnTo>
                      <a:pt x="21110" y="6898"/>
                    </a:lnTo>
                    <a:lnTo>
                      <a:pt x="21110" y="6079"/>
                    </a:lnTo>
                    <a:close/>
                    <a:moveTo>
                      <a:pt x="491" y="6941"/>
                    </a:moveTo>
                    <a:lnTo>
                      <a:pt x="491" y="7760"/>
                    </a:lnTo>
                    <a:lnTo>
                      <a:pt x="25" y="7760"/>
                    </a:lnTo>
                    <a:lnTo>
                      <a:pt x="25" y="6941"/>
                    </a:lnTo>
                    <a:close/>
                    <a:moveTo>
                      <a:pt x="981" y="6941"/>
                    </a:moveTo>
                    <a:lnTo>
                      <a:pt x="981" y="7760"/>
                    </a:lnTo>
                    <a:lnTo>
                      <a:pt x="515" y="7760"/>
                    </a:lnTo>
                    <a:lnTo>
                      <a:pt x="515" y="6941"/>
                    </a:lnTo>
                    <a:close/>
                    <a:moveTo>
                      <a:pt x="1471" y="6941"/>
                    </a:moveTo>
                    <a:lnTo>
                      <a:pt x="1471" y="7760"/>
                    </a:lnTo>
                    <a:lnTo>
                      <a:pt x="1005" y="7760"/>
                    </a:lnTo>
                    <a:lnTo>
                      <a:pt x="1005" y="6941"/>
                    </a:lnTo>
                    <a:close/>
                    <a:moveTo>
                      <a:pt x="1961" y="6941"/>
                    </a:moveTo>
                    <a:lnTo>
                      <a:pt x="1961" y="7760"/>
                    </a:lnTo>
                    <a:lnTo>
                      <a:pt x="1496" y="7760"/>
                    </a:lnTo>
                    <a:lnTo>
                      <a:pt x="1496" y="6941"/>
                    </a:lnTo>
                    <a:close/>
                    <a:moveTo>
                      <a:pt x="2452" y="6941"/>
                    </a:moveTo>
                    <a:lnTo>
                      <a:pt x="2452" y="7760"/>
                    </a:lnTo>
                    <a:lnTo>
                      <a:pt x="1986" y="7760"/>
                    </a:lnTo>
                    <a:lnTo>
                      <a:pt x="1986" y="6941"/>
                    </a:lnTo>
                    <a:close/>
                    <a:moveTo>
                      <a:pt x="2942" y="6941"/>
                    </a:moveTo>
                    <a:lnTo>
                      <a:pt x="2942" y="7760"/>
                    </a:lnTo>
                    <a:lnTo>
                      <a:pt x="2476" y="7760"/>
                    </a:lnTo>
                    <a:lnTo>
                      <a:pt x="2476" y="6941"/>
                    </a:lnTo>
                    <a:close/>
                    <a:moveTo>
                      <a:pt x="3433" y="6941"/>
                    </a:moveTo>
                    <a:lnTo>
                      <a:pt x="3433" y="7760"/>
                    </a:lnTo>
                    <a:lnTo>
                      <a:pt x="2967" y="7760"/>
                    </a:lnTo>
                    <a:lnTo>
                      <a:pt x="2967" y="6941"/>
                    </a:lnTo>
                    <a:close/>
                    <a:moveTo>
                      <a:pt x="3923" y="6941"/>
                    </a:moveTo>
                    <a:lnTo>
                      <a:pt x="3923" y="7760"/>
                    </a:lnTo>
                    <a:lnTo>
                      <a:pt x="3457" y="7760"/>
                    </a:lnTo>
                    <a:lnTo>
                      <a:pt x="3457" y="6941"/>
                    </a:lnTo>
                    <a:close/>
                    <a:moveTo>
                      <a:pt x="4413" y="6941"/>
                    </a:moveTo>
                    <a:lnTo>
                      <a:pt x="4413" y="7760"/>
                    </a:lnTo>
                    <a:lnTo>
                      <a:pt x="3947" y="7760"/>
                    </a:lnTo>
                    <a:lnTo>
                      <a:pt x="3947" y="6941"/>
                    </a:lnTo>
                    <a:close/>
                    <a:moveTo>
                      <a:pt x="4904" y="6941"/>
                    </a:moveTo>
                    <a:lnTo>
                      <a:pt x="4904" y="7760"/>
                    </a:lnTo>
                    <a:lnTo>
                      <a:pt x="4438" y="7760"/>
                    </a:lnTo>
                    <a:lnTo>
                      <a:pt x="4438" y="6941"/>
                    </a:lnTo>
                    <a:close/>
                    <a:moveTo>
                      <a:pt x="5394" y="6941"/>
                    </a:moveTo>
                    <a:lnTo>
                      <a:pt x="5394" y="7760"/>
                    </a:lnTo>
                    <a:lnTo>
                      <a:pt x="4928" y="7760"/>
                    </a:lnTo>
                    <a:lnTo>
                      <a:pt x="4928" y="6941"/>
                    </a:lnTo>
                    <a:close/>
                    <a:moveTo>
                      <a:pt x="5884" y="6941"/>
                    </a:moveTo>
                    <a:lnTo>
                      <a:pt x="5884" y="7760"/>
                    </a:lnTo>
                    <a:lnTo>
                      <a:pt x="5418" y="7760"/>
                    </a:lnTo>
                    <a:lnTo>
                      <a:pt x="5418" y="6941"/>
                    </a:lnTo>
                    <a:close/>
                    <a:moveTo>
                      <a:pt x="6375" y="6941"/>
                    </a:moveTo>
                    <a:lnTo>
                      <a:pt x="6375" y="7760"/>
                    </a:lnTo>
                    <a:lnTo>
                      <a:pt x="5909" y="7760"/>
                    </a:lnTo>
                    <a:lnTo>
                      <a:pt x="5909" y="6941"/>
                    </a:lnTo>
                    <a:close/>
                    <a:moveTo>
                      <a:pt x="6865" y="6941"/>
                    </a:moveTo>
                    <a:lnTo>
                      <a:pt x="6865" y="7760"/>
                    </a:lnTo>
                    <a:lnTo>
                      <a:pt x="6399" y="7760"/>
                    </a:lnTo>
                    <a:lnTo>
                      <a:pt x="6399" y="6941"/>
                    </a:lnTo>
                    <a:close/>
                    <a:moveTo>
                      <a:pt x="7356" y="6941"/>
                    </a:moveTo>
                    <a:lnTo>
                      <a:pt x="7356" y="7760"/>
                    </a:lnTo>
                    <a:lnTo>
                      <a:pt x="6890" y="7760"/>
                    </a:lnTo>
                    <a:lnTo>
                      <a:pt x="6890" y="6941"/>
                    </a:lnTo>
                    <a:close/>
                    <a:moveTo>
                      <a:pt x="7846" y="6941"/>
                    </a:moveTo>
                    <a:lnTo>
                      <a:pt x="7846" y="7760"/>
                    </a:lnTo>
                    <a:lnTo>
                      <a:pt x="7380" y="7760"/>
                    </a:lnTo>
                    <a:lnTo>
                      <a:pt x="7380" y="6941"/>
                    </a:lnTo>
                    <a:close/>
                    <a:moveTo>
                      <a:pt x="8336" y="6941"/>
                    </a:moveTo>
                    <a:lnTo>
                      <a:pt x="8336" y="7760"/>
                    </a:lnTo>
                    <a:lnTo>
                      <a:pt x="7870" y="7760"/>
                    </a:lnTo>
                    <a:lnTo>
                      <a:pt x="7870" y="6941"/>
                    </a:lnTo>
                    <a:close/>
                    <a:moveTo>
                      <a:pt x="8826" y="6941"/>
                    </a:moveTo>
                    <a:lnTo>
                      <a:pt x="8826" y="7760"/>
                    </a:lnTo>
                    <a:lnTo>
                      <a:pt x="8361" y="7760"/>
                    </a:lnTo>
                    <a:lnTo>
                      <a:pt x="8361" y="6941"/>
                    </a:lnTo>
                    <a:close/>
                    <a:moveTo>
                      <a:pt x="9317" y="6941"/>
                    </a:moveTo>
                    <a:lnTo>
                      <a:pt x="9317" y="7760"/>
                    </a:lnTo>
                    <a:lnTo>
                      <a:pt x="8851" y="7760"/>
                    </a:lnTo>
                    <a:lnTo>
                      <a:pt x="8851" y="6941"/>
                    </a:lnTo>
                    <a:close/>
                    <a:moveTo>
                      <a:pt x="9807" y="6941"/>
                    </a:moveTo>
                    <a:lnTo>
                      <a:pt x="9807" y="7760"/>
                    </a:lnTo>
                    <a:lnTo>
                      <a:pt x="9341" y="7760"/>
                    </a:lnTo>
                    <a:lnTo>
                      <a:pt x="9341" y="6941"/>
                    </a:lnTo>
                    <a:close/>
                    <a:moveTo>
                      <a:pt x="10297" y="6941"/>
                    </a:moveTo>
                    <a:lnTo>
                      <a:pt x="10297" y="7760"/>
                    </a:lnTo>
                    <a:lnTo>
                      <a:pt x="9832" y="7760"/>
                    </a:lnTo>
                    <a:lnTo>
                      <a:pt x="9832" y="6941"/>
                    </a:lnTo>
                    <a:close/>
                    <a:moveTo>
                      <a:pt x="10788" y="6941"/>
                    </a:moveTo>
                    <a:lnTo>
                      <a:pt x="10788" y="7760"/>
                    </a:lnTo>
                    <a:lnTo>
                      <a:pt x="10322" y="7760"/>
                    </a:lnTo>
                    <a:lnTo>
                      <a:pt x="10322" y="6941"/>
                    </a:lnTo>
                    <a:close/>
                    <a:moveTo>
                      <a:pt x="11278" y="6941"/>
                    </a:moveTo>
                    <a:lnTo>
                      <a:pt x="11278" y="7760"/>
                    </a:lnTo>
                    <a:lnTo>
                      <a:pt x="10812" y="7760"/>
                    </a:lnTo>
                    <a:lnTo>
                      <a:pt x="10812" y="6941"/>
                    </a:lnTo>
                    <a:close/>
                    <a:moveTo>
                      <a:pt x="11769" y="6941"/>
                    </a:moveTo>
                    <a:lnTo>
                      <a:pt x="11769" y="7760"/>
                    </a:lnTo>
                    <a:lnTo>
                      <a:pt x="11303" y="7760"/>
                    </a:lnTo>
                    <a:lnTo>
                      <a:pt x="11303" y="6941"/>
                    </a:lnTo>
                    <a:close/>
                    <a:moveTo>
                      <a:pt x="12259" y="6941"/>
                    </a:moveTo>
                    <a:lnTo>
                      <a:pt x="12259" y="7760"/>
                    </a:lnTo>
                    <a:lnTo>
                      <a:pt x="11793" y="7760"/>
                    </a:lnTo>
                    <a:lnTo>
                      <a:pt x="11793" y="6941"/>
                    </a:lnTo>
                    <a:close/>
                    <a:moveTo>
                      <a:pt x="12749" y="6941"/>
                    </a:moveTo>
                    <a:lnTo>
                      <a:pt x="12749" y="7760"/>
                    </a:lnTo>
                    <a:lnTo>
                      <a:pt x="12283" y="7760"/>
                    </a:lnTo>
                    <a:lnTo>
                      <a:pt x="12283" y="6941"/>
                    </a:lnTo>
                    <a:close/>
                    <a:moveTo>
                      <a:pt x="13240" y="6941"/>
                    </a:moveTo>
                    <a:lnTo>
                      <a:pt x="13240" y="7760"/>
                    </a:lnTo>
                    <a:lnTo>
                      <a:pt x="12774" y="7760"/>
                    </a:lnTo>
                    <a:lnTo>
                      <a:pt x="12774" y="6941"/>
                    </a:lnTo>
                    <a:close/>
                    <a:moveTo>
                      <a:pt x="13730" y="6941"/>
                    </a:moveTo>
                    <a:lnTo>
                      <a:pt x="13730" y="7760"/>
                    </a:lnTo>
                    <a:lnTo>
                      <a:pt x="13264" y="7760"/>
                    </a:lnTo>
                    <a:lnTo>
                      <a:pt x="13264" y="6941"/>
                    </a:lnTo>
                    <a:close/>
                    <a:moveTo>
                      <a:pt x="14220" y="6941"/>
                    </a:moveTo>
                    <a:lnTo>
                      <a:pt x="14220" y="7760"/>
                    </a:lnTo>
                    <a:lnTo>
                      <a:pt x="13754" y="7760"/>
                    </a:lnTo>
                    <a:lnTo>
                      <a:pt x="13754" y="6941"/>
                    </a:lnTo>
                    <a:close/>
                    <a:moveTo>
                      <a:pt x="14711" y="6941"/>
                    </a:moveTo>
                    <a:lnTo>
                      <a:pt x="14711" y="7760"/>
                    </a:lnTo>
                    <a:lnTo>
                      <a:pt x="14245" y="7760"/>
                    </a:lnTo>
                    <a:lnTo>
                      <a:pt x="14245" y="6941"/>
                    </a:lnTo>
                    <a:close/>
                    <a:moveTo>
                      <a:pt x="15201" y="6941"/>
                    </a:moveTo>
                    <a:lnTo>
                      <a:pt x="15201" y="7760"/>
                    </a:lnTo>
                    <a:lnTo>
                      <a:pt x="14735" y="7760"/>
                    </a:lnTo>
                    <a:lnTo>
                      <a:pt x="14735" y="6941"/>
                    </a:lnTo>
                    <a:close/>
                    <a:moveTo>
                      <a:pt x="15691" y="6941"/>
                    </a:moveTo>
                    <a:lnTo>
                      <a:pt x="15691" y="7760"/>
                    </a:lnTo>
                    <a:lnTo>
                      <a:pt x="15226" y="7760"/>
                    </a:lnTo>
                    <a:lnTo>
                      <a:pt x="15226" y="6941"/>
                    </a:lnTo>
                    <a:close/>
                    <a:moveTo>
                      <a:pt x="16182" y="6941"/>
                    </a:moveTo>
                    <a:lnTo>
                      <a:pt x="16182" y="7760"/>
                    </a:lnTo>
                    <a:lnTo>
                      <a:pt x="15716" y="7760"/>
                    </a:lnTo>
                    <a:lnTo>
                      <a:pt x="15716" y="6941"/>
                    </a:lnTo>
                    <a:close/>
                    <a:moveTo>
                      <a:pt x="16672" y="6941"/>
                    </a:moveTo>
                    <a:lnTo>
                      <a:pt x="16672" y="7760"/>
                    </a:lnTo>
                    <a:lnTo>
                      <a:pt x="16206" y="7760"/>
                    </a:lnTo>
                    <a:lnTo>
                      <a:pt x="16206" y="6941"/>
                    </a:lnTo>
                    <a:close/>
                    <a:moveTo>
                      <a:pt x="17162" y="6941"/>
                    </a:moveTo>
                    <a:lnTo>
                      <a:pt x="17162" y="7760"/>
                    </a:lnTo>
                    <a:lnTo>
                      <a:pt x="16697" y="7760"/>
                    </a:lnTo>
                    <a:lnTo>
                      <a:pt x="16697" y="6941"/>
                    </a:lnTo>
                    <a:close/>
                    <a:moveTo>
                      <a:pt x="17653" y="6941"/>
                    </a:moveTo>
                    <a:lnTo>
                      <a:pt x="17653" y="7760"/>
                    </a:lnTo>
                    <a:lnTo>
                      <a:pt x="17187" y="7760"/>
                    </a:lnTo>
                    <a:lnTo>
                      <a:pt x="17187" y="6941"/>
                    </a:lnTo>
                    <a:close/>
                    <a:moveTo>
                      <a:pt x="18143" y="6941"/>
                    </a:moveTo>
                    <a:lnTo>
                      <a:pt x="18143" y="7760"/>
                    </a:lnTo>
                    <a:lnTo>
                      <a:pt x="17677" y="7760"/>
                    </a:lnTo>
                    <a:lnTo>
                      <a:pt x="17677" y="6941"/>
                    </a:lnTo>
                    <a:close/>
                    <a:moveTo>
                      <a:pt x="18633" y="6941"/>
                    </a:moveTo>
                    <a:lnTo>
                      <a:pt x="18633" y="7760"/>
                    </a:lnTo>
                    <a:lnTo>
                      <a:pt x="18168" y="7760"/>
                    </a:lnTo>
                    <a:lnTo>
                      <a:pt x="18168" y="6941"/>
                    </a:lnTo>
                    <a:close/>
                    <a:moveTo>
                      <a:pt x="19124" y="6941"/>
                    </a:moveTo>
                    <a:lnTo>
                      <a:pt x="19124" y="7760"/>
                    </a:lnTo>
                    <a:lnTo>
                      <a:pt x="18658" y="7760"/>
                    </a:lnTo>
                    <a:lnTo>
                      <a:pt x="18658" y="6941"/>
                    </a:lnTo>
                    <a:close/>
                    <a:moveTo>
                      <a:pt x="19614" y="6941"/>
                    </a:moveTo>
                    <a:lnTo>
                      <a:pt x="19614" y="7760"/>
                    </a:lnTo>
                    <a:lnTo>
                      <a:pt x="19148" y="7760"/>
                    </a:lnTo>
                    <a:lnTo>
                      <a:pt x="19148" y="6941"/>
                    </a:lnTo>
                    <a:close/>
                    <a:moveTo>
                      <a:pt x="20105" y="6941"/>
                    </a:moveTo>
                    <a:lnTo>
                      <a:pt x="20105" y="7760"/>
                    </a:lnTo>
                    <a:lnTo>
                      <a:pt x="19639" y="7760"/>
                    </a:lnTo>
                    <a:lnTo>
                      <a:pt x="19639" y="6941"/>
                    </a:lnTo>
                    <a:close/>
                    <a:moveTo>
                      <a:pt x="20595" y="6941"/>
                    </a:moveTo>
                    <a:lnTo>
                      <a:pt x="20595" y="7760"/>
                    </a:lnTo>
                    <a:lnTo>
                      <a:pt x="20129" y="7760"/>
                    </a:lnTo>
                    <a:lnTo>
                      <a:pt x="20129" y="6941"/>
                    </a:lnTo>
                    <a:close/>
                    <a:moveTo>
                      <a:pt x="21085" y="6941"/>
                    </a:moveTo>
                    <a:lnTo>
                      <a:pt x="21085" y="7760"/>
                    </a:lnTo>
                    <a:lnTo>
                      <a:pt x="20619" y="7760"/>
                    </a:lnTo>
                    <a:lnTo>
                      <a:pt x="20619" y="6941"/>
                    </a:lnTo>
                    <a:close/>
                    <a:moveTo>
                      <a:pt x="21576" y="6941"/>
                    </a:moveTo>
                    <a:lnTo>
                      <a:pt x="21576" y="7760"/>
                    </a:lnTo>
                    <a:lnTo>
                      <a:pt x="21110" y="7760"/>
                    </a:lnTo>
                    <a:lnTo>
                      <a:pt x="21110" y="6941"/>
                    </a:lnTo>
                    <a:close/>
                    <a:moveTo>
                      <a:pt x="491" y="7803"/>
                    </a:moveTo>
                    <a:lnTo>
                      <a:pt x="491" y="8622"/>
                    </a:lnTo>
                    <a:lnTo>
                      <a:pt x="25" y="8622"/>
                    </a:lnTo>
                    <a:lnTo>
                      <a:pt x="25" y="7803"/>
                    </a:lnTo>
                    <a:close/>
                    <a:moveTo>
                      <a:pt x="981" y="7803"/>
                    </a:moveTo>
                    <a:lnTo>
                      <a:pt x="981" y="8622"/>
                    </a:lnTo>
                    <a:lnTo>
                      <a:pt x="515" y="8622"/>
                    </a:lnTo>
                    <a:lnTo>
                      <a:pt x="515" y="7803"/>
                    </a:lnTo>
                    <a:close/>
                    <a:moveTo>
                      <a:pt x="1471" y="7803"/>
                    </a:moveTo>
                    <a:lnTo>
                      <a:pt x="1471" y="8622"/>
                    </a:lnTo>
                    <a:lnTo>
                      <a:pt x="1005" y="8622"/>
                    </a:lnTo>
                    <a:lnTo>
                      <a:pt x="1005" y="7803"/>
                    </a:lnTo>
                    <a:close/>
                    <a:moveTo>
                      <a:pt x="1961" y="7803"/>
                    </a:moveTo>
                    <a:lnTo>
                      <a:pt x="1961" y="8622"/>
                    </a:lnTo>
                    <a:lnTo>
                      <a:pt x="1496" y="8622"/>
                    </a:lnTo>
                    <a:lnTo>
                      <a:pt x="1496" y="7803"/>
                    </a:lnTo>
                    <a:close/>
                    <a:moveTo>
                      <a:pt x="2452" y="7803"/>
                    </a:moveTo>
                    <a:lnTo>
                      <a:pt x="2452" y="8622"/>
                    </a:lnTo>
                    <a:lnTo>
                      <a:pt x="1986" y="8622"/>
                    </a:lnTo>
                    <a:lnTo>
                      <a:pt x="1986" y="7803"/>
                    </a:lnTo>
                    <a:close/>
                    <a:moveTo>
                      <a:pt x="2942" y="7803"/>
                    </a:moveTo>
                    <a:lnTo>
                      <a:pt x="2942" y="8622"/>
                    </a:lnTo>
                    <a:lnTo>
                      <a:pt x="2476" y="8622"/>
                    </a:lnTo>
                    <a:lnTo>
                      <a:pt x="2476" y="7803"/>
                    </a:lnTo>
                    <a:close/>
                    <a:moveTo>
                      <a:pt x="3433" y="7803"/>
                    </a:moveTo>
                    <a:lnTo>
                      <a:pt x="3433" y="8622"/>
                    </a:lnTo>
                    <a:lnTo>
                      <a:pt x="2967" y="8622"/>
                    </a:lnTo>
                    <a:lnTo>
                      <a:pt x="2967" y="7803"/>
                    </a:lnTo>
                    <a:close/>
                    <a:moveTo>
                      <a:pt x="3923" y="7803"/>
                    </a:moveTo>
                    <a:lnTo>
                      <a:pt x="3923" y="8622"/>
                    </a:lnTo>
                    <a:lnTo>
                      <a:pt x="3457" y="8622"/>
                    </a:lnTo>
                    <a:lnTo>
                      <a:pt x="3457" y="7803"/>
                    </a:lnTo>
                    <a:close/>
                    <a:moveTo>
                      <a:pt x="4413" y="7803"/>
                    </a:moveTo>
                    <a:lnTo>
                      <a:pt x="4413" y="8622"/>
                    </a:lnTo>
                    <a:lnTo>
                      <a:pt x="3947" y="8622"/>
                    </a:lnTo>
                    <a:lnTo>
                      <a:pt x="3947" y="7803"/>
                    </a:lnTo>
                    <a:close/>
                    <a:moveTo>
                      <a:pt x="4904" y="7803"/>
                    </a:moveTo>
                    <a:lnTo>
                      <a:pt x="4904" y="8622"/>
                    </a:lnTo>
                    <a:lnTo>
                      <a:pt x="4438" y="8622"/>
                    </a:lnTo>
                    <a:lnTo>
                      <a:pt x="4438" y="7803"/>
                    </a:lnTo>
                    <a:close/>
                    <a:moveTo>
                      <a:pt x="5394" y="7803"/>
                    </a:moveTo>
                    <a:lnTo>
                      <a:pt x="5394" y="8622"/>
                    </a:lnTo>
                    <a:lnTo>
                      <a:pt x="4928" y="8622"/>
                    </a:lnTo>
                    <a:lnTo>
                      <a:pt x="4928" y="7803"/>
                    </a:lnTo>
                    <a:close/>
                    <a:moveTo>
                      <a:pt x="5884" y="7803"/>
                    </a:moveTo>
                    <a:lnTo>
                      <a:pt x="5884" y="8622"/>
                    </a:lnTo>
                    <a:lnTo>
                      <a:pt x="5418" y="8622"/>
                    </a:lnTo>
                    <a:lnTo>
                      <a:pt x="5418" y="7803"/>
                    </a:lnTo>
                    <a:close/>
                    <a:moveTo>
                      <a:pt x="6375" y="7803"/>
                    </a:moveTo>
                    <a:lnTo>
                      <a:pt x="6375" y="8622"/>
                    </a:lnTo>
                    <a:lnTo>
                      <a:pt x="5909" y="8622"/>
                    </a:lnTo>
                    <a:lnTo>
                      <a:pt x="5909" y="7803"/>
                    </a:lnTo>
                    <a:close/>
                    <a:moveTo>
                      <a:pt x="6865" y="7803"/>
                    </a:moveTo>
                    <a:lnTo>
                      <a:pt x="6865" y="8622"/>
                    </a:lnTo>
                    <a:lnTo>
                      <a:pt x="6399" y="8622"/>
                    </a:lnTo>
                    <a:lnTo>
                      <a:pt x="6399" y="7803"/>
                    </a:lnTo>
                    <a:close/>
                    <a:moveTo>
                      <a:pt x="7355" y="7803"/>
                    </a:moveTo>
                    <a:lnTo>
                      <a:pt x="7355" y="8622"/>
                    </a:lnTo>
                    <a:lnTo>
                      <a:pt x="6890" y="8622"/>
                    </a:lnTo>
                    <a:lnTo>
                      <a:pt x="6890" y="7803"/>
                    </a:lnTo>
                    <a:close/>
                    <a:moveTo>
                      <a:pt x="7846" y="7803"/>
                    </a:moveTo>
                    <a:lnTo>
                      <a:pt x="7846" y="8622"/>
                    </a:lnTo>
                    <a:lnTo>
                      <a:pt x="7380" y="8622"/>
                    </a:lnTo>
                    <a:lnTo>
                      <a:pt x="7380" y="7803"/>
                    </a:lnTo>
                    <a:close/>
                    <a:moveTo>
                      <a:pt x="8336" y="7803"/>
                    </a:moveTo>
                    <a:lnTo>
                      <a:pt x="8336" y="8622"/>
                    </a:lnTo>
                    <a:lnTo>
                      <a:pt x="7870" y="8622"/>
                    </a:lnTo>
                    <a:lnTo>
                      <a:pt x="7870" y="7803"/>
                    </a:lnTo>
                    <a:close/>
                    <a:moveTo>
                      <a:pt x="8826" y="7803"/>
                    </a:moveTo>
                    <a:lnTo>
                      <a:pt x="8826" y="8622"/>
                    </a:lnTo>
                    <a:lnTo>
                      <a:pt x="8361" y="8622"/>
                    </a:lnTo>
                    <a:lnTo>
                      <a:pt x="8361" y="7803"/>
                    </a:lnTo>
                    <a:close/>
                    <a:moveTo>
                      <a:pt x="9317" y="7803"/>
                    </a:moveTo>
                    <a:lnTo>
                      <a:pt x="9317" y="8622"/>
                    </a:lnTo>
                    <a:lnTo>
                      <a:pt x="8851" y="8622"/>
                    </a:lnTo>
                    <a:lnTo>
                      <a:pt x="8851" y="7803"/>
                    </a:lnTo>
                    <a:close/>
                    <a:moveTo>
                      <a:pt x="9807" y="7803"/>
                    </a:moveTo>
                    <a:lnTo>
                      <a:pt x="9807" y="8622"/>
                    </a:lnTo>
                    <a:lnTo>
                      <a:pt x="9341" y="8622"/>
                    </a:lnTo>
                    <a:lnTo>
                      <a:pt x="9341" y="7803"/>
                    </a:lnTo>
                    <a:close/>
                    <a:moveTo>
                      <a:pt x="10297" y="7803"/>
                    </a:moveTo>
                    <a:lnTo>
                      <a:pt x="10297" y="8622"/>
                    </a:lnTo>
                    <a:lnTo>
                      <a:pt x="9832" y="8622"/>
                    </a:lnTo>
                    <a:lnTo>
                      <a:pt x="9832" y="7803"/>
                    </a:lnTo>
                    <a:close/>
                    <a:moveTo>
                      <a:pt x="10788" y="7803"/>
                    </a:moveTo>
                    <a:lnTo>
                      <a:pt x="10788" y="8622"/>
                    </a:lnTo>
                    <a:lnTo>
                      <a:pt x="10322" y="8622"/>
                    </a:lnTo>
                    <a:lnTo>
                      <a:pt x="10322" y="7803"/>
                    </a:lnTo>
                    <a:close/>
                    <a:moveTo>
                      <a:pt x="11278" y="7803"/>
                    </a:moveTo>
                    <a:lnTo>
                      <a:pt x="11278" y="8622"/>
                    </a:lnTo>
                    <a:lnTo>
                      <a:pt x="10812" y="8622"/>
                    </a:lnTo>
                    <a:lnTo>
                      <a:pt x="10812" y="7803"/>
                    </a:lnTo>
                    <a:close/>
                    <a:moveTo>
                      <a:pt x="11769" y="7803"/>
                    </a:moveTo>
                    <a:lnTo>
                      <a:pt x="11769" y="8622"/>
                    </a:lnTo>
                    <a:lnTo>
                      <a:pt x="11303" y="8622"/>
                    </a:lnTo>
                    <a:lnTo>
                      <a:pt x="11303" y="7803"/>
                    </a:lnTo>
                    <a:close/>
                    <a:moveTo>
                      <a:pt x="12259" y="7803"/>
                    </a:moveTo>
                    <a:lnTo>
                      <a:pt x="12259" y="8622"/>
                    </a:lnTo>
                    <a:lnTo>
                      <a:pt x="11793" y="8622"/>
                    </a:lnTo>
                    <a:lnTo>
                      <a:pt x="11793" y="7803"/>
                    </a:lnTo>
                    <a:close/>
                    <a:moveTo>
                      <a:pt x="12749" y="7803"/>
                    </a:moveTo>
                    <a:lnTo>
                      <a:pt x="12749" y="8622"/>
                    </a:lnTo>
                    <a:lnTo>
                      <a:pt x="12283" y="8622"/>
                    </a:lnTo>
                    <a:lnTo>
                      <a:pt x="12283" y="7803"/>
                    </a:lnTo>
                    <a:close/>
                    <a:moveTo>
                      <a:pt x="13240" y="7803"/>
                    </a:moveTo>
                    <a:lnTo>
                      <a:pt x="13240" y="8622"/>
                    </a:lnTo>
                    <a:lnTo>
                      <a:pt x="12774" y="8622"/>
                    </a:lnTo>
                    <a:lnTo>
                      <a:pt x="12774" y="7803"/>
                    </a:lnTo>
                    <a:close/>
                    <a:moveTo>
                      <a:pt x="13730" y="7803"/>
                    </a:moveTo>
                    <a:lnTo>
                      <a:pt x="13730" y="8622"/>
                    </a:lnTo>
                    <a:lnTo>
                      <a:pt x="13264" y="8622"/>
                    </a:lnTo>
                    <a:lnTo>
                      <a:pt x="13264" y="7803"/>
                    </a:lnTo>
                    <a:close/>
                    <a:moveTo>
                      <a:pt x="14220" y="7803"/>
                    </a:moveTo>
                    <a:lnTo>
                      <a:pt x="14220" y="8622"/>
                    </a:lnTo>
                    <a:lnTo>
                      <a:pt x="13754" y="8622"/>
                    </a:lnTo>
                    <a:lnTo>
                      <a:pt x="13754" y="7803"/>
                    </a:lnTo>
                    <a:close/>
                    <a:moveTo>
                      <a:pt x="14711" y="7803"/>
                    </a:moveTo>
                    <a:lnTo>
                      <a:pt x="14711" y="8622"/>
                    </a:lnTo>
                    <a:lnTo>
                      <a:pt x="14245" y="8622"/>
                    </a:lnTo>
                    <a:lnTo>
                      <a:pt x="14245" y="7803"/>
                    </a:lnTo>
                    <a:close/>
                    <a:moveTo>
                      <a:pt x="15201" y="7803"/>
                    </a:moveTo>
                    <a:lnTo>
                      <a:pt x="15201" y="8622"/>
                    </a:lnTo>
                    <a:lnTo>
                      <a:pt x="14735" y="8622"/>
                    </a:lnTo>
                    <a:lnTo>
                      <a:pt x="14735" y="7803"/>
                    </a:lnTo>
                    <a:close/>
                    <a:moveTo>
                      <a:pt x="15691" y="7803"/>
                    </a:moveTo>
                    <a:lnTo>
                      <a:pt x="15691" y="8622"/>
                    </a:lnTo>
                    <a:lnTo>
                      <a:pt x="15226" y="8622"/>
                    </a:lnTo>
                    <a:lnTo>
                      <a:pt x="15226" y="7803"/>
                    </a:lnTo>
                    <a:close/>
                    <a:moveTo>
                      <a:pt x="16182" y="7803"/>
                    </a:moveTo>
                    <a:lnTo>
                      <a:pt x="16182" y="8622"/>
                    </a:lnTo>
                    <a:lnTo>
                      <a:pt x="15716" y="8622"/>
                    </a:lnTo>
                    <a:lnTo>
                      <a:pt x="15716" y="7803"/>
                    </a:lnTo>
                    <a:close/>
                    <a:moveTo>
                      <a:pt x="16672" y="7803"/>
                    </a:moveTo>
                    <a:lnTo>
                      <a:pt x="16672" y="8622"/>
                    </a:lnTo>
                    <a:lnTo>
                      <a:pt x="16206" y="8622"/>
                    </a:lnTo>
                    <a:lnTo>
                      <a:pt x="16206" y="7803"/>
                    </a:lnTo>
                    <a:close/>
                    <a:moveTo>
                      <a:pt x="17162" y="7803"/>
                    </a:moveTo>
                    <a:lnTo>
                      <a:pt x="17162" y="8622"/>
                    </a:lnTo>
                    <a:lnTo>
                      <a:pt x="16697" y="8622"/>
                    </a:lnTo>
                    <a:lnTo>
                      <a:pt x="16697" y="7803"/>
                    </a:lnTo>
                    <a:close/>
                    <a:moveTo>
                      <a:pt x="17653" y="7803"/>
                    </a:moveTo>
                    <a:lnTo>
                      <a:pt x="17653" y="8622"/>
                    </a:lnTo>
                    <a:lnTo>
                      <a:pt x="17187" y="8622"/>
                    </a:lnTo>
                    <a:lnTo>
                      <a:pt x="17187" y="7803"/>
                    </a:lnTo>
                    <a:close/>
                    <a:moveTo>
                      <a:pt x="18143" y="7803"/>
                    </a:moveTo>
                    <a:lnTo>
                      <a:pt x="18143" y="8622"/>
                    </a:lnTo>
                    <a:lnTo>
                      <a:pt x="17677" y="8622"/>
                    </a:lnTo>
                    <a:lnTo>
                      <a:pt x="17677" y="7803"/>
                    </a:lnTo>
                    <a:close/>
                    <a:moveTo>
                      <a:pt x="18633" y="7803"/>
                    </a:moveTo>
                    <a:lnTo>
                      <a:pt x="18633" y="8622"/>
                    </a:lnTo>
                    <a:lnTo>
                      <a:pt x="18168" y="8622"/>
                    </a:lnTo>
                    <a:lnTo>
                      <a:pt x="18168" y="7803"/>
                    </a:lnTo>
                    <a:close/>
                    <a:moveTo>
                      <a:pt x="19124" y="7803"/>
                    </a:moveTo>
                    <a:lnTo>
                      <a:pt x="19124" y="8622"/>
                    </a:lnTo>
                    <a:lnTo>
                      <a:pt x="18658" y="8622"/>
                    </a:lnTo>
                    <a:lnTo>
                      <a:pt x="18658" y="7803"/>
                    </a:lnTo>
                    <a:close/>
                    <a:moveTo>
                      <a:pt x="19614" y="7803"/>
                    </a:moveTo>
                    <a:lnTo>
                      <a:pt x="19614" y="8622"/>
                    </a:lnTo>
                    <a:lnTo>
                      <a:pt x="19148" y="8622"/>
                    </a:lnTo>
                    <a:lnTo>
                      <a:pt x="19148" y="7803"/>
                    </a:lnTo>
                    <a:close/>
                    <a:moveTo>
                      <a:pt x="20105" y="7803"/>
                    </a:moveTo>
                    <a:lnTo>
                      <a:pt x="20105" y="8622"/>
                    </a:lnTo>
                    <a:lnTo>
                      <a:pt x="19639" y="8622"/>
                    </a:lnTo>
                    <a:lnTo>
                      <a:pt x="19639" y="7803"/>
                    </a:lnTo>
                    <a:close/>
                    <a:moveTo>
                      <a:pt x="20595" y="7803"/>
                    </a:moveTo>
                    <a:lnTo>
                      <a:pt x="20595" y="8622"/>
                    </a:lnTo>
                    <a:lnTo>
                      <a:pt x="20129" y="8622"/>
                    </a:lnTo>
                    <a:lnTo>
                      <a:pt x="20129" y="7803"/>
                    </a:lnTo>
                    <a:close/>
                    <a:moveTo>
                      <a:pt x="21085" y="7803"/>
                    </a:moveTo>
                    <a:lnTo>
                      <a:pt x="21085" y="8622"/>
                    </a:lnTo>
                    <a:lnTo>
                      <a:pt x="20619" y="8622"/>
                    </a:lnTo>
                    <a:lnTo>
                      <a:pt x="20619" y="7803"/>
                    </a:lnTo>
                    <a:close/>
                    <a:moveTo>
                      <a:pt x="21576" y="7803"/>
                    </a:moveTo>
                    <a:lnTo>
                      <a:pt x="21576" y="8622"/>
                    </a:lnTo>
                    <a:lnTo>
                      <a:pt x="21110" y="8622"/>
                    </a:lnTo>
                    <a:lnTo>
                      <a:pt x="21110" y="7803"/>
                    </a:lnTo>
                    <a:close/>
                    <a:moveTo>
                      <a:pt x="491" y="8666"/>
                    </a:moveTo>
                    <a:lnTo>
                      <a:pt x="491" y="9485"/>
                    </a:lnTo>
                    <a:lnTo>
                      <a:pt x="25" y="9485"/>
                    </a:lnTo>
                    <a:lnTo>
                      <a:pt x="25" y="8666"/>
                    </a:lnTo>
                    <a:close/>
                    <a:moveTo>
                      <a:pt x="981" y="8666"/>
                    </a:moveTo>
                    <a:lnTo>
                      <a:pt x="981" y="9485"/>
                    </a:lnTo>
                    <a:lnTo>
                      <a:pt x="515" y="9485"/>
                    </a:lnTo>
                    <a:lnTo>
                      <a:pt x="515" y="8666"/>
                    </a:lnTo>
                    <a:close/>
                    <a:moveTo>
                      <a:pt x="1471" y="8666"/>
                    </a:moveTo>
                    <a:lnTo>
                      <a:pt x="1471" y="9485"/>
                    </a:lnTo>
                    <a:lnTo>
                      <a:pt x="1005" y="9485"/>
                    </a:lnTo>
                    <a:lnTo>
                      <a:pt x="1005" y="8666"/>
                    </a:lnTo>
                    <a:close/>
                    <a:moveTo>
                      <a:pt x="1961" y="8666"/>
                    </a:moveTo>
                    <a:lnTo>
                      <a:pt x="1961" y="9485"/>
                    </a:lnTo>
                    <a:lnTo>
                      <a:pt x="1496" y="9485"/>
                    </a:lnTo>
                    <a:lnTo>
                      <a:pt x="1496" y="8666"/>
                    </a:lnTo>
                    <a:close/>
                    <a:moveTo>
                      <a:pt x="2452" y="8666"/>
                    </a:moveTo>
                    <a:lnTo>
                      <a:pt x="2452" y="9485"/>
                    </a:lnTo>
                    <a:lnTo>
                      <a:pt x="1986" y="9485"/>
                    </a:lnTo>
                    <a:lnTo>
                      <a:pt x="1986" y="8666"/>
                    </a:lnTo>
                    <a:close/>
                    <a:moveTo>
                      <a:pt x="2942" y="8666"/>
                    </a:moveTo>
                    <a:lnTo>
                      <a:pt x="2942" y="9485"/>
                    </a:lnTo>
                    <a:lnTo>
                      <a:pt x="2476" y="9485"/>
                    </a:lnTo>
                    <a:lnTo>
                      <a:pt x="2476" y="8666"/>
                    </a:lnTo>
                    <a:close/>
                    <a:moveTo>
                      <a:pt x="3433" y="8666"/>
                    </a:moveTo>
                    <a:lnTo>
                      <a:pt x="3433" y="9485"/>
                    </a:lnTo>
                    <a:lnTo>
                      <a:pt x="2967" y="9485"/>
                    </a:lnTo>
                    <a:lnTo>
                      <a:pt x="2967" y="8666"/>
                    </a:lnTo>
                    <a:close/>
                    <a:moveTo>
                      <a:pt x="3923" y="8666"/>
                    </a:moveTo>
                    <a:lnTo>
                      <a:pt x="3923" y="9485"/>
                    </a:lnTo>
                    <a:lnTo>
                      <a:pt x="3457" y="9485"/>
                    </a:lnTo>
                    <a:lnTo>
                      <a:pt x="3457" y="8666"/>
                    </a:lnTo>
                    <a:close/>
                    <a:moveTo>
                      <a:pt x="4413" y="8666"/>
                    </a:moveTo>
                    <a:lnTo>
                      <a:pt x="4413" y="9485"/>
                    </a:lnTo>
                    <a:lnTo>
                      <a:pt x="3947" y="9485"/>
                    </a:lnTo>
                    <a:lnTo>
                      <a:pt x="3947" y="8666"/>
                    </a:lnTo>
                    <a:close/>
                    <a:moveTo>
                      <a:pt x="4904" y="8666"/>
                    </a:moveTo>
                    <a:lnTo>
                      <a:pt x="4904" y="9485"/>
                    </a:lnTo>
                    <a:lnTo>
                      <a:pt x="4438" y="9485"/>
                    </a:lnTo>
                    <a:lnTo>
                      <a:pt x="4438" y="8666"/>
                    </a:lnTo>
                    <a:close/>
                    <a:moveTo>
                      <a:pt x="5394" y="8666"/>
                    </a:moveTo>
                    <a:lnTo>
                      <a:pt x="5394" y="9485"/>
                    </a:lnTo>
                    <a:lnTo>
                      <a:pt x="4928" y="9485"/>
                    </a:lnTo>
                    <a:lnTo>
                      <a:pt x="4928" y="8666"/>
                    </a:lnTo>
                    <a:close/>
                    <a:moveTo>
                      <a:pt x="5884" y="8666"/>
                    </a:moveTo>
                    <a:lnTo>
                      <a:pt x="5884" y="9485"/>
                    </a:lnTo>
                    <a:lnTo>
                      <a:pt x="5418" y="9485"/>
                    </a:lnTo>
                    <a:lnTo>
                      <a:pt x="5418" y="8666"/>
                    </a:lnTo>
                    <a:close/>
                    <a:moveTo>
                      <a:pt x="6375" y="8666"/>
                    </a:moveTo>
                    <a:lnTo>
                      <a:pt x="6375" y="9485"/>
                    </a:lnTo>
                    <a:lnTo>
                      <a:pt x="5909" y="9485"/>
                    </a:lnTo>
                    <a:lnTo>
                      <a:pt x="5909" y="8666"/>
                    </a:lnTo>
                    <a:close/>
                    <a:moveTo>
                      <a:pt x="6865" y="8666"/>
                    </a:moveTo>
                    <a:lnTo>
                      <a:pt x="6865" y="9485"/>
                    </a:lnTo>
                    <a:lnTo>
                      <a:pt x="6399" y="9485"/>
                    </a:lnTo>
                    <a:lnTo>
                      <a:pt x="6399" y="8666"/>
                    </a:lnTo>
                    <a:close/>
                    <a:moveTo>
                      <a:pt x="7355" y="8666"/>
                    </a:moveTo>
                    <a:lnTo>
                      <a:pt x="7355" y="9485"/>
                    </a:lnTo>
                    <a:lnTo>
                      <a:pt x="6890" y="9485"/>
                    </a:lnTo>
                    <a:lnTo>
                      <a:pt x="6890" y="8666"/>
                    </a:lnTo>
                    <a:close/>
                    <a:moveTo>
                      <a:pt x="7846" y="8666"/>
                    </a:moveTo>
                    <a:lnTo>
                      <a:pt x="7846" y="9485"/>
                    </a:lnTo>
                    <a:lnTo>
                      <a:pt x="7380" y="9485"/>
                    </a:lnTo>
                    <a:lnTo>
                      <a:pt x="7380" y="8666"/>
                    </a:lnTo>
                    <a:close/>
                    <a:moveTo>
                      <a:pt x="8336" y="8666"/>
                    </a:moveTo>
                    <a:lnTo>
                      <a:pt x="8336" y="9485"/>
                    </a:lnTo>
                    <a:lnTo>
                      <a:pt x="7870" y="9485"/>
                    </a:lnTo>
                    <a:lnTo>
                      <a:pt x="7870" y="8666"/>
                    </a:lnTo>
                    <a:close/>
                    <a:moveTo>
                      <a:pt x="8826" y="8666"/>
                    </a:moveTo>
                    <a:lnTo>
                      <a:pt x="8826" y="9485"/>
                    </a:lnTo>
                    <a:lnTo>
                      <a:pt x="8361" y="9485"/>
                    </a:lnTo>
                    <a:lnTo>
                      <a:pt x="8361" y="8666"/>
                    </a:lnTo>
                    <a:close/>
                    <a:moveTo>
                      <a:pt x="9317" y="8666"/>
                    </a:moveTo>
                    <a:lnTo>
                      <a:pt x="9317" y="9485"/>
                    </a:lnTo>
                    <a:lnTo>
                      <a:pt x="8851" y="9485"/>
                    </a:lnTo>
                    <a:lnTo>
                      <a:pt x="8851" y="8666"/>
                    </a:lnTo>
                    <a:close/>
                    <a:moveTo>
                      <a:pt x="9807" y="8666"/>
                    </a:moveTo>
                    <a:lnTo>
                      <a:pt x="9807" y="9485"/>
                    </a:lnTo>
                    <a:lnTo>
                      <a:pt x="9341" y="9485"/>
                    </a:lnTo>
                    <a:lnTo>
                      <a:pt x="9341" y="8666"/>
                    </a:lnTo>
                    <a:close/>
                    <a:moveTo>
                      <a:pt x="10297" y="8666"/>
                    </a:moveTo>
                    <a:lnTo>
                      <a:pt x="10297" y="9485"/>
                    </a:lnTo>
                    <a:lnTo>
                      <a:pt x="9832" y="9485"/>
                    </a:lnTo>
                    <a:lnTo>
                      <a:pt x="9832" y="8666"/>
                    </a:lnTo>
                    <a:close/>
                    <a:moveTo>
                      <a:pt x="10788" y="8666"/>
                    </a:moveTo>
                    <a:lnTo>
                      <a:pt x="10788" y="9485"/>
                    </a:lnTo>
                    <a:lnTo>
                      <a:pt x="10322" y="9485"/>
                    </a:lnTo>
                    <a:lnTo>
                      <a:pt x="10322" y="8666"/>
                    </a:lnTo>
                    <a:close/>
                    <a:moveTo>
                      <a:pt x="11278" y="8666"/>
                    </a:moveTo>
                    <a:lnTo>
                      <a:pt x="11278" y="9485"/>
                    </a:lnTo>
                    <a:lnTo>
                      <a:pt x="10812" y="9485"/>
                    </a:lnTo>
                    <a:lnTo>
                      <a:pt x="10812" y="8666"/>
                    </a:lnTo>
                    <a:close/>
                    <a:moveTo>
                      <a:pt x="11769" y="8666"/>
                    </a:moveTo>
                    <a:lnTo>
                      <a:pt x="11769" y="9485"/>
                    </a:lnTo>
                    <a:lnTo>
                      <a:pt x="11303" y="9485"/>
                    </a:lnTo>
                    <a:lnTo>
                      <a:pt x="11303" y="8666"/>
                    </a:lnTo>
                    <a:close/>
                    <a:moveTo>
                      <a:pt x="12259" y="8666"/>
                    </a:moveTo>
                    <a:lnTo>
                      <a:pt x="12259" y="9485"/>
                    </a:lnTo>
                    <a:lnTo>
                      <a:pt x="11793" y="9485"/>
                    </a:lnTo>
                    <a:lnTo>
                      <a:pt x="11793" y="8666"/>
                    </a:lnTo>
                    <a:close/>
                    <a:moveTo>
                      <a:pt x="12749" y="8666"/>
                    </a:moveTo>
                    <a:lnTo>
                      <a:pt x="12749" y="9485"/>
                    </a:lnTo>
                    <a:lnTo>
                      <a:pt x="12283" y="9485"/>
                    </a:lnTo>
                    <a:lnTo>
                      <a:pt x="12283" y="8666"/>
                    </a:lnTo>
                    <a:close/>
                    <a:moveTo>
                      <a:pt x="13240" y="8666"/>
                    </a:moveTo>
                    <a:lnTo>
                      <a:pt x="13240" y="9485"/>
                    </a:lnTo>
                    <a:lnTo>
                      <a:pt x="12774" y="9485"/>
                    </a:lnTo>
                    <a:lnTo>
                      <a:pt x="12774" y="8666"/>
                    </a:lnTo>
                    <a:close/>
                    <a:moveTo>
                      <a:pt x="13730" y="8666"/>
                    </a:moveTo>
                    <a:lnTo>
                      <a:pt x="13730" y="9485"/>
                    </a:lnTo>
                    <a:lnTo>
                      <a:pt x="13264" y="9485"/>
                    </a:lnTo>
                    <a:lnTo>
                      <a:pt x="13264" y="8666"/>
                    </a:lnTo>
                    <a:close/>
                    <a:moveTo>
                      <a:pt x="14220" y="8666"/>
                    </a:moveTo>
                    <a:lnTo>
                      <a:pt x="14220" y="9485"/>
                    </a:lnTo>
                    <a:lnTo>
                      <a:pt x="13754" y="9485"/>
                    </a:lnTo>
                    <a:lnTo>
                      <a:pt x="13754" y="8666"/>
                    </a:lnTo>
                    <a:close/>
                    <a:moveTo>
                      <a:pt x="14711" y="8666"/>
                    </a:moveTo>
                    <a:lnTo>
                      <a:pt x="14711" y="9485"/>
                    </a:lnTo>
                    <a:lnTo>
                      <a:pt x="14245" y="9485"/>
                    </a:lnTo>
                    <a:lnTo>
                      <a:pt x="14245" y="8666"/>
                    </a:lnTo>
                    <a:close/>
                    <a:moveTo>
                      <a:pt x="15201" y="8666"/>
                    </a:moveTo>
                    <a:lnTo>
                      <a:pt x="15201" y="9485"/>
                    </a:lnTo>
                    <a:lnTo>
                      <a:pt x="14735" y="9485"/>
                    </a:lnTo>
                    <a:lnTo>
                      <a:pt x="14735" y="8666"/>
                    </a:lnTo>
                    <a:close/>
                    <a:moveTo>
                      <a:pt x="15691" y="8666"/>
                    </a:moveTo>
                    <a:lnTo>
                      <a:pt x="15691" y="9485"/>
                    </a:lnTo>
                    <a:lnTo>
                      <a:pt x="15226" y="9485"/>
                    </a:lnTo>
                    <a:lnTo>
                      <a:pt x="15226" y="8666"/>
                    </a:lnTo>
                    <a:close/>
                    <a:moveTo>
                      <a:pt x="16182" y="8666"/>
                    </a:moveTo>
                    <a:lnTo>
                      <a:pt x="16182" y="9485"/>
                    </a:lnTo>
                    <a:lnTo>
                      <a:pt x="15716" y="9485"/>
                    </a:lnTo>
                    <a:lnTo>
                      <a:pt x="15716" y="8666"/>
                    </a:lnTo>
                    <a:close/>
                    <a:moveTo>
                      <a:pt x="16672" y="8666"/>
                    </a:moveTo>
                    <a:lnTo>
                      <a:pt x="16672" y="9485"/>
                    </a:lnTo>
                    <a:lnTo>
                      <a:pt x="16206" y="9485"/>
                    </a:lnTo>
                    <a:lnTo>
                      <a:pt x="16206" y="8666"/>
                    </a:lnTo>
                    <a:close/>
                    <a:moveTo>
                      <a:pt x="17162" y="8666"/>
                    </a:moveTo>
                    <a:lnTo>
                      <a:pt x="17162" y="9485"/>
                    </a:lnTo>
                    <a:lnTo>
                      <a:pt x="16697" y="9485"/>
                    </a:lnTo>
                    <a:lnTo>
                      <a:pt x="16697" y="8666"/>
                    </a:lnTo>
                    <a:close/>
                    <a:moveTo>
                      <a:pt x="17653" y="8666"/>
                    </a:moveTo>
                    <a:lnTo>
                      <a:pt x="17653" y="9485"/>
                    </a:lnTo>
                    <a:lnTo>
                      <a:pt x="17187" y="9485"/>
                    </a:lnTo>
                    <a:lnTo>
                      <a:pt x="17187" y="8666"/>
                    </a:lnTo>
                    <a:close/>
                    <a:moveTo>
                      <a:pt x="18143" y="8666"/>
                    </a:moveTo>
                    <a:lnTo>
                      <a:pt x="18143" y="9485"/>
                    </a:lnTo>
                    <a:lnTo>
                      <a:pt x="17677" y="9485"/>
                    </a:lnTo>
                    <a:lnTo>
                      <a:pt x="17677" y="8666"/>
                    </a:lnTo>
                    <a:close/>
                    <a:moveTo>
                      <a:pt x="18633" y="8666"/>
                    </a:moveTo>
                    <a:lnTo>
                      <a:pt x="18633" y="9485"/>
                    </a:lnTo>
                    <a:lnTo>
                      <a:pt x="18168" y="9485"/>
                    </a:lnTo>
                    <a:lnTo>
                      <a:pt x="18168" y="8666"/>
                    </a:lnTo>
                    <a:close/>
                    <a:moveTo>
                      <a:pt x="19124" y="8666"/>
                    </a:moveTo>
                    <a:lnTo>
                      <a:pt x="19124" y="9485"/>
                    </a:lnTo>
                    <a:lnTo>
                      <a:pt x="18658" y="9485"/>
                    </a:lnTo>
                    <a:lnTo>
                      <a:pt x="18658" y="8666"/>
                    </a:lnTo>
                    <a:close/>
                    <a:moveTo>
                      <a:pt x="19614" y="8666"/>
                    </a:moveTo>
                    <a:lnTo>
                      <a:pt x="19614" y="9485"/>
                    </a:lnTo>
                    <a:lnTo>
                      <a:pt x="19148" y="9485"/>
                    </a:lnTo>
                    <a:lnTo>
                      <a:pt x="19148" y="8666"/>
                    </a:lnTo>
                    <a:close/>
                    <a:moveTo>
                      <a:pt x="20105" y="8666"/>
                    </a:moveTo>
                    <a:lnTo>
                      <a:pt x="20105" y="9485"/>
                    </a:lnTo>
                    <a:lnTo>
                      <a:pt x="19639" y="9485"/>
                    </a:lnTo>
                    <a:lnTo>
                      <a:pt x="19639" y="8666"/>
                    </a:lnTo>
                    <a:close/>
                    <a:moveTo>
                      <a:pt x="20595" y="8666"/>
                    </a:moveTo>
                    <a:lnTo>
                      <a:pt x="20595" y="9485"/>
                    </a:lnTo>
                    <a:lnTo>
                      <a:pt x="20129" y="9485"/>
                    </a:lnTo>
                    <a:lnTo>
                      <a:pt x="20129" y="8666"/>
                    </a:lnTo>
                    <a:close/>
                    <a:moveTo>
                      <a:pt x="21085" y="8666"/>
                    </a:moveTo>
                    <a:lnTo>
                      <a:pt x="21085" y="9485"/>
                    </a:lnTo>
                    <a:lnTo>
                      <a:pt x="20619" y="9485"/>
                    </a:lnTo>
                    <a:lnTo>
                      <a:pt x="20619" y="8666"/>
                    </a:lnTo>
                    <a:close/>
                    <a:moveTo>
                      <a:pt x="21576" y="8666"/>
                    </a:moveTo>
                    <a:lnTo>
                      <a:pt x="21576" y="9485"/>
                    </a:lnTo>
                    <a:lnTo>
                      <a:pt x="21110" y="9485"/>
                    </a:lnTo>
                    <a:lnTo>
                      <a:pt x="21110" y="8666"/>
                    </a:lnTo>
                    <a:close/>
                    <a:moveTo>
                      <a:pt x="491" y="9528"/>
                    </a:moveTo>
                    <a:lnTo>
                      <a:pt x="491" y="10347"/>
                    </a:lnTo>
                    <a:lnTo>
                      <a:pt x="25" y="10347"/>
                    </a:lnTo>
                    <a:lnTo>
                      <a:pt x="25" y="9528"/>
                    </a:lnTo>
                    <a:close/>
                    <a:moveTo>
                      <a:pt x="981" y="9528"/>
                    </a:moveTo>
                    <a:lnTo>
                      <a:pt x="981" y="10347"/>
                    </a:lnTo>
                    <a:lnTo>
                      <a:pt x="515" y="10347"/>
                    </a:lnTo>
                    <a:lnTo>
                      <a:pt x="515" y="9528"/>
                    </a:lnTo>
                    <a:close/>
                    <a:moveTo>
                      <a:pt x="1471" y="9528"/>
                    </a:moveTo>
                    <a:lnTo>
                      <a:pt x="1471" y="10347"/>
                    </a:lnTo>
                    <a:lnTo>
                      <a:pt x="1005" y="10347"/>
                    </a:lnTo>
                    <a:lnTo>
                      <a:pt x="1005" y="9528"/>
                    </a:lnTo>
                    <a:close/>
                    <a:moveTo>
                      <a:pt x="1961" y="9528"/>
                    </a:moveTo>
                    <a:lnTo>
                      <a:pt x="1961" y="10347"/>
                    </a:lnTo>
                    <a:lnTo>
                      <a:pt x="1496" y="10347"/>
                    </a:lnTo>
                    <a:lnTo>
                      <a:pt x="1496" y="9528"/>
                    </a:lnTo>
                    <a:close/>
                    <a:moveTo>
                      <a:pt x="2452" y="9528"/>
                    </a:moveTo>
                    <a:lnTo>
                      <a:pt x="2452" y="10347"/>
                    </a:lnTo>
                    <a:lnTo>
                      <a:pt x="1986" y="10347"/>
                    </a:lnTo>
                    <a:lnTo>
                      <a:pt x="1986" y="9528"/>
                    </a:lnTo>
                    <a:close/>
                    <a:moveTo>
                      <a:pt x="2942" y="9528"/>
                    </a:moveTo>
                    <a:lnTo>
                      <a:pt x="2942" y="10347"/>
                    </a:lnTo>
                    <a:lnTo>
                      <a:pt x="2476" y="10347"/>
                    </a:lnTo>
                    <a:lnTo>
                      <a:pt x="2476" y="9528"/>
                    </a:lnTo>
                    <a:close/>
                    <a:moveTo>
                      <a:pt x="3433" y="9528"/>
                    </a:moveTo>
                    <a:lnTo>
                      <a:pt x="3433" y="10347"/>
                    </a:lnTo>
                    <a:lnTo>
                      <a:pt x="2967" y="10347"/>
                    </a:lnTo>
                    <a:lnTo>
                      <a:pt x="2967" y="9528"/>
                    </a:lnTo>
                    <a:close/>
                    <a:moveTo>
                      <a:pt x="3923" y="9528"/>
                    </a:moveTo>
                    <a:lnTo>
                      <a:pt x="3923" y="10347"/>
                    </a:lnTo>
                    <a:lnTo>
                      <a:pt x="3457" y="10347"/>
                    </a:lnTo>
                    <a:lnTo>
                      <a:pt x="3457" y="9528"/>
                    </a:lnTo>
                    <a:close/>
                    <a:moveTo>
                      <a:pt x="4413" y="9528"/>
                    </a:moveTo>
                    <a:lnTo>
                      <a:pt x="4413" y="10347"/>
                    </a:lnTo>
                    <a:lnTo>
                      <a:pt x="3947" y="10347"/>
                    </a:lnTo>
                    <a:lnTo>
                      <a:pt x="3947" y="9528"/>
                    </a:lnTo>
                    <a:close/>
                    <a:moveTo>
                      <a:pt x="4904" y="9528"/>
                    </a:moveTo>
                    <a:lnTo>
                      <a:pt x="4904" y="10347"/>
                    </a:lnTo>
                    <a:lnTo>
                      <a:pt x="4438" y="10347"/>
                    </a:lnTo>
                    <a:lnTo>
                      <a:pt x="4438" y="9528"/>
                    </a:lnTo>
                    <a:close/>
                    <a:moveTo>
                      <a:pt x="5394" y="9528"/>
                    </a:moveTo>
                    <a:lnTo>
                      <a:pt x="5394" y="10347"/>
                    </a:lnTo>
                    <a:lnTo>
                      <a:pt x="4928" y="10347"/>
                    </a:lnTo>
                    <a:lnTo>
                      <a:pt x="4928" y="9528"/>
                    </a:lnTo>
                    <a:close/>
                    <a:moveTo>
                      <a:pt x="5884" y="9528"/>
                    </a:moveTo>
                    <a:lnTo>
                      <a:pt x="5884" y="10347"/>
                    </a:lnTo>
                    <a:lnTo>
                      <a:pt x="5418" y="10347"/>
                    </a:lnTo>
                    <a:lnTo>
                      <a:pt x="5418" y="9528"/>
                    </a:lnTo>
                    <a:close/>
                    <a:moveTo>
                      <a:pt x="6375" y="9528"/>
                    </a:moveTo>
                    <a:lnTo>
                      <a:pt x="6375" y="10347"/>
                    </a:lnTo>
                    <a:lnTo>
                      <a:pt x="5909" y="10347"/>
                    </a:lnTo>
                    <a:lnTo>
                      <a:pt x="5909" y="9528"/>
                    </a:lnTo>
                    <a:close/>
                    <a:moveTo>
                      <a:pt x="6865" y="9528"/>
                    </a:moveTo>
                    <a:lnTo>
                      <a:pt x="6865" y="10347"/>
                    </a:lnTo>
                    <a:lnTo>
                      <a:pt x="6399" y="10347"/>
                    </a:lnTo>
                    <a:lnTo>
                      <a:pt x="6399" y="9528"/>
                    </a:lnTo>
                    <a:close/>
                    <a:moveTo>
                      <a:pt x="7355" y="9528"/>
                    </a:moveTo>
                    <a:lnTo>
                      <a:pt x="7355" y="10347"/>
                    </a:lnTo>
                    <a:lnTo>
                      <a:pt x="6890" y="10347"/>
                    </a:lnTo>
                    <a:lnTo>
                      <a:pt x="6890" y="9528"/>
                    </a:lnTo>
                    <a:close/>
                    <a:moveTo>
                      <a:pt x="7846" y="9528"/>
                    </a:moveTo>
                    <a:lnTo>
                      <a:pt x="7846" y="10347"/>
                    </a:lnTo>
                    <a:lnTo>
                      <a:pt x="7380" y="10347"/>
                    </a:lnTo>
                    <a:lnTo>
                      <a:pt x="7380" y="9528"/>
                    </a:lnTo>
                    <a:close/>
                    <a:moveTo>
                      <a:pt x="8336" y="9528"/>
                    </a:moveTo>
                    <a:lnTo>
                      <a:pt x="8336" y="10347"/>
                    </a:lnTo>
                    <a:lnTo>
                      <a:pt x="7870" y="10347"/>
                    </a:lnTo>
                    <a:lnTo>
                      <a:pt x="7870" y="9528"/>
                    </a:lnTo>
                    <a:close/>
                    <a:moveTo>
                      <a:pt x="8826" y="9528"/>
                    </a:moveTo>
                    <a:lnTo>
                      <a:pt x="8826" y="10347"/>
                    </a:lnTo>
                    <a:lnTo>
                      <a:pt x="8361" y="10347"/>
                    </a:lnTo>
                    <a:lnTo>
                      <a:pt x="8361" y="9528"/>
                    </a:lnTo>
                    <a:close/>
                    <a:moveTo>
                      <a:pt x="9317" y="9528"/>
                    </a:moveTo>
                    <a:lnTo>
                      <a:pt x="9317" y="10347"/>
                    </a:lnTo>
                    <a:lnTo>
                      <a:pt x="8851" y="10347"/>
                    </a:lnTo>
                    <a:lnTo>
                      <a:pt x="8851" y="9528"/>
                    </a:lnTo>
                    <a:close/>
                    <a:moveTo>
                      <a:pt x="9807" y="9528"/>
                    </a:moveTo>
                    <a:lnTo>
                      <a:pt x="9807" y="10347"/>
                    </a:lnTo>
                    <a:lnTo>
                      <a:pt x="9341" y="10347"/>
                    </a:lnTo>
                    <a:lnTo>
                      <a:pt x="9341" y="9528"/>
                    </a:lnTo>
                    <a:close/>
                    <a:moveTo>
                      <a:pt x="10297" y="9528"/>
                    </a:moveTo>
                    <a:lnTo>
                      <a:pt x="10297" y="10347"/>
                    </a:lnTo>
                    <a:lnTo>
                      <a:pt x="9832" y="10347"/>
                    </a:lnTo>
                    <a:lnTo>
                      <a:pt x="9832" y="9528"/>
                    </a:lnTo>
                    <a:close/>
                    <a:moveTo>
                      <a:pt x="10788" y="9528"/>
                    </a:moveTo>
                    <a:lnTo>
                      <a:pt x="10788" y="10347"/>
                    </a:lnTo>
                    <a:lnTo>
                      <a:pt x="10322" y="10347"/>
                    </a:lnTo>
                    <a:lnTo>
                      <a:pt x="10322" y="9528"/>
                    </a:lnTo>
                    <a:close/>
                    <a:moveTo>
                      <a:pt x="11278" y="9528"/>
                    </a:moveTo>
                    <a:lnTo>
                      <a:pt x="11278" y="10347"/>
                    </a:lnTo>
                    <a:lnTo>
                      <a:pt x="10812" y="10347"/>
                    </a:lnTo>
                    <a:lnTo>
                      <a:pt x="10812" y="9528"/>
                    </a:lnTo>
                    <a:close/>
                    <a:moveTo>
                      <a:pt x="11769" y="9528"/>
                    </a:moveTo>
                    <a:lnTo>
                      <a:pt x="11769" y="10347"/>
                    </a:lnTo>
                    <a:lnTo>
                      <a:pt x="11303" y="10347"/>
                    </a:lnTo>
                    <a:lnTo>
                      <a:pt x="11303" y="9528"/>
                    </a:lnTo>
                    <a:close/>
                    <a:moveTo>
                      <a:pt x="12259" y="9528"/>
                    </a:moveTo>
                    <a:lnTo>
                      <a:pt x="12259" y="10347"/>
                    </a:lnTo>
                    <a:lnTo>
                      <a:pt x="11793" y="10347"/>
                    </a:lnTo>
                    <a:lnTo>
                      <a:pt x="11793" y="9528"/>
                    </a:lnTo>
                    <a:close/>
                    <a:moveTo>
                      <a:pt x="12749" y="9528"/>
                    </a:moveTo>
                    <a:lnTo>
                      <a:pt x="12749" y="10347"/>
                    </a:lnTo>
                    <a:lnTo>
                      <a:pt x="12283" y="10347"/>
                    </a:lnTo>
                    <a:lnTo>
                      <a:pt x="12283" y="9528"/>
                    </a:lnTo>
                    <a:close/>
                    <a:moveTo>
                      <a:pt x="13240" y="9528"/>
                    </a:moveTo>
                    <a:lnTo>
                      <a:pt x="13240" y="10347"/>
                    </a:lnTo>
                    <a:lnTo>
                      <a:pt x="12774" y="10347"/>
                    </a:lnTo>
                    <a:lnTo>
                      <a:pt x="12774" y="9528"/>
                    </a:lnTo>
                    <a:close/>
                    <a:moveTo>
                      <a:pt x="13730" y="9528"/>
                    </a:moveTo>
                    <a:lnTo>
                      <a:pt x="13730" y="10347"/>
                    </a:lnTo>
                    <a:lnTo>
                      <a:pt x="13264" y="10347"/>
                    </a:lnTo>
                    <a:lnTo>
                      <a:pt x="13264" y="9528"/>
                    </a:lnTo>
                    <a:close/>
                    <a:moveTo>
                      <a:pt x="14220" y="9528"/>
                    </a:moveTo>
                    <a:lnTo>
                      <a:pt x="14220" y="10347"/>
                    </a:lnTo>
                    <a:lnTo>
                      <a:pt x="13754" y="10347"/>
                    </a:lnTo>
                    <a:lnTo>
                      <a:pt x="13754" y="9528"/>
                    </a:lnTo>
                    <a:close/>
                    <a:moveTo>
                      <a:pt x="14711" y="9528"/>
                    </a:moveTo>
                    <a:lnTo>
                      <a:pt x="14711" y="10347"/>
                    </a:lnTo>
                    <a:lnTo>
                      <a:pt x="14245" y="10347"/>
                    </a:lnTo>
                    <a:lnTo>
                      <a:pt x="14245" y="9528"/>
                    </a:lnTo>
                    <a:close/>
                    <a:moveTo>
                      <a:pt x="15201" y="9528"/>
                    </a:moveTo>
                    <a:lnTo>
                      <a:pt x="15201" y="10347"/>
                    </a:lnTo>
                    <a:lnTo>
                      <a:pt x="14735" y="10347"/>
                    </a:lnTo>
                    <a:lnTo>
                      <a:pt x="14735" y="9528"/>
                    </a:lnTo>
                    <a:close/>
                    <a:moveTo>
                      <a:pt x="15691" y="9528"/>
                    </a:moveTo>
                    <a:lnTo>
                      <a:pt x="15691" y="10347"/>
                    </a:lnTo>
                    <a:lnTo>
                      <a:pt x="15226" y="10347"/>
                    </a:lnTo>
                    <a:lnTo>
                      <a:pt x="15226" y="9528"/>
                    </a:lnTo>
                    <a:close/>
                    <a:moveTo>
                      <a:pt x="16182" y="9528"/>
                    </a:moveTo>
                    <a:lnTo>
                      <a:pt x="16182" y="10347"/>
                    </a:lnTo>
                    <a:lnTo>
                      <a:pt x="15716" y="10347"/>
                    </a:lnTo>
                    <a:lnTo>
                      <a:pt x="15716" y="9528"/>
                    </a:lnTo>
                    <a:close/>
                    <a:moveTo>
                      <a:pt x="16672" y="9528"/>
                    </a:moveTo>
                    <a:lnTo>
                      <a:pt x="16672" y="10347"/>
                    </a:lnTo>
                    <a:lnTo>
                      <a:pt x="16206" y="10347"/>
                    </a:lnTo>
                    <a:lnTo>
                      <a:pt x="16206" y="9528"/>
                    </a:lnTo>
                    <a:close/>
                    <a:moveTo>
                      <a:pt x="17162" y="9528"/>
                    </a:moveTo>
                    <a:lnTo>
                      <a:pt x="17162" y="10347"/>
                    </a:lnTo>
                    <a:lnTo>
                      <a:pt x="16697" y="10347"/>
                    </a:lnTo>
                    <a:lnTo>
                      <a:pt x="16697" y="9528"/>
                    </a:lnTo>
                    <a:close/>
                    <a:moveTo>
                      <a:pt x="17653" y="9528"/>
                    </a:moveTo>
                    <a:lnTo>
                      <a:pt x="17653" y="10347"/>
                    </a:lnTo>
                    <a:lnTo>
                      <a:pt x="17187" y="10347"/>
                    </a:lnTo>
                    <a:lnTo>
                      <a:pt x="17187" y="9528"/>
                    </a:lnTo>
                    <a:close/>
                    <a:moveTo>
                      <a:pt x="18143" y="9528"/>
                    </a:moveTo>
                    <a:lnTo>
                      <a:pt x="18143" y="10347"/>
                    </a:lnTo>
                    <a:lnTo>
                      <a:pt x="17677" y="10347"/>
                    </a:lnTo>
                    <a:lnTo>
                      <a:pt x="17677" y="9528"/>
                    </a:lnTo>
                    <a:close/>
                    <a:moveTo>
                      <a:pt x="18633" y="9528"/>
                    </a:moveTo>
                    <a:lnTo>
                      <a:pt x="18633" y="10347"/>
                    </a:lnTo>
                    <a:lnTo>
                      <a:pt x="18168" y="10347"/>
                    </a:lnTo>
                    <a:lnTo>
                      <a:pt x="18168" y="9528"/>
                    </a:lnTo>
                    <a:close/>
                    <a:moveTo>
                      <a:pt x="19124" y="9528"/>
                    </a:moveTo>
                    <a:lnTo>
                      <a:pt x="19124" y="10347"/>
                    </a:lnTo>
                    <a:lnTo>
                      <a:pt x="18658" y="10347"/>
                    </a:lnTo>
                    <a:lnTo>
                      <a:pt x="18658" y="9528"/>
                    </a:lnTo>
                    <a:close/>
                    <a:moveTo>
                      <a:pt x="19614" y="9528"/>
                    </a:moveTo>
                    <a:lnTo>
                      <a:pt x="19614" y="10347"/>
                    </a:lnTo>
                    <a:lnTo>
                      <a:pt x="19148" y="10347"/>
                    </a:lnTo>
                    <a:lnTo>
                      <a:pt x="19148" y="9528"/>
                    </a:lnTo>
                    <a:close/>
                    <a:moveTo>
                      <a:pt x="20105" y="9528"/>
                    </a:moveTo>
                    <a:lnTo>
                      <a:pt x="20105" y="10347"/>
                    </a:lnTo>
                    <a:lnTo>
                      <a:pt x="19639" y="10347"/>
                    </a:lnTo>
                    <a:lnTo>
                      <a:pt x="19639" y="9528"/>
                    </a:lnTo>
                    <a:close/>
                    <a:moveTo>
                      <a:pt x="20595" y="9528"/>
                    </a:moveTo>
                    <a:lnTo>
                      <a:pt x="20595" y="10347"/>
                    </a:lnTo>
                    <a:lnTo>
                      <a:pt x="20129" y="10347"/>
                    </a:lnTo>
                    <a:lnTo>
                      <a:pt x="20129" y="9528"/>
                    </a:lnTo>
                    <a:close/>
                    <a:moveTo>
                      <a:pt x="21085" y="9528"/>
                    </a:moveTo>
                    <a:lnTo>
                      <a:pt x="21085" y="10347"/>
                    </a:lnTo>
                    <a:lnTo>
                      <a:pt x="20619" y="10347"/>
                    </a:lnTo>
                    <a:lnTo>
                      <a:pt x="20619" y="9528"/>
                    </a:lnTo>
                    <a:close/>
                    <a:moveTo>
                      <a:pt x="21576" y="9528"/>
                    </a:moveTo>
                    <a:lnTo>
                      <a:pt x="21576" y="10347"/>
                    </a:lnTo>
                    <a:lnTo>
                      <a:pt x="21110" y="10347"/>
                    </a:lnTo>
                    <a:lnTo>
                      <a:pt x="21110" y="9528"/>
                    </a:lnTo>
                    <a:close/>
                    <a:moveTo>
                      <a:pt x="491" y="10390"/>
                    </a:moveTo>
                    <a:lnTo>
                      <a:pt x="491" y="11209"/>
                    </a:lnTo>
                    <a:lnTo>
                      <a:pt x="25" y="11209"/>
                    </a:lnTo>
                    <a:lnTo>
                      <a:pt x="25" y="10390"/>
                    </a:lnTo>
                    <a:close/>
                    <a:moveTo>
                      <a:pt x="981" y="10390"/>
                    </a:moveTo>
                    <a:lnTo>
                      <a:pt x="981" y="11209"/>
                    </a:lnTo>
                    <a:lnTo>
                      <a:pt x="515" y="11209"/>
                    </a:lnTo>
                    <a:lnTo>
                      <a:pt x="515" y="10390"/>
                    </a:lnTo>
                    <a:close/>
                    <a:moveTo>
                      <a:pt x="1471" y="10390"/>
                    </a:moveTo>
                    <a:lnTo>
                      <a:pt x="1471" y="11209"/>
                    </a:lnTo>
                    <a:lnTo>
                      <a:pt x="1005" y="11209"/>
                    </a:lnTo>
                    <a:lnTo>
                      <a:pt x="1005" y="10390"/>
                    </a:lnTo>
                    <a:close/>
                    <a:moveTo>
                      <a:pt x="1961" y="10390"/>
                    </a:moveTo>
                    <a:lnTo>
                      <a:pt x="1961" y="11209"/>
                    </a:lnTo>
                    <a:lnTo>
                      <a:pt x="1496" y="11209"/>
                    </a:lnTo>
                    <a:lnTo>
                      <a:pt x="1496" y="10390"/>
                    </a:lnTo>
                    <a:close/>
                    <a:moveTo>
                      <a:pt x="2452" y="10390"/>
                    </a:moveTo>
                    <a:lnTo>
                      <a:pt x="2452" y="11209"/>
                    </a:lnTo>
                    <a:lnTo>
                      <a:pt x="1986" y="11209"/>
                    </a:lnTo>
                    <a:lnTo>
                      <a:pt x="1986" y="10390"/>
                    </a:lnTo>
                    <a:close/>
                    <a:moveTo>
                      <a:pt x="2942" y="10390"/>
                    </a:moveTo>
                    <a:lnTo>
                      <a:pt x="2942" y="11209"/>
                    </a:lnTo>
                    <a:lnTo>
                      <a:pt x="2476" y="11209"/>
                    </a:lnTo>
                    <a:lnTo>
                      <a:pt x="2476" y="10390"/>
                    </a:lnTo>
                    <a:close/>
                    <a:moveTo>
                      <a:pt x="3433" y="10390"/>
                    </a:moveTo>
                    <a:lnTo>
                      <a:pt x="3433" y="11209"/>
                    </a:lnTo>
                    <a:lnTo>
                      <a:pt x="2967" y="11209"/>
                    </a:lnTo>
                    <a:lnTo>
                      <a:pt x="2967" y="10390"/>
                    </a:lnTo>
                    <a:close/>
                    <a:moveTo>
                      <a:pt x="3923" y="10390"/>
                    </a:moveTo>
                    <a:lnTo>
                      <a:pt x="3923" y="11209"/>
                    </a:lnTo>
                    <a:lnTo>
                      <a:pt x="3457" y="11209"/>
                    </a:lnTo>
                    <a:lnTo>
                      <a:pt x="3457" y="10390"/>
                    </a:lnTo>
                    <a:close/>
                    <a:moveTo>
                      <a:pt x="4413" y="10390"/>
                    </a:moveTo>
                    <a:lnTo>
                      <a:pt x="4413" y="11209"/>
                    </a:lnTo>
                    <a:lnTo>
                      <a:pt x="3947" y="11209"/>
                    </a:lnTo>
                    <a:lnTo>
                      <a:pt x="3947" y="10390"/>
                    </a:lnTo>
                    <a:close/>
                    <a:moveTo>
                      <a:pt x="4904" y="10390"/>
                    </a:moveTo>
                    <a:lnTo>
                      <a:pt x="4904" y="11209"/>
                    </a:lnTo>
                    <a:lnTo>
                      <a:pt x="4438" y="11209"/>
                    </a:lnTo>
                    <a:lnTo>
                      <a:pt x="4438" y="10390"/>
                    </a:lnTo>
                    <a:close/>
                    <a:moveTo>
                      <a:pt x="5394" y="10390"/>
                    </a:moveTo>
                    <a:lnTo>
                      <a:pt x="5394" y="11209"/>
                    </a:lnTo>
                    <a:lnTo>
                      <a:pt x="4928" y="11209"/>
                    </a:lnTo>
                    <a:lnTo>
                      <a:pt x="4928" y="10390"/>
                    </a:lnTo>
                    <a:close/>
                    <a:moveTo>
                      <a:pt x="5884" y="10390"/>
                    </a:moveTo>
                    <a:lnTo>
                      <a:pt x="5884" y="11209"/>
                    </a:lnTo>
                    <a:lnTo>
                      <a:pt x="5418" y="11209"/>
                    </a:lnTo>
                    <a:lnTo>
                      <a:pt x="5418" y="10390"/>
                    </a:lnTo>
                    <a:close/>
                    <a:moveTo>
                      <a:pt x="6375" y="10390"/>
                    </a:moveTo>
                    <a:lnTo>
                      <a:pt x="6375" y="11209"/>
                    </a:lnTo>
                    <a:lnTo>
                      <a:pt x="5909" y="11209"/>
                    </a:lnTo>
                    <a:lnTo>
                      <a:pt x="5909" y="10390"/>
                    </a:lnTo>
                    <a:close/>
                    <a:moveTo>
                      <a:pt x="6865" y="10390"/>
                    </a:moveTo>
                    <a:lnTo>
                      <a:pt x="6865" y="11209"/>
                    </a:lnTo>
                    <a:lnTo>
                      <a:pt x="6399" y="11209"/>
                    </a:lnTo>
                    <a:lnTo>
                      <a:pt x="6399" y="10390"/>
                    </a:lnTo>
                    <a:close/>
                    <a:moveTo>
                      <a:pt x="7355" y="10390"/>
                    </a:moveTo>
                    <a:lnTo>
                      <a:pt x="7355" y="11209"/>
                    </a:lnTo>
                    <a:lnTo>
                      <a:pt x="6890" y="11209"/>
                    </a:lnTo>
                    <a:lnTo>
                      <a:pt x="6890" y="10390"/>
                    </a:lnTo>
                    <a:close/>
                    <a:moveTo>
                      <a:pt x="7846" y="10390"/>
                    </a:moveTo>
                    <a:lnTo>
                      <a:pt x="7846" y="11209"/>
                    </a:lnTo>
                    <a:lnTo>
                      <a:pt x="7380" y="11209"/>
                    </a:lnTo>
                    <a:lnTo>
                      <a:pt x="7380" y="10390"/>
                    </a:lnTo>
                    <a:close/>
                    <a:moveTo>
                      <a:pt x="8336" y="10390"/>
                    </a:moveTo>
                    <a:lnTo>
                      <a:pt x="8336" y="11209"/>
                    </a:lnTo>
                    <a:lnTo>
                      <a:pt x="7870" y="11209"/>
                    </a:lnTo>
                    <a:lnTo>
                      <a:pt x="7870" y="10390"/>
                    </a:lnTo>
                    <a:close/>
                    <a:moveTo>
                      <a:pt x="8826" y="10390"/>
                    </a:moveTo>
                    <a:lnTo>
                      <a:pt x="8826" y="11209"/>
                    </a:lnTo>
                    <a:lnTo>
                      <a:pt x="8361" y="11209"/>
                    </a:lnTo>
                    <a:lnTo>
                      <a:pt x="8361" y="10390"/>
                    </a:lnTo>
                    <a:close/>
                    <a:moveTo>
                      <a:pt x="9317" y="10390"/>
                    </a:moveTo>
                    <a:lnTo>
                      <a:pt x="9317" y="11209"/>
                    </a:lnTo>
                    <a:lnTo>
                      <a:pt x="8851" y="11209"/>
                    </a:lnTo>
                    <a:lnTo>
                      <a:pt x="8851" y="10390"/>
                    </a:lnTo>
                    <a:close/>
                    <a:moveTo>
                      <a:pt x="9807" y="10390"/>
                    </a:moveTo>
                    <a:lnTo>
                      <a:pt x="9807" y="11209"/>
                    </a:lnTo>
                    <a:lnTo>
                      <a:pt x="9341" y="11209"/>
                    </a:lnTo>
                    <a:lnTo>
                      <a:pt x="9341" y="10390"/>
                    </a:lnTo>
                    <a:close/>
                    <a:moveTo>
                      <a:pt x="10297" y="10390"/>
                    </a:moveTo>
                    <a:lnTo>
                      <a:pt x="10297" y="11209"/>
                    </a:lnTo>
                    <a:lnTo>
                      <a:pt x="9832" y="11209"/>
                    </a:lnTo>
                    <a:lnTo>
                      <a:pt x="9832" y="10390"/>
                    </a:lnTo>
                    <a:close/>
                    <a:moveTo>
                      <a:pt x="10788" y="10390"/>
                    </a:moveTo>
                    <a:lnTo>
                      <a:pt x="10788" y="11209"/>
                    </a:lnTo>
                    <a:lnTo>
                      <a:pt x="10322" y="11209"/>
                    </a:lnTo>
                    <a:lnTo>
                      <a:pt x="10322" y="10390"/>
                    </a:lnTo>
                    <a:close/>
                    <a:moveTo>
                      <a:pt x="11278" y="10390"/>
                    </a:moveTo>
                    <a:lnTo>
                      <a:pt x="11278" y="11209"/>
                    </a:lnTo>
                    <a:lnTo>
                      <a:pt x="10812" y="11209"/>
                    </a:lnTo>
                    <a:lnTo>
                      <a:pt x="10812" y="10390"/>
                    </a:lnTo>
                    <a:close/>
                    <a:moveTo>
                      <a:pt x="11769" y="10390"/>
                    </a:moveTo>
                    <a:lnTo>
                      <a:pt x="11769" y="11209"/>
                    </a:lnTo>
                    <a:lnTo>
                      <a:pt x="11303" y="11209"/>
                    </a:lnTo>
                    <a:lnTo>
                      <a:pt x="11303" y="10390"/>
                    </a:lnTo>
                    <a:close/>
                    <a:moveTo>
                      <a:pt x="12259" y="10390"/>
                    </a:moveTo>
                    <a:lnTo>
                      <a:pt x="12259" y="11209"/>
                    </a:lnTo>
                    <a:lnTo>
                      <a:pt x="11793" y="11209"/>
                    </a:lnTo>
                    <a:lnTo>
                      <a:pt x="11793" y="10390"/>
                    </a:lnTo>
                    <a:close/>
                    <a:moveTo>
                      <a:pt x="12749" y="10390"/>
                    </a:moveTo>
                    <a:lnTo>
                      <a:pt x="12749" y="11209"/>
                    </a:lnTo>
                    <a:lnTo>
                      <a:pt x="12283" y="11209"/>
                    </a:lnTo>
                    <a:lnTo>
                      <a:pt x="12283" y="10390"/>
                    </a:lnTo>
                    <a:close/>
                    <a:moveTo>
                      <a:pt x="13240" y="10390"/>
                    </a:moveTo>
                    <a:lnTo>
                      <a:pt x="13240" y="11209"/>
                    </a:lnTo>
                    <a:lnTo>
                      <a:pt x="12774" y="11209"/>
                    </a:lnTo>
                    <a:lnTo>
                      <a:pt x="12774" y="10390"/>
                    </a:lnTo>
                    <a:close/>
                    <a:moveTo>
                      <a:pt x="13730" y="10390"/>
                    </a:moveTo>
                    <a:lnTo>
                      <a:pt x="13730" y="11209"/>
                    </a:lnTo>
                    <a:lnTo>
                      <a:pt x="13264" y="11209"/>
                    </a:lnTo>
                    <a:lnTo>
                      <a:pt x="13264" y="10390"/>
                    </a:lnTo>
                    <a:close/>
                    <a:moveTo>
                      <a:pt x="14220" y="10390"/>
                    </a:moveTo>
                    <a:lnTo>
                      <a:pt x="14220" y="11209"/>
                    </a:lnTo>
                    <a:lnTo>
                      <a:pt x="13754" y="11209"/>
                    </a:lnTo>
                    <a:lnTo>
                      <a:pt x="13754" y="10390"/>
                    </a:lnTo>
                    <a:close/>
                    <a:moveTo>
                      <a:pt x="14711" y="10390"/>
                    </a:moveTo>
                    <a:lnTo>
                      <a:pt x="14711" y="11209"/>
                    </a:lnTo>
                    <a:lnTo>
                      <a:pt x="14245" y="11209"/>
                    </a:lnTo>
                    <a:lnTo>
                      <a:pt x="14245" y="10390"/>
                    </a:lnTo>
                    <a:close/>
                    <a:moveTo>
                      <a:pt x="15201" y="10390"/>
                    </a:moveTo>
                    <a:lnTo>
                      <a:pt x="15201" y="11209"/>
                    </a:lnTo>
                    <a:lnTo>
                      <a:pt x="14735" y="11209"/>
                    </a:lnTo>
                    <a:lnTo>
                      <a:pt x="14735" y="10390"/>
                    </a:lnTo>
                    <a:close/>
                    <a:moveTo>
                      <a:pt x="15691" y="10390"/>
                    </a:moveTo>
                    <a:lnTo>
                      <a:pt x="15691" y="11209"/>
                    </a:lnTo>
                    <a:lnTo>
                      <a:pt x="15226" y="11209"/>
                    </a:lnTo>
                    <a:lnTo>
                      <a:pt x="15226" y="10390"/>
                    </a:lnTo>
                    <a:close/>
                    <a:moveTo>
                      <a:pt x="16182" y="10390"/>
                    </a:moveTo>
                    <a:lnTo>
                      <a:pt x="16182" y="11209"/>
                    </a:lnTo>
                    <a:lnTo>
                      <a:pt x="15716" y="11209"/>
                    </a:lnTo>
                    <a:lnTo>
                      <a:pt x="15716" y="10390"/>
                    </a:lnTo>
                    <a:close/>
                    <a:moveTo>
                      <a:pt x="16672" y="10390"/>
                    </a:moveTo>
                    <a:lnTo>
                      <a:pt x="16672" y="11209"/>
                    </a:lnTo>
                    <a:lnTo>
                      <a:pt x="16206" y="11209"/>
                    </a:lnTo>
                    <a:lnTo>
                      <a:pt x="16206" y="10390"/>
                    </a:lnTo>
                    <a:close/>
                    <a:moveTo>
                      <a:pt x="17162" y="10390"/>
                    </a:moveTo>
                    <a:lnTo>
                      <a:pt x="17162" y="11209"/>
                    </a:lnTo>
                    <a:lnTo>
                      <a:pt x="16697" y="11209"/>
                    </a:lnTo>
                    <a:lnTo>
                      <a:pt x="16697" y="10390"/>
                    </a:lnTo>
                    <a:close/>
                    <a:moveTo>
                      <a:pt x="17653" y="10390"/>
                    </a:moveTo>
                    <a:lnTo>
                      <a:pt x="17653" y="11209"/>
                    </a:lnTo>
                    <a:lnTo>
                      <a:pt x="17187" y="11209"/>
                    </a:lnTo>
                    <a:lnTo>
                      <a:pt x="17187" y="10390"/>
                    </a:lnTo>
                    <a:close/>
                    <a:moveTo>
                      <a:pt x="18143" y="10390"/>
                    </a:moveTo>
                    <a:lnTo>
                      <a:pt x="18143" y="11209"/>
                    </a:lnTo>
                    <a:lnTo>
                      <a:pt x="17677" y="11209"/>
                    </a:lnTo>
                    <a:lnTo>
                      <a:pt x="17677" y="10390"/>
                    </a:lnTo>
                    <a:close/>
                    <a:moveTo>
                      <a:pt x="18633" y="10390"/>
                    </a:moveTo>
                    <a:lnTo>
                      <a:pt x="18633" y="11209"/>
                    </a:lnTo>
                    <a:lnTo>
                      <a:pt x="18168" y="11209"/>
                    </a:lnTo>
                    <a:lnTo>
                      <a:pt x="18168" y="10390"/>
                    </a:lnTo>
                    <a:close/>
                    <a:moveTo>
                      <a:pt x="19124" y="10390"/>
                    </a:moveTo>
                    <a:lnTo>
                      <a:pt x="19124" y="11209"/>
                    </a:lnTo>
                    <a:lnTo>
                      <a:pt x="18658" y="11209"/>
                    </a:lnTo>
                    <a:lnTo>
                      <a:pt x="18658" y="10390"/>
                    </a:lnTo>
                    <a:close/>
                    <a:moveTo>
                      <a:pt x="19614" y="10390"/>
                    </a:moveTo>
                    <a:lnTo>
                      <a:pt x="19614" y="11209"/>
                    </a:lnTo>
                    <a:lnTo>
                      <a:pt x="19148" y="11209"/>
                    </a:lnTo>
                    <a:lnTo>
                      <a:pt x="19148" y="10390"/>
                    </a:lnTo>
                    <a:close/>
                    <a:moveTo>
                      <a:pt x="20105" y="10390"/>
                    </a:moveTo>
                    <a:lnTo>
                      <a:pt x="20105" y="11209"/>
                    </a:lnTo>
                    <a:lnTo>
                      <a:pt x="19639" y="11209"/>
                    </a:lnTo>
                    <a:lnTo>
                      <a:pt x="19639" y="10390"/>
                    </a:lnTo>
                    <a:close/>
                    <a:moveTo>
                      <a:pt x="20595" y="10390"/>
                    </a:moveTo>
                    <a:lnTo>
                      <a:pt x="20595" y="11209"/>
                    </a:lnTo>
                    <a:lnTo>
                      <a:pt x="20129" y="11209"/>
                    </a:lnTo>
                    <a:lnTo>
                      <a:pt x="20129" y="10390"/>
                    </a:lnTo>
                    <a:close/>
                    <a:moveTo>
                      <a:pt x="21085" y="10390"/>
                    </a:moveTo>
                    <a:lnTo>
                      <a:pt x="21085" y="11209"/>
                    </a:lnTo>
                    <a:lnTo>
                      <a:pt x="20619" y="11209"/>
                    </a:lnTo>
                    <a:lnTo>
                      <a:pt x="20619" y="10390"/>
                    </a:lnTo>
                    <a:close/>
                    <a:moveTo>
                      <a:pt x="21576" y="10390"/>
                    </a:moveTo>
                    <a:lnTo>
                      <a:pt x="21576" y="11209"/>
                    </a:lnTo>
                    <a:lnTo>
                      <a:pt x="21110" y="11209"/>
                    </a:lnTo>
                    <a:lnTo>
                      <a:pt x="21110" y="10390"/>
                    </a:lnTo>
                    <a:close/>
                    <a:moveTo>
                      <a:pt x="491" y="11252"/>
                    </a:moveTo>
                    <a:lnTo>
                      <a:pt x="491" y="12071"/>
                    </a:lnTo>
                    <a:lnTo>
                      <a:pt x="25" y="12071"/>
                    </a:lnTo>
                    <a:lnTo>
                      <a:pt x="25" y="11252"/>
                    </a:lnTo>
                    <a:close/>
                    <a:moveTo>
                      <a:pt x="981" y="11252"/>
                    </a:moveTo>
                    <a:lnTo>
                      <a:pt x="981" y="12071"/>
                    </a:lnTo>
                    <a:lnTo>
                      <a:pt x="515" y="12071"/>
                    </a:lnTo>
                    <a:lnTo>
                      <a:pt x="515" y="11252"/>
                    </a:lnTo>
                    <a:close/>
                    <a:moveTo>
                      <a:pt x="1471" y="11252"/>
                    </a:moveTo>
                    <a:lnTo>
                      <a:pt x="1471" y="12071"/>
                    </a:lnTo>
                    <a:lnTo>
                      <a:pt x="1005" y="12071"/>
                    </a:lnTo>
                    <a:lnTo>
                      <a:pt x="1005" y="11252"/>
                    </a:lnTo>
                    <a:close/>
                    <a:moveTo>
                      <a:pt x="1961" y="11252"/>
                    </a:moveTo>
                    <a:lnTo>
                      <a:pt x="1961" y="12071"/>
                    </a:lnTo>
                    <a:lnTo>
                      <a:pt x="1496" y="12071"/>
                    </a:lnTo>
                    <a:lnTo>
                      <a:pt x="1496" y="11252"/>
                    </a:lnTo>
                    <a:close/>
                    <a:moveTo>
                      <a:pt x="2452" y="11252"/>
                    </a:moveTo>
                    <a:lnTo>
                      <a:pt x="2452" y="12071"/>
                    </a:lnTo>
                    <a:lnTo>
                      <a:pt x="1986" y="12071"/>
                    </a:lnTo>
                    <a:lnTo>
                      <a:pt x="1986" y="11252"/>
                    </a:lnTo>
                    <a:close/>
                    <a:moveTo>
                      <a:pt x="2942" y="11252"/>
                    </a:moveTo>
                    <a:lnTo>
                      <a:pt x="2942" y="12071"/>
                    </a:lnTo>
                    <a:lnTo>
                      <a:pt x="2476" y="12071"/>
                    </a:lnTo>
                    <a:lnTo>
                      <a:pt x="2476" y="11252"/>
                    </a:lnTo>
                    <a:close/>
                    <a:moveTo>
                      <a:pt x="3433" y="11252"/>
                    </a:moveTo>
                    <a:lnTo>
                      <a:pt x="3433" y="12071"/>
                    </a:lnTo>
                    <a:lnTo>
                      <a:pt x="2967" y="12071"/>
                    </a:lnTo>
                    <a:lnTo>
                      <a:pt x="2967" y="11252"/>
                    </a:lnTo>
                    <a:close/>
                    <a:moveTo>
                      <a:pt x="3923" y="11252"/>
                    </a:moveTo>
                    <a:lnTo>
                      <a:pt x="3923" y="12071"/>
                    </a:lnTo>
                    <a:lnTo>
                      <a:pt x="3457" y="12071"/>
                    </a:lnTo>
                    <a:lnTo>
                      <a:pt x="3457" y="11252"/>
                    </a:lnTo>
                    <a:close/>
                    <a:moveTo>
                      <a:pt x="4413" y="11252"/>
                    </a:moveTo>
                    <a:lnTo>
                      <a:pt x="4413" y="12071"/>
                    </a:lnTo>
                    <a:lnTo>
                      <a:pt x="3947" y="12071"/>
                    </a:lnTo>
                    <a:lnTo>
                      <a:pt x="3947" y="11252"/>
                    </a:lnTo>
                    <a:close/>
                    <a:moveTo>
                      <a:pt x="4904" y="11252"/>
                    </a:moveTo>
                    <a:lnTo>
                      <a:pt x="4904" y="12071"/>
                    </a:lnTo>
                    <a:lnTo>
                      <a:pt x="4438" y="12071"/>
                    </a:lnTo>
                    <a:lnTo>
                      <a:pt x="4438" y="11252"/>
                    </a:lnTo>
                    <a:close/>
                    <a:moveTo>
                      <a:pt x="5394" y="11252"/>
                    </a:moveTo>
                    <a:lnTo>
                      <a:pt x="5394" y="12071"/>
                    </a:lnTo>
                    <a:lnTo>
                      <a:pt x="4928" y="12071"/>
                    </a:lnTo>
                    <a:lnTo>
                      <a:pt x="4928" y="11252"/>
                    </a:lnTo>
                    <a:close/>
                    <a:moveTo>
                      <a:pt x="5884" y="11252"/>
                    </a:moveTo>
                    <a:lnTo>
                      <a:pt x="5884" y="12071"/>
                    </a:lnTo>
                    <a:lnTo>
                      <a:pt x="5418" y="12071"/>
                    </a:lnTo>
                    <a:lnTo>
                      <a:pt x="5418" y="11252"/>
                    </a:lnTo>
                    <a:close/>
                    <a:moveTo>
                      <a:pt x="6375" y="11252"/>
                    </a:moveTo>
                    <a:lnTo>
                      <a:pt x="6375" y="12071"/>
                    </a:lnTo>
                    <a:lnTo>
                      <a:pt x="5909" y="12071"/>
                    </a:lnTo>
                    <a:lnTo>
                      <a:pt x="5909" y="11252"/>
                    </a:lnTo>
                    <a:close/>
                    <a:moveTo>
                      <a:pt x="6865" y="11252"/>
                    </a:moveTo>
                    <a:lnTo>
                      <a:pt x="6865" y="12071"/>
                    </a:lnTo>
                    <a:lnTo>
                      <a:pt x="6399" y="12071"/>
                    </a:lnTo>
                    <a:lnTo>
                      <a:pt x="6399" y="11252"/>
                    </a:lnTo>
                    <a:close/>
                    <a:moveTo>
                      <a:pt x="7355" y="11252"/>
                    </a:moveTo>
                    <a:lnTo>
                      <a:pt x="7355" y="12071"/>
                    </a:lnTo>
                    <a:lnTo>
                      <a:pt x="6890" y="12071"/>
                    </a:lnTo>
                    <a:lnTo>
                      <a:pt x="6890" y="11252"/>
                    </a:lnTo>
                    <a:close/>
                    <a:moveTo>
                      <a:pt x="7846" y="11252"/>
                    </a:moveTo>
                    <a:lnTo>
                      <a:pt x="7846" y="12071"/>
                    </a:lnTo>
                    <a:lnTo>
                      <a:pt x="7380" y="12071"/>
                    </a:lnTo>
                    <a:lnTo>
                      <a:pt x="7380" y="11252"/>
                    </a:lnTo>
                    <a:close/>
                    <a:moveTo>
                      <a:pt x="8336" y="11252"/>
                    </a:moveTo>
                    <a:lnTo>
                      <a:pt x="8336" y="12071"/>
                    </a:lnTo>
                    <a:lnTo>
                      <a:pt x="7870" y="12071"/>
                    </a:lnTo>
                    <a:lnTo>
                      <a:pt x="7870" y="11252"/>
                    </a:lnTo>
                    <a:close/>
                    <a:moveTo>
                      <a:pt x="8826" y="11252"/>
                    </a:moveTo>
                    <a:lnTo>
                      <a:pt x="8826" y="12071"/>
                    </a:lnTo>
                    <a:lnTo>
                      <a:pt x="8361" y="12071"/>
                    </a:lnTo>
                    <a:lnTo>
                      <a:pt x="8361" y="11252"/>
                    </a:lnTo>
                    <a:close/>
                    <a:moveTo>
                      <a:pt x="9317" y="11252"/>
                    </a:moveTo>
                    <a:lnTo>
                      <a:pt x="9317" y="12071"/>
                    </a:lnTo>
                    <a:lnTo>
                      <a:pt x="8851" y="12071"/>
                    </a:lnTo>
                    <a:lnTo>
                      <a:pt x="8851" y="11252"/>
                    </a:lnTo>
                    <a:close/>
                    <a:moveTo>
                      <a:pt x="9807" y="11252"/>
                    </a:moveTo>
                    <a:lnTo>
                      <a:pt x="9807" y="12071"/>
                    </a:lnTo>
                    <a:lnTo>
                      <a:pt x="9341" y="12071"/>
                    </a:lnTo>
                    <a:lnTo>
                      <a:pt x="9341" y="11252"/>
                    </a:lnTo>
                    <a:close/>
                    <a:moveTo>
                      <a:pt x="10297" y="11252"/>
                    </a:moveTo>
                    <a:lnTo>
                      <a:pt x="10297" y="12071"/>
                    </a:lnTo>
                    <a:lnTo>
                      <a:pt x="9832" y="12071"/>
                    </a:lnTo>
                    <a:lnTo>
                      <a:pt x="9832" y="11252"/>
                    </a:lnTo>
                    <a:close/>
                    <a:moveTo>
                      <a:pt x="10788" y="11252"/>
                    </a:moveTo>
                    <a:lnTo>
                      <a:pt x="10788" y="12071"/>
                    </a:lnTo>
                    <a:lnTo>
                      <a:pt x="10322" y="12071"/>
                    </a:lnTo>
                    <a:lnTo>
                      <a:pt x="10322" y="11252"/>
                    </a:lnTo>
                    <a:close/>
                    <a:moveTo>
                      <a:pt x="11278" y="11252"/>
                    </a:moveTo>
                    <a:lnTo>
                      <a:pt x="11278" y="12071"/>
                    </a:lnTo>
                    <a:lnTo>
                      <a:pt x="10812" y="12071"/>
                    </a:lnTo>
                    <a:lnTo>
                      <a:pt x="10812" y="11252"/>
                    </a:lnTo>
                    <a:close/>
                    <a:moveTo>
                      <a:pt x="11769" y="11252"/>
                    </a:moveTo>
                    <a:lnTo>
                      <a:pt x="11769" y="12071"/>
                    </a:lnTo>
                    <a:lnTo>
                      <a:pt x="11303" y="12071"/>
                    </a:lnTo>
                    <a:lnTo>
                      <a:pt x="11303" y="11252"/>
                    </a:lnTo>
                    <a:close/>
                    <a:moveTo>
                      <a:pt x="12259" y="11252"/>
                    </a:moveTo>
                    <a:lnTo>
                      <a:pt x="12259" y="12071"/>
                    </a:lnTo>
                    <a:lnTo>
                      <a:pt x="11793" y="12071"/>
                    </a:lnTo>
                    <a:lnTo>
                      <a:pt x="11793" y="11252"/>
                    </a:lnTo>
                    <a:close/>
                    <a:moveTo>
                      <a:pt x="12749" y="11252"/>
                    </a:moveTo>
                    <a:lnTo>
                      <a:pt x="12749" y="12071"/>
                    </a:lnTo>
                    <a:lnTo>
                      <a:pt x="12283" y="12071"/>
                    </a:lnTo>
                    <a:lnTo>
                      <a:pt x="12283" y="11252"/>
                    </a:lnTo>
                    <a:close/>
                    <a:moveTo>
                      <a:pt x="13240" y="11252"/>
                    </a:moveTo>
                    <a:lnTo>
                      <a:pt x="13240" y="12071"/>
                    </a:lnTo>
                    <a:lnTo>
                      <a:pt x="12774" y="12071"/>
                    </a:lnTo>
                    <a:lnTo>
                      <a:pt x="12774" y="11252"/>
                    </a:lnTo>
                    <a:close/>
                    <a:moveTo>
                      <a:pt x="13730" y="11252"/>
                    </a:moveTo>
                    <a:lnTo>
                      <a:pt x="13730" y="12071"/>
                    </a:lnTo>
                    <a:lnTo>
                      <a:pt x="13264" y="12071"/>
                    </a:lnTo>
                    <a:lnTo>
                      <a:pt x="13264" y="11252"/>
                    </a:lnTo>
                    <a:close/>
                    <a:moveTo>
                      <a:pt x="14220" y="11252"/>
                    </a:moveTo>
                    <a:lnTo>
                      <a:pt x="14220" y="12071"/>
                    </a:lnTo>
                    <a:lnTo>
                      <a:pt x="13754" y="12071"/>
                    </a:lnTo>
                    <a:lnTo>
                      <a:pt x="13754" y="11252"/>
                    </a:lnTo>
                    <a:close/>
                    <a:moveTo>
                      <a:pt x="14711" y="11252"/>
                    </a:moveTo>
                    <a:lnTo>
                      <a:pt x="14711" y="12071"/>
                    </a:lnTo>
                    <a:lnTo>
                      <a:pt x="14245" y="12071"/>
                    </a:lnTo>
                    <a:lnTo>
                      <a:pt x="14245" y="11252"/>
                    </a:lnTo>
                    <a:close/>
                    <a:moveTo>
                      <a:pt x="15201" y="11252"/>
                    </a:moveTo>
                    <a:lnTo>
                      <a:pt x="15201" y="12071"/>
                    </a:lnTo>
                    <a:lnTo>
                      <a:pt x="14735" y="12071"/>
                    </a:lnTo>
                    <a:lnTo>
                      <a:pt x="14735" y="11252"/>
                    </a:lnTo>
                    <a:close/>
                    <a:moveTo>
                      <a:pt x="15691" y="11252"/>
                    </a:moveTo>
                    <a:lnTo>
                      <a:pt x="15691" y="12071"/>
                    </a:lnTo>
                    <a:lnTo>
                      <a:pt x="15226" y="12071"/>
                    </a:lnTo>
                    <a:lnTo>
                      <a:pt x="15226" y="11252"/>
                    </a:lnTo>
                    <a:close/>
                    <a:moveTo>
                      <a:pt x="16182" y="11252"/>
                    </a:moveTo>
                    <a:lnTo>
                      <a:pt x="16182" y="12071"/>
                    </a:lnTo>
                    <a:lnTo>
                      <a:pt x="15716" y="12071"/>
                    </a:lnTo>
                    <a:lnTo>
                      <a:pt x="15716" y="11252"/>
                    </a:lnTo>
                    <a:close/>
                    <a:moveTo>
                      <a:pt x="16672" y="11252"/>
                    </a:moveTo>
                    <a:lnTo>
                      <a:pt x="16672" y="12071"/>
                    </a:lnTo>
                    <a:lnTo>
                      <a:pt x="16206" y="12071"/>
                    </a:lnTo>
                    <a:lnTo>
                      <a:pt x="16206" y="11252"/>
                    </a:lnTo>
                    <a:close/>
                    <a:moveTo>
                      <a:pt x="17162" y="11252"/>
                    </a:moveTo>
                    <a:lnTo>
                      <a:pt x="17162" y="12071"/>
                    </a:lnTo>
                    <a:lnTo>
                      <a:pt x="16697" y="12071"/>
                    </a:lnTo>
                    <a:lnTo>
                      <a:pt x="16697" y="11252"/>
                    </a:lnTo>
                    <a:close/>
                    <a:moveTo>
                      <a:pt x="17653" y="11252"/>
                    </a:moveTo>
                    <a:lnTo>
                      <a:pt x="17653" y="12071"/>
                    </a:lnTo>
                    <a:lnTo>
                      <a:pt x="17187" y="12071"/>
                    </a:lnTo>
                    <a:lnTo>
                      <a:pt x="17187" y="11252"/>
                    </a:lnTo>
                    <a:close/>
                    <a:moveTo>
                      <a:pt x="18143" y="11252"/>
                    </a:moveTo>
                    <a:lnTo>
                      <a:pt x="18143" y="12071"/>
                    </a:lnTo>
                    <a:lnTo>
                      <a:pt x="17677" y="12071"/>
                    </a:lnTo>
                    <a:lnTo>
                      <a:pt x="17677" y="11252"/>
                    </a:lnTo>
                    <a:close/>
                    <a:moveTo>
                      <a:pt x="18633" y="11252"/>
                    </a:moveTo>
                    <a:lnTo>
                      <a:pt x="18633" y="12071"/>
                    </a:lnTo>
                    <a:lnTo>
                      <a:pt x="18168" y="12071"/>
                    </a:lnTo>
                    <a:lnTo>
                      <a:pt x="18168" y="11252"/>
                    </a:lnTo>
                    <a:close/>
                    <a:moveTo>
                      <a:pt x="19124" y="11252"/>
                    </a:moveTo>
                    <a:lnTo>
                      <a:pt x="19124" y="12071"/>
                    </a:lnTo>
                    <a:lnTo>
                      <a:pt x="18658" y="12071"/>
                    </a:lnTo>
                    <a:lnTo>
                      <a:pt x="18658" y="11252"/>
                    </a:lnTo>
                    <a:close/>
                    <a:moveTo>
                      <a:pt x="19614" y="11252"/>
                    </a:moveTo>
                    <a:lnTo>
                      <a:pt x="19614" y="12071"/>
                    </a:lnTo>
                    <a:lnTo>
                      <a:pt x="19148" y="12071"/>
                    </a:lnTo>
                    <a:lnTo>
                      <a:pt x="19148" y="11252"/>
                    </a:lnTo>
                    <a:close/>
                    <a:moveTo>
                      <a:pt x="20105" y="11252"/>
                    </a:moveTo>
                    <a:lnTo>
                      <a:pt x="20105" y="12071"/>
                    </a:lnTo>
                    <a:lnTo>
                      <a:pt x="19639" y="12071"/>
                    </a:lnTo>
                    <a:lnTo>
                      <a:pt x="19639" y="11252"/>
                    </a:lnTo>
                    <a:close/>
                    <a:moveTo>
                      <a:pt x="20595" y="11252"/>
                    </a:moveTo>
                    <a:lnTo>
                      <a:pt x="20595" y="12071"/>
                    </a:lnTo>
                    <a:lnTo>
                      <a:pt x="20129" y="12071"/>
                    </a:lnTo>
                    <a:lnTo>
                      <a:pt x="20129" y="11252"/>
                    </a:lnTo>
                    <a:close/>
                    <a:moveTo>
                      <a:pt x="21085" y="11252"/>
                    </a:moveTo>
                    <a:lnTo>
                      <a:pt x="21085" y="12071"/>
                    </a:lnTo>
                    <a:lnTo>
                      <a:pt x="20619" y="12071"/>
                    </a:lnTo>
                    <a:lnTo>
                      <a:pt x="20619" y="11252"/>
                    </a:lnTo>
                    <a:close/>
                    <a:moveTo>
                      <a:pt x="21576" y="11252"/>
                    </a:moveTo>
                    <a:lnTo>
                      <a:pt x="21576" y="12071"/>
                    </a:lnTo>
                    <a:lnTo>
                      <a:pt x="21110" y="12071"/>
                    </a:lnTo>
                    <a:lnTo>
                      <a:pt x="21110" y="11252"/>
                    </a:lnTo>
                    <a:close/>
                    <a:moveTo>
                      <a:pt x="491" y="12115"/>
                    </a:moveTo>
                    <a:lnTo>
                      <a:pt x="491" y="12934"/>
                    </a:lnTo>
                    <a:lnTo>
                      <a:pt x="25" y="12934"/>
                    </a:lnTo>
                    <a:lnTo>
                      <a:pt x="25" y="12115"/>
                    </a:lnTo>
                    <a:close/>
                    <a:moveTo>
                      <a:pt x="981" y="12115"/>
                    </a:moveTo>
                    <a:lnTo>
                      <a:pt x="981" y="12934"/>
                    </a:lnTo>
                    <a:lnTo>
                      <a:pt x="515" y="12934"/>
                    </a:lnTo>
                    <a:lnTo>
                      <a:pt x="515" y="12115"/>
                    </a:lnTo>
                    <a:close/>
                    <a:moveTo>
                      <a:pt x="1471" y="12115"/>
                    </a:moveTo>
                    <a:lnTo>
                      <a:pt x="1471" y="12934"/>
                    </a:lnTo>
                    <a:lnTo>
                      <a:pt x="1005" y="12934"/>
                    </a:lnTo>
                    <a:lnTo>
                      <a:pt x="1005" y="12115"/>
                    </a:lnTo>
                    <a:close/>
                    <a:moveTo>
                      <a:pt x="1961" y="12115"/>
                    </a:moveTo>
                    <a:lnTo>
                      <a:pt x="1961" y="12934"/>
                    </a:lnTo>
                    <a:lnTo>
                      <a:pt x="1496" y="12934"/>
                    </a:lnTo>
                    <a:lnTo>
                      <a:pt x="1496" y="12115"/>
                    </a:lnTo>
                    <a:close/>
                    <a:moveTo>
                      <a:pt x="2452" y="12115"/>
                    </a:moveTo>
                    <a:lnTo>
                      <a:pt x="2452" y="12934"/>
                    </a:lnTo>
                    <a:lnTo>
                      <a:pt x="1986" y="12934"/>
                    </a:lnTo>
                    <a:lnTo>
                      <a:pt x="1986" y="12115"/>
                    </a:lnTo>
                    <a:close/>
                    <a:moveTo>
                      <a:pt x="2942" y="12115"/>
                    </a:moveTo>
                    <a:lnTo>
                      <a:pt x="2942" y="12934"/>
                    </a:lnTo>
                    <a:lnTo>
                      <a:pt x="2476" y="12934"/>
                    </a:lnTo>
                    <a:lnTo>
                      <a:pt x="2476" y="12115"/>
                    </a:lnTo>
                    <a:close/>
                    <a:moveTo>
                      <a:pt x="3433" y="12115"/>
                    </a:moveTo>
                    <a:lnTo>
                      <a:pt x="3433" y="12934"/>
                    </a:lnTo>
                    <a:lnTo>
                      <a:pt x="2967" y="12934"/>
                    </a:lnTo>
                    <a:lnTo>
                      <a:pt x="2967" y="12115"/>
                    </a:lnTo>
                    <a:close/>
                    <a:moveTo>
                      <a:pt x="3923" y="12115"/>
                    </a:moveTo>
                    <a:lnTo>
                      <a:pt x="3923" y="12934"/>
                    </a:lnTo>
                    <a:lnTo>
                      <a:pt x="3457" y="12934"/>
                    </a:lnTo>
                    <a:lnTo>
                      <a:pt x="3457" y="12115"/>
                    </a:lnTo>
                    <a:close/>
                    <a:moveTo>
                      <a:pt x="4413" y="12115"/>
                    </a:moveTo>
                    <a:lnTo>
                      <a:pt x="4413" y="12934"/>
                    </a:lnTo>
                    <a:lnTo>
                      <a:pt x="3947" y="12934"/>
                    </a:lnTo>
                    <a:lnTo>
                      <a:pt x="3947" y="12115"/>
                    </a:lnTo>
                    <a:close/>
                    <a:moveTo>
                      <a:pt x="4904" y="12115"/>
                    </a:moveTo>
                    <a:lnTo>
                      <a:pt x="4904" y="12934"/>
                    </a:lnTo>
                    <a:lnTo>
                      <a:pt x="4438" y="12934"/>
                    </a:lnTo>
                    <a:lnTo>
                      <a:pt x="4438" y="12115"/>
                    </a:lnTo>
                    <a:close/>
                    <a:moveTo>
                      <a:pt x="5394" y="12115"/>
                    </a:moveTo>
                    <a:lnTo>
                      <a:pt x="5394" y="12934"/>
                    </a:lnTo>
                    <a:lnTo>
                      <a:pt x="4928" y="12934"/>
                    </a:lnTo>
                    <a:lnTo>
                      <a:pt x="4928" y="12115"/>
                    </a:lnTo>
                    <a:close/>
                    <a:moveTo>
                      <a:pt x="5884" y="12115"/>
                    </a:moveTo>
                    <a:lnTo>
                      <a:pt x="5884" y="12934"/>
                    </a:lnTo>
                    <a:lnTo>
                      <a:pt x="5418" y="12934"/>
                    </a:lnTo>
                    <a:lnTo>
                      <a:pt x="5418" y="12115"/>
                    </a:lnTo>
                    <a:close/>
                    <a:moveTo>
                      <a:pt x="6375" y="12115"/>
                    </a:moveTo>
                    <a:lnTo>
                      <a:pt x="6375" y="12934"/>
                    </a:lnTo>
                    <a:lnTo>
                      <a:pt x="5909" y="12934"/>
                    </a:lnTo>
                    <a:lnTo>
                      <a:pt x="5909" y="12115"/>
                    </a:lnTo>
                    <a:close/>
                    <a:moveTo>
                      <a:pt x="6865" y="12115"/>
                    </a:moveTo>
                    <a:lnTo>
                      <a:pt x="6865" y="12934"/>
                    </a:lnTo>
                    <a:lnTo>
                      <a:pt x="6399" y="12934"/>
                    </a:lnTo>
                    <a:lnTo>
                      <a:pt x="6399" y="12115"/>
                    </a:lnTo>
                    <a:close/>
                    <a:moveTo>
                      <a:pt x="7355" y="12115"/>
                    </a:moveTo>
                    <a:lnTo>
                      <a:pt x="7355" y="12934"/>
                    </a:lnTo>
                    <a:lnTo>
                      <a:pt x="6890" y="12934"/>
                    </a:lnTo>
                    <a:lnTo>
                      <a:pt x="6890" y="12115"/>
                    </a:lnTo>
                    <a:close/>
                    <a:moveTo>
                      <a:pt x="12749" y="12115"/>
                    </a:moveTo>
                    <a:lnTo>
                      <a:pt x="12749" y="12934"/>
                    </a:lnTo>
                    <a:lnTo>
                      <a:pt x="12283" y="12934"/>
                    </a:lnTo>
                    <a:lnTo>
                      <a:pt x="12283" y="12115"/>
                    </a:lnTo>
                    <a:close/>
                    <a:moveTo>
                      <a:pt x="13240" y="12115"/>
                    </a:moveTo>
                    <a:lnTo>
                      <a:pt x="13240" y="12934"/>
                    </a:lnTo>
                    <a:lnTo>
                      <a:pt x="12774" y="12934"/>
                    </a:lnTo>
                    <a:lnTo>
                      <a:pt x="12774" y="12115"/>
                    </a:lnTo>
                    <a:close/>
                    <a:moveTo>
                      <a:pt x="13730" y="12115"/>
                    </a:moveTo>
                    <a:lnTo>
                      <a:pt x="13730" y="12934"/>
                    </a:lnTo>
                    <a:lnTo>
                      <a:pt x="13264" y="12934"/>
                    </a:lnTo>
                    <a:lnTo>
                      <a:pt x="13264" y="12115"/>
                    </a:lnTo>
                    <a:close/>
                    <a:moveTo>
                      <a:pt x="14220" y="12115"/>
                    </a:moveTo>
                    <a:lnTo>
                      <a:pt x="14220" y="12934"/>
                    </a:lnTo>
                    <a:lnTo>
                      <a:pt x="13754" y="12934"/>
                    </a:lnTo>
                    <a:lnTo>
                      <a:pt x="13754" y="12115"/>
                    </a:lnTo>
                    <a:close/>
                    <a:moveTo>
                      <a:pt x="14711" y="12115"/>
                    </a:moveTo>
                    <a:lnTo>
                      <a:pt x="14711" y="12934"/>
                    </a:lnTo>
                    <a:lnTo>
                      <a:pt x="14245" y="12934"/>
                    </a:lnTo>
                    <a:lnTo>
                      <a:pt x="14245" y="12115"/>
                    </a:lnTo>
                    <a:close/>
                    <a:moveTo>
                      <a:pt x="15201" y="12115"/>
                    </a:moveTo>
                    <a:lnTo>
                      <a:pt x="15201" y="12934"/>
                    </a:lnTo>
                    <a:lnTo>
                      <a:pt x="14735" y="12934"/>
                    </a:lnTo>
                    <a:lnTo>
                      <a:pt x="14735" y="12115"/>
                    </a:lnTo>
                    <a:close/>
                    <a:moveTo>
                      <a:pt x="15691" y="12115"/>
                    </a:moveTo>
                    <a:lnTo>
                      <a:pt x="15691" y="12934"/>
                    </a:lnTo>
                    <a:lnTo>
                      <a:pt x="15226" y="12934"/>
                    </a:lnTo>
                    <a:lnTo>
                      <a:pt x="15226" y="12115"/>
                    </a:lnTo>
                    <a:close/>
                    <a:moveTo>
                      <a:pt x="16182" y="12115"/>
                    </a:moveTo>
                    <a:lnTo>
                      <a:pt x="16182" y="12934"/>
                    </a:lnTo>
                    <a:lnTo>
                      <a:pt x="15716" y="12934"/>
                    </a:lnTo>
                    <a:lnTo>
                      <a:pt x="15716" y="12115"/>
                    </a:lnTo>
                    <a:close/>
                    <a:moveTo>
                      <a:pt x="16672" y="12115"/>
                    </a:moveTo>
                    <a:lnTo>
                      <a:pt x="16672" y="12934"/>
                    </a:lnTo>
                    <a:lnTo>
                      <a:pt x="16206" y="12934"/>
                    </a:lnTo>
                    <a:lnTo>
                      <a:pt x="16206" y="12115"/>
                    </a:lnTo>
                    <a:close/>
                    <a:moveTo>
                      <a:pt x="7846" y="12115"/>
                    </a:moveTo>
                    <a:lnTo>
                      <a:pt x="7846" y="12934"/>
                    </a:lnTo>
                    <a:lnTo>
                      <a:pt x="7380" y="12934"/>
                    </a:lnTo>
                    <a:lnTo>
                      <a:pt x="7380" y="12115"/>
                    </a:lnTo>
                    <a:close/>
                    <a:moveTo>
                      <a:pt x="8336" y="12115"/>
                    </a:moveTo>
                    <a:lnTo>
                      <a:pt x="8336" y="12934"/>
                    </a:lnTo>
                    <a:lnTo>
                      <a:pt x="7870" y="12934"/>
                    </a:lnTo>
                    <a:lnTo>
                      <a:pt x="7870" y="12115"/>
                    </a:lnTo>
                    <a:close/>
                    <a:moveTo>
                      <a:pt x="8826" y="12115"/>
                    </a:moveTo>
                    <a:lnTo>
                      <a:pt x="8826" y="12934"/>
                    </a:lnTo>
                    <a:lnTo>
                      <a:pt x="8361" y="12934"/>
                    </a:lnTo>
                    <a:lnTo>
                      <a:pt x="8361" y="12115"/>
                    </a:lnTo>
                    <a:close/>
                    <a:moveTo>
                      <a:pt x="9317" y="12115"/>
                    </a:moveTo>
                    <a:lnTo>
                      <a:pt x="9317" y="12934"/>
                    </a:lnTo>
                    <a:lnTo>
                      <a:pt x="8851" y="12934"/>
                    </a:lnTo>
                    <a:lnTo>
                      <a:pt x="8851" y="12115"/>
                    </a:lnTo>
                    <a:close/>
                    <a:moveTo>
                      <a:pt x="9807" y="12115"/>
                    </a:moveTo>
                    <a:lnTo>
                      <a:pt x="9807" y="12934"/>
                    </a:lnTo>
                    <a:lnTo>
                      <a:pt x="9341" y="12934"/>
                    </a:lnTo>
                    <a:lnTo>
                      <a:pt x="9341" y="12115"/>
                    </a:lnTo>
                    <a:close/>
                    <a:moveTo>
                      <a:pt x="10297" y="12115"/>
                    </a:moveTo>
                    <a:lnTo>
                      <a:pt x="10297" y="12934"/>
                    </a:lnTo>
                    <a:lnTo>
                      <a:pt x="9832" y="12934"/>
                    </a:lnTo>
                    <a:lnTo>
                      <a:pt x="9832" y="12115"/>
                    </a:lnTo>
                    <a:close/>
                    <a:moveTo>
                      <a:pt x="10788" y="12115"/>
                    </a:moveTo>
                    <a:lnTo>
                      <a:pt x="10788" y="12934"/>
                    </a:lnTo>
                    <a:lnTo>
                      <a:pt x="10322" y="12934"/>
                    </a:lnTo>
                    <a:lnTo>
                      <a:pt x="10322" y="12115"/>
                    </a:lnTo>
                    <a:close/>
                    <a:moveTo>
                      <a:pt x="11278" y="12115"/>
                    </a:moveTo>
                    <a:lnTo>
                      <a:pt x="11278" y="12934"/>
                    </a:lnTo>
                    <a:lnTo>
                      <a:pt x="10812" y="12934"/>
                    </a:lnTo>
                    <a:lnTo>
                      <a:pt x="10812" y="12115"/>
                    </a:lnTo>
                    <a:close/>
                    <a:moveTo>
                      <a:pt x="11769" y="12115"/>
                    </a:moveTo>
                    <a:lnTo>
                      <a:pt x="11769" y="12934"/>
                    </a:lnTo>
                    <a:lnTo>
                      <a:pt x="11303" y="12934"/>
                    </a:lnTo>
                    <a:lnTo>
                      <a:pt x="11303" y="12115"/>
                    </a:lnTo>
                    <a:close/>
                    <a:moveTo>
                      <a:pt x="12259" y="12115"/>
                    </a:moveTo>
                    <a:lnTo>
                      <a:pt x="12259" y="12934"/>
                    </a:lnTo>
                    <a:lnTo>
                      <a:pt x="11793" y="12934"/>
                    </a:lnTo>
                    <a:lnTo>
                      <a:pt x="11793" y="12115"/>
                    </a:lnTo>
                    <a:close/>
                    <a:moveTo>
                      <a:pt x="17162" y="12115"/>
                    </a:moveTo>
                    <a:lnTo>
                      <a:pt x="17162" y="12934"/>
                    </a:lnTo>
                    <a:lnTo>
                      <a:pt x="16697" y="12934"/>
                    </a:lnTo>
                    <a:lnTo>
                      <a:pt x="16697" y="12115"/>
                    </a:lnTo>
                    <a:close/>
                    <a:moveTo>
                      <a:pt x="17653" y="12115"/>
                    </a:moveTo>
                    <a:lnTo>
                      <a:pt x="17653" y="12934"/>
                    </a:lnTo>
                    <a:lnTo>
                      <a:pt x="17187" y="12934"/>
                    </a:lnTo>
                    <a:lnTo>
                      <a:pt x="17187" y="12115"/>
                    </a:lnTo>
                    <a:close/>
                    <a:moveTo>
                      <a:pt x="18143" y="12115"/>
                    </a:moveTo>
                    <a:lnTo>
                      <a:pt x="18143" y="12934"/>
                    </a:lnTo>
                    <a:lnTo>
                      <a:pt x="17677" y="12934"/>
                    </a:lnTo>
                    <a:lnTo>
                      <a:pt x="17677" y="12115"/>
                    </a:lnTo>
                    <a:close/>
                    <a:moveTo>
                      <a:pt x="18633" y="12115"/>
                    </a:moveTo>
                    <a:lnTo>
                      <a:pt x="18633" y="12934"/>
                    </a:lnTo>
                    <a:lnTo>
                      <a:pt x="18168" y="12934"/>
                    </a:lnTo>
                    <a:lnTo>
                      <a:pt x="18168" y="12115"/>
                    </a:lnTo>
                    <a:close/>
                    <a:moveTo>
                      <a:pt x="19124" y="12115"/>
                    </a:moveTo>
                    <a:lnTo>
                      <a:pt x="19124" y="12934"/>
                    </a:lnTo>
                    <a:lnTo>
                      <a:pt x="18658" y="12934"/>
                    </a:lnTo>
                    <a:lnTo>
                      <a:pt x="18658" y="12115"/>
                    </a:lnTo>
                    <a:close/>
                    <a:moveTo>
                      <a:pt x="19614" y="12115"/>
                    </a:moveTo>
                    <a:lnTo>
                      <a:pt x="19614" y="12934"/>
                    </a:lnTo>
                    <a:lnTo>
                      <a:pt x="19148" y="12934"/>
                    </a:lnTo>
                    <a:lnTo>
                      <a:pt x="19148" y="12115"/>
                    </a:lnTo>
                    <a:close/>
                    <a:moveTo>
                      <a:pt x="20105" y="12115"/>
                    </a:moveTo>
                    <a:lnTo>
                      <a:pt x="20105" y="12934"/>
                    </a:lnTo>
                    <a:lnTo>
                      <a:pt x="19639" y="12934"/>
                    </a:lnTo>
                    <a:lnTo>
                      <a:pt x="19639" y="12115"/>
                    </a:lnTo>
                    <a:close/>
                    <a:moveTo>
                      <a:pt x="20595" y="12115"/>
                    </a:moveTo>
                    <a:lnTo>
                      <a:pt x="20595" y="12934"/>
                    </a:lnTo>
                    <a:lnTo>
                      <a:pt x="20129" y="12934"/>
                    </a:lnTo>
                    <a:lnTo>
                      <a:pt x="20129" y="12115"/>
                    </a:lnTo>
                    <a:close/>
                    <a:moveTo>
                      <a:pt x="21085" y="12115"/>
                    </a:moveTo>
                    <a:lnTo>
                      <a:pt x="21085" y="12934"/>
                    </a:lnTo>
                    <a:lnTo>
                      <a:pt x="20619" y="12934"/>
                    </a:lnTo>
                    <a:lnTo>
                      <a:pt x="20619" y="12115"/>
                    </a:lnTo>
                    <a:close/>
                    <a:moveTo>
                      <a:pt x="21576" y="12115"/>
                    </a:moveTo>
                    <a:lnTo>
                      <a:pt x="21576" y="12934"/>
                    </a:lnTo>
                    <a:lnTo>
                      <a:pt x="21110" y="12934"/>
                    </a:lnTo>
                    <a:lnTo>
                      <a:pt x="21110" y="12115"/>
                    </a:lnTo>
                    <a:close/>
                    <a:moveTo>
                      <a:pt x="491" y="12977"/>
                    </a:moveTo>
                    <a:lnTo>
                      <a:pt x="491" y="13796"/>
                    </a:lnTo>
                    <a:lnTo>
                      <a:pt x="25" y="13796"/>
                    </a:lnTo>
                    <a:lnTo>
                      <a:pt x="25" y="12977"/>
                    </a:lnTo>
                    <a:close/>
                    <a:moveTo>
                      <a:pt x="981" y="12977"/>
                    </a:moveTo>
                    <a:lnTo>
                      <a:pt x="981" y="13796"/>
                    </a:lnTo>
                    <a:lnTo>
                      <a:pt x="515" y="13796"/>
                    </a:lnTo>
                    <a:lnTo>
                      <a:pt x="515" y="12977"/>
                    </a:lnTo>
                    <a:close/>
                    <a:moveTo>
                      <a:pt x="1471" y="12977"/>
                    </a:moveTo>
                    <a:lnTo>
                      <a:pt x="1471" y="13796"/>
                    </a:lnTo>
                    <a:lnTo>
                      <a:pt x="1005" y="13796"/>
                    </a:lnTo>
                    <a:lnTo>
                      <a:pt x="1005" y="12977"/>
                    </a:lnTo>
                    <a:close/>
                    <a:moveTo>
                      <a:pt x="1961" y="12977"/>
                    </a:moveTo>
                    <a:lnTo>
                      <a:pt x="1961" y="13796"/>
                    </a:lnTo>
                    <a:lnTo>
                      <a:pt x="1496" y="13796"/>
                    </a:lnTo>
                    <a:lnTo>
                      <a:pt x="1496" y="12977"/>
                    </a:lnTo>
                    <a:close/>
                    <a:moveTo>
                      <a:pt x="2452" y="12977"/>
                    </a:moveTo>
                    <a:lnTo>
                      <a:pt x="2452" y="13796"/>
                    </a:lnTo>
                    <a:lnTo>
                      <a:pt x="1986" y="13796"/>
                    </a:lnTo>
                    <a:lnTo>
                      <a:pt x="1986" y="12977"/>
                    </a:lnTo>
                    <a:close/>
                    <a:moveTo>
                      <a:pt x="2942" y="12977"/>
                    </a:moveTo>
                    <a:lnTo>
                      <a:pt x="2942" y="13796"/>
                    </a:lnTo>
                    <a:lnTo>
                      <a:pt x="2476" y="13796"/>
                    </a:lnTo>
                    <a:lnTo>
                      <a:pt x="2476" y="12977"/>
                    </a:lnTo>
                    <a:close/>
                    <a:moveTo>
                      <a:pt x="3433" y="12977"/>
                    </a:moveTo>
                    <a:lnTo>
                      <a:pt x="3433" y="13796"/>
                    </a:lnTo>
                    <a:lnTo>
                      <a:pt x="2967" y="13796"/>
                    </a:lnTo>
                    <a:lnTo>
                      <a:pt x="2967" y="12977"/>
                    </a:lnTo>
                    <a:close/>
                    <a:moveTo>
                      <a:pt x="3923" y="12977"/>
                    </a:moveTo>
                    <a:lnTo>
                      <a:pt x="3923" y="13796"/>
                    </a:lnTo>
                    <a:lnTo>
                      <a:pt x="3457" y="13796"/>
                    </a:lnTo>
                    <a:lnTo>
                      <a:pt x="3457" y="12977"/>
                    </a:lnTo>
                    <a:close/>
                    <a:moveTo>
                      <a:pt x="4413" y="12977"/>
                    </a:moveTo>
                    <a:lnTo>
                      <a:pt x="4413" y="13796"/>
                    </a:lnTo>
                    <a:lnTo>
                      <a:pt x="3947" y="13796"/>
                    </a:lnTo>
                    <a:lnTo>
                      <a:pt x="3947" y="12977"/>
                    </a:lnTo>
                    <a:close/>
                    <a:moveTo>
                      <a:pt x="4904" y="12977"/>
                    </a:moveTo>
                    <a:lnTo>
                      <a:pt x="4904" y="13796"/>
                    </a:lnTo>
                    <a:lnTo>
                      <a:pt x="4438" y="13796"/>
                    </a:lnTo>
                    <a:lnTo>
                      <a:pt x="4438" y="12977"/>
                    </a:lnTo>
                    <a:close/>
                    <a:moveTo>
                      <a:pt x="5394" y="12977"/>
                    </a:moveTo>
                    <a:lnTo>
                      <a:pt x="5394" y="13796"/>
                    </a:lnTo>
                    <a:lnTo>
                      <a:pt x="4928" y="13796"/>
                    </a:lnTo>
                    <a:lnTo>
                      <a:pt x="4928" y="12977"/>
                    </a:lnTo>
                    <a:close/>
                    <a:moveTo>
                      <a:pt x="5884" y="12977"/>
                    </a:moveTo>
                    <a:lnTo>
                      <a:pt x="5884" y="13796"/>
                    </a:lnTo>
                    <a:lnTo>
                      <a:pt x="5418" y="13796"/>
                    </a:lnTo>
                    <a:lnTo>
                      <a:pt x="5418" y="12977"/>
                    </a:lnTo>
                    <a:close/>
                    <a:moveTo>
                      <a:pt x="6375" y="12977"/>
                    </a:moveTo>
                    <a:lnTo>
                      <a:pt x="6375" y="13796"/>
                    </a:lnTo>
                    <a:lnTo>
                      <a:pt x="5909" y="13796"/>
                    </a:lnTo>
                    <a:lnTo>
                      <a:pt x="5909" y="12977"/>
                    </a:lnTo>
                    <a:close/>
                    <a:moveTo>
                      <a:pt x="6865" y="12977"/>
                    </a:moveTo>
                    <a:lnTo>
                      <a:pt x="6865" y="13796"/>
                    </a:lnTo>
                    <a:lnTo>
                      <a:pt x="6399" y="13796"/>
                    </a:lnTo>
                    <a:lnTo>
                      <a:pt x="6399" y="12977"/>
                    </a:lnTo>
                    <a:close/>
                    <a:moveTo>
                      <a:pt x="7355" y="12977"/>
                    </a:moveTo>
                    <a:lnTo>
                      <a:pt x="7355" y="13796"/>
                    </a:lnTo>
                    <a:lnTo>
                      <a:pt x="6890" y="13796"/>
                    </a:lnTo>
                    <a:lnTo>
                      <a:pt x="6890" y="12977"/>
                    </a:lnTo>
                    <a:close/>
                    <a:moveTo>
                      <a:pt x="7846" y="12977"/>
                    </a:moveTo>
                    <a:lnTo>
                      <a:pt x="7846" y="13796"/>
                    </a:lnTo>
                    <a:lnTo>
                      <a:pt x="7380" y="13796"/>
                    </a:lnTo>
                    <a:lnTo>
                      <a:pt x="7380" y="12977"/>
                    </a:lnTo>
                    <a:close/>
                    <a:moveTo>
                      <a:pt x="8336" y="12977"/>
                    </a:moveTo>
                    <a:lnTo>
                      <a:pt x="8336" y="13796"/>
                    </a:lnTo>
                    <a:lnTo>
                      <a:pt x="7870" y="13796"/>
                    </a:lnTo>
                    <a:lnTo>
                      <a:pt x="7870" y="12977"/>
                    </a:lnTo>
                    <a:close/>
                    <a:moveTo>
                      <a:pt x="8826" y="12977"/>
                    </a:moveTo>
                    <a:lnTo>
                      <a:pt x="8826" y="13796"/>
                    </a:lnTo>
                    <a:lnTo>
                      <a:pt x="8361" y="13796"/>
                    </a:lnTo>
                    <a:lnTo>
                      <a:pt x="8361" y="12977"/>
                    </a:lnTo>
                    <a:close/>
                    <a:moveTo>
                      <a:pt x="9317" y="12977"/>
                    </a:moveTo>
                    <a:lnTo>
                      <a:pt x="9317" y="13796"/>
                    </a:lnTo>
                    <a:lnTo>
                      <a:pt x="8851" y="13796"/>
                    </a:lnTo>
                    <a:lnTo>
                      <a:pt x="8851" y="12977"/>
                    </a:lnTo>
                    <a:close/>
                    <a:moveTo>
                      <a:pt x="9807" y="12977"/>
                    </a:moveTo>
                    <a:lnTo>
                      <a:pt x="9807" y="13796"/>
                    </a:lnTo>
                    <a:lnTo>
                      <a:pt x="9341" y="13796"/>
                    </a:lnTo>
                    <a:lnTo>
                      <a:pt x="9341" y="12977"/>
                    </a:lnTo>
                    <a:close/>
                    <a:moveTo>
                      <a:pt x="10297" y="12977"/>
                    </a:moveTo>
                    <a:lnTo>
                      <a:pt x="10297" y="13796"/>
                    </a:lnTo>
                    <a:lnTo>
                      <a:pt x="9832" y="13796"/>
                    </a:lnTo>
                    <a:lnTo>
                      <a:pt x="9832" y="12977"/>
                    </a:lnTo>
                    <a:close/>
                    <a:moveTo>
                      <a:pt x="10788" y="12977"/>
                    </a:moveTo>
                    <a:lnTo>
                      <a:pt x="10788" y="13796"/>
                    </a:lnTo>
                    <a:lnTo>
                      <a:pt x="10322" y="13796"/>
                    </a:lnTo>
                    <a:lnTo>
                      <a:pt x="10322" y="12977"/>
                    </a:lnTo>
                    <a:close/>
                    <a:moveTo>
                      <a:pt x="11278" y="12977"/>
                    </a:moveTo>
                    <a:lnTo>
                      <a:pt x="11278" y="13796"/>
                    </a:lnTo>
                    <a:lnTo>
                      <a:pt x="10812" y="13796"/>
                    </a:lnTo>
                    <a:lnTo>
                      <a:pt x="10812" y="12977"/>
                    </a:lnTo>
                    <a:close/>
                    <a:moveTo>
                      <a:pt x="11769" y="12977"/>
                    </a:moveTo>
                    <a:lnTo>
                      <a:pt x="11769" y="13796"/>
                    </a:lnTo>
                    <a:lnTo>
                      <a:pt x="11303" y="13796"/>
                    </a:lnTo>
                    <a:lnTo>
                      <a:pt x="11303" y="12977"/>
                    </a:lnTo>
                    <a:close/>
                    <a:moveTo>
                      <a:pt x="12259" y="12977"/>
                    </a:moveTo>
                    <a:lnTo>
                      <a:pt x="12259" y="13796"/>
                    </a:lnTo>
                    <a:lnTo>
                      <a:pt x="11793" y="13796"/>
                    </a:lnTo>
                    <a:lnTo>
                      <a:pt x="11793" y="12977"/>
                    </a:lnTo>
                    <a:close/>
                    <a:moveTo>
                      <a:pt x="12749" y="12977"/>
                    </a:moveTo>
                    <a:lnTo>
                      <a:pt x="12749" y="13796"/>
                    </a:lnTo>
                    <a:lnTo>
                      <a:pt x="12283" y="13796"/>
                    </a:lnTo>
                    <a:lnTo>
                      <a:pt x="12283" y="12977"/>
                    </a:lnTo>
                    <a:close/>
                    <a:moveTo>
                      <a:pt x="13240" y="12977"/>
                    </a:moveTo>
                    <a:lnTo>
                      <a:pt x="13240" y="13796"/>
                    </a:lnTo>
                    <a:lnTo>
                      <a:pt x="12774" y="13796"/>
                    </a:lnTo>
                    <a:lnTo>
                      <a:pt x="12774" y="12977"/>
                    </a:lnTo>
                    <a:close/>
                    <a:moveTo>
                      <a:pt x="13730" y="12977"/>
                    </a:moveTo>
                    <a:lnTo>
                      <a:pt x="13730" y="13796"/>
                    </a:lnTo>
                    <a:lnTo>
                      <a:pt x="13264" y="13796"/>
                    </a:lnTo>
                    <a:lnTo>
                      <a:pt x="13264" y="12977"/>
                    </a:lnTo>
                    <a:close/>
                    <a:moveTo>
                      <a:pt x="14220" y="12977"/>
                    </a:moveTo>
                    <a:lnTo>
                      <a:pt x="14220" y="13796"/>
                    </a:lnTo>
                    <a:lnTo>
                      <a:pt x="13754" y="13796"/>
                    </a:lnTo>
                    <a:lnTo>
                      <a:pt x="13754" y="12977"/>
                    </a:lnTo>
                    <a:close/>
                    <a:moveTo>
                      <a:pt x="14711" y="12977"/>
                    </a:moveTo>
                    <a:lnTo>
                      <a:pt x="14711" y="13796"/>
                    </a:lnTo>
                    <a:lnTo>
                      <a:pt x="14245" y="13796"/>
                    </a:lnTo>
                    <a:lnTo>
                      <a:pt x="14245" y="12977"/>
                    </a:lnTo>
                    <a:close/>
                    <a:moveTo>
                      <a:pt x="15201" y="12977"/>
                    </a:moveTo>
                    <a:lnTo>
                      <a:pt x="15201" y="13796"/>
                    </a:lnTo>
                    <a:lnTo>
                      <a:pt x="14735" y="13796"/>
                    </a:lnTo>
                    <a:lnTo>
                      <a:pt x="14735" y="12977"/>
                    </a:lnTo>
                    <a:close/>
                    <a:moveTo>
                      <a:pt x="15691" y="12977"/>
                    </a:moveTo>
                    <a:lnTo>
                      <a:pt x="15691" y="13796"/>
                    </a:lnTo>
                    <a:lnTo>
                      <a:pt x="15226" y="13796"/>
                    </a:lnTo>
                    <a:lnTo>
                      <a:pt x="15226" y="12977"/>
                    </a:lnTo>
                    <a:close/>
                    <a:moveTo>
                      <a:pt x="16182" y="12977"/>
                    </a:moveTo>
                    <a:lnTo>
                      <a:pt x="16182" y="13796"/>
                    </a:lnTo>
                    <a:lnTo>
                      <a:pt x="15716" y="13796"/>
                    </a:lnTo>
                    <a:lnTo>
                      <a:pt x="15716" y="12977"/>
                    </a:lnTo>
                    <a:close/>
                    <a:moveTo>
                      <a:pt x="16672" y="12977"/>
                    </a:moveTo>
                    <a:lnTo>
                      <a:pt x="16672" y="13796"/>
                    </a:lnTo>
                    <a:lnTo>
                      <a:pt x="16206" y="13796"/>
                    </a:lnTo>
                    <a:lnTo>
                      <a:pt x="16206" y="12977"/>
                    </a:lnTo>
                    <a:close/>
                    <a:moveTo>
                      <a:pt x="17162" y="12977"/>
                    </a:moveTo>
                    <a:lnTo>
                      <a:pt x="17162" y="13796"/>
                    </a:lnTo>
                    <a:lnTo>
                      <a:pt x="16697" y="13796"/>
                    </a:lnTo>
                    <a:lnTo>
                      <a:pt x="16697" y="12977"/>
                    </a:lnTo>
                    <a:close/>
                    <a:moveTo>
                      <a:pt x="17653" y="12977"/>
                    </a:moveTo>
                    <a:lnTo>
                      <a:pt x="17653" y="13796"/>
                    </a:lnTo>
                    <a:lnTo>
                      <a:pt x="17187" y="13796"/>
                    </a:lnTo>
                    <a:lnTo>
                      <a:pt x="17187" y="12977"/>
                    </a:lnTo>
                    <a:close/>
                    <a:moveTo>
                      <a:pt x="18143" y="12977"/>
                    </a:moveTo>
                    <a:lnTo>
                      <a:pt x="18143" y="13796"/>
                    </a:lnTo>
                    <a:lnTo>
                      <a:pt x="17677" y="13796"/>
                    </a:lnTo>
                    <a:lnTo>
                      <a:pt x="17677" y="12977"/>
                    </a:lnTo>
                    <a:close/>
                    <a:moveTo>
                      <a:pt x="18633" y="12977"/>
                    </a:moveTo>
                    <a:lnTo>
                      <a:pt x="18633" y="13796"/>
                    </a:lnTo>
                    <a:lnTo>
                      <a:pt x="18168" y="13796"/>
                    </a:lnTo>
                    <a:lnTo>
                      <a:pt x="18168" y="12977"/>
                    </a:lnTo>
                    <a:close/>
                    <a:moveTo>
                      <a:pt x="19124" y="12977"/>
                    </a:moveTo>
                    <a:lnTo>
                      <a:pt x="19124" y="13796"/>
                    </a:lnTo>
                    <a:lnTo>
                      <a:pt x="18658" y="13796"/>
                    </a:lnTo>
                    <a:lnTo>
                      <a:pt x="18658" y="12977"/>
                    </a:lnTo>
                    <a:close/>
                    <a:moveTo>
                      <a:pt x="19614" y="12977"/>
                    </a:moveTo>
                    <a:lnTo>
                      <a:pt x="19614" y="13796"/>
                    </a:lnTo>
                    <a:lnTo>
                      <a:pt x="19148" y="13796"/>
                    </a:lnTo>
                    <a:lnTo>
                      <a:pt x="19148" y="12977"/>
                    </a:lnTo>
                    <a:close/>
                    <a:moveTo>
                      <a:pt x="20105" y="12977"/>
                    </a:moveTo>
                    <a:lnTo>
                      <a:pt x="20105" y="13796"/>
                    </a:lnTo>
                    <a:lnTo>
                      <a:pt x="19639" y="13796"/>
                    </a:lnTo>
                    <a:lnTo>
                      <a:pt x="19639" y="12977"/>
                    </a:lnTo>
                    <a:close/>
                    <a:moveTo>
                      <a:pt x="20595" y="12977"/>
                    </a:moveTo>
                    <a:lnTo>
                      <a:pt x="20595" y="13796"/>
                    </a:lnTo>
                    <a:lnTo>
                      <a:pt x="20129" y="13796"/>
                    </a:lnTo>
                    <a:lnTo>
                      <a:pt x="20129" y="12977"/>
                    </a:lnTo>
                    <a:close/>
                    <a:moveTo>
                      <a:pt x="21085" y="12977"/>
                    </a:moveTo>
                    <a:lnTo>
                      <a:pt x="21085" y="13796"/>
                    </a:lnTo>
                    <a:lnTo>
                      <a:pt x="20619" y="13796"/>
                    </a:lnTo>
                    <a:lnTo>
                      <a:pt x="20619" y="12977"/>
                    </a:lnTo>
                    <a:close/>
                    <a:moveTo>
                      <a:pt x="21576" y="12977"/>
                    </a:moveTo>
                    <a:lnTo>
                      <a:pt x="21576" y="13796"/>
                    </a:lnTo>
                    <a:lnTo>
                      <a:pt x="21110" y="13796"/>
                    </a:lnTo>
                    <a:lnTo>
                      <a:pt x="21110" y="12977"/>
                    </a:lnTo>
                    <a:close/>
                    <a:moveTo>
                      <a:pt x="491" y="13839"/>
                    </a:moveTo>
                    <a:lnTo>
                      <a:pt x="491" y="14658"/>
                    </a:lnTo>
                    <a:lnTo>
                      <a:pt x="25" y="14658"/>
                    </a:lnTo>
                    <a:lnTo>
                      <a:pt x="25" y="13839"/>
                    </a:lnTo>
                    <a:close/>
                    <a:moveTo>
                      <a:pt x="981" y="13839"/>
                    </a:moveTo>
                    <a:lnTo>
                      <a:pt x="981" y="14658"/>
                    </a:lnTo>
                    <a:lnTo>
                      <a:pt x="515" y="14658"/>
                    </a:lnTo>
                    <a:lnTo>
                      <a:pt x="515" y="13839"/>
                    </a:lnTo>
                    <a:close/>
                    <a:moveTo>
                      <a:pt x="1471" y="13839"/>
                    </a:moveTo>
                    <a:lnTo>
                      <a:pt x="1471" y="14658"/>
                    </a:lnTo>
                    <a:lnTo>
                      <a:pt x="1005" y="14658"/>
                    </a:lnTo>
                    <a:lnTo>
                      <a:pt x="1005" y="13839"/>
                    </a:lnTo>
                    <a:close/>
                    <a:moveTo>
                      <a:pt x="1961" y="13839"/>
                    </a:moveTo>
                    <a:lnTo>
                      <a:pt x="1961" y="14658"/>
                    </a:lnTo>
                    <a:lnTo>
                      <a:pt x="1496" y="14658"/>
                    </a:lnTo>
                    <a:lnTo>
                      <a:pt x="1496" y="13839"/>
                    </a:lnTo>
                    <a:close/>
                    <a:moveTo>
                      <a:pt x="2452" y="13839"/>
                    </a:moveTo>
                    <a:lnTo>
                      <a:pt x="2452" y="14658"/>
                    </a:lnTo>
                    <a:lnTo>
                      <a:pt x="1986" y="14658"/>
                    </a:lnTo>
                    <a:lnTo>
                      <a:pt x="1986" y="13839"/>
                    </a:lnTo>
                    <a:close/>
                    <a:moveTo>
                      <a:pt x="2942" y="13839"/>
                    </a:moveTo>
                    <a:lnTo>
                      <a:pt x="2942" y="14658"/>
                    </a:lnTo>
                    <a:lnTo>
                      <a:pt x="2476" y="14658"/>
                    </a:lnTo>
                    <a:lnTo>
                      <a:pt x="2476" y="13839"/>
                    </a:lnTo>
                    <a:close/>
                    <a:moveTo>
                      <a:pt x="3433" y="13839"/>
                    </a:moveTo>
                    <a:lnTo>
                      <a:pt x="3433" y="14658"/>
                    </a:lnTo>
                    <a:lnTo>
                      <a:pt x="2967" y="14658"/>
                    </a:lnTo>
                    <a:lnTo>
                      <a:pt x="2967" y="13839"/>
                    </a:lnTo>
                    <a:close/>
                    <a:moveTo>
                      <a:pt x="3923" y="13839"/>
                    </a:moveTo>
                    <a:lnTo>
                      <a:pt x="3923" y="14658"/>
                    </a:lnTo>
                    <a:lnTo>
                      <a:pt x="3457" y="14658"/>
                    </a:lnTo>
                    <a:lnTo>
                      <a:pt x="3457" y="13839"/>
                    </a:lnTo>
                    <a:close/>
                    <a:moveTo>
                      <a:pt x="4413" y="13839"/>
                    </a:moveTo>
                    <a:lnTo>
                      <a:pt x="4413" y="14658"/>
                    </a:lnTo>
                    <a:lnTo>
                      <a:pt x="3947" y="14658"/>
                    </a:lnTo>
                    <a:lnTo>
                      <a:pt x="3947" y="13839"/>
                    </a:lnTo>
                    <a:close/>
                    <a:moveTo>
                      <a:pt x="4904" y="13839"/>
                    </a:moveTo>
                    <a:lnTo>
                      <a:pt x="4904" y="14658"/>
                    </a:lnTo>
                    <a:lnTo>
                      <a:pt x="4438" y="14658"/>
                    </a:lnTo>
                    <a:lnTo>
                      <a:pt x="4438" y="13839"/>
                    </a:lnTo>
                    <a:close/>
                    <a:moveTo>
                      <a:pt x="5394" y="13839"/>
                    </a:moveTo>
                    <a:lnTo>
                      <a:pt x="5394" y="14658"/>
                    </a:lnTo>
                    <a:lnTo>
                      <a:pt x="4928" y="14658"/>
                    </a:lnTo>
                    <a:lnTo>
                      <a:pt x="4928" y="13839"/>
                    </a:lnTo>
                    <a:close/>
                    <a:moveTo>
                      <a:pt x="5884" y="13839"/>
                    </a:moveTo>
                    <a:lnTo>
                      <a:pt x="5884" y="14658"/>
                    </a:lnTo>
                    <a:lnTo>
                      <a:pt x="5418" y="14658"/>
                    </a:lnTo>
                    <a:lnTo>
                      <a:pt x="5418" y="13839"/>
                    </a:lnTo>
                    <a:close/>
                    <a:moveTo>
                      <a:pt x="6375" y="13839"/>
                    </a:moveTo>
                    <a:lnTo>
                      <a:pt x="6375" y="14658"/>
                    </a:lnTo>
                    <a:lnTo>
                      <a:pt x="5909" y="14658"/>
                    </a:lnTo>
                    <a:lnTo>
                      <a:pt x="5909" y="13839"/>
                    </a:lnTo>
                    <a:close/>
                    <a:moveTo>
                      <a:pt x="6865" y="13839"/>
                    </a:moveTo>
                    <a:lnTo>
                      <a:pt x="6865" y="14658"/>
                    </a:lnTo>
                    <a:lnTo>
                      <a:pt x="6399" y="14658"/>
                    </a:lnTo>
                    <a:lnTo>
                      <a:pt x="6399" y="13839"/>
                    </a:lnTo>
                    <a:close/>
                    <a:moveTo>
                      <a:pt x="7355" y="13839"/>
                    </a:moveTo>
                    <a:lnTo>
                      <a:pt x="7355" y="14658"/>
                    </a:lnTo>
                    <a:lnTo>
                      <a:pt x="6890" y="14658"/>
                    </a:lnTo>
                    <a:lnTo>
                      <a:pt x="6890" y="13839"/>
                    </a:lnTo>
                    <a:close/>
                    <a:moveTo>
                      <a:pt x="7846" y="13839"/>
                    </a:moveTo>
                    <a:lnTo>
                      <a:pt x="7846" y="14658"/>
                    </a:lnTo>
                    <a:lnTo>
                      <a:pt x="7380" y="14658"/>
                    </a:lnTo>
                    <a:lnTo>
                      <a:pt x="7380" y="13839"/>
                    </a:lnTo>
                    <a:close/>
                    <a:moveTo>
                      <a:pt x="8336" y="13839"/>
                    </a:moveTo>
                    <a:lnTo>
                      <a:pt x="8336" y="14658"/>
                    </a:lnTo>
                    <a:lnTo>
                      <a:pt x="7870" y="14658"/>
                    </a:lnTo>
                    <a:lnTo>
                      <a:pt x="7870" y="13839"/>
                    </a:lnTo>
                    <a:close/>
                    <a:moveTo>
                      <a:pt x="8826" y="13839"/>
                    </a:moveTo>
                    <a:lnTo>
                      <a:pt x="8826" y="14658"/>
                    </a:lnTo>
                    <a:lnTo>
                      <a:pt x="8361" y="14658"/>
                    </a:lnTo>
                    <a:lnTo>
                      <a:pt x="8361" y="13839"/>
                    </a:lnTo>
                    <a:close/>
                    <a:moveTo>
                      <a:pt x="9317" y="13839"/>
                    </a:moveTo>
                    <a:lnTo>
                      <a:pt x="9317" y="14658"/>
                    </a:lnTo>
                    <a:lnTo>
                      <a:pt x="8851" y="14658"/>
                    </a:lnTo>
                    <a:lnTo>
                      <a:pt x="8851" y="13839"/>
                    </a:lnTo>
                    <a:close/>
                    <a:moveTo>
                      <a:pt x="9807" y="13839"/>
                    </a:moveTo>
                    <a:lnTo>
                      <a:pt x="9807" y="14658"/>
                    </a:lnTo>
                    <a:lnTo>
                      <a:pt x="9341" y="14658"/>
                    </a:lnTo>
                    <a:lnTo>
                      <a:pt x="9341" y="13839"/>
                    </a:lnTo>
                    <a:close/>
                    <a:moveTo>
                      <a:pt x="10297" y="13839"/>
                    </a:moveTo>
                    <a:lnTo>
                      <a:pt x="10297" y="14658"/>
                    </a:lnTo>
                    <a:lnTo>
                      <a:pt x="9832" y="14658"/>
                    </a:lnTo>
                    <a:lnTo>
                      <a:pt x="9832" y="13839"/>
                    </a:lnTo>
                    <a:close/>
                    <a:moveTo>
                      <a:pt x="10788" y="13839"/>
                    </a:moveTo>
                    <a:lnTo>
                      <a:pt x="10788" y="14658"/>
                    </a:lnTo>
                    <a:lnTo>
                      <a:pt x="10322" y="14658"/>
                    </a:lnTo>
                    <a:lnTo>
                      <a:pt x="10322" y="13839"/>
                    </a:lnTo>
                    <a:close/>
                    <a:moveTo>
                      <a:pt x="11278" y="13839"/>
                    </a:moveTo>
                    <a:lnTo>
                      <a:pt x="11278" y="14658"/>
                    </a:lnTo>
                    <a:lnTo>
                      <a:pt x="10812" y="14658"/>
                    </a:lnTo>
                    <a:lnTo>
                      <a:pt x="10812" y="13839"/>
                    </a:lnTo>
                    <a:close/>
                    <a:moveTo>
                      <a:pt x="11769" y="13839"/>
                    </a:moveTo>
                    <a:lnTo>
                      <a:pt x="11769" y="14658"/>
                    </a:lnTo>
                    <a:lnTo>
                      <a:pt x="11303" y="14658"/>
                    </a:lnTo>
                    <a:lnTo>
                      <a:pt x="11303" y="13839"/>
                    </a:lnTo>
                    <a:close/>
                    <a:moveTo>
                      <a:pt x="12259" y="13839"/>
                    </a:moveTo>
                    <a:lnTo>
                      <a:pt x="12259" y="14658"/>
                    </a:lnTo>
                    <a:lnTo>
                      <a:pt x="11793" y="14658"/>
                    </a:lnTo>
                    <a:lnTo>
                      <a:pt x="11793" y="13839"/>
                    </a:lnTo>
                    <a:close/>
                    <a:moveTo>
                      <a:pt x="12749" y="13839"/>
                    </a:moveTo>
                    <a:lnTo>
                      <a:pt x="12749" y="14658"/>
                    </a:lnTo>
                    <a:lnTo>
                      <a:pt x="12283" y="14658"/>
                    </a:lnTo>
                    <a:lnTo>
                      <a:pt x="12283" y="13839"/>
                    </a:lnTo>
                    <a:close/>
                    <a:moveTo>
                      <a:pt x="13240" y="13839"/>
                    </a:moveTo>
                    <a:lnTo>
                      <a:pt x="13240" y="14658"/>
                    </a:lnTo>
                    <a:lnTo>
                      <a:pt x="12774" y="14658"/>
                    </a:lnTo>
                    <a:lnTo>
                      <a:pt x="12774" y="13839"/>
                    </a:lnTo>
                    <a:close/>
                    <a:moveTo>
                      <a:pt x="13730" y="13839"/>
                    </a:moveTo>
                    <a:lnTo>
                      <a:pt x="13730" y="14658"/>
                    </a:lnTo>
                    <a:lnTo>
                      <a:pt x="13264" y="14658"/>
                    </a:lnTo>
                    <a:lnTo>
                      <a:pt x="13264" y="13839"/>
                    </a:lnTo>
                    <a:close/>
                    <a:moveTo>
                      <a:pt x="14220" y="13839"/>
                    </a:moveTo>
                    <a:lnTo>
                      <a:pt x="14220" y="14658"/>
                    </a:lnTo>
                    <a:lnTo>
                      <a:pt x="13754" y="14658"/>
                    </a:lnTo>
                    <a:lnTo>
                      <a:pt x="13754" y="13839"/>
                    </a:lnTo>
                    <a:close/>
                    <a:moveTo>
                      <a:pt x="14711" y="13839"/>
                    </a:moveTo>
                    <a:lnTo>
                      <a:pt x="14711" y="14658"/>
                    </a:lnTo>
                    <a:lnTo>
                      <a:pt x="14245" y="14658"/>
                    </a:lnTo>
                    <a:lnTo>
                      <a:pt x="14245" y="13839"/>
                    </a:lnTo>
                    <a:close/>
                    <a:moveTo>
                      <a:pt x="15201" y="13839"/>
                    </a:moveTo>
                    <a:lnTo>
                      <a:pt x="15201" y="14658"/>
                    </a:lnTo>
                    <a:lnTo>
                      <a:pt x="14735" y="14658"/>
                    </a:lnTo>
                    <a:lnTo>
                      <a:pt x="14735" y="13839"/>
                    </a:lnTo>
                    <a:close/>
                    <a:moveTo>
                      <a:pt x="15691" y="13839"/>
                    </a:moveTo>
                    <a:lnTo>
                      <a:pt x="15691" y="14658"/>
                    </a:lnTo>
                    <a:lnTo>
                      <a:pt x="15226" y="14658"/>
                    </a:lnTo>
                    <a:lnTo>
                      <a:pt x="15226" y="13839"/>
                    </a:lnTo>
                    <a:close/>
                    <a:moveTo>
                      <a:pt x="16182" y="13839"/>
                    </a:moveTo>
                    <a:lnTo>
                      <a:pt x="16182" y="14658"/>
                    </a:lnTo>
                    <a:lnTo>
                      <a:pt x="15716" y="14658"/>
                    </a:lnTo>
                    <a:lnTo>
                      <a:pt x="15716" y="13839"/>
                    </a:lnTo>
                    <a:close/>
                    <a:moveTo>
                      <a:pt x="16672" y="13839"/>
                    </a:moveTo>
                    <a:lnTo>
                      <a:pt x="16672" y="14658"/>
                    </a:lnTo>
                    <a:lnTo>
                      <a:pt x="16206" y="14658"/>
                    </a:lnTo>
                    <a:lnTo>
                      <a:pt x="16206" y="13839"/>
                    </a:lnTo>
                    <a:close/>
                    <a:moveTo>
                      <a:pt x="17162" y="13839"/>
                    </a:moveTo>
                    <a:lnTo>
                      <a:pt x="17162" y="14658"/>
                    </a:lnTo>
                    <a:lnTo>
                      <a:pt x="16697" y="14658"/>
                    </a:lnTo>
                    <a:lnTo>
                      <a:pt x="16697" y="13839"/>
                    </a:lnTo>
                    <a:close/>
                    <a:moveTo>
                      <a:pt x="17653" y="13839"/>
                    </a:moveTo>
                    <a:lnTo>
                      <a:pt x="17653" y="14658"/>
                    </a:lnTo>
                    <a:lnTo>
                      <a:pt x="17187" y="14658"/>
                    </a:lnTo>
                    <a:lnTo>
                      <a:pt x="17187" y="13839"/>
                    </a:lnTo>
                    <a:close/>
                    <a:moveTo>
                      <a:pt x="18143" y="13839"/>
                    </a:moveTo>
                    <a:lnTo>
                      <a:pt x="18143" y="14658"/>
                    </a:lnTo>
                    <a:lnTo>
                      <a:pt x="17677" y="14658"/>
                    </a:lnTo>
                    <a:lnTo>
                      <a:pt x="17677" y="13839"/>
                    </a:lnTo>
                    <a:close/>
                    <a:moveTo>
                      <a:pt x="18633" y="13839"/>
                    </a:moveTo>
                    <a:lnTo>
                      <a:pt x="18633" y="14658"/>
                    </a:lnTo>
                    <a:lnTo>
                      <a:pt x="18168" y="14658"/>
                    </a:lnTo>
                    <a:lnTo>
                      <a:pt x="18168" y="13839"/>
                    </a:lnTo>
                    <a:close/>
                    <a:moveTo>
                      <a:pt x="19124" y="13839"/>
                    </a:moveTo>
                    <a:lnTo>
                      <a:pt x="19124" y="14658"/>
                    </a:lnTo>
                    <a:lnTo>
                      <a:pt x="18658" y="14658"/>
                    </a:lnTo>
                    <a:lnTo>
                      <a:pt x="18658" y="13839"/>
                    </a:lnTo>
                    <a:close/>
                    <a:moveTo>
                      <a:pt x="19614" y="13839"/>
                    </a:moveTo>
                    <a:lnTo>
                      <a:pt x="19614" y="14658"/>
                    </a:lnTo>
                    <a:lnTo>
                      <a:pt x="19148" y="14658"/>
                    </a:lnTo>
                    <a:lnTo>
                      <a:pt x="19148" y="13839"/>
                    </a:lnTo>
                    <a:close/>
                    <a:moveTo>
                      <a:pt x="20105" y="13839"/>
                    </a:moveTo>
                    <a:lnTo>
                      <a:pt x="20105" y="14658"/>
                    </a:lnTo>
                    <a:lnTo>
                      <a:pt x="19639" y="14658"/>
                    </a:lnTo>
                    <a:lnTo>
                      <a:pt x="19639" y="13839"/>
                    </a:lnTo>
                    <a:close/>
                    <a:moveTo>
                      <a:pt x="20595" y="13839"/>
                    </a:moveTo>
                    <a:lnTo>
                      <a:pt x="20595" y="14658"/>
                    </a:lnTo>
                    <a:lnTo>
                      <a:pt x="20129" y="14658"/>
                    </a:lnTo>
                    <a:lnTo>
                      <a:pt x="20129" y="13839"/>
                    </a:lnTo>
                    <a:close/>
                    <a:moveTo>
                      <a:pt x="21085" y="13839"/>
                    </a:moveTo>
                    <a:lnTo>
                      <a:pt x="21085" y="14658"/>
                    </a:lnTo>
                    <a:lnTo>
                      <a:pt x="20619" y="14658"/>
                    </a:lnTo>
                    <a:lnTo>
                      <a:pt x="20619" y="13839"/>
                    </a:lnTo>
                    <a:close/>
                    <a:moveTo>
                      <a:pt x="21576" y="13839"/>
                    </a:moveTo>
                    <a:lnTo>
                      <a:pt x="21576" y="14658"/>
                    </a:lnTo>
                    <a:lnTo>
                      <a:pt x="21110" y="14658"/>
                    </a:lnTo>
                    <a:lnTo>
                      <a:pt x="21110" y="13839"/>
                    </a:lnTo>
                    <a:close/>
                    <a:moveTo>
                      <a:pt x="491" y="14701"/>
                    </a:moveTo>
                    <a:lnTo>
                      <a:pt x="491" y="15521"/>
                    </a:lnTo>
                    <a:lnTo>
                      <a:pt x="25" y="15521"/>
                    </a:lnTo>
                    <a:lnTo>
                      <a:pt x="25" y="14701"/>
                    </a:lnTo>
                    <a:close/>
                    <a:moveTo>
                      <a:pt x="981" y="14701"/>
                    </a:moveTo>
                    <a:lnTo>
                      <a:pt x="981" y="15521"/>
                    </a:lnTo>
                    <a:lnTo>
                      <a:pt x="515" y="15521"/>
                    </a:lnTo>
                    <a:lnTo>
                      <a:pt x="515" y="14701"/>
                    </a:lnTo>
                    <a:close/>
                    <a:moveTo>
                      <a:pt x="1471" y="14701"/>
                    </a:moveTo>
                    <a:lnTo>
                      <a:pt x="1471" y="15521"/>
                    </a:lnTo>
                    <a:lnTo>
                      <a:pt x="1005" y="15521"/>
                    </a:lnTo>
                    <a:lnTo>
                      <a:pt x="1005" y="14701"/>
                    </a:lnTo>
                    <a:close/>
                    <a:moveTo>
                      <a:pt x="1961" y="14701"/>
                    </a:moveTo>
                    <a:lnTo>
                      <a:pt x="1961" y="15521"/>
                    </a:lnTo>
                    <a:lnTo>
                      <a:pt x="1496" y="15521"/>
                    </a:lnTo>
                    <a:lnTo>
                      <a:pt x="1496" y="14701"/>
                    </a:lnTo>
                    <a:close/>
                    <a:moveTo>
                      <a:pt x="2452" y="14701"/>
                    </a:moveTo>
                    <a:lnTo>
                      <a:pt x="2452" y="15521"/>
                    </a:lnTo>
                    <a:lnTo>
                      <a:pt x="1986" y="15521"/>
                    </a:lnTo>
                    <a:lnTo>
                      <a:pt x="1986" y="14701"/>
                    </a:lnTo>
                    <a:close/>
                    <a:moveTo>
                      <a:pt x="2942" y="14701"/>
                    </a:moveTo>
                    <a:lnTo>
                      <a:pt x="2942" y="15521"/>
                    </a:lnTo>
                    <a:lnTo>
                      <a:pt x="2476" y="15521"/>
                    </a:lnTo>
                    <a:lnTo>
                      <a:pt x="2476" y="14701"/>
                    </a:lnTo>
                    <a:close/>
                    <a:moveTo>
                      <a:pt x="3433" y="14701"/>
                    </a:moveTo>
                    <a:lnTo>
                      <a:pt x="3433" y="15521"/>
                    </a:lnTo>
                    <a:lnTo>
                      <a:pt x="2967" y="15521"/>
                    </a:lnTo>
                    <a:lnTo>
                      <a:pt x="2967" y="14701"/>
                    </a:lnTo>
                    <a:close/>
                    <a:moveTo>
                      <a:pt x="3923" y="14701"/>
                    </a:moveTo>
                    <a:lnTo>
                      <a:pt x="3923" y="15521"/>
                    </a:lnTo>
                    <a:lnTo>
                      <a:pt x="3457" y="15521"/>
                    </a:lnTo>
                    <a:lnTo>
                      <a:pt x="3457" y="14701"/>
                    </a:lnTo>
                    <a:close/>
                    <a:moveTo>
                      <a:pt x="4413" y="14701"/>
                    </a:moveTo>
                    <a:lnTo>
                      <a:pt x="4413" y="15521"/>
                    </a:lnTo>
                    <a:lnTo>
                      <a:pt x="3947" y="15521"/>
                    </a:lnTo>
                    <a:lnTo>
                      <a:pt x="3947" y="14701"/>
                    </a:lnTo>
                    <a:close/>
                    <a:moveTo>
                      <a:pt x="4904" y="14701"/>
                    </a:moveTo>
                    <a:lnTo>
                      <a:pt x="4904" y="15521"/>
                    </a:lnTo>
                    <a:lnTo>
                      <a:pt x="4438" y="15521"/>
                    </a:lnTo>
                    <a:lnTo>
                      <a:pt x="4438" y="14701"/>
                    </a:lnTo>
                    <a:close/>
                    <a:moveTo>
                      <a:pt x="5394" y="14701"/>
                    </a:moveTo>
                    <a:lnTo>
                      <a:pt x="5394" y="15521"/>
                    </a:lnTo>
                    <a:lnTo>
                      <a:pt x="4928" y="15521"/>
                    </a:lnTo>
                    <a:lnTo>
                      <a:pt x="4928" y="14701"/>
                    </a:lnTo>
                    <a:close/>
                    <a:moveTo>
                      <a:pt x="5884" y="14701"/>
                    </a:moveTo>
                    <a:lnTo>
                      <a:pt x="5884" y="15521"/>
                    </a:lnTo>
                    <a:lnTo>
                      <a:pt x="5418" y="15521"/>
                    </a:lnTo>
                    <a:lnTo>
                      <a:pt x="5418" y="14701"/>
                    </a:lnTo>
                    <a:close/>
                    <a:moveTo>
                      <a:pt x="6375" y="14701"/>
                    </a:moveTo>
                    <a:lnTo>
                      <a:pt x="6375" y="15521"/>
                    </a:lnTo>
                    <a:lnTo>
                      <a:pt x="5909" y="15521"/>
                    </a:lnTo>
                    <a:lnTo>
                      <a:pt x="5909" y="14701"/>
                    </a:lnTo>
                    <a:close/>
                    <a:moveTo>
                      <a:pt x="6865" y="14701"/>
                    </a:moveTo>
                    <a:lnTo>
                      <a:pt x="6865" y="15521"/>
                    </a:lnTo>
                    <a:lnTo>
                      <a:pt x="6399" y="15521"/>
                    </a:lnTo>
                    <a:lnTo>
                      <a:pt x="6399" y="14701"/>
                    </a:lnTo>
                    <a:close/>
                    <a:moveTo>
                      <a:pt x="7355" y="14701"/>
                    </a:moveTo>
                    <a:lnTo>
                      <a:pt x="7355" y="15521"/>
                    </a:lnTo>
                    <a:lnTo>
                      <a:pt x="6890" y="15521"/>
                    </a:lnTo>
                    <a:lnTo>
                      <a:pt x="6890" y="14701"/>
                    </a:lnTo>
                    <a:close/>
                    <a:moveTo>
                      <a:pt x="7846" y="14701"/>
                    </a:moveTo>
                    <a:lnTo>
                      <a:pt x="7846" y="15521"/>
                    </a:lnTo>
                    <a:lnTo>
                      <a:pt x="7380" y="15521"/>
                    </a:lnTo>
                    <a:lnTo>
                      <a:pt x="7380" y="14701"/>
                    </a:lnTo>
                    <a:close/>
                    <a:moveTo>
                      <a:pt x="8336" y="14701"/>
                    </a:moveTo>
                    <a:lnTo>
                      <a:pt x="8336" y="15521"/>
                    </a:lnTo>
                    <a:lnTo>
                      <a:pt x="7870" y="15521"/>
                    </a:lnTo>
                    <a:lnTo>
                      <a:pt x="7870" y="14701"/>
                    </a:lnTo>
                    <a:close/>
                    <a:moveTo>
                      <a:pt x="8826" y="14701"/>
                    </a:moveTo>
                    <a:lnTo>
                      <a:pt x="8826" y="15521"/>
                    </a:lnTo>
                    <a:lnTo>
                      <a:pt x="8361" y="15521"/>
                    </a:lnTo>
                    <a:lnTo>
                      <a:pt x="8361" y="14701"/>
                    </a:lnTo>
                    <a:close/>
                    <a:moveTo>
                      <a:pt x="9317" y="14701"/>
                    </a:moveTo>
                    <a:lnTo>
                      <a:pt x="9317" y="15521"/>
                    </a:lnTo>
                    <a:lnTo>
                      <a:pt x="8851" y="15521"/>
                    </a:lnTo>
                    <a:lnTo>
                      <a:pt x="8851" y="14701"/>
                    </a:lnTo>
                    <a:close/>
                    <a:moveTo>
                      <a:pt x="9807" y="14701"/>
                    </a:moveTo>
                    <a:lnTo>
                      <a:pt x="9807" y="15521"/>
                    </a:lnTo>
                    <a:lnTo>
                      <a:pt x="9341" y="15521"/>
                    </a:lnTo>
                    <a:lnTo>
                      <a:pt x="9341" y="14701"/>
                    </a:lnTo>
                    <a:close/>
                    <a:moveTo>
                      <a:pt x="10297" y="14701"/>
                    </a:moveTo>
                    <a:lnTo>
                      <a:pt x="10297" y="15521"/>
                    </a:lnTo>
                    <a:lnTo>
                      <a:pt x="9832" y="15521"/>
                    </a:lnTo>
                    <a:lnTo>
                      <a:pt x="9832" y="14701"/>
                    </a:lnTo>
                    <a:close/>
                    <a:moveTo>
                      <a:pt x="10788" y="14701"/>
                    </a:moveTo>
                    <a:lnTo>
                      <a:pt x="10788" y="15521"/>
                    </a:lnTo>
                    <a:lnTo>
                      <a:pt x="10322" y="15521"/>
                    </a:lnTo>
                    <a:lnTo>
                      <a:pt x="10322" y="14701"/>
                    </a:lnTo>
                    <a:close/>
                    <a:moveTo>
                      <a:pt x="11278" y="14701"/>
                    </a:moveTo>
                    <a:lnTo>
                      <a:pt x="11278" y="15521"/>
                    </a:lnTo>
                    <a:lnTo>
                      <a:pt x="10812" y="15521"/>
                    </a:lnTo>
                    <a:lnTo>
                      <a:pt x="10812" y="14701"/>
                    </a:lnTo>
                    <a:close/>
                    <a:moveTo>
                      <a:pt x="11769" y="14701"/>
                    </a:moveTo>
                    <a:lnTo>
                      <a:pt x="11769" y="15521"/>
                    </a:lnTo>
                    <a:lnTo>
                      <a:pt x="11303" y="15521"/>
                    </a:lnTo>
                    <a:lnTo>
                      <a:pt x="11303" y="14701"/>
                    </a:lnTo>
                    <a:close/>
                    <a:moveTo>
                      <a:pt x="12259" y="14701"/>
                    </a:moveTo>
                    <a:lnTo>
                      <a:pt x="12259" y="15521"/>
                    </a:lnTo>
                    <a:lnTo>
                      <a:pt x="11793" y="15521"/>
                    </a:lnTo>
                    <a:lnTo>
                      <a:pt x="11793" y="14701"/>
                    </a:lnTo>
                    <a:close/>
                    <a:moveTo>
                      <a:pt x="12749" y="14701"/>
                    </a:moveTo>
                    <a:lnTo>
                      <a:pt x="12749" y="15521"/>
                    </a:lnTo>
                    <a:lnTo>
                      <a:pt x="12283" y="15521"/>
                    </a:lnTo>
                    <a:lnTo>
                      <a:pt x="12283" y="14701"/>
                    </a:lnTo>
                    <a:close/>
                    <a:moveTo>
                      <a:pt x="13240" y="14701"/>
                    </a:moveTo>
                    <a:lnTo>
                      <a:pt x="13240" y="15521"/>
                    </a:lnTo>
                    <a:lnTo>
                      <a:pt x="12774" y="15521"/>
                    </a:lnTo>
                    <a:lnTo>
                      <a:pt x="12774" y="14701"/>
                    </a:lnTo>
                    <a:close/>
                    <a:moveTo>
                      <a:pt x="13730" y="14701"/>
                    </a:moveTo>
                    <a:lnTo>
                      <a:pt x="13730" y="15521"/>
                    </a:lnTo>
                    <a:lnTo>
                      <a:pt x="13264" y="15521"/>
                    </a:lnTo>
                    <a:lnTo>
                      <a:pt x="13264" y="14701"/>
                    </a:lnTo>
                    <a:close/>
                    <a:moveTo>
                      <a:pt x="14220" y="14701"/>
                    </a:moveTo>
                    <a:lnTo>
                      <a:pt x="14220" y="15521"/>
                    </a:lnTo>
                    <a:lnTo>
                      <a:pt x="13754" y="15521"/>
                    </a:lnTo>
                    <a:lnTo>
                      <a:pt x="13754" y="14701"/>
                    </a:lnTo>
                    <a:close/>
                    <a:moveTo>
                      <a:pt x="14711" y="14701"/>
                    </a:moveTo>
                    <a:lnTo>
                      <a:pt x="14711" y="15521"/>
                    </a:lnTo>
                    <a:lnTo>
                      <a:pt x="14245" y="15521"/>
                    </a:lnTo>
                    <a:lnTo>
                      <a:pt x="14245" y="14701"/>
                    </a:lnTo>
                    <a:close/>
                    <a:moveTo>
                      <a:pt x="15201" y="14701"/>
                    </a:moveTo>
                    <a:lnTo>
                      <a:pt x="15201" y="15521"/>
                    </a:lnTo>
                    <a:lnTo>
                      <a:pt x="14735" y="15521"/>
                    </a:lnTo>
                    <a:lnTo>
                      <a:pt x="14735" y="14701"/>
                    </a:lnTo>
                    <a:close/>
                    <a:moveTo>
                      <a:pt x="15691" y="14701"/>
                    </a:moveTo>
                    <a:lnTo>
                      <a:pt x="15691" y="15521"/>
                    </a:lnTo>
                    <a:lnTo>
                      <a:pt x="15226" y="15521"/>
                    </a:lnTo>
                    <a:lnTo>
                      <a:pt x="15226" y="14701"/>
                    </a:lnTo>
                    <a:close/>
                    <a:moveTo>
                      <a:pt x="16182" y="14701"/>
                    </a:moveTo>
                    <a:lnTo>
                      <a:pt x="16182" y="15521"/>
                    </a:lnTo>
                    <a:lnTo>
                      <a:pt x="15716" y="15521"/>
                    </a:lnTo>
                    <a:lnTo>
                      <a:pt x="15716" y="14701"/>
                    </a:lnTo>
                    <a:close/>
                    <a:moveTo>
                      <a:pt x="16672" y="14701"/>
                    </a:moveTo>
                    <a:lnTo>
                      <a:pt x="16672" y="15521"/>
                    </a:lnTo>
                    <a:lnTo>
                      <a:pt x="16206" y="15521"/>
                    </a:lnTo>
                    <a:lnTo>
                      <a:pt x="16206" y="14701"/>
                    </a:lnTo>
                    <a:close/>
                    <a:moveTo>
                      <a:pt x="17162" y="14701"/>
                    </a:moveTo>
                    <a:lnTo>
                      <a:pt x="17162" y="15521"/>
                    </a:lnTo>
                    <a:lnTo>
                      <a:pt x="16697" y="15521"/>
                    </a:lnTo>
                    <a:lnTo>
                      <a:pt x="16697" y="14701"/>
                    </a:lnTo>
                    <a:close/>
                    <a:moveTo>
                      <a:pt x="17653" y="14701"/>
                    </a:moveTo>
                    <a:lnTo>
                      <a:pt x="17653" y="15521"/>
                    </a:lnTo>
                    <a:lnTo>
                      <a:pt x="17187" y="15521"/>
                    </a:lnTo>
                    <a:lnTo>
                      <a:pt x="17187" y="14701"/>
                    </a:lnTo>
                    <a:close/>
                    <a:moveTo>
                      <a:pt x="18143" y="14701"/>
                    </a:moveTo>
                    <a:lnTo>
                      <a:pt x="18143" y="15521"/>
                    </a:lnTo>
                    <a:lnTo>
                      <a:pt x="17677" y="15521"/>
                    </a:lnTo>
                    <a:lnTo>
                      <a:pt x="17677" y="14701"/>
                    </a:lnTo>
                    <a:close/>
                    <a:moveTo>
                      <a:pt x="18633" y="14701"/>
                    </a:moveTo>
                    <a:lnTo>
                      <a:pt x="18633" y="15521"/>
                    </a:lnTo>
                    <a:lnTo>
                      <a:pt x="18168" y="15521"/>
                    </a:lnTo>
                    <a:lnTo>
                      <a:pt x="18168" y="14701"/>
                    </a:lnTo>
                    <a:close/>
                    <a:moveTo>
                      <a:pt x="19124" y="14701"/>
                    </a:moveTo>
                    <a:lnTo>
                      <a:pt x="19124" y="15521"/>
                    </a:lnTo>
                    <a:lnTo>
                      <a:pt x="18658" y="15521"/>
                    </a:lnTo>
                    <a:lnTo>
                      <a:pt x="18658" y="14701"/>
                    </a:lnTo>
                    <a:close/>
                    <a:moveTo>
                      <a:pt x="19614" y="14701"/>
                    </a:moveTo>
                    <a:lnTo>
                      <a:pt x="19614" y="15521"/>
                    </a:lnTo>
                    <a:lnTo>
                      <a:pt x="19148" y="15521"/>
                    </a:lnTo>
                    <a:lnTo>
                      <a:pt x="19148" y="14701"/>
                    </a:lnTo>
                    <a:close/>
                    <a:moveTo>
                      <a:pt x="20105" y="14701"/>
                    </a:moveTo>
                    <a:lnTo>
                      <a:pt x="20105" y="15521"/>
                    </a:lnTo>
                    <a:lnTo>
                      <a:pt x="19639" y="15521"/>
                    </a:lnTo>
                    <a:lnTo>
                      <a:pt x="19639" y="14701"/>
                    </a:lnTo>
                    <a:close/>
                    <a:moveTo>
                      <a:pt x="20595" y="14701"/>
                    </a:moveTo>
                    <a:lnTo>
                      <a:pt x="20595" y="15521"/>
                    </a:lnTo>
                    <a:lnTo>
                      <a:pt x="20129" y="15521"/>
                    </a:lnTo>
                    <a:lnTo>
                      <a:pt x="20129" y="14701"/>
                    </a:lnTo>
                    <a:close/>
                    <a:moveTo>
                      <a:pt x="21085" y="14701"/>
                    </a:moveTo>
                    <a:lnTo>
                      <a:pt x="21085" y="15521"/>
                    </a:lnTo>
                    <a:lnTo>
                      <a:pt x="20619" y="15521"/>
                    </a:lnTo>
                    <a:lnTo>
                      <a:pt x="20619" y="14701"/>
                    </a:lnTo>
                    <a:close/>
                    <a:moveTo>
                      <a:pt x="21576" y="14701"/>
                    </a:moveTo>
                    <a:lnTo>
                      <a:pt x="21576" y="15521"/>
                    </a:lnTo>
                    <a:lnTo>
                      <a:pt x="21110" y="15521"/>
                    </a:lnTo>
                    <a:lnTo>
                      <a:pt x="21110" y="14701"/>
                    </a:lnTo>
                    <a:close/>
                    <a:moveTo>
                      <a:pt x="491" y="15564"/>
                    </a:moveTo>
                    <a:lnTo>
                      <a:pt x="491" y="16383"/>
                    </a:lnTo>
                    <a:lnTo>
                      <a:pt x="25" y="16383"/>
                    </a:lnTo>
                    <a:lnTo>
                      <a:pt x="25" y="15564"/>
                    </a:lnTo>
                    <a:close/>
                    <a:moveTo>
                      <a:pt x="981" y="15564"/>
                    </a:moveTo>
                    <a:lnTo>
                      <a:pt x="981" y="16383"/>
                    </a:lnTo>
                    <a:lnTo>
                      <a:pt x="515" y="16383"/>
                    </a:lnTo>
                    <a:lnTo>
                      <a:pt x="515" y="15564"/>
                    </a:lnTo>
                    <a:close/>
                    <a:moveTo>
                      <a:pt x="1471" y="15564"/>
                    </a:moveTo>
                    <a:lnTo>
                      <a:pt x="1471" y="16383"/>
                    </a:lnTo>
                    <a:lnTo>
                      <a:pt x="1005" y="16383"/>
                    </a:lnTo>
                    <a:lnTo>
                      <a:pt x="1005" y="15564"/>
                    </a:lnTo>
                    <a:close/>
                    <a:moveTo>
                      <a:pt x="1961" y="15564"/>
                    </a:moveTo>
                    <a:lnTo>
                      <a:pt x="1961" y="16383"/>
                    </a:lnTo>
                    <a:lnTo>
                      <a:pt x="1496" y="16383"/>
                    </a:lnTo>
                    <a:lnTo>
                      <a:pt x="1496" y="15564"/>
                    </a:lnTo>
                    <a:close/>
                    <a:moveTo>
                      <a:pt x="2452" y="15564"/>
                    </a:moveTo>
                    <a:lnTo>
                      <a:pt x="2452" y="16383"/>
                    </a:lnTo>
                    <a:lnTo>
                      <a:pt x="1986" y="16383"/>
                    </a:lnTo>
                    <a:lnTo>
                      <a:pt x="1986" y="15564"/>
                    </a:lnTo>
                    <a:close/>
                    <a:moveTo>
                      <a:pt x="2942" y="15564"/>
                    </a:moveTo>
                    <a:lnTo>
                      <a:pt x="2942" y="16383"/>
                    </a:lnTo>
                    <a:lnTo>
                      <a:pt x="2476" y="16383"/>
                    </a:lnTo>
                    <a:lnTo>
                      <a:pt x="2476" y="15564"/>
                    </a:lnTo>
                    <a:close/>
                    <a:moveTo>
                      <a:pt x="3433" y="15564"/>
                    </a:moveTo>
                    <a:lnTo>
                      <a:pt x="3433" y="16383"/>
                    </a:lnTo>
                    <a:lnTo>
                      <a:pt x="2967" y="16383"/>
                    </a:lnTo>
                    <a:lnTo>
                      <a:pt x="2967" y="15564"/>
                    </a:lnTo>
                    <a:close/>
                    <a:moveTo>
                      <a:pt x="3923" y="15564"/>
                    </a:moveTo>
                    <a:lnTo>
                      <a:pt x="3923" y="16383"/>
                    </a:lnTo>
                    <a:lnTo>
                      <a:pt x="3457" y="16383"/>
                    </a:lnTo>
                    <a:lnTo>
                      <a:pt x="3457" y="15564"/>
                    </a:lnTo>
                    <a:close/>
                    <a:moveTo>
                      <a:pt x="4413" y="15564"/>
                    </a:moveTo>
                    <a:lnTo>
                      <a:pt x="4413" y="16383"/>
                    </a:lnTo>
                    <a:lnTo>
                      <a:pt x="3947" y="16383"/>
                    </a:lnTo>
                    <a:lnTo>
                      <a:pt x="3947" y="15564"/>
                    </a:lnTo>
                    <a:close/>
                    <a:moveTo>
                      <a:pt x="4904" y="15564"/>
                    </a:moveTo>
                    <a:lnTo>
                      <a:pt x="4904" y="16383"/>
                    </a:lnTo>
                    <a:lnTo>
                      <a:pt x="4438" y="16383"/>
                    </a:lnTo>
                    <a:lnTo>
                      <a:pt x="4438" y="15564"/>
                    </a:lnTo>
                    <a:close/>
                    <a:moveTo>
                      <a:pt x="5394" y="15564"/>
                    </a:moveTo>
                    <a:lnTo>
                      <a:pt x="5394" y="16383"/>
                    </a:lnTo>
                    <a:lnTo>
                      <a:pt x="4928" y="16383"/>
                    </a:lnTo>
                    <a:lnTo>
                      <a:pt x="4928" y="15564"/>
                    </a:lnTo>
                    <a:close/>
                    <a:moveTo>
                      <a:pt x="5884" y="15564"/>
                    </a:moveTo>
                    <a:lnTo>
                      <a:pt x="5884" y="16383"/>
                    </a:lnTo>
                    <a:lnTo>
                      <a:pt x="5418" y="16383"/>
                    </a:lnTo>
                    <a:lnTo>
                      <a:pt x="5418" y="15564"/>
                    </a:lnTo>
                    <a:close/>
                    <a:moveTo>
                      <a:pt x="6375" y="15564"/>
                    </a:moveTo>
                    <a:lnTo>
                      <a:pt x="6375" y="16383"/>
                    </a:lnTo>
                    <a:lnTo>
                      <a:pt x="5909" y="16383"/>
                    </a:lnTo>
                    <a:lnTo>
                      <a:pt x="5909" y="15564"/>
                    </a:lnTo>
                    <a:close/>
                    <a:moveTo>
                      <a:pt x="6865" y="15564"/>
                    </a:moveTo>
                    <a:lnTo>
                      <a:pt x="6865" y="16383"/>
                    </a:lnTo>
                    <a:lnTo>
                      <a:pt x="6399" y="16383"/>
                    </a:lnTo>
                    <a:lnTo>
                      <a:pt x="6399" y="15564"/>
                    </a:lnTo>
                    <a:close/>
                    <a:moveTo>
                      <a:pt x="7355" y="15564"/>
                    </a:moveTo>
                    <a:lnTo>
                      <a:pt x="7355" y="16383"/>
                    </a:lnTo>
                    <a:lnTo>
                      <a:pt x="6890" y="16383"/>
                    </a:lnTo>
                    <a:lnTo>
                      <a:pt x="6890" y="15564"/>
                    </a:lnTo>
                    <a:close/>
                    <a:moveTo>
                      <a:pt x="7846" y="15564"/>
                    </a:moveTo>
                    <a:lnTo>
                      <a:pt x="7846" y="16383"/>
                    </a:lnTo>
                    <a:lnTo>
                      <a:pt x="7380" y="16383"/>
                    </a:lnTo>
                    <a:lnTo>
                      <a:pt x="7380" y="15564"/>
                    </a:lnTo>
                    <a:close/>
                    <a:moveTo>
                      <a:pt x="8336" y="15564"/>
                    </a:moveTo>
                    <a:lnTo>
                      <a:pt x="8336" y="16383"/>
                    </a:lnTo>
                    <a:lnTo>
                      <a:pt x="7870" y="16383"/>
                    </a:lnTo>
                    <a:lnTo>
                      <a:pt x="7870" y="15564"/>
                    </a:lnTo>
                    <a:close/>
                    <a:moveTo>
                      <a:pt x="8826" y="15564"/>
                    </a:moveTo>
                    <a:lnTo>
                      <a:pt x="8826" y="16383"/>
                    </a:lnTo>
                    <a:lnTo>
                      <a:pt x="8361" y="16383"/>
                    </a:lnTo>
                    <a:lnTo>
                      <a:pt x="8361" y="15564"/>
                    </a:lnTo>
                    <a:close/>
                    <a:moveTo>
                      <a:pt x="9317" y="15564"/>
                    </a:moveTo>
                    <a:lnTo>
                      <a:pt x="9317" y="16383"/>
                    </a:lnTo>
                    <a:lnTo>
                      <a:pt x="8851" y="16383"/>
                    </a:lnTo>
                    <a:lnTo>
                      <a:pt x="8851" y="15564"/>
                    </a:lnTo>
                    <a:close/>
                    <a:moveTo>
                      <a:pt x="9807" y="15564"/>
                    </a:moveTo>
                    <a:lnTo>
                      <a:pt x="9807" y="16383"/>
                    </a:lnTo>
                    <a:lnTo>
                      <a:pt x="9341" y="16383"/>
                    </a:lnTo>
                    <a:lnTo>
                      <a:pt x="9341" y="15564"/>
                    </a:lnTo>
                    <a:close/>
                    <a:moveTo>
                      <a:pt x="10297" y="15564"/>
                    </a:moveTo>
                    <a:lnTo>
                      <a:pt x="10297" y="16383"/>
                    </a:lnTo>
                    <a:lnTo>
                      <a:pt x="9832" y="16383"/>
                    </a:lnTo>
                    <a:lnTo>
                      <a:pt x="9832" y="15564"/>
                    </a:lnTo>
                    <a:close/>
                    <a:moveTo>
                      <a:pt x="10788" y="15564"/>
                    </a:moveTo>
                    <a:lnTo>
                      <a:pt x="10788" y="16383"/>
                    </a:lnTo>
                    <a:lnTo>
                      <a:pt x="10322" y="16383"/>
                    </a:lnTo>
                    <a:lnTo>
                      <a:pt x="10322" y="15564"/>
                    </a:lnTo>
                    <a:close/>
                    <a:moveTo>
                      <a:pt x="11278" y="15564"/>
                    </a:moveTo>
                    <a:lnTo>
                      <a:pt x="11278" y="16383"/>
                    </a:lnTo>
                    <a:lnTo>
                      <a:pt x="10812" y="16383"/>
                    </a:lnTo>
                    <a:lnTo>
                      <a:pt x="10812" y="15564"/>
                    </a:lnTo>
                    <a:close/>
                    <a:moveTo>
                      <a:pt x="11769" y="15564"/>
                    </a:moveTo>
                    <a:lnTo>
                      <a:pt x="11769" y="16383"/>
                    </a:lnTo>
                    <a:lnTo>
                      <a:pt x="11303" y="16383"/>
                    </a:lnTo>
                    <a:lnTo>
                      <a:pt x="11303" y="15564"/>
                    </a:lnTo>
                    <a:close/>
                    <a:moveTo>
                      <a:pt x="12259" y="15564"/>
                    </a:moveTo>
                    <a:lnTo>
                      <a:pt x="12259" y="16383"/>
                    </a:lnTo>
                    <a:lnTo>
                      <a:pt x="11793" y="16383"/>
                    </a:lnTo>
                    <a:lnTo>
                      <a:pt x="11793" y="15564"/>
                    </a:lnTo>
                    <a:close/>
                    <a:moveTo>
                      <a:pt x="12749" y="15564"/>
                    </a:moveTo>
                    <a:lnTo>
                      <a:pt x="12749" y="16383"/>
                    </a:lnTo>
                    <a:lnTo>
                      <a:pt x="12283" y="16383"/>
                    </a:lnTo>
                    <a:lnTo>
                      <a:pt x="12283" y="15564"/>
                    </a:lnTo>
                    <a:close/>
                    <a:moveTo>
                      <a:pt x="13240" y="15564"/>
                    </a:moveTo>
                    <a:lnTo>
                      <a:pt x="13240" y="16383"/>
                    </a:lnTo>
                    <a:lnTo>
                      <a:pt x="12774" y="16383"/>
                    </a:lnTo>
                    <a:lnTo>
                      <a:pt x="12774" y="15564"/>
                    </a:lnTo>
                    <a:close/>
                    <a:moveTo>
                      <a:pt x="13730" y="15564"/>
                    </a:moveTo>
                    <a:lnTo>
                      <a:pt x="13730" y="16383"/>
                    </a:lnTo>
                    <a:lnTo>
                      <a:pt x="13264" y="16383"/>
                    </a:lnTo>
                    <a:lnTo>
                      <a:pt x="13264" y="15564"/>
                    </a:lnTo>
                    <a:close/>
                    <a:moveTo>
                      <a:pt x="14220" y="15564"/>
                    </a:moveTo>
                    <a:lnTo>
                      <a:pt x="14220" y="16383"/>
                    </a:lnTo>
                    <a:lnTo>
                      <a:pt x="13754" y="16383"/>
                    </a:lnTo>
                    <a:lnTo>
                      <a:pt x="13754" y="15564"/>
                    </a:lnTo>
                    <a:close/>
                    <a:moveTo>
                      <a:pt x="14711" y="15564"/>
                    </a:moveTo>
                    <a:lnTo>
                      <a:pt x="14711" y="16383"/>
                    </a:lnTo>
                    <a:lnTo>
                      <a:pt x="14245" y="16383"/>
                    </a:lnTo>
                    <a:lnTo>
                      <a:pt x="14245" y="15564"/>
                    </a:lnTo>
                    <a:close/>
                    <a:moveTo>
                      <a:pt x="15201" y="15564"/>
                    </a:moveTo>
                    <a:lnTo>
                      <a:pt x="15201" y="16383"/>
                    </a:lnTo>
                    <a:lnTo>
                      <a:pt x="14735" y="16383"/>
                    </a:lnTo>
                    <a:lnTo>
                      <a:pt x="14735" y="15564"/>
                    </a:lnTo>
                    <a:close/>
                    <a:moveTo>
                      <a:pt x="15691" y="15564"/>
                    </a:moveTo>
                    <a:lnTo>
                      <a:pt x="15691" y="16383"/>
                    </a:lnTo>
                    <a:lnTo>
                      <a:pt x="15226" y="16383"/>
                    </a:lnTo>
                    <a:lnTo>
                      <a:pt x="15226" y="15564"/>
                    </a:lnTo>
                    <a:close/>
                    <a:moveTo>
                      <a:pt x="16182" y="15564"/>
                    </a:moveTo>
                    <a:lnTo>
                      <a:pt x="16182" y="16383"/>
                    </a:lnTo>
                    <a:lnTo>
                      <a:pt x="15716" y="16383"/>
                    </a:lnTo>
                    <a:lnTo>
                      <a:pt x="15716" y="15564"/>
                    </a:lnTo>
                    <a:close/>
                    <a:moveTo>
                      <a:pt x="16672" y="15564"/>
                    </a:moveTo>
                    <a:lnTo>
                      <a:pt x="16672" y="16383"/>
                    </a:lnTo>
                    <a:lnTo>
                      <a:pt x="16206" y="16383"/>
                    </a:lnTo>
                    <a:lnTo>
                      <a:pt x="16206" y="15564"/>
                    </a:lnTo>
                    <a:close/>
                    <a:moveTo>
                      <a:pt x="17162" y="15564"/>
                    </a:moveTo>
                    <a:lnTo>
                      <a:pt x="17162" y="16383"/>
                    </a:lnTo>
                    <a:lnTo>
                      <a:pt x="16697" y="16383"/>
                    </a:lnTo>
                    <a:lnTo>
                      <a:pt x="16697" y="15564"/>
                    </a:lnTo>
                    <a:close/>
                    <a:moveTo>
                      <a:pt x="17653" y="15564"/>
                    </a:moveTo>
                    <a:lnTo>
                      <a:pt x="17653" y="16383"/>
                    </a:lnTo>
                    <a:lnTo>
                      <a:pt x="17187" y="16383"/>
                    </a:lnTo>
                    <a:lnTo>
                      <a:pt x="17187" y="15564"/>
                    </a:lnTo>
                    <a:close/>
                    <a:moveTo>
                      <a:pt x="18143" y="15564"/>
                    </a:moveTo>
                    <a:lnTo>
                      <a:pt x="18143" y="16383"/>
                    </a:lnTo>
                    <a:lnTo>
                      <a:pt x="17677" y="16383"/>
                    </a:lnTo>
                    <a:lnTo>
                      <a:pt x="17677" y="15564"/>
                    </a:lnTo>
                    <a:close/>
                    <a:moveTo>
                      <a:pt x="18633" y="15564"/>
                    </a:moveTo>
                    <a:lnTo>
                      <a:pt x="18633" y="16383"/>
                    </a:lnTo>
                    <a:lnTo>
                      <a:pt x="18168" y="16383"/>
                    </a:lnTo>
                    <a:lnTo>
                      <a:pt x="18168" y="15564"/>
                    </a:lnTo>
                    <a:close/>
                    <a:moveTo>
                      <a:pt x="19124" y="15564"/>
                    </a:moveTo>
                    <a:lnTo>
                      <a:pt x="19124" y="16383"/>
                    </a:lnTo>
                    <a:lnTo>
                      <a:pt x="18658" y="16383"/>
                    </a:lnTo>
                    <a:lnTo>
                      <a:pt x="18658" y="15564"/>
                    </a:lnTo>
                    <a:close/>
                    <a:moveTo>
                      <a:pt x="19614" y="15564"/>
                    </a:moveTo>
                    <a:lnTo>
                      <a:pt x="19614" y="16383"/>
                    </a:lnTo>
                    <a:lnTo>
                      <a:pt x="19148" y="16383"/>
                    </a:lnTo>
                    <a:lnTo>
                      <a:pt x="19148" y="15564"/>
                    </a:lnTo>
                    <a:close/>
                    <a:moveTo>
                      <a:pt x="20105" y="15564"/>
                    </a:moveTo>
                    <a:lnTo>
                      <a:pt x="20105" y="16383"/>
                    </a:lnTo>
                    <a:lnTo>
                      <a:pt x="19639" y="16383"/>
                    </a:lnTo>
                    <a:lnTo>
                      <a:pt x="19639" y="15564"/>
                    </a:lnTo>
                    <a:close/>
                    <a:moveTo>
                      <a:pt x="20595" y="15564"/>
                    </a:moveTo>
                    <a:lnTo>
                      <a:pt x="20595" y="16383"/>
                    </a:lnTo>
                    <a:lnTo>
                      <a:pt x="20129" y="16383"/>
                    </a:lnTo>
                    <a:lnTo>
                      <a:pt x="20129" y="15564"/>
                    </a:lnTo>
                    <a:close/>
                    <a:moveTo>
                      <a:pt x="21085" y="15564"/>
                    </a:moveTo>
                    <a:lnTo>
                      <a:pt x="21085" y="16383"/>
                    </a:lnTo>
                    <a:lnTo>
                      <a:pt x="20619" y="16383"/>
                    </a:lnTo>
                    <a:lnTo>
                      <a:pt x="20619" y="15564"/>
                    </a:lnTo>
                    <a:close/>
                    <a:moveTo>
                      <a:pt x="21576" y="15564"/>
                    </a:moveTo>
                    <a:lnTo>
                      <a:pt x="21576" y="16383"/>
                    </a:lnTo>
                    <a:lnTo>
                      <a:pt x="21110" y="16383"/>
                    </a:lnTo>
                    <a:lnTo>
                      <a:pt x="21110" y="15564"/>
                    </a:lnTo>
                    <a:close/>
                    <a:moveTo>
                      <a:pt x="491" y="16426"/>
                    </a:moveTo>
                    <a:lnTo>
                      <a:pt x="491" y="17245"/>
                    </a:lnTo>
                    <a:lnTo>
                      <a:pt x="25" y="17245"/>
                    </a:lnTo>
                    <a:lnTo>
                      <a:pt x="25" y="16426"/>
                    </a:lnTo>
                    <a:close/>
                    <a:moveTo>
                      <a:pt x="981" y="16426"/>
                    </a:moveTo>
                    <a:lnTo>
                      <a:pt x="981" y="17245"/>
                    </a:lnTo>
                    <a:lnTo>
                      <a:pt x="515" y="17245"/>
                    </a:lnTo>
                    <a:lnTo>
                      <a:pt x="515" y="16426"/>
                    </a:lnTo>
                    <a:close/>
                    <a:moveTo>
                      <a:pt x="1471" y="16426"/>
                    </a:moveTo>
                    <a:lnTo>
                      <a:pt x="1471" y="17245"/>
                    </a:lnTo>
                    <a:lnTo>
                      <a:pt x="1005" y="17245"/>
                    </a:lnTo>
                    <a:lnTo>
                      <a:pt x="1005" y="16426"/>
                    </a:lnTo>
                    <a:close/>
                    <a:moveTo>
                      <a:pt x="1961" y="16426"/>
                    </a:moveTo>
                    <a:lnTo>
                      <a:pt x="1961" y="17245"/>
                    </a:lnTo>
                    <a:lnTo>
                      <a:pt x="1496" y="17245"/>
                    </a:lnTo>
                    <a:lnTo>
                      <a:pt x="1496" y="16426"/>
                    </a:lnTo>
                    <a:close/>
                    <a:moveTo>
                      <a:pt x="2452" y="16426"/>
                    </a:moveTo>
                    <a:lnTo>
                      <a:pt x="2452" y="17245"/>
                    </a:lnTo>
                    <a:lnTo>
                      <a:pt x="1986" y="17245"/>
                    </a:lnTo>
                    <a:lnTo>
                      <a:pt x="1986" y="16426"/>
                    </a:lnTo>
                    <a:close/>
                    <a:moveTo>
                      <a:pt x="2942" y="16426"/>
                    </a:moveTo>
                    <a:lnTo>
                      <a:pt x="2942" y="17245"/>
                    </a:lnTo>
                    <a:lnTo>
                      <a:pt x="2476" y="17245"/>
                    </a:lnTo>
                    <a:lnTo>
                      <a:pt x="2476" y="16426"/>
                    </a:lnTo>
                    <a:close/>
                    <a:moveTo>
                      <a:pt x="3433" y="16426"/>
                    </a:moveTo>
                    <a:lnTo>
                      <a:pt x="3433" y="17245"/>
                    </a:lnTo>
                    <a:lnTo>
                      <a:pt x="2967" y="17245"/>
                    </a:lnTo>
                    <a:lnTo>
                      <a:pt x="2967" y="16426"/>
                    </a:lnTo>
                    <a:close/>
                    <a:moveTo>
                      <a:pt x="3923" y="16426"/>
                    </a:moveTo>
                    <a:lnTo>
                      <a:pt x="3923" y="17245"/>
                    </a:lnTo>
                    <a:lnTo>
                      <a:pt x="3457" y="17245"/>
                    </a:lnTo>
                    <a:lnTo>
                      <a:pt x="3457" y="16426"/>
                    </a:lnTo>
                    <a:close/>
                    <a:moveTo>
                      <a:pt x="4413" y="16426"/>
                    </a:moveTo>
                    <a:lnTo>
                      <a:pt x="4413" y="17245"/>
                    </a:lnTo>
                    <a:lnTo>
                      <a:pt x="3947" y="17245"/>
                    </a:lnTo>
                    <a:lnTo>
                      <a:pt x="3947" y="16426"/>
                    </a:lnTo>
                    <a:close/>
                    <a:moveTo>
                      <a:pt x="4904" y="16426"/>
                    </a:moveTo>
                    <a:lnTo>
                      <a:pt x="4904" y="17245"/>
                    </a:lnTo>
                    <a:lnTo>
                      <a:pt x="4438" y="17245"/>
                    </a:lnTo>
                    <a:lnTo>
                      <a:pt x="4438" y="16426"/>
                    </a:lnTo>
                    <a:close/>
                    <a:moveTo>
                      <a:pt x="5394" y="16426"/>
                    </a:moveTo>
                    <a:lnTo>
                      <a:pt x="5394" y="17245"/>
                    </a:lnTo>
                    <a:lnTo>
                      <a:pt x="4928" y="17245"/>
                    </a:lnTo>
                    <a:lnTo>
                      <a:pt x="4928" y="16426"/>
                    </a:lnTo>
                    <a:close/>
                    <a:moveTo>
                      <a:pt x="5884" y="16426"/>
                    </a:moveTo>
                    <a:lnTo>
                      <a:pt x="5884" y="17245"/>
                    </a:lnTo>
                    <a:lnTo>
                      <a:pt x="5418" y="17245"/>
                    </a:lnTo>
                    <a:lnTo>
                      <a:pt x="5418" y="16426"/>
                    </a:lnTo>
                    <a:close/>
                    <a:moveTo>
                      <a:pt x="6375" y="16426"/>
                    </a:moveTo>
                    <a:lnTo>
                      <a:pt x="6375" y="17245"/>
                    </a:lnTo>
                    <a:lnTo>
                      <a:pt x="5909" y="17245"/>
                    </a:lnTo>
                    <a:lnTo>
                      <a:pt x="5909" y="16426"/>
                    </a:lnTo>
                    <a:close/>
                    <a:moveTo>
                      <a:pt x="6865" y="16426"/>
                    </a:moveTo>
                    <a:lnTo>
                      <a:pt x="6865" y="17245"/>
                    </a:lnTo>
                    <a:lnTo>
                      <a:pt x="6399" y="17245"/>
                    </a:lnTo>
                    <a:lnTo>
                      <a:pt x="6399" y="16426"/>
                    </a:lnTo>
                    <a:close/>
                    <a:moveTo>
                      <a:pt x="7355" y="16426"/>
                    </a:moveTo>
                    <a:lnTo>
                      <a:pt x="7355" y="17245"/>
                    </a:lnTo>
                    <a:lnTo>
                      <a:pt x="6890" y="17245"/>
                    </a:lnTo>
                    <a:lnTo>
                      <a:pt x="6890" y="16426"/>
                    </a:lnTo>
                    <a:close/>
                    <a:moveTo>
                      <a:pt x="7846" y="16426"/>
                    </a:moveTo>
                    <a:lnTo>
                      <a:pt x="7846" y="17245"/>
                    </a:lnTo>
                    <a:lnTo>
                      <a:pt x="7380" y="17245"/>
                    </a:lnTo>
                    <a:lnTo>
                      <a:pt x="7380" y="16426"/>
                    </a:lnTo>
                    <a:close/>
                    <a:moveTo>
                      <a:pt x="8336" y="16426"/>
                    </a:moveTo>
                    <a:lnTo>
                      <a:pt x="8336" y="17245"/>
                    </a:lnTo>
                    <a:lnTo>
                      <a:pt x="7870" y="17245"/>
                    </a:lnTo>
                    <a:lnTo>
                      <a:pt x="7870" y="16426"/>
                    </a:lnTo>
                    <a:close/>
                    <a:moveTo>
                      <a:pt x="8826" y="16426"/>
                    </a:moveTo>
                    <a:lnTo>
                      <a:pt x="8826" y="17245"/>
                    </a:lnTo>
                    <a:lnTo>
                      <a:pt x="8361" y="17245"/>
                    </a:lnTo>
                    <a:lnTo>
                      <a:pt x="8361" y="16426"/>
                    </a:lnTo>
                    <a:close/>
                    <a:moveTo>
                      <a:pt x="9317" y="16426"/>
                    </a:moveTo>
                    <a:lnTo>
                      <a:pt x="9317" y="17245"/>
                    </a:lnTo>
                    <a:lnTo>
                      <a:pt x="8851" y="17245"/>
                    </a:lnTo>
                    <a:lnTo>
                      <a:pt x="8851" y="16426"/>
                    </a:lnTo>
                    <a:close/>
                    <a:moveTo>
                      <a:pt x="9807" y="16426"/>
                    </a:moveTo>
                    <a:lnTo>
                      <a:pt x="9807" y="17245"/>
                    </a:lnTo>
                    <a:lnTo>
                      <a:pt x="9341" y="17245"/>
                    </a:lnTo>
                    <a:lnTo>
                      <a:pt x="9341" y="16426"/>
                    </a:lnTo>
                    <a:close/>
                    <a:moveTo>
                      <a:pt x="10297" y="16426"/>
                    </a:moveTo>
                    <a:lnTo>
                      <a:pt x="10297" y="17245"/>
                    </a:lnTo>
                    <a:lnTo>
                      <a:pt x="9832" y="17245"/>
                    </a:lnTo>
                    <a:lnTo>
                      <a:pt x="9832" y="16426"/>
                    </a:lnTo>
                    <a:close/>
                    <a:moveTo>
                      <a:pt x="10788" y="16426"/>
                    </a:moveTo>
                    <a:lnTo>
                      <a:pt x="10788" y="17245"/>
                    </a:lnTo>
                    <a:lnTo>
                      <a:pt x="10322" y="17245"/>
                    </a:lnTo>
                    <a:lnTo>
                      <a:pt x="10322" y="16426"/>
                    </a:lnTo>
                    <a:close/>
                    <a:moveTo>
                      <a:pt x="11278" y="16426"/>
                    </a:moveTo>
                    <a:lnTo>
                      <a:pt x="11278" y="17245"/>
                    </a:lnTo>
                    <a:lnTo>
                      <a:pt x="10812" y="17245"/>
                    </a:lnTo>
                    <a:lnTo>
                      <a:pt x="10812" y="16426"/>
                    </a:lnTo>
                    <a:close/>
                    <a:moveTo>
                      <a:pt x="11769" y="16426"/>
                    </a:moveTo>
                    <a:lnTo>
                      <a:pt x="11769" y="17245"/>
                    </a:lnTo>
                    <a:lnTo>
                      <a:pt x="11303" y="17245"/>
                    </a:lnTo>
                    <a:lnTo>
                      <a:pt x="11303" y="16426"/>
                    </a:lnTo>
                    <a:close/>
                    <a:moveTo>
                      <a:pt x="12259" y="16426"/>
                    </a:moveTo>
                    <a:lnTo>
                      <a:pt x="12259" y="17245"/>
                    </a:lnTo>
                    <a:lnTo>
                      <a:pt x="11793" y="17245"/>
                    </a:lnTo>
                    <a:lnTo>
                      <a:pt x="11793" y="16426"/>
                    </a:lnTo>
                    <a:close/>
                    <a:moveTo>
                      <a:pt x="12749" y="16426"/>
                    </a:moveTo>
                    <a:lnTo>
                      <a:pt x="12749" y="17245"/>
                    </a:lnTo>
                    <a:lnTo>
                      <a:pt x="12283" y="17245"/>
                    </a:lnTo>
                    <a:lnTo>
                      <a:pt x="12283" y="16426"/>
                    </a:lnTo>
                    <a:close/>
                    <a:moveTo>
                      <a:pt x="13240" y="16426"/>
                    </a:moveTo>
                    <a:lnTo>
                      <a:pt x="13240" y="17245"/>
                    </a:lnTo>
                    <a:lnTo>
                      <a:pt x="12774" y="17245"/>
                    </a:lnTo>
                    <a:lnTo>
                      <a:pt x="12774" y="16426"/>
                    </a:lnTo>
                    <a:close/>
                    <a:moveTo>
                      <a:pt x="13730" y="16426"/>
                    </a:moveTo>
                    <a:lnTo>
                      <a:pt x="13730" y="17245"/>
                    </a:lnTo>
                    <a:lnTo>
                      <a:pt x="13264" y="17245"/>
                    </a:lnTo>
                    <a:lnTo>
                      <a:pt x="13264" y="16426"/>
                    </a:lnTo>
                    <a:close/>
                    <a:moveTo>
                      <a:pt x="14220" y="16426"/>
                    </a:moveTo>
                    <a:lnTo>
                      <a:pt x="14220" y="17245"/>
                    </a:lnTo>
                    <a:lnTo>
                      <a:pt x="13754" y="17245"/>
                    </a:lnTo>
                    <a:lnTo>
                      <a:pt x="13754" y="16426"/>
                    </a:lnTo>
                    <a:close/>
                    <a:moveTo>
                      <a:pt x="14711" y="16426"/>
                    </a:moveTo>
                    <a:lnTo>
                      <a:pt x="14711" y="17245"/>
                    </a:lnTo>
                    <a:lnTo>
                      <a:pt x="14245" y="17245"/>
                    </a:lnTo>
                    <a:lnTo>
                      <a:pt x="14245" y="16426"/>
                    </a:lnTo>
                    <a:close/>
                    <a:moveTo>
                      <a:pt x="15201" y="16426"/>
                    </a:moveTo>
                    <a:lnTo>
                      <a:pt x="15201" y="17245"/>
                    </a:lnTo>
                    <a:lnTo>
                      <a:pt x="14735" y="17245"/>
                    </a:lnTo>
                    <a:lnTo>
                      <a:pt x="14735" y="16426"/>
                    </a:lnTo>
                    <a:close/>
                    <a:moveTo>
                      <a:pt x="15691" y="16426"/>
                    </a:moveTo>
                    <a:lnTo>
                      <a:pt x="15691" y="17245"/>
                    </a:lnTo>
                    <a:lnTo>
                      <a:pt x="15226" y="17245"/>
                    </a:lnTo>
                    <a:lnTo>
                      <a:pt x="15226" y="16426"/>
                    </a:lnTo>
                    <a:close/>
                    <a:moveTo>
                      <a:pt x="16182" y="16426"/>
                    </a:moveTo>
                    <a:lnTo>
                      <a:pt x="16182" y="17245"/>
                    </a:lnTo>
                    <a:lnTo>
                      <a:pt x="15716" y="17245"/>
                    </a:lnTo>
                    <a:lnTo>
                      <a:pt x="15716" y="16426"/>
                    </a:lnTo>
                    <a:close/>
                    <a:moveTo>
                      <a:pt x="16672" y="16426"/>
                    </a:moveTo>
                    <a:lnTo>
                      <a:pt x="16672" y="17245"/>
                    </a:lnTo>
                    <a:lnTo>
                      <a:pt x="16206" y="17245"/>
                    </a:lnTo>
                    <a:lnTo>
                      <a:pt x="16206" y="16426"/>
                    </a:lnTo>
                    <a:close/>
                    <a:moveTo>
                      <a:pt x="17162" y="16426"/>
                    </a:moveTo>
                    <a:lnTo>
                      <a:pt x="17162" y="17245"/>
                    </a:lnTo>
                    <a:lnTo>
                      <a:pt x="16697" y="17245"/>
                    </a:lnTo>
                    <a:lnTo>
                      <a:pt x="16697" y="16426"/>
                    </a:lnTo>
                    <a:close/>
                    <a:moveTo>
                      <a:pt x="17653" y="16426"/>
                    </a:moveTo>
                    <a:lnTo>
                      <a:pt x="17653" y="17245"/>
                    </a:lnTo>
                    <a:lnTo>
                      <a:pt x="17187" y="17245"/>
                    </a:lnTo>
                    <a:lnTo>
                      <a:pt x="17187" y="16426"/>
                    </a:lnTo>
                    <a:close/>
                    <a:moveTo>
                      <a:pt x="18143" y="16426"/>
                    </a:moveTo>
                    <a:lnTo>
                      <a:pt x="18143" y="17245"/>
                    </a:lnTo>
                    <a:lnTo>
                      <a:pt x="17677" y="17245"/>
                    </a:lnTo>
                    <a:lnTo>
                      <a:pt x="17677" y="16426"/>
                    </a:lnTo>
                    <a:close/>
                    <a:moveTo>
                      <a:pt x="18633" y="16426"/>
                    </a:moveTo>
                    <a:lnTo>
                      <a:pt x="18633" y="17245"/>
                    </a:lnTo>
                    <a:lnTo>
                      <a:pt x="18168" y="17245"/>
                    </a:lnTo>
                    <a:lnTo>
                      <a:pt x="18168" y="16426"/>
                    </a:lnTo>
                    <a:close/>
                    <a:moveTo>
                      <a:pt x="19124" y="16426"/>
                    </a:moveTo>
                    <a:lnTo>
                      <a:pt x="19124" y="17245"/>
                    </a:lnTo>
                    <a:lnTo>
                      <a:pt x="18658" y="17245"/>
                    </a:lnTo>
                    <a:lnTo>
                      <a:pt x="18658" y="16426"/>
                    </a:lnTo>
                    <a:close/>
                    <a:moveTo>
                      <a:pt x="19614" y="16426"/>
                    </a:moveTo>
                    <a:lnTo>
                      <a:pt x="19614" y="17245"/>
                    </a:lnTo>
                    <a:lnTo>
                      <a:pt x="19148" y="17245"/>
                    </a:lnTo>
                    <a:lnTo>
                      <a:pt x="19148" y="16426"/>
                    </a:lnTo>
                    <a:close/>
                    <a:moveTo>
                      <a:pt x="20105" y="16426"/>
                    </a:moveTo>
                    <a:lnTo>
                      <a:pt x="20105" y="17245"/>
                    </a:lnTo>
                    <a:lnTo>
                      <a:pt x="19639" y="17245"/>
                    </a:lnTo>
                    <a:lnTo>
                      <a:pt x="19639" y="16426"/>
                    </a:lnTo>
                    <a:close/>
                    <a:moveTo>
                      <a:pt x="20595" y="16426"/>
                    </a:moveTo>
                    <a:lnTo>
                      <a:pt x="20595" y="17245"/>
                    </a:lnTo>
                    <a:lnTo>
                      <a:pt x="20129" y="17245"/>
                    </a:lnTo>
                    <a:lnTo>
                      <a:pt x="20129" y="16426"/>
                    </a:lnTo>
                    <a:close/>
                    <a:moveTo>
                      <a:pt x="21085" y="16426"/>
                    </a:moveTo>
                    <a:lnTo>
                      <a:pt x="21085" y="17245"/>
                    </a:lnTo>
                    <a:lnTo>
                      <a:pt x="20619" y="17245"/>
                    </a:lnTo>
                    <a:lnTo>
                      <a:pt x="20619" y="16426"/>
                    </a:lnTo>
                    <a:close/>
                    <a:moveTo>
                      <a:pt x="21576" y="16426"/>
                    </a:moveTo>
                    <a:lnTo>
                      <a:pt x="21576" y="17245"/>
                    </a:lnTo>
                    <a:lnTo>
                      <a:pt x="21110" y="17245"/>
                    </a:lnTo>
                    <a:lnTo>
                      <a:pt x="21110" y="16426"/>
                    </a:lnTo>
                    <a:close/>
                    <a:moveTo>
                      <a:pt x="491" y="17288"/>
                    </a:moveTo>
                    <a:lnTo>
                      <a:pt x="491" y="18107"/>
                    </a:lnTo>
                    <a:lnTo>
                      <a:pt x="25" y="18107"/>
                    </a:lnTo>
                    <a:lnTo>
                      <a:pt x="25" y="17288"/>
                    </a:lnTo>
                    <a:close/>
                    <a:moveTo>
                      <a:pt x="981" y="17288"/>
                    </a:moveTo>
                    <a:lnTo>
                      <a:pt x="981" y="18107"/>
                    </a:lnTo>
                    <a:lnTo>
                      <a:pt x="515" y="18107"/>
                    </a:lnTo>
                    <a:lnTo>
                      <a:pt x="515" y="17288"/>
                    </a:lnTo>
                    <a:close/>
                    <a:moveTo>
                      <a:pt x="1471" y="17288"/>
                    </a:moveTo>
                    <a:lnTo>
                      <a:pt x="1471" y="18107"/>
                    </a:lnTo>
                    <a:lnTo>
                      <a:pt x="1005" y="18107"/>
                    </a:lnTo>
                    <a:lnTo>
                      <a:pt x="1005" y="17288"/>
                    </a:lnTo>
                    <a:close/>
                    <a:moveTo>
                      <a:pt x="1961" y="17288"/>
                    </a:moveTo>
                    <a:lnTo>
                      <a:pt x="1961" y="18107"/>
                    </a:lnTo>
                    <a:lnTo>
                      <a:pt x="1496" y="18107"/>
                    </a:lnTo>
                    <a:lnTo>
                      <a:pt x="1496" y="17288"/>
                    </a:lnTo>
                    <a:close/>
                    <a:moveTo>
                      <a:pt x="2452" y="17288"/>
                    </a:moveTo>
                    <a:lnTo>
                      <a:pt x="2452" y="18107"/>
                    </a:lnTo>
                    <a:lnTo>
                      <a:pt x="1986" y="18107"/>
                    </a:lnTo>
                    <a:lnTo>
                      <a:pt x="1986" y="17288"/>
                    </a:lnTo>
                    <a:close/>
                    <a:moveTo>
                      <a:pt x="2942" y="17288"/>
                    </a:moveTo>
                    <a:lnTo>
                      <a:pt x="2942" y="18107"/>
                    </a:lnTo>
                    <a:lnTo>
                      <a:pt x="2476" y="18107"/>
                    </a:lnTo>
                    <a:lnTo>
                      <a:pt x="2476" y="17288"/>
                    </a:lnTo>
                    <a:close/>
                    <a:moveTo>
                      <a:pt x="3433" y="17288"/>
                    </a:moveTo>
                    <a:lnTo>
                      <a:pt x="3433" y="18107"/>
                    </a:lnTo>
                    <a:lnTo>
                      <a:pt x="2967" y="18107"/>
                    </a:lnTo>
                    <a:lnTo>
                      <a:pt x="2967" y="17288"/>
                    </a:lnTo>
                    <a:close/>
                    <a:moveTo>
                      <a:pt x="3923" y="17288"/>
                    </a:moveTo>
                    <a:lnTo>
                      <a:pt x="3923" y="18107"/>
                    </a:lnTo>
                    <a:lnTo>
                      <a:pt x="3457" y="18107"/>
                    </a:lnTo>
                    <a:lnTo>
                      <a:pt x="3457" y="17288"/>
                    </a:lnTo>
                    <a:close/>
                    <a:moveTo>
                      <a:pt x="4413" y="17288"/>
                    </a:moveTo>
                    <a:lnTo>
                      <a:pt x="4413" y="18107"/>
                    </a:lnTo>
                    <a:lnTo>
                      <a:pt x="3947" y="18107"/>
                    </a:lnTo>
                    <a:lnTo>
                      <a:pt x="3947" y="17288"/>
                    </a:lnTo>
                    <a:close/>
                    <a:moveTo>
                      <a:pt x="4904" y="17288"/>
                    </a:moveTo>
                    <a:lnTo>
                      <a:pt x="4904" y="18107"/>
                    </a:lnTo>
                    <a:lnTo>
                      <a:pt x="4438" y="18107"/>
                    </a:lnTo>
                    <a:lnTo>
                      <a:pt x="4438" y="17288"/>
                    </a:lnTo>
                    <a:close/>
                    <a:moveTo>
                      <a:pt x="5394" y="17288"/>
                    </a:moveTo>
                    <a:lnTo>
                      <a:pt x="5394" y="18107"/>
                    </a:lnTo>
                    <a:lnTo>
                      <a:pt x="4928" y="18107"/>
                    </a:lnTo>
                    <a:lnTo>
                      <a:pt x="4928" y="17288"/>
                    </a:lnTo>
                    <a:close/>
                    <a:moveTo>
                      <a:pt x="5884" y="17288"/>
                    </a:moveTo>
                    <a:lnTo>
                      <a:pt x="5884" y="18107"/>
                    </a:lnTo>
                    <a:lnTo>
                      <a:pt x="5418" y="18107"/>
                    </a:lnTo>
                    <a:lnTo>
                      <a:pt x="5418" y="17288"/>
                    </a:lnTo>
                    <a:close/>
                    <a:moveTo>
                      <a:pt x="6375" y="17288"/>
                    </a:moveTo>
                    <a:lnTo>
                      <a:pt x="6375" y="18107"/>
                    </a:lnTo>
                    <a:lnTo>
                      <a:pt x="5909" y="18107"/>
                    </a:lnTo>
                    <a:lnTo>
                      <a:pt x="5909" y="17288"/>
                    </a:lnTo>
                    <a:close/>
                    <a:moveTo>
                      <a:pt x="6865" y="17288"/>
                    </a:moveTo>
                    <a:lnTo>
                      <a:pt x="6865" y="18107"/>
                    </a:lnTo>
                    <a:lnTo>
                      <a:pt x="6399" y="18107"/>
                    </a:lnTo>
                    <a:lnTo>
                      <a:pt x="6399" y="17288"/>
                    </a:lnTo>
                    <a:close/>
                    <a:moveTo>
                      <a:pt x="7355" y="17288"/>
                    </a:moveTo>
                    <a:lnTo>
                      <a:pt x="7355" y="18107"/>
                    </a:lnTo>
                    <a:lnTo>
                      <a:pt x="6890" y="18107"/>
                    </a:lnTo>
                    <a:lnTo>
                      <a:pt x="6890" y="17288"/>
                    </a:lnTo>
                    <a:close/>
                    <a:moveTo>
                      <a:pt x="7846" y="17288"/>
                    </a:moveTo>
                    <a:lnTo>
                      <a:pt x="7846" y="18107"/>
                    </a:lnTo>
                    <a:lnTo>
                      <a:pt x="7380" y="18107"/>
                    </a:lnTo>
                    <a:lnTo>
                      <a:pt x="7380" y="17288"/>
                    </a:lnTo>
                    <a:close/>
                    <a:moveTo>
                      <a:pt x="8336" y="17288"/>
                    </a:moveTo>
                    <a:lnTo>
                      <a:pt x="8336" y="18107"/>
                    </a:lnTo>
                    <a:lnTo>
                      <a:pt x="7870" y="18107"/>
                    </a:lnTo>
                    <a:lnTo>
                      <a:pt x="7870" y="17288"/>
                    </a:lnTo>
                    <a:close/>
                    <a:moveTo>
                      <a:pt x="8826" y="17288"/>
                    </a:moveTo>
                    <a:lnTo>
                      <a:pt x="8826" y="18107"/>
                    </a:lnTo>
                    <a:lnTo>
                      <a:pt x="8361" y="18107"/>
                    </a:lnTo>
                    <a:lnTo>
                      <a:pt x="8361" y="17288"/>
                    </a:lnTo>
                    <a:close/>
                    <a:moveTo>
                      <a:pt x="9317" y="17288"/>
                    </a:moveTo>
                    <a:lnTo>
                      <a:pt x="9317" y="18107"/>
                    </a:lnTo>
                    <a:lnTo>
                      <a:pt x="8851" y="18107"/>
                    </a:lnTo>
                    <a:lnTo>
                      <a:pt x="8851" y="17288"/>
                    </a:lnTo>
                    <a:close/>
                    <a:moveTo>
                      <a:pt x="9807" y="17288"/>
                    </a:moveTo>
                    <a:lnTo>
                      <a:pt x="9807" y="18107"/>
                    </a:lnTo>
                    <a:lnTo>
                      <a:pt x="9341" y="18107"/>
                    </a:lnTo>
                    <a:lnTo>
                      <a:pt x="9341" y="17288"/>
                    </a:lnTo>
                    <a:close/>
                    <a:moveTo>
                      <a:pt x="10297" y="17288"/>
                    </a:moveTo>
                    <a:lnTo>
                      <a:pt x="10297" y="18107"/>
                    </a:lnTo>
                    <a:lnTo>
                      <a:pt x="9832" y="18107"/>
                    </a:lnTo>
                    <a:lnTo>
                      <a:pt x="9832" y="17288"/>
                    </a:lnTo>
                    <a:close/>
                    <a:moveTo>
                      <a:pt x="10788" y="17288"/>
                    </a:moveTo>
                    <a:lnTo>
                      <a:pt x="10788" y="18107"/>
                    </a:lnTo>
                    <a:lnTo>
                      <a:pt x="10322" y="18107"/>
                    </a:lnTo>
                    <a:lnTo>
                      <a:pt x="10322" y="17288"/>
                    </a:lnTo>
                    <a:close/>
                    <a:moveTo>
                      <a:pt x="11278" y="17288"/>
                    </a:moveTo>
                    <a:lnTo>
                      <a:pt x="11278" y="18107"/>
                    </a:lnTo>
                    <a:lnTo>
                      <a:pt x="10812" y="18107"/>
                    </a:lnTo>
                    <a:lnTo>
                      <a:pt x="10812" y="17288"/>
                    </a:lnTo>
                    <a:close/>
                    <a:moveTo>
                      <a:pt x="11769" y="17288"/>
                    </a:moveTo>
                    <a:lnTo>
                      <a:pt x="11769" y="18107"/>
                    </a:lnTo>
                    <a:lnTo>
                      <a:pt x="11303" y="18107"/>
                    </a:lnTo>
                    <a:lnTo>
                      <a:pt x="11303" y="17288"/>
                    </a:lnTo>
                    <a:close/>
                    <a:moveTo>
                      <a:pt x="12259" y="17288"/>
                    </a:moveTo>
                    <a:lnTo>
                      <a:pt x="12259" y="18107"/>
                    </a:lnTo>
                    <a:lnTo>
                      <a:pt x="11793" y="18107"/>
                    </a:lnTo>
                    <a:lnTo>
                      <a:pt x="11793" y="17288"/>
                    </a:lnTo>
                    <a:close/>
                    <a:moveTo>
                      <a:pt x="12749" y="17288"/>
                    </a:moveTo>
                    <a:lnTo>
                      <a:pt x="12749" y="18107"/>
                    </a:lnTo>
                    <a:lnTo>
                      <a:pt x="12283" y="18107"/>
                    </a:lnTo>
                    <a:lnTo>
                      <a:pt x="12283" y="17288"/>
                    </a:lnTo>
                    <a:close/>
                    <a:moveTo>
                      <a:pt x="13240" y="17288"/>
                    </a:moveTo>
                    <a:lnTo>
                      <a:pt x="13240" y="18107"/>
                    </a:lnTo>
                    <a:lnTo>
                      <a:pt x="12774" y="18107"/>
                    </a:lnTo>
                    <a:lnTo>
                      <a:pt x="12774" y="17288"/>
                    </a:lnTo>
                    <a:close/>
                    <a:moveTo>
                      <a:pt x="13730" y="17288"/>
                    </a:moveTo>
                    <a:lnTo>
                      <a:pt x="13730" y="18107"/>
                    </a:lnTo>
                    <a:lnTo>
                      <a:pt x="13264" y="18107"/>
                    </a:lnTo>
                    <a:lnTo>
                      <a:pt x="13264" y="17288"/>
                    </a:lnTo>
                    <a:close/>
                    <a:moveTo>
                      <a:pt x="14220" y="17288"/>
                    </a:moveTo>
                    <a:lnTo>
                      <a:pt x="14220" y="18107"/>
                    </a:lnTo>
                    <a:lnTo>
                      <a:pt x="13754" y="18107"/>
                    </a:lnTo>
                    <a:lnTo>
                      <a:pt x="13754" y="17288"/>
                    </a:lnTo>
                    <a:close/>
                    <a:moveTo>
                      <a:pt x="14711" y="17288"/>
                    </a:moveTo>
                    <a:lnTo>
                      <a:pt x="14711" y="18107"/>
                    </a:lnTo>
                    <a:lnTo>
                      <a:pt x="14245" y="18107"/>
                    </a:lnTo>
                    <a:lnTo>
                      <a:pt x="14245" y="17288"/>
                    </a:lnTo>
                    <a:close/>
                    <a:moveTo>
                      <a:pt x="15201" y="17288"/>
                    </a:moveTo>
                    <a:lnTo>
                      <a:pt x="15201" y="18107"/>
                    </a:lnTo>
                    <a:lnTo>
                      <a:pt x="14735" y="18107"/>
                    </a:lnTo>
                    <a:lnTo>
                      <a:pt x="14735" y="17288"/>
                    </a:lnTo>
                    <a:close/>
                    <a:moveTo>
                      <a:pt x="15691" y="17288"/>
                    </a:moveTo>
                    <a:lnTo>
                      <a:pt x="15691" y="18107"/>
                    </a:lnTo>
                    <a:lnTo>
                      <a:pt x="15226" y="18107"/>
                    </a:lnTo>
                    <a:lnTo>
                      <a:pt x="15226" y="17288"/>
                    </a:lnTo>
                    <a:close/>
                    <a:moveTo>
                      <a:pt x="16182" y="17288"/>
                    </a:moveTo>
                    <a:lnTo>
                      <a:pt x="16182" y="18107"/>
                    </a:lnTo>
                    <a:lnTo>
                      <a:pt x="15716" y="18107"/>
                    </a:lnTo>
                    <a:lnTo>
                      <a:pt x="15716" y="17288"/>
                    </a:lnTo>
                    <a:close/>
                    <a:moveTo>
                      <a:pt x="16672" y="17288"/>
                    </a:moveTo>
                    <a:lnTo>
                      <a:pt x="16672" y="18107"/>
                    </a:lnTo>
                    <a:lnTo>
                      <a:pt x="16206" y="18107"/>
                    </a:lnTo>
                    <a:lnTo>
                      <a:pt x="16206" y="17288"/>
                    </a:lnTo>
                    <a:close/>
                    <a:moveTo>
                      <a:pt x="17162" y="17288"/>
                    </a:moveTo>
                    <a:lnTo>
                      <a:pt x="17162" y="18107"/>
                    </a:lnTo>
                    <a:lnTo>
                      <a:pt x="16697" y="18107"/>
                    </a:lnTo>
                    <a:lnTo>
                      <a:pt x="16697" y="17288"/>
                    </a:lnTo>
                    <a:close/>
                    <a:moveTo>
                      <a:pt x="17653" y="17288"/>
                    </a:moveTo>
                    <a:lnTo>
                      <a:pt x="17653" y="18107"/>
                    </a:lnTo>
                    <a:lnTo>
                      <a:pt x="17187" y="18107"/>
                    </a:lnTo>
                    <a:lnTo>
                      <a:pt x="17187" y="17288"/>
                    </a:lnTo>
                    <a:close/>
                    <a:moveTo>
                      <a:pt x="18143" y="17288"/>
                    </a:moveTo>
                    <a:lnTo>
                      <a:pt x="18143" y="18107"/>
                    </a:lnTo>
                    <a:lnTo>
                      <a:pt x="17677" y="18107"/>
                    </a:lnTo>
                    <a:lnTo>
                      <a:pt x="17677" y="17288"/>
                    </a:lnTo>
                    <a:close/>
                    <a:moveTo>
                      <a:pt x="18633" y="17288"/>
                    </a:moveTo>
                    <a:lnTo>
                      <a:pt x="18633" y="18107"/>
                    </a:lnTo>
                    <a:lnTo>
                      <a:pt x="18168" y="18107"/>
                    </a:lnTo>
                    <a:lnTo>
                      <a:pt x="18168" y="17288"/>
                    </a:lnTo>
                    <a:close/>
                    <a:moveTo>
                      <a:pt x="19124" y="17288"/>
                    </a:moveTo>
                    <a:lnTo>
                      <a:pt x="19124" y="18107"/>
                    </a:lnTo>
                    <a:lnTo>
                      <a:pt x="18658" y="18107"/>
                    </a:lnTo>
                    <a:lnTo>
                      <a:pt x="18658" y="17288"/>
                    </a:lnTo>
                    <a:close/>
                    <a:moveTo>
                      <a:pt x="19614" y="17288"/>
                    </a:moveTo>
                    <a:lnTo>
                      <a:pt x="19614" y="18107"/>
                    </a:lnTo>
                    <a:lnTo>
                      <a:pt x="19148" y="18107"/>
                    </a:lnTo>
                    <a:lnTo>
                      <a:pt x="19148" y="17288"/>
                    </a:lnTo>
                    <a:close/>
                    <a:moveTo>
                      <a:pt x="20105" y="17288"/>
                    </a:moveTo>
                    <a:lnTo>
                      <a:pt x="20105" y="18107"/>
                    </a:lnTo>
                    <a:lnTo>
                      <a:pt x="19639" y="18107"/>
                    </a:lnTo>
                    <a:lnTo>
                      <a:pt x="19639" y="17288"/>
                    </a:lnTo>
                    <a:close/>
                    <a:moveTo>
                      <a:pt x="20595" y="17288"/>
                    </a:moveTo>
                    <a:lnTo>
                      <a:pt x="20595" y="18107"/>
                    </a:lnTo>
                    <a:lnTo>
                      <a:pt x="20129" y="18107"/>
                    </a:lnTo>
                    <a:lnTo>
                      <a:pt x="20129" y="17288"/>
                    </a:lnTo>
                    <a:close/>
                    <a:moveTo>
                      <a:pt x="21085" y="17288"/>
                    </a:moveTo>
                    <a:lnTo>
                      <a:pt x="21085" y="18107"/>
                    </a:lnTo>
                    <a:lnTo>
                      <a:pt x="20619" y="18107"/>
                    </a:lnTo>
                    <a:lnTo>
                      <a:pt x="20619" y="17288"/>
                    </a:lnTo>
                    <a:close/>
                    <a:moveTo>
                      <a:pt x="21576" y="17288"/>
                    </a:moveTo>
                    <a:lnTo>
                      <a:pt x="21576" y="18107"/>
                    </a:lnTo>
                    <a:lnTo>
                      <a:pt x="21110" y="18107"/>
                    </a:lnTo>
                    <a:lnTo>
                      <a:pt x="21110" y="17288"/>
                    </a:lnTo>
                    <a:close/>
                    <a:moveTo>
                      <a:pt x="491" y="18150"/>
                    </a:moveTo>
                    <a:lnTo>
                      <a:pt x="491" y="18970"/>
                    </a:lnTo>
                    <a:lnTo>
                      <a:pt x="25" y="18970"/>
                    </a:lnTo>
                    <a:lnTo>
                      <a:pt x="25" y="18150"/>
                    </a:lnTo>
                    <a:close/>
                    <a:moveTo>
                      <a:pt x="981" y="18150"/>
                    </a:moveTo>
                    <a:lnTo>
                      <a:pt x="981" y="18970"/>
                    </a:lnTo>
                    <a:lnTo>
                      <a:pt x="515" y="18970"/>
                    </a:lnTo>
                    <a:lnTo>
                      <a:pt x="515" y="18150"/>
                    </a:lnTo>
                    <a:close/>
                    <a:moveTo>
                      <a:pt x="1471" y="18150"/>
                    </a:moveTo>
                    <a:lnTo>
                      <a:pt x="1471" y="18970"/>
                    </a:lnTo>
                    <a:lnTo>
                      <a:pt x="1005" y="18970"/>
                    </a:lnTo>
                    <a:lnTo>
                      <a:pt x="1005" y="18150"/>
                    </a:lnTo>
                    <a:close/>
                    <a:moveTo>
                      <a:pt x="1961" y="18150"/>
                    </a:moveTo>
                    <a:lnTo>
                      <a:pt x="1961" y="18970"/>
                    </a:lnTo>
                    <a:lnTo>
                      <a:pt x="1496" y="18970"/>
                    </a:lnTo>
                    <a:lnTo>
                      <a:pt x="1496" y="18150"/>
                    </a:lnTo>
                    <a:close/>
                    <a:moveTo>
                      <a:pt x="2452" y="18150"/>
                    </a:moveTo>
                    <a:lnTo>
                      <a:pt x="2452" y="18970"/>
                    </a:lnTo>
                    <a:lnTo>
                      <a:pt x="1986" y="18970"/>
                    </a:lnTo>
                    <a:lnTo>
                      <a:pt x="1986" y="18150"/>
                    </a:lnTo>
                    <a:close/>
                    <a:moveTo>
                      <a:pt x="2942" y="18150"/>
                    </a:moveTo>
                    <a:lnTo>
                      <a:pt x="2942" y="18970"/>
                    </a:lnTo>
                    <a:lnTo>
                      <a:pt x="2476" y="18970"/>
                    </a:lnTo>
                    <a:lnTo>
                      <a:pt x="2476" y="18150"/>
                    </a:lnTo>
                    <a:close/>
                    <a:moveTo>
                      <a:pt x="3433" y="18150"/>
                    </a:moveTo>
                    <a:lnTo>
                      <a:pt x="3433" y="18970"/>
                    </a:lnTo>
                    <a:lnTo>
                      <a:pt x="2967" y="18970"/>
                    </a:lnTo>
                    <a:lnTo>
                      <a:pt x="2967" y="18150"/>
                    </a:lnTo>
                    <a:close/>
                    <a:moveTo>
                      <a:pt x="3923" y="18150"/>
                    </a:moveTo>
                    <a:lnTo>
                      <a:pt x="3923" y="18970"/>
                    </a:lnTo>
                    <a:lnTo>
                      <a:pt x="3457" y="18970"/>
                    </a:lnTo>
                    <a:lnTo>
                      <a:pt x="3457" y="18150"/>
                    </a:lnTo>
                    <a:close/>
                    <a:moveTo>
                      <a:pt x="4413" y="18150"/>
                    </a:moveTo>
                    <a:lnTo>
                      <a:pt x="4413" y="18970"/>
                    </a:lnTo>
                    <a:lnTo>
                      <a:pt x="3947" y="18970"/>
                    </a:lnTo>
                    <a:lnTo>
                      <a:pt x="3947" y="18150"/>
                    </a:lnTo>
                    <a:close/>
                    <a:moveTo>
                      <a:pt x="4904" y="18150"/>
                    </a:moveTo>
                    <a:lnTo>
                      <a:pt x="4904" y="18970"/>
                    </a:lnTo>
                    <a:lnTo>
                      <a:pt x="4438" y="18970"/>
                    </a:lnTo>
                    <a:lnTo>
                      <a:pt x="4438" y="18150"/>
                    </a:lnTo>
                    <a:close/>
                    <a:moveTo>
                      <a:pt x="5394" y="18150"/>
                    </a:moveTo>
                    <a:lnTo>
                      <a:pt x="5394" y="18970"/>
                    </a:lnTo>
                    <a:lnTo>
                      <a:pt x="4928" y="18970"/>
                    </a:lnTo>
                    <a:lnTo>
                      <a:pt x="4928" y="18150"/>
                    </a:lnTo>
                    <a:close/>
                    <a:moveTo>
                      <a:pt x="5884" y="18150"/>
                    </a:moveTo>
                    <a:lnTo>
                      <a:pt x="5884" y="18970"/>
                    </a:lnTo>
                    <a:lnTo>
                      <a:pt x="5418" y="18970"/>
                    </a:lnTo>
                    <a:lnTo>
                      <a:pt x="5418" y="18150"/>
                    </a:lnTo>
                    <a:close/>
                    <a:moveTo>
                      <a:pt x="6375" y="18150"/>
                    </a:moveTo>
                    <a:lnTo>
                      <a:pt x="6375" y="18970"/>
                    </a:lnTo>
                    <a:lnTo>
                      <a:pt x="5909" y="18970"/>
                    </a:lnTo>
                    <a:lnTo>
                      <a:pt x="5909" y="18150"/>
                    </a:lnTo>
                    <a:close/>
                    <a:moveTo>
                      <a:pt x="6865" y="18150"/>
                    </a:moveTo>
                    <a:lnTo>
                      <a:pt x="6865" y="18970"/>
                    </a:lnTo>
                    <a:lnTo>
                      <a:pt x="6399" y="18970"/>
                    </a:lnTo>
                    <a:lnTo>
                      <a:pt x="6399" y="18150"/>
                    </a:lnTo>
                    <a:close/>
                    <a:moveTo>
                      <a:pt x="7355" y="18150"/>
                    </a:moveTo>
                    <a:lnTo>
                      <a:pt x="7355" y="18970"/>
                    </a:lnTo>
                    <a:lnTo>
                      <a:pt x="6890" y="18970"/>
                    </a:lnTo>
                    <a:lnTo>
                      <a:pt x="6890" y="18150"/>
                    </a:lnTo>
                    <a:close/>
                    <a:moveTo>
                      <a:pt x="7846" y="18150"/>
                    </a:moveTo>
                    <a:lnTo>
                      <a:pt x="7846" y="18970"/>
                    </a:lnTo>
                    <a:lnTo>
                      <a:pt x="7380" y="18970"/>
                    </a:lnTo>
                    <a:lnTo>
                      <a:pt x="7380" y="18150"/>
                    </a:lnTo>
                    <a:close/>
                    <a:moveTo>
                      <a:pt x="8336" y="18150"/>
                    </a:moveTo>
                    <a:lnTo>
                      <a:pt x="8336" y="18970"/>
                    </a:lnTo>
                    <a:lnTo>
                      <a:pt x="7870" y="18970"/>
                    </a:lnTo>
                    <a:lnTo>
                      <a:pt x="7870" y="18150"/>
                    </a:lnTo>
                    <a:close/>
                    <a:moveTo>
                      <a:pt x="8826" y="18150"/>
                    </a:moveTo>
                    <a:lnTo>
                      <a:pt x="8826" y="18970"/>
                    </a:lnTo>
                    <a:lnTo>
                      <a:pt x="8361" y="18970"/>
                    </a:lnTo>
                    <a:lnTo>
                      <a:pt x="8361" y="18150"/>
                    </a:lnTo>
                    <a:close/>
                    <a:moveTo>
                      <a:pt x="9317" y="18150"/>
                    </a:moveTo>
                    <a:lnTo>
                      <a:pt x="9317" y="18970"/>
                    </a:lnTo>
                    <a:lnTo>
                      <a:pt x="8851" y="18970"/>
                    </a:lnTo>
                    <a:lnTo>
                      <a:pt x="8851" y="18150"/>
                    </a:lnTo>
                    <a:close/>
                    <a:moveTo>
                      <a:pt x="9807" y="18150"/>
                    </a:moveTo>
                    <a:lnTo>
                      <a:pt x="9807" y="18970"/>
                    </a:lnTo>
                    <a:lnTo>
                      <a:pt x="9341" y="18970"/>
                    </a:lnTo>
                    <a:lnTo>
                      <a:pt x="9341" y="18150"/>
                    </a:lnTo>
                    <a:close/>
                    <a:moveTo>
                      <a:pt x="10297" y="18150"/>
                    </a:moveTo>
                    <a:lnTo>
                      <a:pt x="10297" y="18970"/>
                    </a:lnTo>
                    <a:lnTo>
                      <a:pt x="9832" y="18970"/>
                    </a:lnTo>
                    <a:lnTo>
                      <a:pt x="9832" y="18150"/>
                    </a:lnTo>
                    <a:close/>
                    <a:moveTo>
                      <a:pt x="10788" y="18150"/>
                    </a:moveTo>
                    <a:lnTo>
                      <a:pt x="10788" y="18970"/>
                    </a:lnTo>
                    <a:lnTo>
                      <a:pt x="10322" y="18970"/>
                    </a:lnTo>
                    <a:lnTo>
                      <a:pt x="10322" y="18150"/>
                    </a:lnTo>
                    <a:close/>
                    <a:moveTo>
                      <a:pt x="11278" y="18150"/>
                    </a:moveTo>
                    <a:lnTo>
                      <a:pt x="11278" y="18970"/>
                    </a:lnTo>
                    <a:lnTo>
                      <a:pt x="10812" y="18970"/>
                    </a:lnTo>
                    <a:lnTo>
                      <a:pt x="10812" y="18150"/>
                    </a:lnTo>
                    <a:close/>
                    <a:moveTo>
                      <a:pt x="11769" y="18150"/>
                    </a:moveTo>
                    <a:lnTo>
                      <a:pt x="11769" y="18970"/>
                    </a:lnTo>
                    <a:lnTo>
                      <a:pt x="11303" y="18970"/>
                    </a:lnTo>
                    <a:lnTo>
                      <a:pt x="11303" y="18150"/>
                    </a:lnTo>
                    <a:close/>
                    <a:moveTo>
                      <a:pt x="12259" y="18150"/>
                    </a:moveTo>
                    <a:lnTo>
                      <a:pt x="12259" y="18970"/>
                    </a:lnTo>
                    <a:lnTo>
                      <a:pt x="11793" y="18970"/>
                    </a:lnTo>
                    <a:lnTo>
                      <a:pt x="11793" y="18150"/>
                    </a:lnTo>
                    <a:close/>
                    <a:moveTo>
                      <a:pt x="12749" y="18150"/>
                    </a:moveTo>
                    <a:lnTo>
                      <a:pt x="12749" y="18970"/>
                    </a:lnTo>
                    <a:lnTo>
                      <a:pt x="12283" y="18970"/>
                    </a:lnTo>
                    <a:lnTo>
                      <a:pt x="12283" y="18150"/>
                    </a:lnTo>
                    <a:close/>
                    <a:moveTo>
                      <a:pt x="13240" y="18150"/>
                    </a:moveTo>
                    <a:lnTo>
                      <a:pt x="13240" y="18970"/>
                    </a:lnTo>
                    <a:lnTo>
                      <a:pt x="12774" y="18970"/>
                    </a:lnTo>
                    <a:lnTo>
                      <a:pt x="12774" y="18150"/>
                    </a:lnTo>
                    <a:close/>
                    <a:moveTo>
                      <a:pt x="13730" y="18150"/>
                    </a:moveTo>
                    <a:lnTo>
                      <a:pt x="13730" y="18970"/>
                    </a:lnTo>
                    <a:lnTo>
                      <a:pt x="13264" y="18970"/>
                    </a:lnTo>
                    <a:lnTo>
                      <a:pt x="13264" y="18150"/>
                    </a:lnTo>
                    <a:close/>
                    <a:moveTo>
                      <a:pt x="14220" y="18150"/>
                    </a:moveTo>
                    <a:lnTo>
                      <a:pt x="14220" y="18970"/>
                    </a:lnTo>
                    <a:lnTo>
                      <a:pt x="13754" y="18970"/>
                    </a:lnTo>
                    <a:lnTo>
                      <a:pt x="13754" y="18150"/>
                    </a:lnTo>
                    <a:close/>
                    <a:moveTo>
                      <a:pt x="14711" y="18150"/>
                    </a:moveTo>
                    <a:lnTo>
                      <a:pt x="14711" y="18970"/>
                    </a:lnTo>
                    <a:lnTo>
                      <a:pt x="14245" y="18970"/>
                    </a:lnTo>
                    <a:lnTo>
                      <a:pt x="14245" y="18150"/>
                    </a:lnTo>
                    <a:close/>
                    <a:moveTo>
                      <a:pt x="15201" y="18150"/>
                    </a:moveTo>
                    <a:lnTo>
                      <a:pt x="15201" y="18970"/>
                    </a:lnTo>
                    <a:lnTo>
                      <a:pt x="14735" y="18970"/>
                    </a:lnTo>
                    <a:lnTo>
                      <a:pt x="14735" y="18150"/>
                    </a:lnTo>
                    <a:close/>
                    <a:moveTo>
                      <a:pt x="15691" y="18150"/>
                    </a:moveTo>
                    <a:lnTo>
                      <a:pt x="15691" y="18970"/>
                    </a:lnTo>
                    <a:lnTo>
                      <a:pt x="15226" y="18970"/>
                    </a:lnTo>
                    <a:lnTo>
                      <a:pt x="15226" y="18150"/>
                    </a:lnTo>
                    <a:close/>
                    <a:moveTo>
                      <a:pt x="16182" y="18150"/>
                    </a:moveTo>
                    <a:lnTo>
                      <a:pt x="16182" y="18970"/>
                    </a:lnTo>
                    <a:lnTo>
                      <a:pt x="15716" y="18970"/>
                    </a:lnTo>
                    <a:lnTo>
                      <a:pt x="15716" y="18150"/>
                    </a:lnTo>
                    <a:close/>
                    <a:moveTo>
                      <a:pt x="16672" y="18150"/>
                    </a:moveTo>
                    <a:lnTo>
                      <a:pt x="16672" y="18970"/>
                    </a:lnTo>
                    <a:lnTo>
                      <a:pt x="16206" y="18970"/>
                    </a:lnTo>
                    <a:lnTo>
                      <a:pt x="16206" y="18150"/>
                    </a:lnTo>
                    <a:close/>
                    <a:moveTo>
                      <a:pt x="17162" y="18150"/>
                    </a:moveTo>
                    <a:lnTo>
                      <a:pt x="17162" y="18970"/>
                    </a:lnTo>
                    <a:lnTo>
                      <a:pt x="16697" y="18970"/>
                    </a:lnTo>
                    <a:lnTo>
                      <a:pt x="16697" y="18150"/>
                    </a:lnTo>
                    <a:close/>
                    <a:moveTo>
                      <a:pt x="17653" y="18150"/>
                    </a:moveTo>
                    <a:lnTo>
                      <a:pt x="17653" y="18970"/>
                    </a:lnTo>
                    <a:lnTo>
                      <a:pt x="17187" y="18970"/>
                    </a:lnTo>
                    <a:lnTo>
                      <a:pt x="17187" y="18150"/>
                    </a:lnTo>
                    <a:close/>
                    <a:moveTo>
                      <a:pt x="18143" y="18150"/>
                    </a:moveTo>
                    <a:lnTo>
                      <a:pt x="18143" y="18970"/>
                    </a:lnTo>
                    <a:lnTo>
                      <a:pt x="17677" y="18970"/>
                    </a:lnTo>
                    <a:lnTo>
                      <a:pt x="17677" y="18150"/>
                    </a:lnTo>
                    <a:close/>
                    <a:moveTo>
                      <a:pt x="18633" y="18150"/>
                    </a:moveTo>
                    <a:lnTo>
                      <a:pt x="18633" y="18970"/>
                    </a:lnTo>
                    <a:lnTo>
                      <a:pt x="18168" y="18970"/>
                    </a:lnTo>
                    <a:lnTo>
                      <a:pt x="18168" y="18150"/>
                    </a:lnTo>
                    <a:close/>
                    <a:moveTo>
                      <a:pt x="19124" y="18150"/>
                    </a:moveTo>
                    <a:lnTo>
                      <a:pt x="19124" y="18970"/>
                    </a:lnTo>
                    <a:lnTo>
                      <a:pt x="18658" y="18970"/>
                    </a:lnTo>
                    <a:lnTo>
                      <a:pt x="18658" y="18150"/>
                    </a:lnTo>
                    <a:close/>
                    <a:moveTo>
                      <a:pt x="19614" y="18150"/>
                    </a:moveTo>
                    <a:lnTo>
                      <a:pt x="19614" y="18970"/>
                    </a:lnTo>
                    <a:lnTo>
                      <a:pt x="19148" y="18970"/>
                    </a:lnTo>
                    <a:lnTo>
                      <a:pt x="19148" y="18150"/>
                    </a:lnTo>
                    <a:close/>
                    <a:moveTo>
                      <a:pt x="20105" y="18150"/>
                    </a:moveTo>
                    <a:lnTo>
                      <a:pt x="20105" y="18970"/>
                    </a:lnTo>
                    <a:lnTo>
                      <a:pt x="19639" y="18970"/>
                    </a:lnTo>
                    <a:lnTo>
                      <a:pt x="19639" y="18150"/>
                    </a:lnTo>
                    <a:close/>
                    <a:moveTo>
                      <a:pt x="20595" y="18150"/>
                    </a:moveTo>
                    <a:lnTo>
                      <a:pt x="20595" y="18970"/>
                    </a:lnTo>
                    <a:lnTo>
                      <a:pt x="20129" y="18970"/>
                    </a:lnTo>
                    <a:lnTo>
                      <a:pt x="20129" y="18150"/>
                    </a:lnTo>
                    <a:close/>
                    <a:moveTo>
                      <a:pt x="21085" y="18150"/>
                    </a:moveTo>
                    <a:lnTo>
                      <a:pt x="21085" y="18970"/>
                    </a:lnTo>
                    <a:lnTo>
                      <a:pt x="20619" y="18970"/>
                    </a:lnTo>
                    <a:lnTo>
                      <a:pt x="20619" y="18150"/>
                    </a:lnTo>
                    <a:close/>
                    <a:moveTo>
                      <a:pt x="21576" y="18150"/>
                    </a:moveTo>
                    <a:lnTo>
                      <a:pt x="21576" y="18970"/>
                    </a:lnTo>
                    <a:lnTo>
                      <a:pt x="21110" y="18970"/>
                    </a:lnTo>
                    <a:lnTo>
                      <a:pt x="21110" y="18150"/>
                    </a:lnTo>
                    <a:close/>
                    <a:moveTo>
                      <a:pt x="491" y="19013"/>
                    </a:moveTo>
                    <a:lnTo>
                      <a:pt x="491" y="19832"/>
                    </a:lnTo>
                    <a:lnTo>
                      <a:pt x="25" y="19832"/>
                    </a:lnTo>
                    <a:lnTo>
                      <a:pt x="25" y="19013"/>
                    </a:lnTo>
                    <a:close/>
                    <a:moveTo>
                      <a:pt x="981" y="19013"/>
                    </a:moveTo>
                    <a:lnTo>
                      <a:pt x="981" y="19832"/>
                    </a:lnTo>
                    <a:lnTo>
                      <a:pt x="515" y="19832"/>
                    </a:lnTo>
                    <a:lnTo>
                      <a:pt x="515" y="19013"/>
                    </a:lnTo>
                    <a:close/>
                    <a:moveTo>
                      <a:pt x="1471" y="19013"/>
                    </a:moveTo>
                    <a:lnTo>
                      <a:pt x="1471" y="19832"/>
                    </a:lnTo>
                    <a:lnTo>
                      <a:pt x="1005" y="19832"/>
                    </a:lnTo>
                    <a:lnTo>
                      <a:pt x="1005" y="19013"/>
                    </a:lnTo>
                    <a:close/>
                    <a:moveTo>
                      <a:pt x="1961" y="19013"/>
                    </a:moveTo>
                    <a:lnTo>
                      <a:pt x="1961" y="19832"/>
                    </a:lnTo>
                    <a:lnTo>
                      <a:pt x="1496" y="19832"/>
                    </a:lnTo>
                    <a:lnTo>
                      <a:pt x="1496" y="19013"/>
                    </a:lnTo>
                    <a:close/>
                    <a:moveTo>
                      <a:pt x="2452" y="19013"/>
                    </a:moveTo>
                    <a:lnTo>
                      <a:pt x="2452" y="19832"/>
                    </a:lnTo>
                    <a:lnTo>
                      <a:pt x="1986" y="19832"/>
                    </a:lnTo>
                    <a:lnTo>
                      <a:pt x="1986" y="19013"/>
                    </a:lnTo>
                    <a:close/>
                    <a:moveTo>
                      <a:pt x="2942" y="19013"/>
                    </a:moveTo>
                    <a:lnTo>
                      <a:pt x="2942" y="19832"/>
                    </a:lnTo>
                    <a:lnTo>
                      <a:pt x="2476" y="19832"/>
                    </a:lnTo>
                    <a:lnTo>
                      <a:pt x="2476" y="19013"/>
                    </a:lnTo>
                    <a:close/>
                    <a:moveTo>
                      <a:pt x="3433" y="19013"/>
                    </a:moveTo>
                    <a:lnTo>
                      <a:pt x="3433" y="19832"/>
                    </a:lnTo>
                    <a:lnTo>
                      <a:pt x="2967" y="19832"/>
                    </a:lnTo>
                    <a:lnTo>
                      <a:pt x="2967" y="19013"/>
                    </a:lnTo>
                    <a:close/>
                    <a:moveTo>
                      <a:pt x="3923" y="19013"/>
                    </a:moveTo>
                    <a:lnTo>
                      <a:pt x="3923" y="19832"/>
                    </a:lnTo>
                    <a:lnTo>
                      <a:pt x="3457" y="19832"/>
                    </a:lnTo>
                    <a:lnTo>
                      <a:pt x="3457" y="19013"/>
                    </a:lnTo>
                    <a:close/>
                    <a:moveTo>
                      <a:pt x="4413" y="19013"/>
                    </a:moveTo>
                    <a:lnTo>
                      <a:pt x="4413" y="19832"/>
                    </a:lnTo>
                    <a:lnTo>
                      <a:pt x="3947" y="19832"/>
                    </a:lnTo>
                    <a:lnTo>
                      <a:pt x="3947" y="19013"/>
                    </a:lnTo>
                    <a:close/>
                    <a:moveTo>
                      <a:pt x="4904" y="19013"/>
                    </a:moveTo>
                    <a:lnTo>
                      <a:pt x="4904" y="19832"/>
                    </a:lnTo>
                    <a:lnTo>
                      <a:pt x="4438" y="19832"/>
                    </a:lnTo>
                    <a:lnTo>
                      <a:pt x="4438" y="19013"/>
                    </a:lnTo>
                    <a:close/>
                    <a:moveTo>
                      <a:pt x="5394" y="19013"/>
                    </a:moveTo>
                    <a:lnTo>
                      <a:pt x="5394" y="19832"/>
                    </a:lnTo>
                    <a:lnTo>
                      <a:pt x="4928" y="19832"/>
                    </a:lnTo>
                    <a:lnTo>
                      <a:pt x="4928" y="19013"/>
                    </a:lnTo>
                    <a:close/>
                    <a:moveTo>
                      <a:pt x="5884" y="19013"/>
                    </a:moveTo>
                    <a:lnTo>
                      <a:pt x="5884" y="19832"/>
                    </a:lnTo>
                    <a:lnTo>
                      <a:pt x="5418" y="19832"/>
                    </a:lnTo>
                    <a:lnTo>
                      <a:pt x="5418" y="19013"/>
                    </a:lnTo>
                    <a:close/>
                    <a:moveTo>
                      <a:pt x="6375" y="19013"/>
                    </a:moveTo>
                    <a:lnTo>
                      <a:pt x="6375" y="19832"/>
                    </a:lnTo>
                    <a:lnTo>
                      <a:pt x="5909" y="19832"/>
                    </a:lnTo>
                    <a:lnTo>
                      <a:pt x="5909" y="19013"/>
                    </a:lnTo>
                    <a:close/>
                    <a:moveTo>
                      <a:pt x="6865" y="19013"/>
                    </a:moveTo>
                    <a:lnTo>
                      <a:pt x="6865" y="19832"/>
                    </a:lnTo>
                    <a:lnTo>
                      <a:pt x="6399" y="19832"/>
                    </a:lnTo>
                    <a:lnTo>
                      <a:pt x="6399" y="19013"/>
                    </a:lnTo>
                    <a:close/>
                    <a:moveTo>
                      <a:pt x="7355" y="19013"/>
                    </a:moveTo>
                    <a:lnTo>
                      <a:pt x="7355" y="19832"/>
                    </a:lnTo>
                    <a:lnTo>
                      <a:pt x="6890" y="19832"/>
                    </a:lnTo>
                    <a:lnTo>
                      <a:pt x="6890" y="19013"/>
                    </a:lnTo>
                    <a:close/>
                    <a:moveTo>
                      <a:pt x="7846" y="19013"/>
                    </a:moveTo>
                    <a:lnTo>
                      <a:pt x="7846" y="19832"/>
                    </a:lnTo>
                    <a:lnTo>
                      <a:pt x="7380" y="19832"/>
                    </a:lnTo>
                    <a:lnTo>
                      <a:pt x="7380" y="19013"/>
                    </a:lnTo>
                    <a:close/>
                    <a:moveTo>
                      <a:pt x="8336" y="19013"/>
                    </a:moveTo>
                    <a:lnTo>
                      <a:pt x="8336" y="19832"/>
                    </a:lnTo>
                    <a:lnTo>
                      <a:pt x="7870" y="19832"/>
                    </a:lnTo>
                    <a:lnTo>
                      <a:pt x="7870" y="19013"/>
                    </a:lnTo>
                    <a:close/>
                    <a:moveTo>
                      <a:pt x="8826" y="19013"/>
                    </a:moveTo>
                    <a:lnTo>
                      <a:pt x="8826" y="19832"/>
                    </a:lnTo>
                    <a:lnTo>
                      <a:pt x="8361" y="19832"/>
                    </a:lnTo>
                    <a:lnTo>
                      <a:pt x="8361" y="19013"/>
                    </a:lnTo>
                    <a:close/>
                    <a:moveTo>
                      <a:pt x="9317" y="19013"/>
                    </a:moveTo>
                    <a:lnTo>
                      <a:pt x="9317" y="19832"/>
                    </a:lnTo>
                    <a:lnTo>
                      <a:pt x="8851" y="19832"/>
                    </a:lnTo>
                    <a:lnTo>
                      <a:pt x="8851" y="19013"/>
                    </a:lnTo>
                    <a:close/>
                    <a:moveTo>
                      <a:pt x="9807" y="19013"/>
                    </a:moveTo>
                    <a:lnTo>
                      <a:pt x="9807" y="19832"/>
                    </a:lnTo>
                    <a:lnTo>
                      <a:pt x="9341" y="19832"/>
                    </a:lnTo>
                    <a:lnTo>
                      <a:pt x="9341" y="19013"/>
                    </a:lnTo>
                    <a:close/>
                    <a:moveTo>
                      <a:pt x="10297" y="19013"/>
                    </a:moveTo>
                    <a:lnTo>
                      <a:pt x="10297" y="19832"/>
                    </a:lnTo>
                    <a:lnTo>
                      <a:pt x="9832" y="19832"/>
                    </a:lnTo>
                    <a:lnTo>
                      <a:pt x="9832" y="19013"/>
                    </a:lnTo>
                    <a:close/>
                    <a:moveTo>
                      <a:pt x="10788" y="19013"/>
                    </a:moveTo>
                    <a:lnTo>
                      <a:pt x="10788" y="19832"/>
                    </a:lnTo>
                    <a:lnTo>
                      <a:pt x="10322" y="19832"/>
                    </a:lnTo>
                    <a:lnTo>
                      <a:pt x="10322" y="19013"/>
                    </a:lnTo>
                    <a:close/>
                    <a:moveTo>
                      <a:pt x="11278" y="19013"/>
                    </a:moveTo>
                    <a:lnTo>
                      <a:pt x="11278" y="19832"/>
                    </a:lnTo>
                    <a:lnTo>
                      <a:pt x="10812" y="19832"/>
                    </a:lnTo>
                    <a:lnTo>
                      <a:pt x="10812" y="19013"/>
                    </a:lnTo>
                    <a:close/>
                    <a:moveTo>
                      <a:pt x="11769" y="19013"/>
                    </a:moveTo>
                    <a:lnTo>
                      <a:pt x="11769" y="19832"/>
                    </a:lnTo>
                    <a:lnTo>
                      <a:pt x="11303" y="19832"/>
                    </a:lnTo>
                    <a:lnTo>
                      <a:pt x="11303" y="19013"/>
                    </a:lnTo>
                    <a:close/>
                    <a:moveTo>
                      <a:pt x="12259" y="19013"/>
                    </a:moveTo>
                    <a:lnTo>
                      <a:pt x="12259" y="19832"/>
                    </a:lnTo>
                    <a:lnTo>
                      <a:pt x="11793" y="19832"/>
                    </a:lnTo>
                    <a:lnTo>
                      <a:pt x="11793" y="19013"/>
                    </a:lnTo>
                    <a:close/>
                    <a:moveTo>
                      <a:pt x="12749" y="19013"/>
                    </a:moveTo>
                    <a:lnTo>
                      <a:pt x="12749" y="19832"/>
                    </a:lnTo>
                    <a:lnTo>
                      <a:pt x="12283" y="19832"/>
                    </a:lnTo>
                    <a:lnTo>
                      <a:pt x="12283" y="19013"/>
                    </a:lnTo>
                    <a:close/>
                    <a:moveTo>
                      <a:pt x="13240" y="19013"/>
                    </a:moveTo>
                    <a:lnTo>
                      <a:pt x="13240" y="19832"/>
                    </a:lnTo>
                    <a:lnTo>
                      <a:pt x="12774" y="19832"/>
                    </a:lnTo>
                    <a:lnTo>
                      <a:pt x="12774" y="19013"/>
                    </a:lnTo>
                    <a:close/>
                    <a:moveTo>
                      <a:pt x="13730" y="19013"/>
                    </a:moveTo>
                    <a:lnTo>
                      <a:pt x="13730" y="19832"/>
                    </a:lnTo>
                    <a:lnTo>
                      <a:pt x="13264" y="19832"/>
                    </a:lnTo>
                    <a:lnTo>
                      <a:pt x="13264" y="19013"/>
                    </a:lnTo>
                    <a:close/>
                    <a:moveTo>
                      <a:pt x="14220" y="19013"/>
                    </a:moveTo>
                    <a:lnTo>
                      <a:pt x="14220" y="19832"/>
                    </a:lnTo>
                    <a:lnTo>
                      <a:pt x="13754" y="19832"/>
                    </a:lnTo>
                    <a:lnTo>
                      <a:pt x="13754" y="19013"/>
                    </a:lnTo>
                    <a:close/>
                    <a:moveTo>
                      <a:pt x="14711" y="19013"/>
                    </a:moveTo>
                    <a:lnTo>
                      <a:pt x="14711" y="19832"/>
                    </a:lnTo>
                    <a:lnTo>
                      <a:pt x="14245" y="19832"/>
                    </a:lnTo>
                    <a:lnTo>
                      <a:pt x="14245" y="19013"/>
                    </a:lnTo>
                    <a:close/>
                    <a:moveTo>
                      <a:pt x="15201" y="19013"/>
                    </a:moveTo>
                    <a:lnTo>
                      <a:pt x="15201" y="19832"/>
                    </a:lnTo>
                    <a:lnTo>
                      <a:pt x="14735" y="19832"/>
                    </a:lnTo>
                    <a:lnTo>
                      <a:pt x="14735" y="19013"/>
                    </a:lnTo>
                    <a:close/>
                    <a:moveTo>
                      <a:pt x="15691" y="19013"/>
                    </a:moveTo>
                    <a:lnTo>
                      <a:pt x="15691" y="19832"/>
                    </a:lnTo>
                    <a:lnTo>
                      <a:pt x="15226" y="19832"/>
                    </a:lnTo>
                    <a:lnTo>
                      <a:pt x="15226" y="19013"/>
                    </a:lnTo>
                    <a:close/>
                    <a:moveTo>
                      <a:pt x="16182" y="19013"/>
                    </a:moveTo>
                    <a:lnTo>
                      <a:pt x="16182" y="19832"/>
                    </a:lnTo>
                    <a:lnTo>
                      <a:pt x="15716" y="19832"/>
                    </a:lnTo>
                    <a:lnTo>
                      <a:pt x="15716" y="19013"/>
                    </a:lnTo>
                    <a:close/>
                    <a:moveTo>
                      <a:pt x="16672" y="19013"/>
                    </a:moveTo>
                    <a:lnTo>
                      <a:pt x="16672" y="19832"/>
                    </a:lnTo>
                    <a:lnTo>
                      <a:pt x="16206" y="19832"/>
                    </a:lnTo>
                    <a:lnTo>
                      <a:pt x="16206" y="19013"/>
                    </a:lnTo>
                    <a:close/>
                    <a:moveTo>
                      <a:pt x="17162" y="19013"/>
                    </a:moveTo>
                    <a:lnTo>
                      <a:pt x="17162" y="19832"/>
                    </a:lnTo>
                    <a:lnTo>
                      <a:pt x="16697" y="19832"/>
                    </a:lnTo>
                    <a:lnTo>
                      <a:pt x="16697" y="19013"/>
                    </a:lnTo>
                    <a:close/>
                    <a:moveTo>
                      <a:pt x="17653" y="19013"/>
                    </a:moveTo>
                    <a:lnTo>
                      <a:pt x="17653" y="19832"/>
                    </a:lnTo>
                    <a:lnTo>
                      <a:pt x="17187" y="19832"/>
                    </a:lnTo>
                    <a:lnTo>
                      <a:pt x="17187" y="19013"/>
                    </a:lnTo>
                    <a:close/>
                    <a:moveTo>
                      <a:pt x="18143" y="19013"/>
                    </a:moveTo>
                    <a:lnTo>
                      <a:pt x="18143" y="19832"/>
                    </a:lnTo>
                    <a:lnTo>
                      <a:pt x="17677" y="19832"/>
                    </a:lnTo>
                    <a:lnTo>
                      <a:pt x="17677" y="19013"/>
                    </a:lnTo>
                    <a:close/>
                    <a:moveTo>
                      <a:pt x="18633" y="19013"/>
                    </a:moveTo>
                    <a:lnTo>
                      <a:pt x="18633" y="19832"/>
                    </a:lnTo>
                    <a:lnTo>
                      <a:pt x="18168" y="19832"/>
                    </a:lnTo>
                    <a:lnTo>
                      <a:pt x="18168" y="19013"/>
                    </a:lnTo>
                    <a:close/>
                    <a:moveTo>
                      <a:pt x="19124" y="19013"/>
                    </a:moveTo>
                    <a:lnTo>
                      <a:pt x="19124" y="19832"/>
                    </a:lnTo>
                    <a:lnTo>
                      <a:pt x="18658" y="19832"/>
                    </a:lnTo>
                    <a:lnTo>
                      <a:pt x="18658" y="19013"/>
                    </a:lnTo>
                    <a:close/>
                    <a:moveTo>
                      <a:pt x="19614" y="19013"/>
                    </a:moveTo>
                    <a:lnTo>
                      <a:pt x="19614" y="19832"/>
                    </a:lnTo>
                    <a:lnTo>
                      <a:pt x="19148" y="19832"/>
                    </a:lnTo>
                    <a:lnTo>
                      <a:pt x="19148" y="19013"/>
                    </a:lnTo>
                    <a:close/>
                    <a:moveTo>
                      <a:pt x="20105" y="19013"/>
                    </a:moveTo>
                    <a:lnTo>
                      <a:pt x="20105" y="19832"/>
                    </a:lnTo>
                    <a:lnTo>
                      <a:pt x="19639" y="19832"/>
                    </a:lnTo>
                    <a:lnTo>
                      <a:pt x="19639" y="19013"/>
                    </a:lnTo>
                    <a:close/>
                    <a:moveTo>
                      <a:pt x="20595" y="19013"/>
                    </a:moveTo>
                    <a:lnTo>
                      <a:pt x="20595" y="19832"/>
                    </a:lnTo>
                    <a:lnTo>
                      <a:pt x="20129" y="19832"/>
                    </a:lnTo>
                    <a:lnTo>
                      <a:pt x="20129" y="19013"/>
                    </a:lnTo>
                    <a:close/>
                    <a:moveTo>
                      <a:pt x="21085" y="19013"/>
                    </a:moveTo>
                    <a:lnTo>
                      <a:pt x="21085" y="19832"/>
                    </a:lnTo>
                    <a:lnTo>
                      <a:pt x="20619" y="19832"/>
                    </a:lnTo>
                    <a:lnTo>
                      <a:pt x="20619" y="19013"/>
                    </a:lnTo>
                    <a:close/>
                    <a:moveTo>
                      <a:pt x="21576" y="19013"/>
                    </a:moveTo>
                    <a:lnTo>
                      <a:pt x="21576" y="19832"/>
                    </a:lnTo>
                    <a:lnTo>
                      <a:pt x="21110" y="19832"/>
                    </a:lnTo>
                    <a:lnTo>
                      <a:pt x="21110" y="19013"/>
                    </a:lnTo>
                    <a:close/>
                    <a:moveTo>
                      <a:pt x="491" y="19875"/>
                    </a:moveTo>
                    <a:lnTo>
                      <a:pt x="491" y="20694"/>
                    </a:lnTo>
                    <a:lnTo>
                      <a:pt x="25" y="20694"/>
                    </a:lnTo>
                    <a:lnTo>
                      <a:pt x="25" y="19875"/>
                    </a:lnTo>
                    <a:close/>
                    <a:moveTo>
                      <a:pt x="981" y="19875"/>
                    </a:moveTo>
                    <a:lnTo>
                      <a:pt x="981" y="20694"/>
                    </a:lnTo>
                    <a:lnTo>
                      <a:pt x="515" y="20694"/>
                    </a:lnTo>
                    <a:lnTo>
                      <a:pt x="515" y="19875"/>
                    </a:lnTo>
                    <a:close/>
                    <a:moveTo>
                      <a:pt x="1471" y="19875"/>
                    </a:moveTo>
                    <a:lnTo>
                      <a:pt x="1471" y="20694"/>
                    </a:lnTo>
                    <a:lnTo>
                      <a:pt x="1005" y="20694"/>
                    </a:lnTo>
                    <a:lnTo>
                      <a:pt x="1005" y="19875"/>
                    </a:lnTo>
                    <a:close/>
                    <a:moveTo>
                      <a:pt x="1961" y="19875"/>
                    </a:moveTo>
                    <a:lnTo>
                      <a:pt x="1961" y="20694"/>
                    </a:lnTo>
                    <a:lnTo>
                      <a:pt x="1496" y="20694"/>
                    </a:lnTo>
                    <a:lnTo>
                      <a:pt x="1496" y="19875"/>
                    </a:lnTo>
                    <a:close/>
                    <a:moveTo>
                      <a:pt x="2452" y="19875"/>
                    </a:moveTo>
                    <a:lnTo>
                      <a:pt x="2452" y="20694"/>
                    </a:lnTo>
                    <a:lnTo>
                      <a:pt x="1986" y="20694"/>
                    </a:lnTo>
                    <a:lnTo>
                      <a:pt x="1986" y="19875"/>
                    </a:lnTo>
                    <a:close/>
                    <a:moveTo>
                      <a:pt x="2942" y="19875"/>
                    </a:moveTo>
                    <a:lnTo>
                      <a:pt x="2942" y="20694"/>
                    </a:lnTo>
                    <a:lnTo>
                      <a:pt x="2476" y="20694"/>
                    </a:lnTo>
                    <a:lnTo>
                      <a:pt x="2476" y="19875"/>
                    </a:lnTo>
                    <a:close/>
                    <a:moveTo>
                      <a:pt x="3433" y="19875"/>
                    </a:moveTo>
                    <a:lnTo>
                      <a:pt x="3433" y="20694"/>
                    </a:lnTo>
                    <a:lnTo>
                      <a:pt x="2967" y="20694"/>
                    </a:lnTo>
                    <a:lnTo>
                      <a:pt x="2967" y="19875"/>
                    </a:lnTo>
                    <a:close/>
                    <a:moveTo>
                      <a:pt x="3923" y="19875"/>
                    </a:moveTo>
                    <a:lnTo>
                      <a:pt x="3923" y="20694"/>
                    </a:lnTo>
                    <a:lnTo>
                      <a:pt x="3457" y="20694"/>
                    </a:lnTo>
                    <a:lnTo>
                      <a:pt x="3457" y="19875"/>
                    </a:lnTo>
                    <a:close/>
                    <a:moveTo>
                      <a:pt x="4413" y="19875"/>
                    </a:moveTo>
                    <a:lnTo>
                      <a:pt x="4413" y="20694"/>
                    </a:lnTo>
                    <a:lnTo>
                      <a:pt x="3947" y="20694"/>
                    </a:lnTo>
                    <a:lnTo>
                      <a:pt x="3947" y="19875"/>
                    </a:lnTo>
                    <a:close/>
                    <a:moveTo>
                      <a:pt x="4904" y="19875"/>
                    </a:moveTo>
                    <a:lnTo>
                      <a:pt x="4904" y="20694"/>
                    </a:lnTo>
                    <a:lnTo>
                      <a:pt x="4438" y="20694"/>
                    </a:lnTo>
                    <a:lnTo>
                      <a:pt x="4438" y="19875"/>
                    </a:lnTo>
                    <a:close/>
                    <a:moveTo>
                      <a:pt x="5394" y="19875"/>
                    </a:moveTo>
                    <a:lnTo>
                      <a:pt x="5394" y="20694"/>
                    </a:lnTo>
                    <a:lnTo>
                      <a:pt x="4928" y="20694"/>
                    </a:lnTo>
                    <a:lnTo>
                      <a:pt x="4928" y="19875"/>
                    </a:lnTo>
                    <a:close/>
                    <a:moveTo>
                      <a:pt x="5884" y="19875"/>
                    </a:moveTo>
                    <a:lnTo>
                      <a:pt x="5884" y="20694"/>
                    </a:lnTo>
                    <a:lnTo>
                      <a:pt x="5418" y="20694"/>
                    </a:lnTo>
                    <a:lnTo>
                      <a:pt x="5418" y="19875"/>
                    </a:lnTo>
                    <a:close/>
                    <a:moveTo>
                      <a:pt x="6375" y="19875"/>
                    </a:moveTo>
                    <a:lnTo>
                      <a:pt x="6375" y="20694"/>
                    </a:lnTo>
                    <a:lnTo>
                      <a:pt x="5909" y="20694"/>
                    </a:lnTo>
                    <a:lnTo>
                      <a:pt x="5909" y="19875"/>
                    </a:lnTo>
                    <a:close/>
                    <a:moveTo>
                      <a:pt x="6865" y="19875"/>
                    </a:moveTo>
                    <a:lnTo>
                      <a:pt x="6865" y="20694"/>
                    </a:lnTo>
                    <a:lnTo>
                      <a:pt x="6399" y="20694"/>
                    </a:lnTo>
                    <a:lnTo>
                      <a:pt x="6399" y="19875"/>
                    </a:lnTo>
                    <a:close/>
                    <a:moveTo>
                      <a:pt x="7355" y="19875"/>
                    </a:moveTo>
                    <a:lnTo>
                      <a:pt x="7355" y="20694"/>
                    </a:lnTo>
                    <a:lnTo>
                      <a:pt x="6890" y="20694"/>
                    </a:lnTo>
                    <a:lnTo>
                      <a:pt x="6890" y="19875"/>
                    </a:lnTo>
                    <a:close/>
                    <a:moveTo>
                      <a:pt x="7846" y="19875"/>
                    </a:moveTo>
                    <a:lnTo>
                      <a:pt x="7846" y="20694"/>
                    </a:lnTo>
                    <a:lnTo>
                      <a:pt x="7380" y="20694"/>
                    </a:lnTo>
                    <a:lnTo>
                      <a:pt x="7380" y="19875"/>
                    </a:lnTo>
                    <a:close/>
                    <a:moveTo>
                      <a:pt x="8336" y="19875"/>
                    </a:moveTo>
                    <a:lnTo>
                      <a:pt x="8336" y="20694"/>
                    </a:lnTo>
                    <a:lnTo>
                      <a:pt x="7870" y="20694"/>
                    </a:lnTo>
                    <a:lnTo>
                      <a:pt x="7870" y="19875"/>
                    </a:lnTo>
                    <a:close/>
                    <a:moveTo>
                      <a:pt x="8826" y="19875"/>
                    </a:moveTo>
                    <a:lnTo>
                      <a:pt x="8826" y="20694"/>
                    </a:lnTo>
                    <a:lnTo>
                      <a:pt x="8361" y="20694"/>
                    </a:lnTo>
                    <a:lnTo>
                      <a:pt x="8361" y="19875"/>
                    </a:lnTo>
                    <a:close/>
                    <a:moveTo>
                      <a:pt x="9317" y="19875"/>
                    </a:moveTo>
                    <a:lnTo>
                      <a:pt x="9317" y="20694"/>
                    </a:lnTo>
                    <a:lnTo>
                      <a:pt x="8851" y="20694"/>
                    </a:lnTo>
                    <a:lnTo>
                      <a:pt x="8851" y="19875"/>
                    </a:lnTo>
                    <a:close/>
                    <a:moveTo>
                      <a:pt x="9807" y="19875"/>
                    </a:moveTo>
                    <a:lnTo>
                      <a:pt x="9807" y="20694"/>
                    </a:lnTo>
                    <a:lnTo>
                      <a:pt x="9341" y="20694"/>
                    </a:lnTo>
                    <a:lnTo>
                      <a:pt x="9341" y="19875"/>
                    </a:lnTo>
                    <a:close/>
                    <a:moveTo>
                      <a:pt x="10297" y="19875"/>
                    </a:moveTo>
                    <a:lnTo>
                      <a:pt x="10297" y="20694"/>
                    </a:lnTo>
                    <a:lnTo>
                      <a:pt x="9832" y="20694"/>
                    </a:lnTo>
                    <a:lnTo>
                      <a:pt x="9832" y="19875"/>
                    </a:lnTo>
                    <a:close/>
                    <a:moveTo>
                      <a:pt x="10788" y="19875"/>
                    </a:moveTo>
                    <a:lnTo>
                      <a:pt x="10788" y="20694"/>
                    </a:lnTo>
                    <a:lnTo>
                      <a:pt x="10322" y="20694"/>
                    </a:lnTo>
                    <a:lnTo>
                      <a:pt x="10322" y="19875"/>
                    </a:lnTo>
                    <a:close/>
                    <a:moveTo>
                      <a:pt x="11278" y="19875"/>
                    </a:moveTo>
                    <a:lnTo>
                      <a:pt x="11278" y="20694"/>
                    </a:lnTo>
                    <a:lnTo>
                      <a:pt x="10812" y="20694"/>
                    </a:lnTo>
                    <a:lnTo>
                      <a:pt x="10812" y="19875"/>
                    </a:lnTo>
                    <a:close/>
                    <a:moveTo>
                      <a:pt x="11769" y="19875"/>
                    </a:moveTo>
                    <a:lnTo>
                      <a:pt x="11769" y="20694"/>
                    </a:lnTo>
                    <a:lnTo>
                      <a:pt x="11303" y="20694"/>
                    </a:lnTo>
                    <a:lnTo>
                      <a:pt x="11303" y="19875"/>
                    </a:lnTo>
                    <a:close/>
                    <a:moveTo>
                      <a:pt x="12259" y="19875"/>
                    </a:moveTo>
                    <a:lnTo>
                      <a:pt x="12259" y="20694"/>
                    </a:lnTo>
                    <a:lnTo>
                      <a:pt x="11793" y="20694"/>
                    </a:lnTo>
                    <a:lnTo>
                      <a:pt x="11793" y="19875"/>
                    </a:lnTo>
                    <a:close/>
                    <a:moveTo>
                      <a:pt x="12749" y="19875"/>
                    </a:moveTo>
                    <a:lnTo>
                      <a:pt x="12749" y="20694"/>
                    </a:lnTo>
                    <a:lnTo>
                      <a:pt x="12283" y="20694"/>
                    </a:lnTo>
                    <a:lnTo>
                      <a:pt x="12283" y="19875"/>
                    </a:lnTo>
                    <a:close/>
                    <a:moveTo>
                      <a:pt x="13240" y="19875"/>
                    </a:moveTo>
                    <a:lnTo>
                      <a:pt x="13240" y="20694"/>
                    </a:lnTo>
                    <a:lnTo>
                      <a:pt x="12774" y="20694"/>
                    </a:lnTo>
                    <a:lnTo>
                      <a:pt x="12774" y="19875"/>
                    </a:lnTo>
                    <a:close/>
                    <a:moveTo>
                      <a:pt x="13730" y="19875"/>
                    </a:moveTo>
                    <a:lnTo>
                      <a:pt x="13730" y="20694"/>
                    </a:lnTo>
                    <a:lnTo>
                      <a:pt x="13264" y="20694"/>
                    </a:lnTo>
                    <a:lnTo>
                      <a:pt x="13264" y="19875"/>
                    </a:lnTo>
                    <a:close/>
                    <a:moveTo>
                      <a:pt x="14220" y="19875"/>
                    </a:moveTo>
                    <a:lnTo>
                      <a:pt x="14220" y="20694"/>
                    </a:lnTo>
                    <a:lnTo>
                      <a:pt x="13754" y="20694"/>
                    </a:lnTo>
                    <a:lnTo>
                      <a:pt x="13754" y="19875"/>
                    </a:lnTo>
                    <a:close/>
                    <a:moveTo>
                      <a:pt x="14711" y="19875"/>
                    </a:moveTo>
                    <a:lnTo>
                      <a:pt x="14711" y="20694"/>
                    </a:lnTo>
                    <a:lnTo>
                      <a:pt x="14245" y="20694"/>
                    </a:lnTo>
                    <a:lnTo>
                      <a:pt x="14245" y="19875"/>
                    </a:lnTo>
                    <a:close/>
                    <a:moveTo>
                      <a:pt x="15201" y="19875"/>
                    </a:moveTo>
                    <a:lnTo>
                      <a:pt x="15201" y="20694"/>
                    </a:lnTo>
                    <a:lnTo>
                      <a:pt x="14735" y="20694"/>
                    </a:lnTo>
                    <a:lnTo>
                      <a:pt x="14735" y="19875"/>
                    </a:lnTo>
                    <a:close/>
                    <a:moveTo>
                      <a:pt x="15691" y="19875"/>
                    </a:moveTo>
                    <a:lnTo>
                      <a:pt x="15691" y="20694"/>
                    </a:lnTo>
                    <a:lnTo>
                      <a:pt x="15226" y="20694"/>
                    </a:lnTo>
                    <a:lnTo>
                      <a:pt x="15226" y="19875"/>
                    </a:lnTo>
                    <a:close/>
                    <a:moveTo>
                      <a:pt x="16182" y="19875"/>
                    </a:moveTo>
                    <a:lnTo>
                      <a:pt x="16182" y="20694"/>
                    </a:lnTo>
                    <a:lnTo>
                      <a:pt x="15716" y="20694"/>
                    </a:lnTo>
                    <a:lnTo>
                      <a:pt x="15716" y="19875"/>
                    </a:lnTo>
                    <a:close/>
                    <a:moveTo>
                      <a:pt x="16672" y="19875"/>
                    </a:moveTo>
                    <a:lnTo>
                      <a:pt x="16672" y="20694"/>
                    </a:lnTo>
                    <a:lnTo>
                      <a:pt x="16206" y="20694"/>
                    </a:lnTo>
                    <a:lnTo>
                      <a:pt x="16206" y="19875"/>
                    </a:lnTo>
                    <a:close/>
                    <a:moveTo>
                      <a:pt x="17162" y="19875"/>
                    </a:moveTo>
                    <a:lnTo>
                      <a:pt x="17162" y="20694"/>
                    </a:lnTo>
                    <a:lnTo>
                      <a:pt x="16697" y="20694"/>
                    </a:lnTo>
                    <a:lnTo>
                      <a:pt x="16697" y="19875"/>
                    </a:lnTo>
                    <a:close/>
                    <a:moveTo>
                      <a:pt x="17653" y="19875"/>
                    </a:moveTo>
                    <a:lnTo>
                      <a:pt x="17653" y="20694"/>
                    </a:lnTo>
                    <a:lnTo>
                      <a:pt x="17187" y="20694"/>
                    </a:lnTo>
                    <a:lnTo>
                      <a:pt x="17187" y="19875"/>
                    </a:lnTo>
                    <a:close/>
                    <a:moveTo>
                      <a:pt x="18143" y="19875"/>
                    </a:moveTo>
                    <a:lnTo>
                      <a:pt x="18143" y="20694"/>
                    </a:lnTo>
                    <a:lnTo>
                      <a:pt x="17677" y="20694"/>
                    </a:lnTo>
                    <a:lnTo>
                      <a:pt x="17677" y="19875"/>
                    </a:lnTo>
                    <a:close/>
                    <a:moveTo>
                      <a:pt x="18633" y="19875"/>
                    </a:moveTo>
                    <a:lnTo>
                      <a:pt x="18633" y="20694"/>
                    </a:lnTo>
                    <a:lnTo>
                      <a:pt x="18168" y="20694"/>
                    </a:lnTo>
                    <a:lnTo>
                      <a:pt x="18168" y="19875"/>
                    </a:lnTo>
                    <a:close/>
                    <a:moveTo>
                      <a:pt x="19124" y="19875"/>
                    </a:moveTo>
                    <a:lnTo>
                      <a:pt x="19124" y="20694"/>
                    </a:lnTo>
                    <a:lnTo>
                      <a:pt x="18658" y="20694"/>
                    </a:lnTo>
                    <a:lnTo>
                      <a:pt x="18658" y="19875"/>
                    </a:lnTo>
                    <a:close/>
                    <a:moveTo>
                      <a:pt x="19614" y="19875"/>
                    </a:moveTo>
                    <a:lnTo>
                      <a:pt x="19614" y="20694"/>
                    </a:lnTo>
                    <a:lnTo>
                      <a:pt x="19148" y="20694"/>
                    </a:lnTo>
                    <a:lnTo>
                      <a:pt x="19148" y="19875"/>
                    </a:lnTo>
                    <a:close/>
                    <a:moveTo>
                      <a:pt x="20105" y="19875"/>
                    </a:moveTo>
                    <a:lnTo>
                      <a:pt x="20105" y="20694"/>
                    </a:lnTo>
                    <a:lnTo>
                      <a:pt x="19639" y="20694"/>
                    </a:lnTo>
                    <a:lnTo>
                      <a:pt x="19639" y="19875"/>
                    </a:lnTo>
                    <a:close/>
                    <a:moveTo>
                      <a:pt x="20595" y="19875"/>
                    </a:moveTo>
                    <a:lnTo>
                      <a:pt x="20595" y="20694"/>
                    </a:lnTo>
                    <a:lnTo>
                      <a:pt x="20129" y="20694"/>
                    </a:lnTo>
                    <a:lnTo>
                      <a:pt x="20129" y="19875"/>
                    </a:lnTo>
                    <a:close/>
                    <a:moveTo>
                      <a:pt x="21085" y="19875"/>
                    </a:moveTo>
                    <a:lnTo>
                      <a:pt x="21085" y="20694"/>
                    </a:lnTo>
                    <a:lnTo>
                      <a:pt x="20619" y="20694"/>
                    </a:lnTo>
                    <a:lnTo>
                      <a:pt x="20619" y="19875"/>
                    </a:lnTo>
                    <a:close/>
                    <a:moveTo>
                      <a:pt x="21576" y="19875"/>
                    </a:moveTo>
                    <a:lnTo>
                      <a:pt x="21576" y="20694"/>
                    </a:lnTo>
                    <a:lnTo>
                      <a:pt x="21110" y="20694"/>
                    </a:lnTo>
                    <a:lnTo>
                      <a:pt x="21110" y="19875"/>
                    </a:lnTo>
                    <a:close/>
                    <a:moveTo>
                      <a:pt x="491" y="20737"/>
                    </a:moveTo>
                    <a:lnTo>
                      <a:pt x="491" y="21556"/>
                    </a:lnTo>
                    <a:lnTo>
                      <a:pt x="25" y="21556"/>
                    </a:lnTo>
                    <a:lnTo>
                      <a:pt x="25" y="20737"/>
                    </a:lnTo>
                    <a:close/>
                    <a:moveTo>
                      <a:pt x="981" y="20737"/>
                    </a:moveTo>
                    <a:lnTo>
                      <a:pt x="981" y="21556"/>
                    </a:lnTo>
                    <a:lnTo>
                      <a:pt x="515" y="21556"/>
                    </a:lnTo>
                    <a:lnTo>
                      <a:pt x="515" y="20737"/>
                    </a:lnTo>
                    <a:close/>
                    <a:moveTo>
                      <a:pt x="1471" y="20737"/>
                    </a:moveTo>
                    <a:lnTo>
                      <a:pt x="1471" y="21556"/>
                    </a:lnTo>
                    <a:lnTo>
                      <a:pt x="1005" y="21556"/>
                    </a:lnTo>
                    <a:lnTo>
                      <a:pt x="1005" y="20737"/>
                    </a:lnTo>
                    <a:close/>
                    <a:moveTo>
                      <a:pt x="1961" y="20737"/>
                    </a:moveTo>
                    <a:lnTo>
                      <a:pt x="1961" y="21556"/>
                    </a:lnTo>
                    <a:lnTo>
                      <a:pt x="1496" y="21556"/>
                    </a:lnTo>
                    <a:lnTo>
                      <a:pt x="1496" y="20737"/>
                    </a:lnTo>
                    <a:close/>
                    <a:moveTo>
                      <a:pt x="2452" y="20737"/>
                    </a:moveTo>
                    <a:lnTo>
                      <a:pt x="2452" y="21556"/>
                    </a:lnTo>
                    <a:lnTo>
                      <a:pt x="1986" y="21556"/>
                    </a:lnTo>
                    <a:lnTo>
                      <a:pt x="1986" y="20737"/>
                    </a:lnTo>
                    <a:close/>
                    <a:moveTo>
                      <a:pt x="2942" y="20737"/>
                    </a:moveTo>
                    <a:lnTo>
                      <a:pt x="2942" y="21556"/>
                    </a:lnTo>
                    <a:lnTo>
                      <a:pt x="2476" y="21556"/>
                    </a:lnTo>
                    <a:lnTo>
                      <a:pt x="2476" y="20737"/>
                    </a:lnTo>
                    <a:close/>
                    <a:moveTo>
                      <a:pt x="3433" y="20737"/>
                    </a:moveTo>
                    <a:lnTo>
                      <a:pt x="3433" y="21556"/>
                    </a:lnTo>
                    <a:lnTo>
                      <a:pt x="2967" y="21556"/>
                    </a:lnTo>
                    <a:lnTo>
                      <a:pt x="2967" y="20737"/>
                    </a:lnTo>
                    <a:close/>
                    <a:moveTo>
                      <a:pt x="3923" y="20737"/>
                    </a:moveTo>
                    <a:lnTo>
                      <a:pt x="3923" y="21556"/>
                    </a:lnTo>
                    <a:lnTo>
                      <a:pt x="3457" y="21556"/>
                    </a:lnTo>
                    <a:lnTo>
                      <a:pt x="3457" y="20737"/>
                    </a:lnTo>
                    <a:close/>
                    <a:moveTo>
                      <a:pt x="4413" y="20737"/>
                    </a:moveTo>
                    <a:lnTo>
                      <a:pt x="4413" y="21556"/>
                    </a:lnTo>
                    <a:lnTo>
                      <a:pt x="3947" y="21556"/>
                    </a:lnTo>
                    <a:lnTo>
                      <a:pt x="3947" y="20737"/>
                    </a:lnTo>
                    <a:close/>
                    <a:moveTo>
                      <a:pt x="4904" y="20737"/>
                    </a:moveTo>
                    <a:lnTo>
                      <a:pt x="4904" y="21556"/>
                    </a:lnTo>
                    <a:lnTo>
                      <a:pt x="4438" y="21556"/>
                    </a:lnTo>
                    <a:lnTo>
                      <a:pt x="4438" y="20737"/>
                    </a:lnTo>
                    <a:close/>
                    <a:moveTo>
                      <a:pt x="5394" y="20737"/>
                    </a:moveTo>
                    <a:lnTo>
                      <a:pt x="5394" y="21556"/>
                    </a:lnTo>
                    <a:lnTo>
                      <a:pt x="4928" y="21556"/>
                    </a:lnTo>
                    <a:lnTo>
                      <a:pt x="4928" y="20737"/>
                    </a:lnTo>
                    <a:close/>
                    <a:moveTo>
                      <a:pt x="5884" y="20737"/>
                    </a:moveTo>
                    <a:lnTo>
                      <a:pt x="5884" y="21556"/>
                    </a:lnTo>
                    <a:lnTo>
                      <a:pt x="5418" y="21556"/>
                    </a:lnTo>
                    <a:lnTo>
                      <a:pt x="5418" y="20737"/>
                    </a:lnTo>
                    <a:close/>
                    <a:moveTo>
                      <a:pt x="6375" y="20737"/>
                    </a:moveTo>
                    <a:lnTo>
                      <a:pt x="6375" y="21556"/>
                    </a:lnTo>
                    <a:lnTo>
                      <a:pt x="5909" y="21556"/>
                    </a:lnTo>
                    <a:lnTo>
                      <a:pt x="5909" y="20737"/>
                    </a:lnTo>
                    <a:close/>
                    <a:moveTo>
                      <a:pt x="6865" y="20737"/>
                    </a:moveTo>
                    <a:lnTo>
                      <a:pt x="6865" y="21556"/>
                    </a:lnTo>
                    <a:lnTo>
                      <a:pt x="6399" y="21556"/>
                    </a:lnTo>
                    <a:lnTo>
                      <a:pt x="6399" y="20737"/>
                    </a:lnTo>
                    <a:close/>
                    <a:moveTo>
                      <a:pt x="7355" y="20737"/>
                    </a:moveTo>
                    <a:lnTo>
                      <a:pt x="7355" y="21556"/>
                    </a:lnTo>
                    <a:lnTo>
                      <a:pt x="6890" y="21556"/>
                    </a:lnTo>
                    <a:lnTo>
                      <a:pt x="6890" y="20737"/>
                    </a:lnTo>
                    <a:close/>
                    <a:moveTo>
                      <a:pt x="7846" y="20737"/>
                    </a:moveTo>
                    <a:lnTo>
                      <a:pt x="7846" y="21556"/>
                    </a:lnTo>
                    <a:lnTo>
                      <a:pt x="7380" y="21556"/>
                    </a:lnTo>
                    <a:lnTo>
                      <a:pt x="7380" y="20737"/>
                    </a:lnTo>
                    <a:close/>
                    <a:moveTo>
                      <a:pt x="8336" y="20737"/>
                    </a:moveTo>
                    <a:lnTo>
                      <a:pt x="8336" y="21556"/>
                    </a:lnTo>
                    <a:lnTo>
                      <a:pt x="7870" y="21556"/>
                    </a:lnTo>
                    <a:lnTo>
                      <a:pt x="7870" y="20737"/>
                    </a:lnTo>
                    <a:close/>
                    <a:moveTo>
                      <a:pt x="8826" y="20737"/>
                    </a:moveTo>
                    <a:lnTo>
                      <a:pt x="8826" y="21556"/>
                    </a:lnTo>
                    <a:lnTo>
                      <a:pt x="8361" y="21556"/>
                    </a:lnTo>
                    <a:lnTo>
                      <a:pt x="8361" y="20737"/>
                    </a:lnTo>
                    <a:close/>
                    <a:moveTo>
                      <a:pt x="9317" y="20737"/>
                    </a:moveTo>
                    <a:lnTo>
                      <a:pt x="9317" y="21556"/>
                    </a:lnTo>
                    <a:lnTo>
                      <a:pt x="8851" y="21556"/>
                    </a:lnTo>
                    <a:lnTo>
                      <a:pt x="8851" y="20737"/>
                    </a:lnTo>
                    <a:close/>
                    <a:moveTo>
                      <a:pt x="9807" y="20737"/>
                    </a:moveTo>
                    <a:lnTo>
                      <a:pt x="9807" y="21556"/>
                    </a:lnTo>
                    <a:lnTo>
                      <a:pt x="9341" y="21556"/>
                    </a:lnTo>
                    <a:lnTo>
                      <a:pt x="9341" y="20737"/>
                    </a:lnTo>
                    <a:close/>
                    <a:moveTo>
                      <a:pt x="10297" y="20737"/>
                    </a:moveTo>
                    <a:lnTo>
                      <a:pt x="10297" y="21556"/>
                    </a:lnTo>
                    <a:lnTo>
                      <a:pt x="9832" y="21556"/>
                    </a:lnTo>
                    <a:lnTo>
                      <a:pt x="9832" y="20737"/>
                    </a:lnTo>
                    <a:close/>
                    <a:moveTo>
                      <a:pt x="10788" y="20737"/>
                    </a:moveTo>
                    <a:lnTo>
                      <a:pt x="10788" y="21556"/>
                    </a:lnTo>
                    <a:lnTo>
                      <a:pt x="10322" y="21556"/>
                    </a:lnTo>
                    <a:lnTo>
                      <a:pt x="10322" y="20737"/>
                    </a:lnTo>
                    <a:close/>
                    <a:moveTo>
                      <a:pt x="11278" y="20737"/>
                    </a:moveTo>
                    <a:lnTo>
                      <a:pt x="11278" y="21556"/>
                    </a:lnTo>
                    <a:lnTo>
                      <a:pt x="10812" y="21556"/>
                    </a:lnTo>
                    <a:lnTo>
                      <a:pt x="10812" y="20737"/>
                    </a:lnTo>
                    <a:close/>
                    <a:moveTo>
                      <a:pt x="11769" y="20737"/>
                    </a:moveTo>
                    <a:lnTo>
                      <a:pt x="11769" y="21556"/>
                    </a:lnTo>
                    <a:lnTo>
                      <a:pt x="11303" y="21556"/>
                    </a:lnTo>
                    <a:lnTo>
                      <a:pt x="11303" y="20737"/>
                    </a:lnTo>
                    <a:close/>
                    <a:moveTo>
                      <a:pt x="12259" y="20737"/>
                    </a:moveTo>
                    <a:lnTo>
                      <a:pt x="12259" y="21556"/>
                    </a:lnTo>
                    <a:lnTo>
                      <a:pt x="11793" y="21556"/>
                    </a:lnTo>
                    <a:lnTo>
                      <a:pt x="11793" y="20737"/>
                    </a:lnTo>
                    <a:close/>
                    <a:moveTo>
                      <a:pt x="12749" y="20737"/>
                    </a:moveTo>
                    <a:lnTo>
                      <a:pt x="12749" y="21556"/>
                    </a:lnTo>
                    <a:lnTo>
                      <a:pt x="12283" y="21556"/>
                    </a:lnTo>
                    <a:lnTo>
                      <a:pt x="12283" y="20737"/>
                    </a:lnTo>
                    <a:close/>
                    <a:moveTo>
                      <a:pt x="13240" y="20737"/>
                    </a:moveTo>
                    <a:lnTo>
                      <a:pt x="13240" y="21556"/>
                    </a:lnTo>
                    <a:lnTo>
                      <a:pt x="12774" y="21556"/>
                    </a:lnTo>
                    <a:lnTo>
                      <a:pt x="12774" y="20737"/>
                    </a:lnTo>
                    <a:close/>
                    <a:moveTo>
                      <a:pt x="13730" y="20737"/>
                    </a:moveTo>
                    <a:lnTo>
                      <a:pt x="13730" y="21556"/>
                    </a:lnTo>
                    <a:lnTo>
                      <a:pt x="13264" y="21556"/>
                    </a:lnTo>
                    <a:lnTo>
                      <a:pt x="13264" y="20737"/>
                    </a:lnTo>
                    <a:close/>
                    <a:moveTo>
                      <a:pt x="14220" y="20737"/>
                    </a:moveTo>
                    <a:lnTo>
                      <a:pt x="14220" y="21556"/>
                    </a:lnTo>
                    <a:lnTo>
                      <a:pt x="13754" y="21556"/>
                    </a:lnTo>
                    <a:lnTo>
                      <a:pt x="13754" y="20737"/>
                    </a:lnTo>
                    <a:close/>
                    <a:moveTo>
                      <a:pt x="14711" y="20737"/>
                    </a:moveTo>
                    <a:lnTo>
                      <a:pt x="14711" y="21556"/>
                    </a:lnTo>
                    <a:lnTo>
                      <a:pt x="14245" y="21556"/>
                    </a:lnTo>
                    <a:lnTo>
                      <a:pt x="14245" y="20737"/>
                    </a:lnTo>
                    <a:close/>
                    <a:moveTo>
                      <a:pt x="15201" y="20737"/>
                    </a:moveTo>
                    <a:lnTo>
                      <a:pt x="15201" y="21556"/>
                    </a:lnTo>
                    <a:lnTo>
                      <a:pt x="14735" y="21556"/>
                    </a:lnTo>
                    <a:lnTo>
                      <a:pt x="14735" y="20737"/>
                    </a:lnTo>
                    <a:close/>
                    <a:moveTo>
                      <a:pt x="15691" y="20737"/>
                    </a:moveTo>
                    <a:lnTo>
                      <a:pt x="15691" y="21556"/>
                    </a:lnTo>
                    <a:lnTo>
                      <a:pt x="15226" y="21556"/>
                    </a:lnTo>
                    <a:lnTo>
                      <a:pt x="15226" y="20737"/>
                    </a:lnTo>
                    <a:close/>
                    <a:moveTo>
                      <a:pt x="16182" y="20737"/>
                    </a:moveTo>
                    <a:lnTo>
                      <a:pt x="16182" y="21556"/>
                    </a:lnTo>
                    <a:lnTo>
                      <a:pt x="15716" y="21556"/>
                    </a:lnTo>
                    <a:lnTo>
                      <a:pt x="15716" y="20737"/>
                    </a:lnTo>
                    <a:close/>
                    <a:moveTo>
                      <a:pt x="16672" y="20737"/>
                    </a:moveTo>
                    <a:lnTo>
                      <a:pt x="16672" y="21556"/>
                    </a:lnTo>
                    <a:lnTo>
                      <a:pt x="16206" y="21556"/>
                    </a:lnTo>
                    <a:lnTo>
                      <a:pt x="16206" y="20737"/>
                    </a:lnTo>
                    <a:close/>
                    <a:moveTo>
                      <a:pt x="17162" y="20737"/>
                    </a:moveTo>
                    <a:lnTo>
                      <a:pt x="17162" y="21556"/>
                    </a:lnTo>
                    <a:lnTo>
                      <a:pt x="16697" y="21556"/>
                    </a:lnTo>
                    <a:lnTo>
                      <a:pt x="16697" y="20737"/>
                    </a:lnTo>
                    <a:close/>
                    <a:moveTo>
                      <a:pt x="17653" y="20737"/>
                    </a:moveTo>
                    <a:lnTo>
                      <a:pt x="17653" y="21556"/>
                    </a:lnTo>
                    <a:lnTo>
                      <a:pt x="17187" y="21556"/>
                    </a:lnTo>
                    <a:lnTo>
                      <a:pt x="17187" y="20737"/>
                    </a:lnTo>
                    <a:close/>
                    <a:moveTo>
                      <a:pt x="18143" y="20737"/>
                    </a:moveTo>
                    <a:lnTo>
                      <a:pt x="18143" y="21556"/>
                    </a:lnTo>
                    <a:lnTo>
                      <a:pt x="17677" y="21556"/>
                    </a:lnTo>
                    <a:lnTo>
                      <a:pt x="17677" y="20737"/>
                    </a:lnTo>
                    <a:close/>
                    <a:moveTo>
                      <a:pt x="18633" y="20737"/>
                    </a:moveTo>
                    <a:lnTo>
                      <a:pt x="18633" y="21556"/>
                    </a:lnTo>
                    <a:lnTo>
                      <a:pt x="18168" y="21556"/>
                    </a:lnTo>
                    <a:lnTo>
                      <a:pt x="18168" y="20737"/>
                    </a:lnTo>
                    <a:close/>
                    <a:moveTo>
                      <a:pt x="19124" y="20737"/>
                    </a:moveTo>
                    <a:lnTo>
                      <a:pt x="19124" y="21556"/>
                    </a:lnTo>
                    <a:lnTo>
                      <a:pt x="18658" y="21556"/>
                    </a:lnTo>
                    <a:lnTo>
                      <a:pt x="18658" y="20737"/>
                    </a:lnTo>
                    <a:close/>
                    <a:moveTo>
                      <a:pt x="19614" y="20737"/>
                    </a:moveTo>
                    <a:lnTo>
                      <a:pt x="19614" y="21556"/>
                    </a:lnTo>
                    <a:lnTo>
                      <a:pt x="19148" y="21556"/>
                    </a:lnTo>
                    <a:lnTo>
                      <a:pt x="19148" y="20737"/>
                    </a:lnTo>
                    <a:close/>
                    <a:moveTo>
                      <a:pt x="20105" y="20737"/>
                    </a:moveTo>
                    <a:lnTo>
                      <a:pt x="20105" y="21556"/>
                    </a:lnTo>
                    <a:lnTo>
                      <a:pt x="19639" y="21556"/>
                    </a:lnTo>
                    <a:lnTo>
                      <a:pt x="19639" y="20737"/>
                    </a:lnTo>
                    <a:close/>
                    <a:moveTo>
                      <a:pt x="20595" y="20737"/>
                    </a:moveTo>
                    <a:lnTo>
                      <a:pt x="20595" y="21556"/>
                    </a:lnTo>
                    <a:lnTo>
                      <a:pt x="20129" y="21556"/>
                    </a:lnTo>
                    <a:lnTo>
                      <a:pt x="20129" y="20737"/>
                    </a:lnTo>
                    <a:close/>
                    <a:moveTo>
                      <a:pt x="21085" y="20737"/>
                    </a:moveTo>
                    <a:lnTo>
                      <a:pt x="21085" y="21556"/>
                    </a:lnTo>
                    <a:lnTo>
                      <a:pt x="20619" y="21556"/>
                    </a:lnTo>
                    <a:lnTo>
                      <a:pt x="20619" y="20737"/>
                    </a:lnTo>
                    <a:close/>
                    <a:moveTo>
                      <a:pt x="21576" y="20737"/>
                    </a:moveTo>
                    <a:lnTo>
                      <a:pt x="21576" y="21556"/>
                    </a:lnTo>
                    <a:lnTo>
                      <a:pt x="21110" y="21556"/>
                    </a:lnTo>
                    <a:lnTo>
                      <a:pt x="21110" y="20737"/>
                    </a:lnTo>
                    <a:close/>
                    <a:moveTo>
                      <a:pt x="12" y="0"/>
                    </a:moveTo>
                    <a:lnTo>
                      <a:pt x="12" y="22"/>
                    </a:lnTo>
                    <a:lnTo>
                      <a:pt x="0" y="22"/>
                    </a:lnTo>
                    <a:lnTo>
                      <a:pt x="0" y="21578"/>
                    </a:lnTo>
                    <a:lnTo>
                      <a:pt x="12" y="21578"/>
                    </a:lnTo>
                    <a:lnTo>
                      <a:pt x="12" y="21600"/>
                    </a:lnTo>
                    <a:lnTo>
                      <a:pt x="21588" y="21600"/>
                    </a:lnTo>
                    <a:lnTo>
                      <a:pt x="21588" y="21578"/>
                    </a:lnTo>
                    <a:lnTo>
                      <a:pt x="21600" y="21578"/>
                    </a:lnTo>
                    <a:lnTo>
                      <a:pt x="21600" y="21"/>
                    </a:lnTo>
                    <a:lnTo>
                      <a:pt x="21588" y="21"/>
                    </a:lnTo>
                    <a:lnTo>
                      <a:pt x="21588" y="0"/>
                    </a:lnTo>
                    <a:close/>
                  </a:path>
                </a:pathLst>
              </a:custGeom>
              <a:solidFill>
                <a:srgbClr val="FCECE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44" name="Google Shape;81;p5"/>
            <p:cNvSpPr/>
            <p:nvPr/>
          </p:nvSpPr>
          <p:spPr>
            <a:xfrm flipH="1">
              <a:off x="10606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45" name="Google Shape;82;p5"/>
            <p:cNvSpPr/>
            <p:nvPr/>
          </p:nvSpPr>
          <p:spPr>
            <a:xfrm flipH="1">
              <a:off x="9158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46" name="Google Shape;83;p5"/>
            <p:cNvSpPr/>
            <p:nvPr/>
          </p:nvSpPr>
          <p:spPr>
            <a:xfrm>
              <a:off x="267368" y="28989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" name="Google Shape;84;p5"/>
            <p:cNvSpPr/>
            <p:nvPr/>
          </p:nvSpPr>
          <p:spPr>
            <a:xfrm>
              <a:off x="267368" y="731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" name="Google Shape;85;p5"/>
            <p:cNvSpPr/>
            <p:nvPr/>
          </p:nvSpPr>
          <p:spPr>
            <a:xfrm>
              <a:off x="267368" y="11567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" name="Google Shape;86;p5"/>
            <p:cNvSpPr/>
            <p:nvPr/>
          </p:nvSpPr>
          <p:spPr>
            <a:xfrm>
              <a:off x="267368" y="94005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" name="Google Shape;87;p5"/>
            <p:cNvSpPr/>
            <p:nvPr/>
          </p:nvSpPr>
          <p:spPr>
            <a:xfrm>
              <a:off x="267368" y="72333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" name="Google Shape;88;p5"/>
            <p:cNvSpPr/>
            <p:nvPr/>
          </p:nvSpPr>
          <p:spPr>
            <a:xfrm>
              <a:off x="267368" y="50661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53" name="مستوى النص الأول…"/>
          <p:cNvSpPr txBox="1"/>
          <p:nvPr>
            <p:ph type="body" sz="quarter" idx="1"/>
          </p:nvPr>
        </p:nvSpPr>
        <p:spPr>
          <a:xfrm>
            <a:off x="3442066" y="7334866"/>
            <a:ext cx="7753601" cy="1662401"/>
          </a:xfrm>
          <a:prstGeom prst="rect">
            <a:avLst/>
          </a:prstGeom>
        </p:spPr>
        <p:txBody>
          <a:bodyPr anchor="ctr"/>
          <a:lstStyle>
            <a:lvl1pPr marL="880533" indent="-753533" algn="ctr">
              <a:buClrTx/>
              <a:buSzTx/>
              <a:buNone/>
              <a:defRPr sz="5200">
                <a:solidFill>
                  <a:srgbClr val="323149"/>
                </a:solidFill>
              </a:defRPr>
            </a:lvl1pPr>
            <a:lvl2pPr marL="880533" indent="-296333" algn="ctr">
              <a:buClrTx/>
              <a:buSzTx/>
              <a:buNone/>
              <a:defRPr sz="5200">
                <a:solidFill>
                  <a:srgbClr val="323149"/>
                </a:solidFill>
              </a:defRPr>
            </a:lvl2pPr>
            <a:lvl3pPr marL="880533" indent="160866" algn="ctr">
              <a:buClrTx/>
              <a:buSzTx/>
              <a:buNone/>
              <a:defRPr sz="5200">
                <a:solidFill>
                  <a:srgbClr val="323149"/>
                </a:solidFill>
              </a:defRPr>
            </a:lvl3pPr>
            <a:lvl4pPr marL="880533" indent="618066" algn="ctr">
              <a:buClrTx/>
              <a:buSzTx/>
              <a:buNone/>
              <a:defRPr sz="5200">
                <a:solidFill>
                  <a:srgbClr val="323149"/>
                </a:solidFill>
              </a:defRPr>
            </a:lvl4pPr>
            <a:lvl5pPr marL="880533" indent="1075266" algn="ctr">
              <a:buClrTx/>
              <a:buSzTx/>
              <a:buNone/>
              <a:defRPr sz="5200">
                <a:solidFill>
                  <a:srgbClr val="323149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354" name="نص العنوان"/>
          <p:cNvSpPr txBox="1"/>
          <p:nvPr>
            <p:ph type="title"/>
          </p:nvPr>
        </p:nvSpPr>
        <p:spPr>
          <a:xfrm>
            <a:off x="1919999" y="1093066"/>
            <a:ext cx="20544003" cy="1504801"/>
          </a:xfrm>
          <a:prstGeom prst="rect">
            <a:avLst/>
          </a:prstGeom>
        </p:spPr>
        <p:txBody>
          <a:bodyPr anchor="ctr"/>
          <a:lstStyle>
            <a:lvl1pPr>
              <a:defRPr sz="7400">
                <a:solidFill>
                  <a:srgbClr val="323149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355" name="phonto 2.png" descr="phonto 2.png"/>
          <p:cNvPicPr>
            <a:picLocks noChangeAspect="1"/>
          </p:cNvPicPr>
          <p:nvPr/>
        </p:nvPicPr>
        <p:blipFill>
          <a:blip r:embed="rId2">
            <a:alphaModFix amt="56164"/>
            <a:extLst/>
          </a:blip>
          <a:srcRect l="35645" t="45924" r="30567" b="37991"/>
          <a:stretch>
            <a:fillRect/>
          </a:stretch>
        </p:blipFill>
        <p:spPr>
          <a:xfrm>
            <a:off x="1596380" y="12199886"/>
            <a:ext cx="2853757" cy="599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IMG_1539.png" descr="IMG_1539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rcRect l="16715" t="22788" r="16715" b="14549"/>
          <a:stretch>
            <a:fillRect/>
          </a:stretch>
        </p:blipFill>
        <p:spPr>
          <a:xfrm>
            <a:off x="21577770" y="11003057"/>
            <a:ext cx="1937610" cy="1830771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2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" name="Google Shape;1623;p38"/>
          <p:cNvSpPr/>
          <p:nvPr/>
        </p:nvSpPr>
        <p:spPr>
          <a:xfrm>
            <a:off x="23618062" y="12831666"/>
            <a:ext cx="661182" cy="661182"/>
          </a:xfrm>
          <a:prstGeom prst="rect">
            <a:avLst/>
          </a:prstGeom>
          <a:solidFill>
            <a:srgbClr val="B4D5C9"/>
          </a:solidFill>
          <a:ln w="25400">
            <a:solidFill>
              <a:srgbClr val="BCDBF1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" name="نص العنوان"/>
          <p:cNvSpPr txBox="1"/>
          <p:nvPr>
            <p:ph type="title"/>
          </p:nvPr>
        </p:nvSpPr>
        <p:spPr>
          <a:xfrm>
            <a:off x="2010199" y="1120266"/>
            <a:ext cx="19852802" cy="1724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pic>
        <p:nvPicPr>
          <p:cNvPr id="17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21750733" y="12818965"/>
            <a:ext cx="2633353" cy="6694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" name="الجدول ١-١"/>
          <p:cNvGraphicFramePr/>
          <p:nvPr/>
        </p:nvGraphicFramePr>
        <p:xfrm>
          <a:off x="22205233" y="20066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القيمة المنزلية ضمن أجزاء الألف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1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22460782" y="0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مستطيل"/>
          <p:cNvSpPr/>
          <p:nvPr/>
        </p:nvSpPr>
        <p:spPr>
          <a:xfrm>
            <a:off x="23745062" y="1865132"/>
            <a:ext cx="433487" cy="1062206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1" name="مستوى النص الأول…"/>
          <p:cNvSpPr txBox="1"/>
          <p:nvPr>
            <p:ph type="body" idx="1"/>
          </p:nvPr>
        </p:nvSpPr>
        <p:spPr>
          <a:xfrm>
            <a:off x="2010199" y="2892866"/>
            <a:ext cx="20240803" cy="929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661" r:id="rId17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1046018" marR="0" indent="-969818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231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689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146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6035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0607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517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975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432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9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0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image" Target="../media/image32.png"/><Relationship Id="rId12" Type="http://schemas.openxmlformats.org/officeDocument/2006/relationships/image" Target="../media/image33.png"/><Relationship Id="rId13" Type="http://schemas.openxmlformats.org/officeDocument/2006/relationships/hyperlink" Target="https://drive.google.com/file/d/1cK0JGHsxxoSRfkejq6X8Zl3A-9igXZHb/view?usp=drivesdk" TargetMode="External"/><Relationship Id="rId14" Type="http://schemas.openxmlformats.org/officeDocument/2006/relationships/image" Target="../media/image14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5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6fxBiVVWyak?playlist=6fxBiVVWyak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6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9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1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image" Target="../media/image32.png"/><Relationship Id="rId11" Type="http://schemas.openxmlformats.org/officeDocument/2006/relationships/image" Target="../media/image33.png"/><Relationship Id="rId12" Type="http://schemas.openxmlformats.org/officeDocument/2006/relationships/image" Target="../media/image34.png"/><Relationship Id="rId13" Type="http://schemas.openxmlformats.org/officeDocument/2006/relationships/hyperlink" Target="https://drive.google.com/file/d/1cK0JGHsxxoSRfkejq6X8Zl3A-9igXZHb/view?usp=drivesdk" TargetMode="External"/><Relationship Id="rId14" Type="http://schemas.openxmlformats.org/officeDocument/2006/relationships/image" Target="../media/image14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5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6fxBiVVWyak?playlist=6fxBiVVWyak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6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9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2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image" Target="../media/image33.png"/><Relationship Id="rId12" Type="http://schemas.openxmlformats.org/officeDocument/2006/relationships/hyperlink" Target="https://drive.google.com/file/d/1cK0JGHsxxoSRfkejq6X8Zl3A-9igXZHb/view?usp=drivesdk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5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6fxBiVVWyak?playlist=6fxBiVVWyak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6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9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3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image" Target="../media/image33.png"/><Relationship Id="rId11" Type="http://schemas.openxmlformats.org/officeDocument/2006/relationships/hyperlink" Target="https://drive.google.com/file/d/1cK0JGHsxxoSRfkejq6X8Zl3A-9igXZHb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6fxBiVVWyak?playlist=6fxBiVVWyak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9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4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image" Target="../media/image33.png"/><Relationship Id="rId12" Type="http://schemas.openxmlformats.org/officeDocument/2006/relationships/hyperlink" Target="https://drive.google.com/file/d/1cK0JGHsxxoSRfkejq6X8Zl3A-9igXZHb/view?usp=drivesdk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5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6fxBiVVWyak?playlist=6fxBiVVWyak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6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9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5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image" Target="../media/image33.png"/><Relationship Id="rId11" Type="http://schemas.openxmlformats.org/officeDocument/2006/relationships/image" Target="../media/image35.png"/><Relationship Id="rId12" Type="http://schemas.openxmlformats.org/officeDocument/2006/relationships/image" Target="../media/image36.png"/><Relationship Id="rId13" Type="http://schemas.openxmlformats.org/officeDocument/2006/relationships/hyperlink" Target="https://drive.google.com/file/d/1cK0JGHsxxoSRfkejq6X8Zl3A-9igXZHb/view?usp=drivesdk" TargetMode="External"/><Relationship Id="rId14" Type="http://schemas.openxmlformats.org/officeDocument/2006/relationships/image" Target="../media/image14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5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6fxBiVVWyak?playlist=6fxBiVVWyak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6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9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6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image" Target="../media/image33.png"/><Relationship Id="rId12" Type="http://schemas.openxmlformats.org/officeDocument/2006/relationships/hyperlink" Target="https://drive.google.com/file/d/1cK0JGHsxxoSRfkejq6X8Zl3A-9igXZHb/view?usp=drivesdk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5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6fxBiVVWyak?playlist=6fxBiVVWyak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6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9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image" Target="../media/image33.png"/><Relationship Id="rId11" Type="http://schemas.openxmlformats.org/officeDocument/2006/relationships/hyperlink" Target="https://drive.google.com/file/d/1cK0JGHsxxoSRfkejq6X8Zl3A-9igXZHb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JrfbFN81DXo?playlist=JrfbFN81DXo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ww.youtube-nocookie.com/embed/6fxBiVVWyak?playlist=6fxBiVVWyak&amp;autoplay=1&amp;iv_load_policy=3&amp;loop=1&amp;modestbranding=1&amp;start=" TargetMode="External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9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0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image" Target="../media/image31.png"/><Relationship Id="rId11" Type="http://schemas.openxmlformats.org/officeDocument/2006/relationships/image" Target="../media/image37.png"/><Relationship Id="rId12" Type="http://schemas.openxmlformats.org/officeDocument/2006/relationships/hyperlink" Target="https://drive.google.com/file/d/1cK0JGHsxxoSRfkejq6X8Zl3A-9igXZHb/view?usp=drivesdk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5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6fxBiVVWyak?playlist=6fxBiVVWyak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6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9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0.xml"/><Relationship Id="rId8" Type="http://schemas.openxmlformats.org/officeDocument/2006/relationships/slide" Target="slide19.xml"/><Relationship Id="rId9" Type="http://schemas.openxmlformats.org/officeDocument/2006/relationships/slide" Target="slide20.xml"/><Relationship Id="rId10" Type="http://schemas.openxmlformats.org/officeDocument/2006/relationships/image" Target="../media/image37.png"/><Relationship Id="rId11" Type="http://schemas.openxmlformats.org/officeDocument/2006/relationships/hyperlink" Target="https://drive.google.com/file/d/1cK0JGHsxxoSRfkejq6X8Zl3A-9igXZHb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6fxBiVVWyak?playlist=6fxBiVVWyak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9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0.xml"/><Relationship Id="rId7" Type="http://schemas.openxmlformats.org/officeDocument/2006/relationships/slide" Target="slide18.xml"/><Relationship Id="rId8" Type="http://schemas.openxmlformats.org/officeDocument/2006/relationships/slide" Target="slide20.xml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ln3164708xi" TargetMode="External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slide" Target="slide3.xml"/><Relationship Id="rId9" Type="http://schemas.openxmlformats.org/officeDocument/2006/relationships/slide" Target="slide9.xml"/><Relationship Id="rId10" Type="http://schemas.openxmlformats.org/officeDocument/2006/relationships/slide" Target="slide4.xml"/><Relationship Id="rId11" Type="http://schemas.openxmlformats.org/officeDocument/2006/relationships/slide" Target="slide6.xml"/><Relationship Id="rId12" Type="http://schemas.openxmlformats.org/officeDocument/2006/relationships/slide" Target="slide10.xml"/><Relationship Id="rId13" Type="http://schemas.openxmlformats.org/officeDocument/2006/relationships/slide" Target="slide18.xml"/><Relationship Id="rId14" Type="http://schemas.openxmlformats.org/officeDocument/2006/relationships/slide" Target="slide20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9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0.xml"/><Relationship Id="rId7" Type="http://schemas.openxmlformats.org/officeDocument/2006/relationships/slide" Target="slide18.xml"/><Relationship Id="rId8" Type="http://schemas.openxmlformats.org/officeDocument/2006/relationships/slide" Target="slide20.xml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Relationship Id="rId3" Type="http://schemas.openxmlformats.org/officeDocument/2006/relationships/slide" Target="slide3.xml"/><Relationship Id="rId4" Type="http://schemas.openxmlformats.org/officeDocument/2006/relationships/slide" Target="slide9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0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slide" Target="slide2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9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0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image" Target="../media/image12.png"/><Relationship Id="rId12" Type="http://schemas.openxmlformats.org/officeDocument/2006/relationships/image" Target="../media/image9.png"/><Relationship Id="rId13" Type="http://schemas.openxmlformats.org/officeDocument/2006/relationships/image" Target="../media/image13.png"/><Relationship Id="rId14" Type="http://schemas.openxmlformats.org/officeDocument/2006/relationships/hyperlink" Target="https://drive.google.com/file/d/1cK0JGHsxxoSRfkejq6X8Zl3A-9igXZHb/view?usp=drivesdk" TargetMode="External"/><Relationship Id="rId15" Type="http://schemas.openxmlformats.org/officeDocument/2006/relationships/image" Target="../media/image14.png"/><Relationship Id="rId16" Type="http://schemas.openxmlformats.org/officeDocument/2006/relationships/hyperlink" Target="https://ar.oryxlearning.com/grade/5th-grade/maths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classroomscreen.com/app/wv1/0718e87f-b0f9-4181-9962-19e14b37322f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apps.mathlearningcenter.org/number-frames/" TargetMode="External"/><Relationship Id="rId21" Type="http://schemas.openxmlformats.org/officeDocument/2006/relationships/image" Target="../media/image15.png"/><Relationship Id="rId22" Type="http://schemas.openxmlformats.org/officeDocument/2006/relationships/hyperlink" Target="https://apps.mathlearningcenter.org/number-pieces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heelofnames.com/ar/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www.youtube-nocookie.com/embed/6fxBiVVWyak?playlist=6fxBiVVWyak&amp;autoplay=1&amp;iv_load_policy=3&amp;loop=1&amp;modestbranding=1&amp;start=" TargetMode="External"/><Relationship Id="rId27" Type="http://schemas.openxmlformats.org/officeDocument/2006/relationships/image" Target="../media/image6.jpeg"/><Relationship Id="rId28" Type="http://schemas.openxmlformats.org/officeDocument/2006/relationships/hyperlink" Target="https://v-clock.com/timer/#countdown=00:01:00&amp;enabled=0&amp;seconds=0&amp;sound=glow&amp;loop=1" TargetMode="External"/><Relationship Id="rId29" Type="http://schemas.openxmlformats.org/officeDocument/2006/relationships/image" Target="../media/image16.png"/><Relationship Id="rId30" Type="http://schemas.openxmlformats.org/officeDocument/2006/relationships/image" Target="../media/image7.jpeg"/><Relationship Id="rId31" Type="http://schemas.openxmlformats.org/officeDocument/2006/relationships/hyperlink" Target="https://whiteboard.fi/" TargetMode="External"/><Relationship Id="rId32" Type="http://schemas.openxmlformats.org/officeDocument/2006/relationships/image" Target="../media/image8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9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0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3" Type="http://schemas.openxmlformats.org/officeDocument/2006/relationships/hyperlink" Target="https://drive.google.com/file/d/1cK0JGHsxxoSRfkejq6X8Zl3A-9igXZHb/view?usp=drivesdk" TargetMode="External"/><Relationship Id="rId14" Type="http://schemas.openxmlformats.org/officeDocument/2006/relationships/image" Target="../media/image14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5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6fxBiVVWyak?playlist=6fxBiVVWyak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6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9.xml"/><Relationship Id="rId6" Type="http://schemas.openxmlformats.org/officeDocument/2006/relationships/slide" Target="slide5.xml"/><Relationship Id="rId7" Type="http://schemas.openxmlformats.org/officeDocument/2006/relationships/slide" Target="slide6.xml"/><Relationship Id="rId8" Type="http://schemas.openxmlformats.org/officeDocument/2006/relationships/slide" Target="slide10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image" Target="../media/image20.png"/><Relationship Id="rId12" Type="http://schemas.openxmlformats.org/officeDocument/2006/relationships/hyperlink" Target="https://drive.google.com/file/d/1cK0JGHsxxoSRfkejq6X8Zl3A-9igXZHb/view?usp=drivesdk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5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6fxBiVVWyak?playlist=6fxBiVVWyak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6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9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0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image" Target="../media/image22.png"/><Relationship Id="rId12" Type="http://schemas.openxmlformats.org/officeDocument/2006/relationships/hyperlink" Target="https://drive.google.com/file/d/1cK0JGHsxxoSRfkejq6X8Zl3A-9igXZHb/view?usp=drivesdk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5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6fxBiVVWyak?playlist=6fxBiVVWyak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6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9.png"/><Relationship Id="rId5" Type="http://schemas.openxmlformats.org/officeDocument/2006/relationships/slide" Target="slide3.xml"/><Relationship Id="rId6" Type="http://schemas.openxmlformats.org/officeDocument/2006/relationships/slide" Target="slide9.xml"/><Relationship Id="rId7" Type="http://schemas.openxmlformats.org/officeDocument/2006/relationships/slide" Target="slide4.xml"/><Relationship Id="rId8" Type="http://schemas.openxmlformats.org/officeDocument/2006/relationships/slide" Target="slide7.xml"/><Relationship Id="rId9" Type="http://schemas.openxmlformats.org/officeDocument/2006/relationships/slide" Target="slide10.xml"/><Relationship Id="rId10" Type="http://schemas.openxmlformats.org/officeDocument/2006/relationships/slide" Target="slide18.xml"/><Relationship Id="rId11" Type="http://schemas.openxmlformats.org/officeDocument/2006/relationships/slide" Target="slide20.xml"/><Relationship Id="rId12" Type="http://schemas.openxmlformats.org/officeDocument/2006/relationships/image" Target="../media/image25.png"/><Relationship Id="rId13" Type="http://schemas.openxmlformats.org/officeDocument/2006/relationships/hyperlink" Target="https://drive.google.com/file/d/1cK0JGHsxxoSRfkejq6X8Zl3A-9igXZHb/view?usp=drivesdk" TargetMode="External"/><Relationship Id="rId14" Type="http://schemas.openxmlformats.org/officeDocument/2006/relationships/image" Target="../media/image14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5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6fxBiVVWyak?playlist=6fxBiVVWyak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6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9.xml"/><Relationship Id="rId6" Type="http://schemas.openxmlformats.org/officeDocument/2006/relationships/slide" Target="slide4.xml"/><Relationship Id="rId7" Type="http://schemas.openxmlformats.org/officeDocument/2006/relationships/slide" Target="slide8.xml"/><Relationship Id="rId8" Type="http://schemas.openxmlformats.org/officeDocument/2006/relationships/slide" Target="slide10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image" Target="../media/image27.png"/><Relationship Id="rId12" Type="http://schemas.openxmlformats.org/officeDocument/2006/relationships/image" Target="../media/image28.png"/><Relationship Id="rId13" Type="http://schemas.openxmlformats.org/officeDocument/2006/relationships/hyperlink" Target="https://drive.google.com/file/d/1cK0JGHsxxoSRfkejq6X8Zl3A-9igXZHb/view?usp=drivesdk" TargetMode="External"/><Relationship Id="rId14" Type="http://schemas.openxmlformats.org/officeDocument/2006/relationships/image" Target="../media/image14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5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6fxBiVVWyak?playlist=6fxBiVVWyak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6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9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0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image" Target="../media/image9.jpeg"/><Relationship Id="rId11" Type="http://schemas.openxmlformats.org/officeDocument/2006/relationships/image" Target="../media/image29.png"/><Relationship Id="rId12" Type="http://schemas.openxmlformats.org/officeDocument/2006/relationships/image" Target="../media/image30.png"/><Relationship Id="rId13" Type="http://schemas.openxmlformats.org/officeDocument/2006/relationships/hyperlink" Target="https://drive.google.com/file/d/1cK0JGHsxxoSRfkejq6X8Zl3A-9igXZHb/view?usp=drivesdk" TargetMode="External"/><Relationship Id="rId14" Type="http://schemas.openxmlformats.org/officeDocument/2006/relationships/image" Target="../media/image14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5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6fxBiVVWyak?playlist=6fxBiVVWyak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6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Freeform 21"/>
          <p:cNvSpPr/>
          <p:nvPr/>
        </p:nvSpPr>
        <p:spPr>
          <a:xfrm>
            <a:off x="7053762" y="5092486"/>
            <a:ext cx="11600814" cy="1219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6" fill="norm" stroke="1" extrusionOk="0">
                <a:moveTo>
                  <a:pt x="19851" y="20766"/>
                </a:moveTo>
                <a:cubicBezTo>
                  <a:pt x="19851" y="20766"/>
                  <a:pt x="17814" y="21542"/>
                  <a:pt x="14991" y="21505"/>
                </a:cubicBezTo>
                <a:cubicBezTo>
                  <a:pt x="8365" y="21474"/>
                  <a:pt x="2945" y="21363"/>
                  <a:pt x="2945" y="21363"/>
                </a:cubicBezTo>
                <a:cubicBezTo>
                  <a:pt x="2265" y="21237"/>
                  <a:pt x="1251" y="20935"/>
                  <a:pt x="787" y="20106"/>
                </a:cubicBezTo>
                <a:cubicBezTo>
                  <a:pt x="12" y="18726"/>
                  <a:pt x="0" y="16259"/>
                  <a:pt x="0" y="12652"/>
                </a:cubicBezTo>
                <a:lnTo>
                  <a:pt x="0" y="12652"/>
                </a:lnTo>
                <a:cubicBezTo>
                  <a:pt x="24" y="6935"/>
                  <a:pt x="0" y="4862"/>
                  <a:pt x="216" y="3130"/>
                </a:cubicBezTo>
                <a:cubicBezTo>
                  <a:pt x="606" y="10"/>
                  <a:pt x="1447" y="0"/>
                  <a:pt x="2613" y="0"/>
                </a:cubicBezTo>
                <a:cubicBezTo>
                  <a:pt x="2613" y="0"/>
                  <a:pt x="5585" y="165"/>
                  <a:pt x="12548" y="51"/>
                </a:cubicBezTo>
                <a:cubicBezTo>
                  <a:pt x="17204" y="-58"/>
                  <a:pt x="19201" y="41"/>
                  <a:pt x="19201" y="41"/>
                </a:cubicBezTo>
                <a:cubicBezTo>
                  <a:pt x="20228" y="148"/>
                  <a:pt x="20613" y="549"/>
                  <a:pt x="21164" y="2294"/>
                </a:cubicBezTo>
                <a:cubicBezTo>
                  <a:pt x="21585" y="3627"/>
                  <a:pt x="21600" y="6720"/>
                  <a:pt x="21575" y="12652"/>
                </a:cubicBezTo>
                <a:lnTo>
                  <a:pt x="21575" y="12652"/>
                </a:lnTo>
                <a:cubicBezTo>
                  <a:pt x="21575" y="17939"/>
                  <a:pt x="21455" y="20054"/>
                  <a:pt x="19851" y="20766"/>
                </a:cubicBezTo>
                <a:close/>
              </a:path>
            </a:pathLst>
          </a:custGeom>
          <a:solidFill>
            <a:srgbClr val="BCDBF1"/>
          </a:solidFill>
          <a:ln w="12700">
            <a:miter lim="400000"/>
          </a:ln>
        </p:spPr>
        <p:txBody>
          <a:bodyPr lIns="162559" tIns="162559" rIns="162559" bIns="162559"/>
          <a:lstStyle/>
          <a:p>
            <a:pPr defTabSz="3259247" rtl="0">
              <a:defRPr sz="6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461" name="تجميع"/>
          <p:cNvGrpSpPr/>
          <p:nvPr/>
        </p:nvGrpSpPr>
        <p:grpSpPr>
          <a:xfrm>
            <a:off x="11537883" y="8284129"/>
            <a:ext cx="3017269" cy="1437641"/>
            <a:chOff x="0" y="0"/>
            <a:chExt cx="3017268" cy="1437639"/>
          </a:xfrm>
        </p:grpSpPr>
        <p:sp>
          <p:nvSpPr>
            <p:cNvPr id="459" name="Freeform 21"/>
            <p:cNvSpPr/>
            <p:nvPr/>
          </p:nvSpPr>
          <p:spPr>
            <a:xfrm>
              <a:off x="0" y="0"/>
              <a:ext cx="3017269" cy="1219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6" fill="norm" stroke="1" extrusionOk="0">
                  <a:moveTo>
                    <a:pt x="19851" y="20766"/>
                  </a:moveTo>
                  <a:cubicBezTo>
                    <a:pt x="19851" y="20766"/>
                    <a:pt x="17814" y="21542"/>
                    <a:pt x="14991" y="21505"/>
                  </a:cubicBezTo>
                  <a:cubicBezTo>
                    <a:pt x="8365" y="21474"/>
                    <a:pt x="2945" y="21363"/>
                    <a:pt x="2945" y="21363"/>
                  </a:cubicBezTo>
                  <a:cubicBezTo>
                    <a:pt x="2265" y="21237"/>
                    <a:pt x="1251" y="20935"/>
                    <a:pt x="787" y="20106"/>
                  </a:cubicBezTo>
                  <a:cubicBezTo>
                    <a:pt x="12" y="18726"/>
                    <a:pt x="0" y="16259"/>
                    <a:pt x="0" y="12652"/>
                  </a:cubicBezTo>
                  <a:lnTo>
                    <a:pt x="0" y="12652"/>
                  </a:lnTo>
                  <a:cubicBezTo>
                    <a:pt x="24" y="6935"/>
                    <a:pt x="0" y="4862"/>
                    <a:pt x="216" y="3130"/>
                  </a:cubicBezTo>
                  <a:cubicBezTo>
                    <a:pt x="606" y="10"/>
                    <a:pt x="1447" y="0"/>
                    <a:pt x="2613" y="0"/>
                  </a:cubicBezTo>
                  <a:cubicBezTo>
                    <a:pt x="2613" y="0"/>
                    <a:pt x="5585" y="165"/>
                    <a:pt x="12548" y="51"/>
                  </a:cubicBezTo>
                  <a:cubicBezTo>
                    <a:pt x="17204" y="-58"/>
                    <a:pt x="19201" y="41"/>
                    <a:pt x="19201" y="41"/>
                  </a:cubicBezTo>
                  <a:cubicBezTo>
                    <a:pt x="20228" y="148"/>
                    <a:pt x="20613" y="549"/>
                    <a:pt x="21164" y="2294"/>
                  </a:cubicBezTo>
                  <a:cubicBezTo>
                    <a:pt x="21585" y="3627"/>
                    <a:pt x="21600" y="6720"/>
                    <a:pt x="21575" y="12652"/>
                  </a:cubicBezTo>
                  <a:lnTo>
                    <a:pt x="21575" y="12652"/>
                  </a:lnTo>
                  <a:cubicBezTo>
                    <a:pt x="21575" y="17939"/>
                    <a:pt x="21455" y="20054"/>
                    <a:pt x="19851" y="20766"/>
                  </a:cubicBezTo>
                  <a:close/>
                </a:path>
              </a:pathLst>
            </a:custGeom>
            <a:solidFill>
              <a:schemeClr val="accent1">
                <a:lumOff val="936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62559" tIns="162559" rIns="162559" bIns="162559" numCol="1" anchor="t">
              <a:noAutofit/>
            </a:bodyPr>
            <a:lstStyle/>
            <a:p>
              <a:pPr defTabSz="3259247" rtl="0">
                <a:defRPr sz="6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60" name="صفحة  ٢٥"/>
            <p:cNvSpPr txBox="1"/>
            <p:nvPr/>
          </p:nvSpPr>
          <p:spPr>
            <a:xfrm>
              <a:off x="262408" y="0"/>
              <a:ext cx="2492453" cy="14376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65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 ٢٥  </a:t>
              </a:r>
            </a:p>
          </p:txBody>
        </p:sp>
      </p:grpSp>
      <p:pic>
        <p:nvPicPr>
          <p:cNvPr id="462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45466"/>
          <a:stretch>
            <a:fillRect/>
          </a:stretch>
        </p:blipFill>
        <p:spPr>
          <a:xfrm>
            <a:off x="16038521" y="7773975"/>
            <a:ext cx="7838970" cy="427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463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56201" r="0" b="0"/>
          <a:stretch>
            <a:fillRect/>
          </a:stretch>
        </p:blipFill>
        <p:spPr>
          <a:xfrm>
            <a:off x="1526308" y="5092486"/>
            <a:ext cx="5179670" cy="2268595"/>
          </a:xfrm>
          <a:prstGeom prst="rect">
            <a:avLst/>
          </a:prstGeom>
          <a:ln w="12700">
            <a:miter lim="400000"/>
          </a:ln>
        </p:spPr>
      </p:pic>
      <p:sp>
        <p:nvSpPr>
          <p:cNvPr id="464" name="الفصل الأول:القيمة المنزلية…"/>
          <p:cNvSpPr txBox="1"/>
          <p:nvPr>
            <p:ph type="title" idx="4294967295"/>
          </p:nvPr>
        </p:nvSpPr>
        <p:spPr>
          <a:xfrm>
            <a:off x="5217772" y="4464903"/>
            <a:ext cx="15237295" cy="4016801"/>
          </a:xfrm>
          <a:prstGeom prst="rect">
            <a:avLst/>
          </a:prstGeom>
        </p:spPr>
        <p:txBody>
          <a:bodyPr anchor="ctr"/>
          <a:lstStyle/>
          <a:p>
            <a:pPr algn="ctr" rtl="0">
              <a:lnSpc>
                <a:spcPct val="150000"/>
              </a:lnSpc>
              <a:defRPr sz="7300">
                <a:solidFill>
                  <a:schemeClr val="accent5">
                    <a:satOff val="-20050"/>
                    <a:lumOff val="-13098"/>
                  </a:schemeClr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الأول:القيمة المنزلية</a:t>
            </a:r>
          </a:p>
          <a:p>
            <a:pPr algn="ctr" rtl="0">
              <a:lnSpc>
                <a:spcPct val="150000"/>
              </a:lnSpc>
              <a:defRPr sz="73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chemeClr val="accent5">
                    <a:satOff val="-20050"/>
                    <a:lumOff val="-13098"/>
                  </a:schemeClr>
                </a:solidFill>
              </a:rPr>
              <a:t>١-٤</a:t>
            </a:r>
            <a:r>
              <a:rPr>
                <a:solidFill>
                  <a:srgbClr val="FF5A54"/>
                </a:solidFill>
              </a:rPr>
              <a:t> </a:t>
            </a:r>
            <a:r>
              <a:t>القيمة المنزلية ضمن أجزاء الألف </a:t>
            </a:r>
          </a:p>
        </p:txBody>
      </p:sp>
      <p:grpSp>
        <p:nvGrpSpPr>
          <p:cNvPr id="470" name="تجميع"/>
          <p:cNvGrpSpPr/>
          <p:nvPr/>
        </p:nvGrpSpPr>
        <p:grpSpPr>
          <a:xfrm>
            <a:off x="18654576" y="1129064"/>
            <a:ext cx="5337100" cy="1953665"/>
            <a:chOff x="0" y="0"/>
            <a:chExt cx="5337099" cy="1953664"/>
          </a:xfrm>
        </p:grpSpPr>
        <p:sp>
          <p:nvSpPr>
            <p:cNvPr id="465" name="الفصل"/>
            <p:cNvSpPr txBox="1"/>
            <p:nvPr/>
          </p:nvSpPr>
          <p:spPr>
            <a:xfrm>
              <a:off x="2651411" y="0"/>
              <a:ext cx="2685689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468" name="تجميع"/>
            <p:cNvGrpSpPr/>
            <p:nvPr/>
          </p:nvGrpSpPr>
          <p:grpSpPr>
            <a:xfrm>
              <a:off x="3518237" y="508515"/>
              <a:ext cx="981041" cy="1445150"/>
              <a:chOff x="0" y="0"/>
              <a:chExt cx="981040" cy="1445148"/>
            </a:xfrm>
          </p:grpSpPr>
          <p:sp>
            <p:nvSpPr>
              <p:cNvPr id="466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rgbClr val="FFAB40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467" name="١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</p:grpSp>
        <p:sp>
          <p:nvSpPr>
            <p:cNvPr id="469" name="القيمة المنزلية"/>
            <p:cNvSpPr txBox="1"/>
            <p:nvPr/>
          </p:nvSpPr>
          <p:spPr>
            <a:xfrm>
              <a:off x="0" y="644323"/>
              <a:ext cx="3518238" cy="110140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القيمة المنزلية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6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762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760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1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63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790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767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765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766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89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768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9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0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1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2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3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4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5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6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7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8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9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0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1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2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3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4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5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6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87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88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791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00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796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794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792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3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95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799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797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98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80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802" name="IMG_0559.png" descr="IMG_0559.png"/>
          <p:cNvPicPr>
            <a:picLocks noChangeAspect="1"/>
          </p:cNvPicPr>
          <p:nvPr/>
        </p:nvPicPr>
        <p:blipFill>
          <a:blip r:embed="rId11">
            <a:extLst/>
          </a:blip>
          <a:srcRect l="46949" t="20284" r="4329" b="72366"/>
          <a:stretch>
            <a:fillRect/>
          </a:stretch>
        </p:blipFill>
        <p:spPr>
          <a:xfrm>
            <a:off x="9917405" y="1865132"/>
            <a:ext cx="12940321" cy="13634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07" name="تجميع"/>
          <p:cNvGrpSpPr/>
          <p:nvPr/>
        </p:nvGrpSpPr>
        <p:grpSpPr>
          <a:xfrm>
            <a:off x="18202199" y="3488777"/>
            <a:ext cx="4408343" cy="1442037"/>
            <a:chOff x="0" y="0"/>
            <a:chExt cx="4408342" cy="1442036"/>
          </a:xfrm>
        </p:grpSpPr>
        <p:grpSp>
          <p:nvGrpSpPr>
            <p:cNvPr id="805" name="تجميع"/>
            <p:cNvGrpSpPr/>
            <p:nvPr/>
          </p:nvGrpSpPr>
          <p:grpSpPr>
            <a:xfrm>
              <a:off x="2422422" y="-1"/>
              <a:ext cx="1985921" cy="1442038"/>
              <a:chOff x="0" y="0"/>
              <a:chExt cx="1985919" cy="1442036"/>
            </a:xfrm>
          </p:grpSpPr>
          <p:sp>
            <p:nvSpPr>
              <p:cNvPr id="803" name="Google Shape;2338;p47"/>
              <p:cNvSpPr/>
              <p:nvPr/>
            </p:nvSpPr>
            <p:spPr>
              <a:xfrm>
                <a:off x="580665" y="247247"/>
                <a:ext cx="947542" cy="947542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4" name="١"/>
              <p:cNvSpPr txBox="1"/>
              <p:nvPr/>
            </p:nvSpPr>
            <p:spPr>
              <a:xfrm>
                <a:off x="0" y="-1"/>
                <a:ext cx="1985920" cy="144203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280159">
                  <a:lnSpc>
                    <a:spcPct val="90000"/>
                  </a:lnSpc>
                  <a:defRPr sz="9520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</p:grpSp>
        <p:pic>
          <p:nvPicPr>
            <p:cNvPr id="806" name="IMG_3752.png" descr="IMG_3752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83721" t="15073" r="7054" b="78020"/>
            <a:stretch>
              <a:fillRect/>
            </a:stretch>
          </p:blipFill>
          <p:spPr>
            <a:xfrm>
              <a:off x="0" y="154213"/>
              <a:ext cx="3056860" cy="12775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12" name="تجميع"/>
          <p:cNvGrpSpPr/>
          <p:nvPr/>
        </p:nvGrpSpPr>
        <p:grpSpPr>
          <a:xfrm>
            <a:off x="6984083" y="3228398"/>
            <a:ext cx="5207918" cy="1573128"/>
            <a:chOff x="0" y="0"/>
            <a:chExt cx="5207917" cy="1573127"/>
          </a:xfrm>
        </p:grpSpPr>
        <p:grpSp>
          <p:nvGrpSpPr>
            <p:cNvPr id="810" name="تجميع"/>
            <p:cNvGrpSpPr/>
            <p:nvPr/>
          </p:nvGrpSpPr>
          <p:grpSpPr>
            <a:xfrm>
              <a:off x="3160590" y="86501"/>
              <a:ext cx="2047328" cy="1486627"/>
              <a:chOff x="0" y="0"/>
              <a:chExt cx="2047327" cy="1486626"/>
            </a:xfrm>
          </p:grpSpPr>
          <p:sp>
            <p:nvSpPr>
              <p:cNvPr id="808" name="Google Shape;2338;p47"/>
              <p:cNvSpPr/>
              <p:nvPr/>
            </p:nvSpPr>
            <p:spPr>
              <a:xfrm>
                <a:off x="598620" y="254892"/>
                <a:ext cx="976842" cy="976842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9" name="٢"/>
              <p:cNvSpPr txBox="1"/>
              <p:nvPr/>
            </p:nvSpPr>
            <p:spPr>
              <a:xfrm>
                <a:off x="0" y="-1"/>
                <a:ext cx="2047328" cy="148662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316736">
                  <a:lnSpc>
                    <a:spcPct val="90000"/>
                  </a:lnSpc>
                  <a:defRPr sz="9792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</p:grpSp>
        <p:pic>
          <p:nvPicPr>
            <p:cNvPr id="811" name="IMG_3752.png" descr="IMG_3752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27390" t="13519" r="61545" b="76866"/>
            <a:stretch>
              <a:fillRect/>
            </a:stretch>
          </p:blipFill>
          <p:spPr>
            <a:xfrm>
              <a:off x="0" y="0"/>
              <a:ext cx="3160440" cy="15330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32" name="تجميع"/>
          <p:cNvGrpSpPr/>
          <p:nvPr/>
        </p:nvGrpSpPr>
        <p:grpSpPr>
          <a:xfrm>
            <a:off x="0" y="3567402"/>
            <a:ext cx="1833874" cy="9147489"/>
            <a:chOff x="0" y="0"/>
            <a:chExt cx="1833873" cy="9147488"/>
          </a:xfrm>
        </p:grpSpPr>
        <p:grpSp>
          <p:nvGrpSpPr>
            <p:cNvPr id="830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828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817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815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81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14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16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18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9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22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820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21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23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24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25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26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27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29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31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4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43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839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837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835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6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38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842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840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41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84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845" name="IMG_0559.png" descr="IMG_0559.png"/>
          <p:cNvPicPr>
            <a:picLocks noChangeAspect="1"/>
          </p:cNvPicPr>
          <p:nvPr/>
        </p:nvPicPr>
        <p:blipFill>
          <a:blip r:embed="rId10">
            <a:extLst/>
          </a:blip>
          <a:srcRect l="46949" t="20284" r="4329" b="72366"/>
          <a:stretch>
            <a:fillRect/>
          </a:stretch>
        </p:blipFill>
        <p:spPr>
          <a:xfrm>
            <a:off x="9917405" y="1865132"/>
            <a:ext cx="12940321" cy="13634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50" name="تجميع"/>
          <p:cNvGrpSpPr/>
          <p:nvPr/>
        </p:nvGrpSpPr>
        <p:grpSpPr>
          <a:xfrm>
            <a:off x="16781250" y="3872775"/>
            <a:ext cx="4408343" cy="1442037"/>
            <a:chOff x="0" y="0"/>
            <a:chExt cx="4408342" cy="1442036"/>
          </a:xfrm>
        </p:grpSpPr>
        <p:grpSp>
          <p:nvGrpSpPr>
            <p:cNvPr id="848" name="تجميع"/>
            <p:cNvGrpSpPr/>
            <p:nvPr/>
          </p:nvGrpSpPr>
          <p:grpSpPr>
            <a:xfrm>
              <a:off x="2422422" y="-1"/>
              <a:ext cx="1985921" cy="1442038"/>
              <a:chOff x="0" y="0"/>
              <a:chExt cx="1985919" cy="1442036"/>
            </a:xfrm>
          </p:grpSpPr>
          <p:sp>
            <p:nvSpPr>
              <p:cNvPr id="846" name="Google Shape;2338;p47"/>
              <p:cNvSpPr/>
              <p:nvPr/>
            </p:nvSpPr>
            <p:spPr>
              <a:xfrm>
                <a:off x="580665" y="247247"/>
                <a:ext cx="947542" cy="947542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7" name="١"/>
              <p:cNvSpPr txBox="1"/>
              <p:nvPr/>
            </p:nvSpPr>
            <p:spPr>
              <a:xfrm>
                <a:off x="0" y="-1"/>
                <a:ext cx="1985920" cy="144203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280159">
                  <a:lnSpc>
                    <a:spcPct val="90000"/>
                  </a:lnSpc>
                  <a:defRPr sz="9520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</p:grpSp>
        <p:pic>
          <p:nvPicPr>
            <p:cNvPr id="849" name="IMG_3752.png" descr="IMG_3752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83721" t="15073" r="7054" b="78020"/>
            <a:stretch>
              <a:fillRect/>
            </a:stretch>
          </p:blipFill>
          <p:spPr>
            <a:xfrm>
              <a:off x="0" y="154213"/>
              <a:ext cx="3056860" cy="12775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55" name="تجميع"/>
          <p:cNvGrpSpPr/>
          <p:nvPr/>
        </p:nvGrpSpPr>
        <p:grpSpPr>
          <a:xfrm>
            <a:off x="15994374" y="7998462"/>
            <a:ext cx="5207918" cy="1573128"/>
            <a:chOff x="0" y="0"/>
            <a:chExt cx="5207917" cy="1573127"/>
          </a:xfrm>
        </p:grpSpPr>
        <p:grpSp>
          <p:nvGrpSpPr>
            <p:cNvPr id="853" name="تجميع"/>
            <p:cNvGrpSpPr/>
            <p:nvPr/>
          </p:nvGrpSpPr>
          <p:grpSpPr>
            <a:xfrm>
              <a:off x="3160590" y="86501"/>
              <a:ext cx="2047328" cy="1486627"/>
              <a:chOff x="0" y="0"/>
              <a:chExt cx="2047327" cy="1486626"/>
            </a:xfrm>
          </p:grpSpPr>
          <p:sp>
            <p:nvSpPr>
              <p:cNvPr id="851" name="Google Shape;2338;p47"/>
              <p:cNvSpPr/>
              <p:nvPr/>
            </p:nvSpPr>
            <p:spPr>
              <a:xfrm>
                <a:off x="598620" y="254892"/>
                <a:ext cx="976842" cy="976842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2" name="٢"/>
              <p:cNvSpPr txBox="1"/>
              <p:nvPr/>
            </p:nvSpPr>
            <p:spPr>
              <a:xfrm>
                <a:off x="0" y="-1"/>
                <a:ext cx="2047328" cy="148662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316736">
                  <a:lnSpc>
                    <a:spcPct val="90000"/>
                  </a:lnSpc>
                  <a:defRPr sz="9792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</p:grpSp>
        <p:pic>
          <p:nvPicPr>
            <p:cNvPr id="854" name="IMG_3752.png" descr="IMG_3752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27390" t="13519" r="61545" b="76866"/>
            <a:stretch>
              <a:fillRect/>
            </a:stretch>
          </p:blipFill>
          <p:spPr>
            <a:xfrm>
              <a:off x="0" y="0"/>
              <a:ext cx="3160440" cy="15330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56" name="IMG_0566.png" descr="IMG_0566.png"/>
          <p:cNvPicPr>
            <a:picLocks noChangeAspect="1"/>
          </p:cNvPicPr>
          <p:nvPr/>
        </p:nvPicPr>
        <p:blipFill>
          <a:blip r:embed="rId12">
            <a:extLst/>
          </a:blip>
          <a:srcRect l="8754" t="22525" r="28223" b="58986"/>
          <a:stretch>
            <a:fillRect/>
          </a:stretch>
        </p:blipFill>
        <p:spPr>
          <a:xfrm>
            <a:off x="5178437" y="3642082"/>
            <a:ext cx="10006291" cy="2050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857" name="IMG_0566.png" descr="IMG_0566.png"/>
          <p:cNvPicPr>
            <a:picLocks noChangeAspect="1"/>
          </p:cNvPicPr>
          <p:nvPr/>
        </p:nvPicPr>
        <p:blipFill>
          <a:blip r:embed="rId12">
            <a:extLst/>
          </a:blip>
          <a:srcRect l="34834" t="40578" r="10591" b="52402"/>
          <a:stretch>
            <a:fillRect/>
          </a:stretch>
        </p:blipFill>
        <p:spPr>
          <a:xfrm>
            <a:off x="5006290" y="6106024"/>
            <a:ext cx="10565431" cy="949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858" name="IMG_0566.png" descr="IMG_0566.png"/>
          <p:cNvPicPr>
            <a:picLocks noChangeAspect="1"/>
          </p:cNvPicPr>
          <p:nvPr/>
        </p:nvPicPr>
        <p:blipFill>
          <a:blip r:embed="rId12">
            <a:extLst/>
          </a:blip>
          <a:srcRect l="23562" t="64495" r="10591" b="15263"/>
          <a:stretch>
            <a:fillRect/>
          </a:stretch>
        </p:blipFill>
        <p:spPr>
          <a:xfrm>
            <a:off x="4928009" y="7705327"/>
            <a:ext cx="10558261" cy="2267043"/>
          </a:xfrm>
          <a:prstGeom prst="rect">
            <a:avLst/>
          </a:prstGeom>
          <a:ln w="12700">
            <a:miter lim="400000"/>
          </a:ln>
        </p:spPr>
      </p:pic>
      <p:pic>
        <p:nvPicPr>
          <p:cNvPr id="859" name="IMG_0566.png" descr="IMG_0566.png"/>
          <p:cNvPicPr>
            <a:picLocks noChangeAspect="1"/>
          </p:cNvPicPr>
          <p:nvPr/>
        </p:nvPicPr>
        <p:blipFill>
          <a:blip r:embed="rId12">
            <a:extLst/>
          </a:blip>
          <a:srcRect l="31447" t="84594" r="13492" b="8802"/>
          <a:stretch>
            <a:fillRect/>
          </a:stretch>
        </p:blipFill>
        <p:spPr>
          <a:xfrm>
            <a:off x="3878275" y="10196027"/>
            <a:ext cx="11306383" cy="9470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79" name="تجميع"/>
          <p:cNvGrpSpPr/>
          <p:nvPr/>
        </p:nvGrpSpPr>
        <p:grpSpPr>
          <a:xfrm>
            <a:off x="0" y="3567402"/>
            <a:ext cx="1833874" cy="9147489"/>
            <a:chOff x="0" y="0"/>
            <a:chExt cx="1833873" cy="9147488"/>
          </a:xfrm>
        </p:grpSpPr>
        <p:grpSp>
          <p:nvGrpSpPr>
            <p:cNvPr id="877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875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864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862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86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61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63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65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66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69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867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68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70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71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72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73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74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76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78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883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881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2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84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911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888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886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887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10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889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0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1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2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3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4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5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6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7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8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9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0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1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2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3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4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5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6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7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08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09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912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21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917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915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913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4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16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920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918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19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92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923" name="IMG_3752.png" descr="IMG_3752.png"/>
          <p:cNvPicPr>
            <a:picLocks noChangeAspect="1"/>
          </p:cNvPicPr>
          <p:nvPr/>
        </p:nvPicPr>
        <p:blipFill>
          <a:blip r:embed="rId11">
            <a:extLst/>
          </a:blip>
          <a:srcRect l="48440" t="23469" r="0" b="65964"/>
          <a:stretch>
            <a:fillRect/>
          </a:stretch>
        </p:blipFill>
        <p:spPr>
          <a:xfrm>
            <a:off x="11965797" y="1783449"/>
            <a:ext cx="11265352" cy="12886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28" name="تجميع"/>
          <p:cNvGrpSpPr/>
          <p:nvPr/>
        </p:nvGrpSpPr>
        <p:grpSpPr>
          <a:xfrm>
            <a:off x="16342710" y="3634797"/>
            <a:ext cx="6888384" cy="1591506"/>
            <a:chOff x="0" y="0"/>
            <a:chExt cx="6888382" cy="1591504"/>
          </a:xfrm>
        </p:grpSpPr>
        <p:grpSp>
          <p:nvGrpSpPr>
            <p:cNvPr id="926" name="تجميع"/>
            <p:cNvGrpSpPr/>
            <p:nvPr/>
          </p:nvGrpSpPr>
          <p:grpSpPr>
            <a:xfrm>
              <a:off x="4696667" y="-1"/>
              <a:ext cx="2191716" cy="1591472"/>
              <a:chOff x="0" y="0"/>
              <a:chExt cx="2191715" cy="1591470"/>
            </a:xfrm>
          </p:grpSpPr>
          <p:sp>
            <p:nvSpPr>
              <p:cNvPr id="924" name="Google Shape;2338;p47"/>
              <p:cNvSpPr/>
              <p:nvPr/>
            </p:nvSpPr>
            <p:spPr>
              <a:xfrm>
                <a:off x="640838" y="272869"/>
                <a:ext cx="1045733" cy="1045733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5" name="٣"/>
              <p:cNvSpPr txBox="1"/>
              <p:nvPr/>
            </p:nvSpPr>
            <p:spPr>
              <a:xfrm>
                <a:off x="0" y="-1"/>
                <a:ext cx="2191716" cy="159147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426463">
                  <a:lnSpc>
                    <a:spcPct val="90000"/>
                  </a:lnSpc>
                  <a:defRPr sz="10607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</p:grpSp>
        <p:pic>
          <p:nvPicPr>
            <p:cNvPr id="927" name="IMG_3752.png" descr="IMG_3752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73411" t="35134" r="7674" b="55410"/>
            <a:stretch>
              <a:fillRect/>
            </a:stretch>
          </p:blipFill>
          <p:spPr>
            <a:xfrm>
              <a:off x="0" y="123826"/>
              <a:ext cx="5259688" cy="14676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33" name="تجميع"/>
          <p:cNvGrpSpPr/>
          <p:nvPr/>
        </p:nvGrpSpPr>
        <p:grpSpPr>
          <a:xfrm>
            <a:off x="10809816" y="7176165"/>
            <a:ext cx="12421278" cy="1642305"/>
            <a:chOff x="0" y="0"/>
            <a:chExt cx="12421276" cy="1642304"/>
          </a:xfrm>
        </p:grpSpPr>
        <p:grpSp>
          <p:nvGrpSpPr>
            <p:cNvPr id="931" name="تجميع"/>
            <p:cNvGrpSpPr/>
            <p:nvPr/>
          </p:nvGrpSpPr>
          <p:grpSpPr>
            <a:xfrm>
              <a:off x="10229561" y="-1"/>
              <a:ext cx="2191716" cy="1591472"/>
              <a:chOff x="0" y="0"/>
              <a:chExt cx="2191715" cy="1591470"/>
            </a:xfrm>
          </p:grpSpPr>
          <p:sp>
            <p:nvSpPr>
              <p:cNvPr id="929" name="Google Shape;2338;p47"/>
              <p:cNvSpPr/>
              <p:nvPr/>
            </p:nvSpPr>
            <p:spPr>
              <a:xfrm>
                <a:off x="640838" y="272869"/>
                <a:ext cx="1045733" cy="1045733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0" name="٤"/>
              <p:cNvSpPr txBox="1"/>
              <p:nvPr/>
            </p:nvSpPr>
            <p:spPr>
              <a:xfrm>
                <a:off x="0" y="-1"/>
                <a:ext cx="2191716" cy="159147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426463">
                  <a:lnSpc>
                    <a:spcPct val="90000"/>
                  </a:lnSpc>
                  <a:defRPr sz="10607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</p:grpSp>
        <p:pic>
          <p:nvPicPr>
            <p:cNvPr id="932" name="IMG_3752.png" descr="IMG_3752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35754" r="61713" b="54790"/>
            <a:stretch>
              <a:fillRect/>
            </a:stretch>
          </p:blipFill>
          <p:spPr>
            <a:xfrm>
              <a:off x="0" y="174626"/>
              <a:ext cx="10646537" cy="14676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53" name="تجميع"/>
          <p:cNvGrpSpPr/>
          <p:nvPr/>
        </p:nvGrpSpPr>
        <p:grpSpPr>
          <a:xfrm>
            <a:off x="0" y="3567402"/>
            <a:ext cx="1833874" cy="9147489"/>
            <a:chOff x="0" y="0"/>
            <a:chExt cx="1833873" cy="9147488"/>
          </a:xfrm>
        </p:grpSpPr>
        <p:grpSp>
          <p:nvGrpSpPr>
            <p:cNvPr id="951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949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938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936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93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35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37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39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40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43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941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42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44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45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46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47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48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50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52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5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64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960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958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956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7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59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963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961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62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96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966" name="IMG_3752.png" descr="IMG_3752.png"/>
          <p:cNvPicPr>
            <a:picLocks noChangeAspect="1"/>
          </p:cNvPicPr>
          <p:nvPr/>
        </p:nvPicPr>
        <p:blipFill>
          <a:blip r:embed="rId10">
            <a:extLst/>
          </a:blip>
          <a:srcRect l="48440" t="23469" r="0" b="65964"/>
          <a:stretch>
            <a:fillRect/>
          </a:stretch>
        </p:blipFill>
        <p:spPr>
          <a:xfrm>
            <a:off x="11965797" y="1783449"/>
            <a:ext cx="11265352" cy="12886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71" name="تجميع"/>
          <p:cNvGrpSpPr/>
          <p:nvPr/>
        </p:nvGrpSpPr>
        <p:grpSpPr>
          <a:xfrm>
            <a:off x="16342710" y="3634797"/>
            <a:ext cx="6888384" cy="1591506"/>
            <a:chOff x="0" y="0"/>
            <a:chExt cx="6888382" cy="1591504"/>
          </a:xfrm>
        </p:grpSpPr>
        <p:grpSp>
          <p:nvGrpSpPr>
            <p:cNvPr id="969" name="تجميع"/>
            <p:cNvGrpSpPr/>
            <p:nvPr/>
          </p:nvGrpSpPr>
          <p:grpSpPr>
            <a:xfrm>
              <a:off x="4696667" y="-1"/>
              <a:ext cx="2191716" cy="1591472"/>
              <a:chOff x="0" y="0"/>
              <a:chExt cx="2191715" cy="1591470"/>
            </a:xfrm>
          </p:grpSpPr>
          <p:sp>
            <p:nvSpPr>
              <p:cNvPr id="967" name="Google Shape;2338;p47"/>
              <p:cNvSpPr/>
              <p:nvPr/>
            </p:nvSpPr>
            <p:spPr>
              <a:xfrm>
                <a:off x="640838" y="272869"/>
                <a:ext cx="1045733" cy="1045733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8" name="٣"/>
              <p:cNvSpPr txBox="1"/>
              <p:nvPr/>
            </p:nvSpPr>
            <p:spPr>
              <a:xfrm>
                <a:off x="0" y="-1"/>
                <a:ext cx="2191716" cy="159147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426463">
                  <a:lnSpc>
                    <a:spcPct val="90000"/>
                  </a:lnSpc>
                  <a:defRPr sz="10607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</p:grpSp>
        <p:pic>
          <p:nvPicPr>
            <p:cNvPr id="970" name="IMG_3752.png" descr="IMG_3752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73411" t="35134" r="7674" b="55410"/>
            <a:stretch>
              <a:fillRect/>
            </a:stretch>
          </p:blipFill>
          <p:spPr>
            <a:xfrm>
              <a:off x="0" y="123826"/>
              <a:ext cx="5259688" cy="14676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76" name="تجميع"/>
          <p:cNvGrpSpPr/>
          <p:nvPr/>
        </p:nvGrpSpPr>
        <p:grpSpPr>
          <a:xfrm>
            <a:off x="10809816" y="7176165"/>
            <a:ext cx="12421278" cy="1642305"/>
            <a:chOff x="0" y="0"/>
            <a:chExt cx="12421276" cy="1642304"/>
          </a:xfrm>
        </p:grpSpPr>
        <p:grpSp>
          <p:nvGrpSpPr>
            <p:cNvPr id="974" name="تجميع"/>
            <p:cNvGrpSpPr/>
            <p:nvPr/>
          </p:nvGrpSpPr>
          <p:grpSpPr>
            <a:xfrm>
              <a:off x="10229561" y="-1"/>
              <a:ext cx="2191716" cy="1591472"/>
              <a:chOff x="0" y="0"/>
              <a:chExt cx="2191715" cy="1591470"/>
            </a:xfrm>
          </p:grpSpPr>
          <p:sp>
            <p:nvSpPr>
              <p:cNvPr id="972" name="Google Shape;2338;p47"/>
              <p:cNvSpPr/>
              <p:nvPr/>
            </p:nvSpPr>
            <p:spPr>
              <a:xfrm>
                <a:off x="640838" y="272869"/>
                <a:ext cx="1045733" cy="1045733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3" name="٤"/>
              <p:cNvSpPr txBox="1"/>
              <p:nvPr/>
            </p:nvSpPr>
            <p:spPr>
              <a:xfrm>
                <a:off x="0" y="-1"/>
                <a:ext cx="2191716" cy="159147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426463">
                  <a:lnSpc>
                    <a:spcPct val="90000"/>
                  </a:lnSpc>
                  <a:defRPr sz="10607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</p:grpSp>
        <p:pic>
          <p:nvPicPr>
            <p:cNvPr id="975" name="IMG_3752.png" descr="IMG_3752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35754" r="61713" b="54790"/>
            <a:stretch>
              <a:fillRect/>
            </a:stretch>
          </p:blipFill>
          <p:spPr>
            <a:xfrm>
              <a:off x="0" y="174626"/>
              <a:ext cx="10646537" cy="14676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77" name="٥٫٨٧"/>
          <p:cNvSpPr txBox="1"/>
          <p:nvPr/>
        </p:nvSpPr>
        <p:spPr>
          <a:xfrm>
            <a:off x="11294847" y="3302745"/>
            <a:ext cx="4533895" cy="22556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 anchor="ctr">
            <a:normAutofit fontScale="100000" lnSpcReduction="0"/>
          </a:bodyPr>
          <a:lstStyle>
            <a:lvl1pPr algn="ctr" defTabSz="1828800">
              <a:lnSpc>
                <a:spcPct val="90000"/>
              </a:lnSpc>
              <a:defRPr sz="140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٥٫٨٧</a:t>
            </a:r>
          </a:p>
        </p:txBody>
      </p:sp>
      <p:sp>
        <p:nvSpPr>
          <p:cNvPr id="978" name="٢٦٫٩١٤"/>
          <p:cNvSpPr txBox="1"/>
          <p:nvPr/>
        </p:nvSpPr>
        <p:spPr>
          <a:xfrm>
            <a:off x="4584925" y="6858000"/>
            <a:ext cx="5710924" cy="20934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 anchor="ctr">
            <a:normAutofit fontScale="100000" lnSpcReduction="0"/>
          </a:bodyPr>
          <a:lstStyle>
            <a:lvl1pPr algn="ctr" defTabSz="1828800">
              <a:lnSpc>
                <a:spcPct val="90000"/>
              </a:lnSpc>
              <a:defRPr sz="140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٢٦٫٩١٤</a:t>
            </a:r>
          </a:p>
        </p:txBody>
      </p:sp>
      <p:grpSp>
        <p:nvGrpSpPr>
          <p:cNvPr id="998" name="تجميع"/>
          <p:cNvGrpSpPr/>
          <p:nvPr/>
        </p:nvGrpSpPr>
        <p:grpSpPr>
          <a:xfrm>
            <a:off x="0" y="3567402"/>
            <a:ext cx="1833874" cy="9147489"/>
            <a:chOff x="0" y="0"/>
            <a:chExt cx="1833873" cy="9147488"/>
          </a:xfrm>
        </p:grpSpPr>
        <p:grpSp>
          <p:nvGrpSpPr>
            <p:cNvPr id="996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994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983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981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97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80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82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84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85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88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986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87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89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0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1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2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3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95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97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1002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000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1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03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1030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1007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1005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1006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29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1008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9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0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1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2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3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4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5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6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7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8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9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0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1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2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3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4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5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6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27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28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1031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40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1036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1034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032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3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35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1039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1037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038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04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042" name="IMG_3752.png" descr="IMG_3752.png"/>
          <p:cNvPicPr>
            <a:picLocks noChangeAspect="1"/>
          </p:cNvPicPr>
          <p:nvPr/>
        </p:nvPicPr>
        <p:blipFill>
          <a:blip r:embed="rId11">
            <a:extLst/>
          </a:blip>
          <a:srcRect l="18148" t="43512" r="0" b="43512"/>
          <a:stretch>
            <a:fillRect/>
          </a:stretch>
        </p:blipFill>
        <p:spPr>
          <a:xfrm>
            <a:off x="8710924" y="1794165"/>
            <a:ext cx="14439973" cy="12778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47" name="تجميع"/>
          <p:cNvGrpSpPr/>
          <p:nvPr/>
        </p:nvGrpSpPr>
        <p:grpSpPr>
          <a:xfrm>
            <a:off x="16161249" y="3112080"/>
            <a:ext cx="4543196" cy="1591472"/>
            <a:chOff x="0" y="0"/>
            <a:chExt cx="4543195" cy="1591470"/>
          </a:xfrm>
        </p:grpSpPr>
        <p:grpSp>
          <p:nvGrpSpPr>
            <p:cNvPr id="1045" name="تجميع"/>
            <p:cNvGrpSpPr/>
            <p:nvPr/>
          </p:nvGrpSpPr>
          <p:grpSpPr>
            <a:xfrm>
              <a:off x="2351480" y="0"/>
              <a:ext cx="2191716" cy="1591471"/>
              <a:chOff x="33866" y="-169333"/>
              <a:chExt cx="2191715" cy="1591470"/>
            </a:xfrm>
          </p:grpSpPr>
          <p:sp>
            <p:nvSpPr>
              <p:cNvPr id="1043" name="Google Shape;2338;p47"/>
              <p:cNvSpPr/>
              <p:nvPr/>
            </p:nvSpPr>
            <p:spPr>
              <a:xfrm>
                <a:off x="640838" y="272869"/>
                <a:ext cx="1045733" cy="1045733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4" name="٥"/>
              <p:cNvSpPr txBox="1"/>
              <p:nvPr/>
            </p:nvSpPr>
            <p:spPr>
              <a:xfrm>
                <a:off x="33866" y="-169334"/>
                <a:ext cx="2191716" cy="159147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426463">
                  <a:lnSpc>
                    <a:spcPct val="90000"/>
                  </a:lnSpc>
                  <a:defRPr sz="10607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٥</a:t>
                </a:r>
              </a:p>
            </p:txBody>
          </p:sp>
        </p:grpSp>
        <p:pic>
          <p:nvPicPr>
            <p:cNvPr id="1046" name="IMG_3752.png" descr="IMG_3752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83734" t="57736" r="6771" b="35312"/>
            <a:stretch>
              <a:fillRect/>
            </a:stretch>
          </p:blipFill>
          <p:spPr>
            <a:xfrm>
              <a:off x="0" y="363936"/>
              <a:ext cx="3003209" cy="12273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52" name="تجميع"/>
          <p:cNvGrpSpPr/>
          <p:nvPr/>
        </p:nvGrpSpPr>
        <p:grpSpPr>
          <a:xfrm>
            <a:off x="15856415" y="5526683"/>
            <a:ext cx="4820863" cy="1591471"/>
            <a:chOff x="0" y="0"/>
            <a:chExt cx="4820862" cy="1591470"/>
          </a:xfrm>
        </p:grpSpPr>
        <p:grpSp>
          <p:nvGrpSpPr>
            <p:cNvPr id="1050" name="تجميع"/>
            <p:cNvGrpSpPr/>
            <p:nvPr/>
          </p:nvGrpSpPr>
          <p:grpSpPr>
            <a:xfrm>
              <a:off x="2629147" y="0"/>
              <a:ext cx="2191716" cy="1591471"/>
              <a:chOff x="33866" y="0"/>
              <a:chExt cx="2191715" cy="1591470"/>
            </a:xfrm>
          </p:grpSpPr>
          <p:sp>
            <p:nvSpPr>
              <p:cNvPr id="1048" name="Google Shape;2338;p47"/>
              <p:cNvSpPr/>
              <p:nvPr/>
            </p:nvSpPr>
            <p:spPr>
              <a:xfrm>
                <a:off x="640838" y="272869"/>
                <a:ext cx="1045733" cy="1045733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9" name="٦"/>
              <p:cNvSpPr txBox="1"/>
              <p:nvPr/>
            </p:nvSpPr>
            <p:spPr>
              <a:xfrm>
                <a:off x="33866" y="0"/>
                <a:ext cx="2191716" cy="159147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426463">
                  <a:lnSpc>
                    <a:spcPct val="90000"/>
                  </a:lnSpc>
                  <a:defRPr sz="10607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٦</a:t>
                </a:r>
              </a:p>
            </p:txBody>
          </p:sp>
        </p:grpSp>
        <p:pic>
          <p:nvPicPr>
            <p:cNvPr id="1051" name="IMG_3752.png" descr="IMG_3752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56214" t="57072" r="34292" b="35977"/>
            <a:stretch>
              <a:fillRect/>
            </a:stretch>
          </p:blipFill>
          <p:spPr>
            <a:xfrm>
              <a:off x="0" y="156914"/>
              <a:ext cx="3003209" cy="12273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57" name="تجميع"/>
          <p:cNvGrpSpPr/>
          <p:nvPr/>
        </p:nvGrpSpPr>
        <p:grpSpPr>
          <a:xfrm>
            <a:off x="15856415" y="7607708"/>
            <a:ext cx="4802978" cy="1591471"/>
            <a:chOff x="0" y="0"/>
            <a:chExt cx="4802977" cy="1591470"/>
          </a:xfrm>
        </p:grpSpPr>
        <p:grpSp>
          <p:nvGrpSpPr>
            <p:cNvPr id="1055" name="تجميع"/>
            <p:cNvGrpSpPr/>
            <p:nvPr/>
          </p:nvGrpSpPr>
          <p:grpSpPr>
            <a:xfrm>
              <a:off x="2611262" y="0"/>
              <a:ext cx="2191716" cy="1591471"/>
              <a:chOff x="33866" y="0"/>
              <a:chExt cx="2191715" cy="1591470"/>
            </a:xfrm>
          </p:grpSpPr>
          <p:sp>
            <p:nvSpPr>
              <p:cNvPr id="1053" name="Google Shape;2338;p47"/>
              <p:cNvSpPr/>
              <p:nvPr/>
            </p:nvSpPr>
            <p:spPr>
              <a:xfrm>
                <a:off x="640838" y="272869"/>
                <a:ext cx="1045733" cy="1045733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4" name="٧"/>
              <p:cNvSpPr txBox="1"/>
              <p:nvPr/>
            </p:nvSpPr>
            <p:spPr>
              <a:xfrm>
                <a:off x="33866" y="0"/>
                <a:ext cx="2191716" cy="159147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426463">
                  <a:lnSpc>
                    <a:spcPct val="90000"/>
                  </a:lnSpc>
                  <a:defRPr sz="10607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٧</a:t>
                </a:r>
              </a:p>
            </p:txBody>
          </p:sp>
        </p:grpSp>
        <p:pic>
          <p:nvPicPr>
            <p:cNvPr id="1056" name="IMG_3752.png" descr="IMG_3752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29960" t="58025" r="60546" b="35023"/>
            <a:stretch>
              <a:fillRect/>
            </a:stretch>
          </p:blipFill>
          <p:spPr>
            <a:xfrm>
              <a:off x="0" y="290000"/>
              <a:ext cx="3003209" cy="12273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62" name="تجميع"/>
          <p:cNvGrpSpPr/>
          <p:nvPr/>
        </p:nvGrpSpPr>
        <p:grpSpPr>
          <a:xfrm>
            <a:off x="15930874" y="9859157"/>
            <a:ext cx="4669374" cy="1747315"/>
            <a:chOff x="0" y="0"/>
            <a:chExt cx="4669373" cy="1747314"/>
          </a:xfrm>
        </p:grpSpPr>
        <p:pic>
          <p:nvPicPr>
            <p:cNvPr id="1058" name="IMG_3752.png" descr="IMG_3752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2827" t="58326" r="87679" b="34723"/>
            <a:stretch>
              <a:fillRect/>
            </a:stretch>
          </p:blipFill>
          <p:spPr>
            <a:xfrm>
              <a:off x="0" y="519917"/>
              <a:ext cx="3003209" cy="12273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061" name="تجميع"/>
            <p:cNvGrpSpPr/>
            <p:nvPr/>
          </p:nvGrpSpPr>
          <p:grpSpPr>
            <a:xfrm>
              <a:off x="2477658" y="0"/>
              <a:ext cx="2191716" cy="1591471"/>
              <a:chOff x="33866" y="-101600"/>
              <a:chExt cx="2191715" cy="1591470"/>
            </a:xfrm>
          </p:grpSpPr>
          <p:sp>
            <p:nvSpPr>
              <p:cNvPr id="1059" name="Google Shape;2338;p47"/>
              <p:cNvSpPr/>
              <p:nvPr/>
            </p:nvSpPr>
            <p:spPr>
              <a:xfrm>
                <a:off x="640838" y="272869"/>
                <a:ext cx="1045733" cy="1045733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0" name="٨"/>
              <p:cNvSpPr txBox="1"/>
              <p:nvPr/>
            </p:nvSpPr>
            <p:spPr>
              <a:xfrm>
                <a:off x="33866" y="-101600"/>
                <a:ext cx="2191716" cy="159147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426463">
                  <a:lnSpc>
                    <a:spcPct val="90000"/>
                  </a:lnSpc>
                  <a:defRPr sz="10607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٨</a:t>
                </a:r>
              </a:p>
            </p:txBody>
          </p:sp>
        </p:grpSp>
      </p:grpSp>
      <p:grpSp>
        <p:nvGrpSpPr>
          <p:cNvPr id="1082" name="تجميع"/>
          <p:cNvGrpSpPr/>
          <p:nvPr/>
        </p:nvGrpSpPr>
        <p:grpSpPr>
          <a:xfrm>
            <a:off x="0" y="3567402"/>
            <a:ext cx="1833874" cy="9147489"/>
            <a:chOff x="0" y="0"/>
            <a:chExt cx="1833873" cy="9147488"/>
          </a:xfrm>
        </p:grpSpPr>
        <p:grpSp>
          <p:nvGrpSpPr>
            <p:cNvPr id="1080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078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067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065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06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064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066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068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69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72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070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071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073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74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75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76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77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079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081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4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93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1089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1087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085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6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88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1092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1090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091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09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095" name="IMG_3752.png" descr="IMG_3752.png"/>
          <p:cNvPicPr>
            <a:picLocks noChangeAspect="1"/>
          </p:cNvPicPr>
          <p:nvPr/>
        </p:nvPicPr>
        <p:blipFill>
          <a:blip r:embed="rId10">
            <a:extLst/>
          </a:blip>
          <a:srcRect l="18148" t="43512" r="0" b="43512"/>
          <a:stretch>
            <a:fillRect/>
          </a:stretch>
        </p:blipFill>
        <p:spPr>
          <a:xfrm>
            <a:off x="8710924" y="1794165"/>
            <a:ext cx="14439973" cy="12778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00" name="تجميع"/>
          <p:cNvGrpSpPr/>
          <p:nvPr/>
        </p:nvGrpSpPr>
        <p:grpSpPr>
          <a:xfrm>
            <a:off x="15856415" y="3112080"/>
            <a:ext cx="3884403" cy="1360698"/>
            <a:chOff x="0" y="0"/>
            <a:chExt cx="3884402" cy="1360696"/>
          </a:xfrm>
        </p:grpSpPr>
        <p:grpSp>
          <p:nvGrpSpPr>
            <p:cNvPr id="1098" name="تجميع"/>
            <p:cNvGrpSpPr/>
            <p:nvPr/>
          </p:nvGrpSpPr>
          <p:grpSpPr>
            <a:xfrm>
              <a:off x="2010500" y="0"/>
              <a:ext cx="1873903" cy="1360697"/>
              <a:chOff x="28955" y="-144778"/>
              <a:chExt cx="1873902" cy="1360696"/>
            </a:xfrm>
          </p:grpSpPr>
          <p:sp>
            <p:nvSpPr>
              <p:cNvPr id="1096" name="Google Shape;2338;p47"/>
              <p:cNvSpPr/>
              <p:nvPr/>
            </p:nvSpPr>
            <p:spPr>
              <a:xfrm>
                <a:off x="547912" y="233301"/>
                <a:ext cx="894095" cy="894095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7" name="٥"/>
              <p:cNvSpPr txBox="1"/>
              <p:nvPr/>
            </p:nvSpPr>
            <p:spPr>
              <a:xfrm>
                <a:off x="28955" y="-144779"/>
                <a:ext cx="1873903" cy="13606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188719">
                  <a:lnSpc>
                    <a:spcPct val="90000"/>
                  </a:lnSpc>
                  <a:defRPr sz="8839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٥</a:t>
                </a:r>
              </a:p>
            </p:txBody>
          </p:sp>
        </p:grpSp>
        <p:pic>
          <p:nvPicPr>
            <p:cNvPr id="1099" name="IMG_3752.png" descr="IMG_3752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83734" t="57736" r="6771" b="35312"/>
            <a:stretch>
              <a:fillRect/>
            </a:stretch>
          </p:blipFill>
          <p:spPr>
            <a:xfrm>
              <a:off x="0" y="311163"/>
              <a:ext cx="2567725" cy="10494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05" name="تجميع"/>
          <p:cNvGrpSpPr/>
          <p:nvPr/>
        </p:nvGrpSpPr>
        <p:grpSpPr>
          <a:xfrm>
            <a:off x="15743553" y="5643998"/>
            <a:ext cx="4110126" cy="1356841"/>
            <a:chOff x="0" y="0"/>
            <a:chExt cx="4110124" cy="1356840"/>
          </a:xfrm>
        </p:grpSpPr>
        <p:grpSp>
          <p:nvGrpSpPr>
            <p:cNvPr id="1103" name="تجميع"/>
            <p:cNvGrpSpPr/>
            <p:nvPr/>
          </p:nvGrpSpPr>
          <p:grpSpPr>
            <a:xfrm>
              <a:off x="2241533" y="0"/>
              <a:ext cx="1868592" cy="1356841"/>
              <a:chOff x="28873" y="0"/>
              <a:chExt cx="1868591" cy="1356840"/>
            </a:xfrm>
          </p:grpSpPr>
          <p:sp>
            <p:nvSpPr>
              <p:cNvPr id="1101" name="Google Shape;2338;p47"/>
              <p:cNvSpPr/>
              <p:nvPr/>
            </p:nvSpPr>
            <p:spPr>
              <a:xfrm>
                <a:off x="546359" y="232640"/>
                <a:ext cx="891562" cy="891561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2" name="٦"/>
              <p:cNvSpPr txBox="1"/>
              <p:nvPr/>
            </p:nvSpPr>
            <p:spPr>
              <a:xfrm>
                <a:off x="28873" y="0"/>
                <a:ext cx="1868593" cy="135684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188719">
                  <a:lnSpc>
                    <a:spcPct val="90000"/>
                  </a:lnSpc>
                  <a:defRPr sz="8839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٦</a:t>
                </a:r>
              </a:p>
            </p:txBody>
          </p:sp>
        </p:grpSp>
        <p:pic>
          <p:nvPicPr>
            <p:cNvPr id="1104" name="IMG_3752.png" descr="IMG_3752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56214" t="57072" r="34292" b="35977"/>
            <a:stretch>
              <a:fillRect/>
            </a:stretch>
          </p:blipFill>
          <p:spPr>
            <a:xfrm>
              <a:off x="0" y="133780"/>
              <a:ext cx="2560448" cy="10464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10" name="تجميع"/>
          <p:cNvGrpSpPr/>
          <p:nvPr/>
        </p:nvGrpSpPr>
        <p:grpSpPr>
          <a:xfrm>
            <a:off x="15630692" y="8063741"/>
            <a:ext cx="4110126" cy="1361894"/>
            <a:chOff x="0" y="0"/>
            <a:chExt cx="4110124" cy="1361893"/>
          </a:xfrm>
        </p:grpSpPr>
        <p:grpSp>
          <p:nvGrpSpPr>
            <p:cNvPr id="1108" name="تجميع"/>
            <p:cNvGrpSpPr/>
            <p:nvPr/>
          </p:nvGrpSpPr>
          <p:grpSpPr>
            <a:xfrm>
              <a:off x="2234575" y="0"/>
              <a:ext cx="1875550" cy="1361894"/>
              <a:chOff x="28981" y="0"/>
              <a:chExt cx="1875549" cy="1361893"/>
            </a:xfrm>
          </p:grpSpPr>
          <p:sp>
            <p:nvSpPr>
              <p:cNvPr id="1106" name="Google Shape;2338;p47"/>
              <p:cNvSpPr/>
              <p:nvPr/>
            </p:nvSpPr>
            <p:spPr>
              <a:xfrm>
                <a:off x="548394" y="233506"/>
                <a:ext cx="894881" cy="894881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7" name="٧"/>
              <p:cNvSpPr txBox="1"/>
              <p:nvPr/>
            </p:nvSpPr>
            <p:spPr>
              <a:xfrm>
                <a:off x="28981" y="0"/>
                <a:ext cx="1875550" cy="136189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188719">
                  <a:lnSpc>
                    <a:spcPct val="90000"/>
                  </a:lnSpc>
                  <a:defRPr sz="8839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٧</a:t>
                </a:r>
              </a:p>
            </p:txBody>
          </p:sp>
        </p:grpSp>
        <p:pic>
          <p:nvPicPr>
            <p:cNvPr id="1109" name="IMG_3752.png" descr="IMG_3752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29960" t="58025" r="60546" b="35023"/>
            <a:stretch>
              <a:fillRect/>
            </a:stretch>
          </p:blipFill>
          <p:spPr>
            <a:xfrm>
              <a:off x="0" y="248167"/>
              <a:ext cx="2569982" cy="10503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15" name="تجميع"/>
          <p:cNvGrpSpPr/>
          <p:nvPr/>
        </p:nvGrpSpPr>
        <p:grpSpPr>
          <a:xfrm>
            <a:off x="15630692" y="10313506"/>
            <a:ext cx="4229714" cy="1582792"/>
            <a:chOff x="0" y="0"/>
            <a:chExt cx="4229712" cy="1582790"/>
          </a:xfrm>
        </p:grpSpPr>
        <p:pic>
          <p:nvPicPr>
            <p:cNvPr id="1111" name="IMG_3752.png" descr="IMG_3752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2827" t="58326" r="87679" b="34723"/>
            <a:stretch>
              <a:fillRect/>
            </a:stretch>
          </p:blipFill>
          <p:spPr>
            <a:xfrm>
              <a:off x="0" y="470962"/>
              <a:ext cx="2720432" cy="11118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114" name="تجميع"/>
            <p:cNvGrpSpPr/>
            <p:nvPr/>
          </p:nvGrpSpPr>
          <p:grpSpPr>
            <a:xfrm>
              <a:off x="2244365" y="0"/>
              <a:ext cx="1985348" cy="1441621"/>
              <a:chOff x="30677" y="-92033"/>
              <a:chExt cx="1985346" cy="1441620"/>
            </a:xfrm>
          </p:grpSpPr>
          <p:sp>
            <p:nvSpPr>
              <p:cNvPr id="1112" name="Google Shape;2338;p47"/>
              <p:cNvSpPr/>
              <p:nvPr/>
            </p:nvSpPr>
            <p:spPr>
              <a:xfrm>
                <a:off x="580498" y="247176"/>
                <a:ext cx="947268" cy="947269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3" name="٨"/>
              <p:cNvSpPr txBox="1"/>
              <p:nvPr/>
            </p:nvSpPr>
            <p:spPr>
              <a:xfrm>
                <a:off x="30677" y="-92034"/>
                <a:ext cx="1985348" cy="144162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280159">
                  <a:lnSpc>
                    <a:spcPct val="90000"/>
                  </a:lnSpc>
                  <a:defRPr sz="9520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٨</a:t>
                </a:r>
              </a:p>
            </p:txBody>
          </p:sp>
        </p:grpSp>
      </p:grpSp>
      <p:pic>
        <p:nvPicPr>
          <p:cNvPr id="1116" name="IMG_3755.png" descr="IMG_3755.png"/>
          <p:cNvPicPr>
            <a:picLocks noChangeAspect="1"/>
          </p:cNvPicPr>
          <p:nvPr/>
        </p:nvPicPr>
        <p:blipFill>
          <a:blip r:embed="rId11">
            <a:extLst/>
          </a:blip>
          <a:srcRect l="23888" t="0" r="3966" b="71975"/>
          <a:stretch>
            <a:fillRect/>
          </a:stretch>
        </p:blipFill>
        <p:spPr>
          <a:xfrm>
            <a:off x="6872271" y="2942020"/>
            <a:ext cx="7668045" cy="1931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7" name="IMG_3755.png" descr="IMG_3755.png"/>
          <p:cNvPicPr>
            <a:picLocks noChangeAspect="1"/>
          </p:cNvPicPr>
          <p:nvPr/>
        </p:nvPicPr>
        <p:blipFill>
          <a:blip r:embed="rId11">
            <a:extLst/>
          </a:blip>
          <a:srcRect l="3781" t="36130" r="8208" b="36130"/>
          <a:stretch>
            <a:fillRect/>
          </a:stretch>
        </p:blipFill>
        <p:spPr>
          <a:xfrm>
            <a:off x="4744878" y="5327651"/>
            <a:ext cx="9735112" cy="19896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8" name="IMG_3755.png" descr="IMG_3755.png"/>
          <p:cNvPicPr>
            <a:picLocks noChangeAspect="1"/>
          </p:cNvPicPr>
          <p:nvPr/>
        </p:nvPicPr>
        <p:blipFill>
          <a:blip r:embed="rId11">
            <a:extLst/>
          </a:blip>
          <a:srcRect l="11437" t="70268" r="7932" b="0"/>
          <a:stretch>
            <a:fillRect/>
          </a:stretch>
        </p:blipFill>
        <p:spPr>
          <a:xfrm>
            <a:off x="5150484" y="7660291"/>
            <a:ext cx="9329538" cy="2230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9" name="IMG_3756.png" descr="IMG_3756.png"/>
          <p:cNvPicPr>
            <a:picLocks noChangeAspect="1"/>
          </p:cNvPicPr>
          <p:nvPr/>
        </p:nvPicPr>
        <p:blipFill>
          <a:blip r:embed="rId12">
            <a:extLst/>
          </a:blip>
          <a:srcRect l="26556" t="0" r="6248" b="0"/>
          <a:stretch>
            <a:fillRect/>
          </a:stretch>
        </p:blipFill>
        <p:spPr>
          <a:xfrm>
            <a:off x="4929822" y="10023681"/>
            <a:ext cx="9550102" cy="21960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39" name="تجميع"/>
          <p:cNvGrpSpPr/>
          <p:nvPr/>
        </p:nvGrpSpPr>
        <p:grpSpPr>
          <a:xfrm>
            <a:off x="0" y="3567402"/>
            <a:ext cx="1833874" cy="9147489"/>
            <a:chOff x="0" y="0"/>
            <a:chExt cx="1833873" cy="9147488"/>
          </a:xfrm>
        </p:grpSpPr>
        <p:grpSp>
          <p:nvGrpSpPr>
            <p:cNvPr id="1137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135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124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122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12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121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123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125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26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129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127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128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130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31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32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33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34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136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138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1143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141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2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44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1171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1148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1146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1147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70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1149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0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1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2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3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4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5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6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7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8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9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0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1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2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3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4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5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6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7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68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69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1172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81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1177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1175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173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4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76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1180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1178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179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18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185" name="تجميع"/>
          <p:cNvGrpSpPr/>
          <p:nvPr/>
        </p:nvGrpSpPr>
        <p:grpSpPr>
          <a:xfrm>
            <a:off x="20721057" y="2116470"/>
            <a:ext cx="2632125" cy="1911265"/>
            <a:chOff x="0" y="-174884"/>
            <a:chExt cx="2632123" cy="1911263"/>
          </a:xfrm>
        </p:grpSpPr>
        <p:sp>
          <p:nvSpPr>
            <p:cNvPr id="1183" name="Google Shape;2338;p47"/>
            <p:cNvSpPr/>
            <p:nvPr/>
          </p:nvSpPr>
          <p:spPr>
            <a:xfrm>
              <a:off x="740100" y="315135"/>
              <a:ext cx="1207711" cy="1207710"/>
            </a:xfrm>
            <a:prstGeom prst="ellipse">
              <a:avLst/>
            </a:prstGeom>
            <a:noFill/>
            <a:ln w="50800" cap="flat">
              <a:solidFill>
                <a:srgbClr val="99A0C1"/>
              </a:solidFill>
              <a:prstDash val="lgDashDot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4" name="٩"/>
            <p:cNvSpPr txBox="1"/>
            <p:nvPr/>
          </p:nvSpPr>
          <p:spPr>
            <a:xfrm>
              <a:off x="0" y="-174885"/>
              <a:ext cx="2632124" cy="191126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rmAutofit fontScale="100000" lnSpcReduction="0"/>
            </a:bodyPr>
            <a:lstStyle>
              <a:lvl1pPr algn="ctr" defTabSz="1737360">
                <a:lnSpc>
                  <a:spcPct val="90000"/>
                </a:lnSpc>
                <a:defRPr sz="12920">
                  <a:solidFill>
                    <a:srgbClr val="F999AC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٩</a:t>
              </a:r>
            </a:p>
          </p:txBody>
        </p:sp>
      </p:grpSp>
      <p:pic>
        <p:nvPicPr>
          <p:cNvPr id="1186" name="IMG_3752.png" descr="IMG_3752.png"/>
          <p:cNvPicPr>
            <a:picLocks noChangeAspect="1"/>
          </p:cNvPicPr>
          <p:nvPr/>
        </p:nvPicPr>
        <p:blipFill>
          <a:blip r:embed="rId11">
            <a:extLst/>
          </a:blip>
          <a:srcRect l="47690" t="65613" r="7248" b="0"/>
          <a:stretch>
            <a:fillRect/>
          </a:stretch>
        </p:blipFill>
        <p:spPr>
          <a:xfrm>
            <a:off x="10497060" y="1883152"/>
            <a:ext cx="10867733" cy="46293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06" name="تجميع"/>
          <p:cNvGrpSpPr/>
          <p:nvPr/>
        </p:nvGrpSpPr>
        <p:grpSpPr>
          <a:xfrm>
            <a:off x="0" y="3567402"/>
            <a:ext cx="1833874" cy="9147489"/>
            <a:chOff x="0" y="0"/>
            <a:chExt cx="1833873" cy="9147488"/>
          </a:xfrm>
        </p:grpSpPr>
        <p:grpSp>
          <p:nvGrpSpPr>
            <p:cNvPr id="1204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202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191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189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18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188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190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192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93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196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194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195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197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98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99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00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01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203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205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17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1213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1211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209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10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212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1216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1214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215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21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221" name="تجميع"/>
          <p:cNvGrpSpPr/>
          <p:nvPr/>
        </p:nvGrpSpPr>
        <p:grpSpPr>
          <a:xfrm>
            <a:off x="20721057" y="2116470"/>
            <a:ext cx="2632125" cy="1911265"/>
            <a:chOff x="0" y="-174884"/>
            <a:chExt cx="2632123" cy="1911263"/>
          </a:xfrm>
        </p:grpSpPr>
        <p:sp>
          <p:nvSpPr>
            <p:cNvPr id="1219" name="Google Shape;2338;p47"/>
            <p:cNvSpPr/>
            <p:nvPr/>
          </p:nvSpPr>
          <p:spPr>
            <a:xfrm>
              <a:off x="740100" y="315135"/>
              <a:ext cx="1207711" cy="1207710"/>
            </a:xfrm>
            <a:prstGeom prst="ellipse">
              <a:avLst/>
            </a:prstGeom>
            <a:noFill/>
            <a:ln w="50800" cap="flat">
              <a:solidFill>
                <a:srgbClr val="99A0C1"/>
              </a:solidFill>
              <a:prstDash val="lgDashDot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0" name="٩"/>
            <p:cNvSpPr txBox="1"/>
            <p:nvPr/>
          </p:nvSpPr>
          <p:spPr>
            <a:xfrm>
              <a:off x="0" y="-174885"/>
              <a:ext cx="2632124" cy="191126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rmAutofit fontScale="100000" lnSpcReduction="0"/>
            </a:bodyPr>
            <a:lstStyle>
              <a:lvl1pPr algn="ctr" defTabSz="1737360">
                <a:lnSpc>
                  <a:spcPct val="90000"/>
                </a:lnSpc>
                <a:defRPr sz="12920">
                  <a:solidFill>
                    <a:srgbClr val="F999AC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٩</a:t>
              </a:r>
            </a:p>
          </p:txBody>
        </p:sp>
      </p:grpSp>
      <p:pic>
        <p:nvPicPr>
          <p:cNvPr id="1222" name="IMG_3752.png" descr="IMG_3752.png"/>
          <p:cNvPicPr>
            <a:picLocks noChangeAspect="1"/>
          </p:cNvPicPr>
          <p:nvPr/>
        </p:nvPicPr>
        <p:blipFill>
          <a:blip r:embed="rId10">
            <a:extLst/>
          </a:blip>
          <a:srcRect l="47690" t="65613" r="7248" b="0"/>
          <a:stretch>
            <a:fillRect/>
          </a:stretch>
        </p:blipFill>
        <p:spPr>
          <a:xfrm>
            <a:off x="10497060" y="1883152"/>
            <a:ext cx="10867733" cy="4629354"/>
          </a:xfrm>
          <a:prstGeom prst="rect">
            <a:avLst/>
          </a:prstGeom>
          <a:ln w="12700">
            <a:miter lim="400000"/>
          </a:ln>
        </p:spPr>
      </p:pic>
      <p:sp>
        <p:nvSpPr>
          <p:cNvPr id="1223" name="١٫٩ كلم/س"/>
          <p:cNvSpPr txBox="1"/>
          <p:nvPr/>
        </p:nvSpPr>
        <p:spPr>
          <a:xfrm>
            <a:off x="9602168" y="6782661"/>
            <a:ext cx="7033319" cy="26223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 anchor="ctr">
            <a:normAutofit fontScale="100000" lnSpcReduction="0"/>
          </a:bodyPr>
          <a:lstStyle>
            <a:lvl1pPr algn="ctr" defTabSz="1828800">
              <a:lnSpc>
                <a:spcPct val="90000"/>
              </a:lnSpc>
              <a:defRPr b="1" sz="14000">
                <a:solidFill>
                  <a:srgbClr val="0061FE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t>١٫٩ كلم/س</a:t>
            </a:r>
          </a:p>
        </p:txBody>
      </p:sp>
      <p:grpSp>
        <p:nvGrpSpPr>
          <p:cNvPr id="1258" name="تجميع"/>
          <p:cNvGrpSpPr/>
          <p:nvPr/>
        </p:nvGrpSpPr>
        <p:grpSpPr>
          <a:xfrm>
            <a:off x="0" y="3567402"/>
            <a:ext cx="1833874" cy="9147489"/>
            <a:chOff x="0" y="0"/>
            <a:chExt cx="1833873" cy="9147488"/>
          </a:xfrm>
        </p:grpSpPr>
        <p:grpSp>
          <p:nvGrpSpPr>
            <p:cNvPr id="1256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254" name="تجميع"/>
              <p:cNvGrpSpPr/>
              <p:nvPr/>
            </p:nvGrpSpPr>
            <p:grpSpPr>
              <a:xfrm>
                <a:off x="0" y="-1"/>
                <a:ext cx="1833874" cy="9147490"/>
                <a:chOff x="0" y="0"/>
                <a:chExt cx="1833873" cy="9147488"/>
              </a:xfrm>
            </p:grpSpPr>
            <p:pic>
              <p:nvPicPr>
                <p:cNvPr id="1224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437765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25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437765" y="8325908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228" name="تجميع"/>
                <p:cNvGrpSpPr/>
                <p:nvPr/>
              </p:nvGrpSpPr>
              <p:grpSpPr>
                <a:xfrm>
                  <a:off x="419240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226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227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229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423806" y="5775897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30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434716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31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431692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32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416436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33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426695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253" name="تجميع"/>
                <p:cNvGrpSpPr/>
                <p:nvPr/>
              </p:nvGrpSpPr>
              <p:grpSpPr>
                <a:xfrm>
                  <a:off x="0" y="-1"/>
                  <a:ext cx="1833874" cy="9147490"/>
                  <a:chOff x="0" y="0"/>
                  <a:chExt cx="1833873" cy="9147488"/>
                </a:xfrm>
              </p:grpSpPr>
              <p:grpSp>
                <p:nvGrpSpPr>
                  <p:cNvPr id="1251" name="تجميع"/>
                  <p:cNvGrpSpPr/>
                  <p:nvPr/>
                </p:nvGrpSpPr>
                <p:grpSpPr>
                  <a:xfrm>
                    <a:off x="0" y="-1"/>
                    <a:ext cx="1833874" cy="9147490"/>
                    <a:chOff x="0" y="0"/>
                    <a:chExt cx="1833873" cy="9147488"/>
                  </a:xfrm>
                </p:grpSpPr>
                <p:grpSp>
                  <p:nvGrpSpPr>
                    <p:cNvPr id="1249" name="تجميع"/>
                    <p:cNvGrpSpPr/>
                    <p:nvPr/>
                  </p:nvGrpSpPr>
                  <p:grpSpPr>
                    <a:xfrm>
                      <a:off x="304262" y="-1"/>
                      <a:ext cx="1293695" cy="9147490"/>
                      <a:chOff x="0" y="0"/>
                      <a:chExt cx="1293693" cy="9147488"/>
                    </a:xfrm>
                  </p:grpSpPr>
                  <p:grpSp>
                    <p:nvGrpSpPr>
                      <p:cNvPr id="1238" name="تجميع"/>
                      <p:cNvGrpSpPr/>
                      <p:nvPr/>
                    </p:nvGrpSpPr>
                    <p:grpSpPr>
                      <a:xfrm>
                        <a:off x="0" y="-1"/>
                        <a:ext cx="1293694" cy="9147490"/>
                        <a:chOff x="0" y="0"/>
                        <a:chExt cx="1293693" cy="9147488"/>
                      </a:xfrm>
                    </p:grpSpPr>
                    <p:grpSp>
                      <p:nvGrpSpPr>
                        <p:cNvPr id="1236" name="تجميع"/>
                        <p:cNvGrpSpPr/>
                        <p:nvPr/>
                      </p:nvGrpSpPr>
                      <p:grpSpPr>
                        <a:xfrm>
                          <a:off x="0" y="108521"/>
                          <a:ext cx="1293694" cy="9038968"/>
                          <a:chOff x="0" y="0"/>
                          <a:chExt cx="1293693" cy="9038966"/>
                        </a:xfrm>
                      </p:grpSpPr>
                      <p:sp>
                        <p:nvSpPr>
                          <p:cNvPr id="1234" name="مستطيل مستدير الزوايا"/>
                          <p:cNvSpPr/>
                          <p:nvPr/>
                        </p:nvSpPr>
                        <p:spPr>
                          <a:xfrm>
                            <a:off x="0" y="0"/>
                            <a:ext cx="1293694" cy="961119"/>
                          </a:xfrm>
                          <a:prstGeom prst="roundRect">
                            <a:avLst>
                              <a:gd name="adj" fmla="val 42590"/>
                            </a:avLst>
                          </a:prstGeom>
                          <a:solidFill>
                            <a:schemeClr val="accent4"/>
                          </a:solidFill>
                          <a:ln w="12700" cap="flat">
                            <a:noFill/>
                            <a:miter lim="400000"/>
                          </a:ln>
                          <a:effectLst/>
                        </p:spPr>
                        <p:txBody>
                          <a:bodyPr wrap="square" lIns="121919" tIns="121919" rIns="121919" bIns="121919" numCol="1" anchor="t">
                            <a:noAutofit/>
                          </a:bodyPr>
                          <a:lstStyle/>
                          <a:p>
                            <a:pPr algn="ctr" rtl="0">
                              <a:defRPr>
                                <a:solidFill>
                                  <a:srgbClr val="0C1E4F"/>
                                </a:solidFill>
                                <a:latin typeface="Muna Bold"/>
                                <a:ea typeface="Muna Bold"/>
                                <a:cs typeface="Muna Bold"/>
                                <a:sym typeface="Muna Bold"/>
                              </a:defRPr>
                            </a:pPr>
                          </a:p>
                        </p:txBody>
                      </p:sp>
                      <p:sp>
                        <p:nvSpPr>
                          <p:cNvPr id="1235" name="مستطيل"/>
                          <p:cNvSpPr/>
                          <p:nvPr/>
                        </p:nvSpPr>
                        <p:spPr>
                          <a:xfrm>
                            <a:off x="58942" y="499381"/>
                            <a:ext cx="1171997" cy="8539586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  <a:ln w="139700" cap="flat">
                            <a:solidFill>
                              <a:schemeClr val="accent4"/>
                            </a:solidFill>
                            <a:prstDash val="solid"/>
                            <a:round/>
                          </a:ln>
                          <a:effectLst>
                            <a:outerShdw sx="100000" sy="100000" kx="0" ky="0" algn="b" rotWithShape="0" blurRad="101600" dist="50800" dir="5400000">
                              <a:srgbClr val="000000">
                                <a:alpha val="35000"/>
                              </a:srgbClr>
                            </a:outerShdw>
                          </a:effectLst>
                        </p:spPr>
                        <p:txBody>
                          <a:bodyPr wrap="square" lIns="121919" tIns="121919" rIns="121919" bIns="121919" numCol="1" anchor="ctr">
                            <a:noAutofit/>
                          </a:bodyPr>
                          <a:lstStyle/>
                          <a:p>
                            <a:pPr algn="ctr" rtl="0">
                              <a:defRPr>
                                <a:solidFill>
                                  <a:srgbClr val="0C1E4F"/>
                                </a:solidFill>
                              </a:defRPr>
                            </a:pPr>
                          </a:p>
                        </p:txBody>
                      </p:sp>
                    </p:grpSp>
                    <p:sp>
                      <p:nvSpPr>
                        <p:cNvPr id="1237" name="أدوات"/>
                        <p:cNvSpPr txBox="1"/>
                        <p:nvPr/>
                      </p:nvSpPr>
                      <p:spPr>
                        <a:xfrm>
                          <a:off x="48231" y="0"/>
                          <a:ext cx="1217151" cy="726129"/>
                        </a:xfrm>
                        <a:prstGeom prst="rect">
                          <a:avLst/>
                        </a:prstGeom>
                        <a:noFill/>
                        <a:ln w="25400" cap="flat">
                          <a:noFill/>
                          <a:miter lim="400000"/>
                        </a:ln>
                        <a:effectLst/>
                        <a:extLst>
                          <a:ext uri="{C572A759-6A51-4108-AA02-DFA0A04FC94B}">
                            <ma14:wrappingTextBoxFlag xmlns:ma14="http://schemas.microsoft.com/office/mac/drawingml/2011/main" val="1"/>
                          </a:ext>
                        </a:extLst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>
                          <a:lvl1pPr algn="ctr">
                            <a:defRPr sz="3800">
                              <a:solidFill>
                                <a:srgbClr val="0C1E4F"/>
                              </a:solidFill>
                              <a:latin typeface="Waseem Regular"/>
                              <a:ea typeface="Waseem Regular"/>
                              <a:cs typeface="Waseem Regular"/>
                              <a:sym typeface="Waseem Regular"/>
                            </a:defRPr>
                          </a:lvl1pPr>
                        </a:lstStyle>
                        <a:p>
                          <a:pPr rtl="0">
                            <a:defRPr/>
                          </a:pPr>
                          <a:r>
                            <a:t>أدوات </a:t>
                          </a:r>
                        </a:p>
                      </p:txBody>
                    </p:sp>
                  </p:grpSp>
                  <p:pic>
                    <p:nvPicPr>
                      <p:cNvPr id="1239" name="IMG_4012.png" descr="IMG_4012.png">
                        <a:hlinkClick r:id="rId11" invalidUrl="" action="" tgtFrame="" tooltip="" history="1" highlightClick="0" endSnd="0"/>
                      </p:cNvPr>
                      <p:cNvPicPr>
                        <a:picLocks noChangeAspect="0"/>
                      </p:cNvPicPr>
                      <p:nvPr/>
                    </p:nvPicPr>
                    <p:blipFill>
                      <a:blip r:embed="rId12">
                        <a:extLst/>
                      </a:blip>
                      <a:srcRect l="0" t="0" r="0" b="0"/>
                      <a:stretch>
                        <a:fillRect/>
                      </a:stretch>
                    </p:blipFill>
                    <p:spPr>
                      <a:xfrm>
                        <a:off x="133502" y="696051"/>
                        <a:ext cx="1012188" cy="787257"/>
                      </a:xfrm>
                      <a:prstGeom prst="rect">
                        <a:avLst/>
                      </a:prstGeom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</p:pic>
                  <p:pic>
                    <p:nvPicPr>
                      <p:cNvPr id="1240" name="IMG_4015.jpeg" descr="IMG_4015.jpeg">
                        <a:hlinkClick r:id="rId13" invalidUrl="" action="" tgtFrame="" tooltip="" history="1" highlightClick="0" endSnd="0"/>
                      </p:cNvPr>
                      <p:cNvPicPr>
                        <a:picLocks noChangeAspect="0"/>
                      </p:cNvPicPr>
                      <p:nvPr/>
                    </p:nvPicPr>
                    <p:blipFill>
                      <a:blip r:embed="rId14">
                        <a:extLst/>
                      </a:blip>
                      <a:srcRect l="7415" t="25873" r="7415" b="25873"/>
                      <a:stretch>
                        <a:fillRect/>
                      </a:stretch>
                    </p:blipFill>
                    <p:spPr>
                      <a:xfrm>
                        <a:off x="133503" y="8325908"/>
                        <a:ext cx="1012187" cy="787257"/>
                      </a:xfrm>
                      <a:prstGeom prst="rect">
                        <a:avLst/>
                      </a:prstGeom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</p:pic>
                  <p:grpSp>
                    <p:nvGrpSpPr>
                      <p:cNvPr id="1243" name="تجميع"/>
                      <p:cNvGrpSpPr/>
                      <p:nvPr/>
                    </p:nvGrpSpPr>
                    <p:grpSpPr>
                      <a:xfrm>
                        <a:off x="114977" y="3239098"/>
                        <a:ext cx="1019466" cy="2487848"/>
                        <a:chOff x="0" y="0"/>
                        <a:chExt cx="1019465" cy="2487847"/>
                      </a:xfrm>
                    </p:grpSpPr>
                    <p:pic>
                      <p:nvPicPr>
                        <p:cNvPr id="1241" name="IMG_4016.jpeg" descr="IMG_4016.jpeg">
                          <a:hlinkClick r:id="rId15" invalidUrl="" action="" tgtFrame="" tooltip="" history="1" highlightClick="0" endSnd="0"/>
                        </p:cNvPr>
                        <p:cNvPicPr>
                          <a:picLocks noChangeAspect="0"/>
                        </p:cNvPicPr>
                        <p:nvPr/>
                      </p:nvPicPr>
                      <p:blipFill>
                        <a:blip r:embed="rId16">
                          <a:extLst/>
                        </a:blip>
                        <a:srcRect l="0" t="0" r="0" b="0"/>
                        <a:stretch>
                          <a:fillRect/>
                        </a:stretch>
                      </p:blipFill>
                      <p:spPr>
                        <a:xfrm>
                          <a:off x="7279" y="0"/>
                          <a:ext cx="1012187" cy="787257"/>
                        </a:xfrm>
                        <a:prstGeom prst="rect">
                          <a:avLst/>
                        </a:prstGeom>
                        <a:ln w="25400" cap="flat">
                          <a:solidFill>
                            <a:srgbClr val="000000"/>
                          </a:solidFill>
                          <a:prstDash val="solid"/>
                          <a:miter lim="400000"/>
                        </a:ln>
                        <a:effectLst/>
                      </p:spPr>
                    </p:pic>
                    <p:pic>
                      <p:nvPicPr>
                        <p:cNvPr id="1242" name="صورة 20" descr="صورة 20">
                          <a:hlinkClick r:id="rId17" invalidUrl="" action="" tgtFrame="" tooltip="" history="1" highlightClick="0" endSnd="0"/>
                        </p:cNvPr>
                        <p:cNvPicPr>
                          <a:picLocks noChangeAspect="0"/>
                        </p:cNvPicPr>
                        <p:nvPr/>
                      </p:nvPicPr>
                      <p:blipFill>
                        <a:blip r:embed="rId18">
                          <a:extLst/>
                        </a:blip>
                        <a:srcRect l="22637" t="19074" r="22637" b="19074"/>
                        <a:stretch>
                          <a:fillRect/>
                        </a:stretch>
                      </p:blipFill>
                      <p:spPr>
                        <a:xfrm>
                          <a:off x="0" y="1700591"/>
                          <a:ext cx="1012187" cy="787257"/>
                        </a:xfrm>
                        <a:prstGeom prst="rect">
                          <a:avLst/>
                        </a:prstGeom>
                        <a:ln w="3175" cap="flat">
                          <a:solidFill>
                            <a:srgbClr val="F2F2F2"/>
                          </a:solidFill>
                          <a:prstDash val="solid"/>
                          <a:round/>
                        </a:ln>
                        <a:effectLst/>
                      </p:spPr>
                    </p:pic>
                  </p:grpSp>
                  <p:pic>
                    <p:nvPicPr>
                      <p:cNvPr id="1244" name="IMG_4017.jpeg" descr="IMG_4017.jpeg">
                        <a:hlinkClick r:id="rId19" invalidUrl="" action="" tgtFrame="" tooltip="" history="1" highlightClick="0" endSnd="0"/>
                      </p:cNvPr>
                      <p:cNvPicPr>
                        <a:picLocks noChangeAspect="0"/>
                      </p:cNvPicPr>
                      <p:nvPr/>
                    </p:nvPicPr>
                    <p:blipFill>
                      <a:blip r:embed="rId20">
                        <a:extLst/>
                      </a:blip>
                      <a:srcRect l="12156" t="15711" r="12156" b="0"/>
                      <a:stretch>
                        <a:fillRect/>
                      </a:stretch>
                    </p:blipFill>
                    <p:spPr>
                      <a:xfrm>
                        <a:off x="119544" y="5775897"/>
                        <a:ext cx="1012187" cy="787257"/>
                      </a:xfrm>
                      <a:prstGeom prst="rect">
                        <a:avLst/>
                      </a:prstGeom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</p:pic>
                  <p:pic>
                    <p:nvPicPr>
                      <p:cNvPr id="1245" name="IMG_4020.jpeg" descr="IMG_4020.jpeg">
                        <a:hlinkClick r:id="rId21" invalidUrl="" action="" tgtFrame="" tooltip="" history="1" highlightClick="0" endSnd="0"/>
                      </p:cNvPr>
                      <p:cNvPicPr>
                        <a:picLocks noChangeAspect="0"/>
                      </p:cNvPicPr>
                      <p:nvPr/>
                    </p:nvPicPr>
                    <p:blipFill>
                      <a:blip r:embed="rId22">
                        <a:extLst/>
                      </a:blip>
                      <a:stretch>
                        <a:fillRect/>
                      </a:stretch>
                    </p:blipFill>
                    <p:spPr>
                      <a:xfrm>
                        <a:off x="130453" y="6626702"/>
                        <a:ext cx="1012187" cy="787257"/>
                      </a:xfrm>
                      <a:prstGeom prst="rect">
                        <a:avLst/>
                      </a:prstGeom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</p:pic>
                  <p:pic>
                    <p:nvPicPr>
                      <p:cNvPr id="1246" name="IMG_4022.jpeg" descr="IMG_4022.jpeg">
                        <a:hlinkClick r:id="rId28" invalidUrl="" action="" tgtFrame="" tooltip="" history="1" highlightClick="0" endSnd="0"/>
                      </p:cNvPr>
                      <p:cNvPicPr>
                        <a:picLocks noChangeAspect="0"/>
                      </p:cNvPicPr>
                      <p:nvPr/>
                    </p:nvPicPr>
                    <p:blipFill>
                      <a:blip r:embed="rId24">
                        <a:extLst/>
                      </a:blip>
                      <a:srcRect l="14158" t="12402" r="14158" b="12402"/>
                      <a:stretch>
                        <a:fillRect/>
                      </a:stretch>
                    </p:blipFill>
                    <p:spPr>
                      <a:xfrm>
                        <a:off x="127429" y="1543562"/>
                        <a:ext cx="1012187" cy="787257"/>
                      </a:xfrm>
                      <a:prstGeom prst="rect">
                        <a:avLst/>
                      </a:prstGeom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</p:pic>
                  <p:pic>
                    <p:nvPicPr>
                      <p:cNvPr id="1247" name="IMG_4023.png" descr="IMG_4023.png">
                        <a:hlinkClick r:id="rId25" invalidUrl="" action="" tgtFrame="" tooltip="" history="1" highlightClick="0" endSnd="0"/>
                      </p:cNvPr>
                      <p:cNvPicPr>
                        <a:picLocks noChangeAspect="0"/>
                      </p:cNvPicPr>
                      <p:nvPr/>
                    </p:nvPicPr>
                    <p:blipFill>
                      <a:blip r:embed="rId26">
                        <a:extLst/>
                      </a:blip>
                      <a:srcRect l="20115" t="5493" r="20115" b="5493"/>
                      <a:stretch>
                        <a:fillRect/>
                      </a:stretch>
                    </p:blipFill>
                    <p:spPr>
                      <a:xfrm>
                        <a:off x="112173" y="7479996"/>
                        <a:ext cx="1012187" cy="787257"/>
                      </a:xfrm>
                      <a:prstGeom prst="rect">
                        <a:avLst/>
                      </a:prstGeom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</p:pic>
                  <p:pic>
                    <p:nvPicPr>
                      <p:cNvPr id="1248" name="IMG_4024.jpeg" descr="IMG_4024.jpeg"/>
                      <p:cNvPicPr>
                        <a:picLocks noChangeAspect="0"/>
                      </p:cNvPicPr>
                      <p:nvPr/>
                    </p:nvPicPr>
                    <p:blipFill>
                      <a:blip r:embed="rId27">
                        <a:extLst/>
                      </a:blip>
                      <a:srcRect l="28868" t="10670" r="31388" b="37594"/>
                      <a:stretch>
                        <a:fillRect/>
                      </a:stretch>
                    </p:blipFill>
                    <p:spPr>
                      <a:xfrm>
                        <a:off x="122432" y="2391587"/>
                        <a:ext cx="1023433" cy="787257"/>
                      </a:xfrm>
                      <a:prstGeom prst="rect">
                        <a:avLst/>
                      </a:prstGeom>
                      <a:ln w="25400" cap="flat">
                        <a:solidFill>
                          <a:srgbClr val="000000"/>
                        </a:solidFill>
                        <a:prstDash val="solid"/>
                        <a:miter lim="400000"/>
                      </a:ln>
                      <a:effectLst/>
                    </p:spPr>
                  </p:pic>
                </p:grpSp>
                <p:sp>
                  <p:nvSpPr>
                    <p:cNvPr id="1250" name="نشاط"/>
                    <p:cNvSpPr txBox="1"/>
                    <p:nvPr/>
                  </p:nvSpPr>
                  <p:spPr>
                    <a:xfrm>
                      <a:off x="0" y="8259124"/>
                      <a:ext cx="1833874" cy="569497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>
                      <a:lvl1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lvl1pPr>
                    </a:lstStyle>
                    <a:p>
                      <a:pPr/>
                      <a:r>
                        <a:t>نشاط</a:t>
                      </a:r>
                    </a:p>
                  </p:txBody>
                </p:sp>
              </p:grpSp>
              <p:pic>
                <p:nvPicPr>
                  <p:cNvPr id="1252" name="Picture 2" descr="Picture 2">
                    <a:hlinkClick r:id="rId2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30">
                    <a:extLst/>
                  </a:blip>
                  <a:srcRect l="58126" t="54888" r="13142" b="9649"/>
                  <a:stretch>
                    <a:fillRect/>
                  </a:stretch>
                </p:blipFill>
                <p:spPr>
                  <a:xfrm>
                    <a:off x="428215" y="4113817"/>
                    <a:ext cx="1011976" cy="787092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</p:grpSp>
          </p:grpSp>
          <p:sp>
            <p:nvSpPr>
              <p:cNvPr id="1255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257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02438" y="11409350"/>
            <a:ext cx="1911772" cy="621526"/>
            <a:chOff x="0" y="0"/>
            <a:chExt cx="1911771" cy="621525"/>
          </a:xfrm>
        </p:grpSpPr>
        <p:grpSp>
          <p:nvGrpSpPr>
            <p:cNvPr id="1262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260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1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63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1265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74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1270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1268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266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7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269" name="مسائل…"/>
              <p:cNvSpPr txBox="1"/>
              <p:nvPr/>
            </p:nvSpPr>
            <p:spPr>
              <a:xfrm>
                <a:off x="495245" y="2243697"/>
                <a:ext cx="4134887" cy="18592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40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40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1273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1271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272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27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301" name="تجميع"/>
          <p:cNvGrpSpPr/>
          <p:nvPr/>
        </p:nvGrpSpPr>
        <p:grpSpPr>
          <a:xfrm>
            <a:off x="1963648" y="6324504"/>
            <a:ext cx="4196714" cy="5084846"/>
            <a:chOff x="0" y="0"/>
            <a:chExt cx="4196712" cy="5084845"/>
          </a:xfrm>
        </p:grpSpPr>
        <p:grpSp>
          <p:nvGrpSpPr>
            <p:cNvPr id="1278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1276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1277" name="IMG_4038.png" descr="IMG_4038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00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1279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0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1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2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3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4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5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6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7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8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9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0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1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2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3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4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5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6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7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298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299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1302" name="IMG_0560.png" descr="IMG_0560.png"/>
          <p:cNvPicPr>
            <a:picLocks noChangeAspect="1"/>
          </p:cNvPicPr>
          <p:nvPr/>
        </p:nvPicPr>
        <p:blipFill>
          <a:blip r:embed="rId11">
            <a:extLst/>
          </a:blip>
          <a:srcRect l="8666" t="32326" r="1590" b="38586"/>
          <a:stretch>
            <a:fillRect/>
          </a:stretch>
        </p:blipFill>
        <p:spPr>
          <a:xfrm>
            <a:off x="3719172" y="2553890"/>
            <a:ext cx="19012394" cy="43042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22" name="تجميع"/>
          <p:cNvGrpSpPr/>
          <p:nvPr/>
        </p:nvGrpSpPr>
        <p:grpSpPr>
          <a:xfrm>
            <a:off x="0" y="3567402"/>
            <a:ext cx="1833874" cy="9147489"/>
            <a:chOff x="0" y="0"/>
            <a:chExt cx="1833873" cy="9147488"/>
          </a:xfrm>
        </p:grpSpPr>
        <p:grpSp>
          <p:nvGrpSpPr>
            <p:cNvPr id="1320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318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307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305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30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304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306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308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09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12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310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311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313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14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15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16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17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319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321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4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33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1329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1327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325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6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28" name="مسائل…"/>
              <p:cNvSpPr txBox="1"/>
              <p:nvPr/>
            </p:nvSpPr>
            <p:spPr>
              <a:xfrm>
                <a:off x="495245" y="2243697"/>
                <a:ext cx="4134887" cy="18592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40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40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1332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1330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331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33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335" name="IMG_0560.png" descr="IMG_0560.png"/>
          <p:cNvPicPr>
            <a:picLocks noChangeAspect="1"/>
          </p:cNvPicPr>
          <p:nvPr/>
        </p:nvPicPr>
        <p:blipFill>
          <a:blip r:embed="rId10">
            <a:extLst/>
          </a:blip>
          <a:srcRect l="8666" t="32326" r="1590" b="38586"/>
          <a:stretch>
            <a:fillRect/>
          </a:stretch>
        </p:blipFill>
        <p:spPr>
          <a:xfrm>
            <a:off x="4168852" y="2403149"/>
            <a:ext cx="18042745" cy="4084751"/>
          </a:xfrm>
          <a:prstGeom prst="rect">
            <a:avLst/>
          </a:prstGeom>
          <a:ln w="12700">
            <a:miter lim="400000"/>
          </a:ln>
        </p:spPr>
      </p:pic>
      <p:sp>
        <p:nvSpPr>
          <p:cNvPr id="1336" name="اكتبهم جميعاً بالصيغة القياسية…"/>
          <p:cNvSpPr txBox="1"/>
          <p:nvPr/>
        </p:nvSpPr>
        <p:spPr>
          <a:xfrm>
            <a:off x="8379127" y="6690806"/>
            <a:ext cx="9692387" cy="50698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defTabSz="1828800" rtl="0">
              <a:lnSpc>
                <a:spcPct val="150000"/>
              </a:lnSpc>
              <a:defRPr b="1" sz="7000">
                <a:solidFill>
                  <a:srgbClr val="0061FE"/>
                </a:solidFill>
                <a:latin typeface="Al Nile"/>
                <a:ea typeface="Al Nile"/>
                <a:cs typeface="Al Nile"/>
                <a:sym typeface="Al Nile"/>
              </a:defRPr>
            </a:pPr>
            <a:r>
              <a:t>اكتبهم جميعاً بالصيغة القياسية</a:t>
            </a:r>
          </a:p>
          <a:p>
            <a:pPr algn="ctr" defTabSz="1828800" rtl="0">
              <a:lnSpc>
                <a:spcPct val="150000"/>
              </a:lnSpc>
              <a:defRPr b="1" sz="7000">
                <a:solidFill>
                  <a:srgbClr val="0061FE"/>
                </a:solidFill>
                <a:latin typeface="Al Nile"/>
                <a:ea typeface="Al Nile"/>
                <a:cs typeface="Al Nile"/>
                <a:sym typeface="Al Nile"/>
              </a:defRPr>
            </a:pPr>
            <a:r>
              <a:t>٥٫٣٩   </a:t>
            </a:r>
            <a:r>
              <a:rPr>
                <a:solidFill>
                  <a:srgbClr val="B92D5D"/>
                </a:solidFill>
              </a:rPr>
              <a:t>،</a:t>
            </a:r>
            <a:r>
              <a:t>   ٥٫٣٩   </a:t>
            </a:r>
            <a:r>
              <a:rPr>
                <a:solidFill>
                  <a:srgbClr val="B92D5D"/>
                </a:solidFill>
              </a:rPr>
              <a:t>،</a:t>
            </a:r>
            <a:r>
              <a:t>   ٥٫٣٩  </a:t>
            </a:r>
            <a:r>
              <a:rPr>
                <a:solidFill>
                  <a:srgbClr val="B92D5D"/>
                </a:solidFill>
              </a:rPr>
              <a:t>،</a:t>
            </a:r>
            <a:r>
              <a:t>  ٣٩٫٥</a:t>
            </a:r>
          </a:p>
          <a:p>
            <a:pPr algn="ctr" defTabSz="1828800" rtl="0">
              <a:lnSpc>
                <a:spcPct val="150000"/>
              </a:lnSpc>
              <a:defRPr b="1" sz="7000">
                <a:solidFill>
                  <a:srgbClr val="B92D5D"/>
                </a:solidFill>
                <a:latin typeface="Al Nile"/>
                <a:ea typeface="Al Nile"/>
                <a:cs typeface="Al Nile"/>
                <a:sym typeface="Al Nile"/>
              </a:defRPr>
            </a:pPr>
            <a:r>
              <a:t>٥ و ٣٩ جزء من عشرة هو المختلف </a:t>
            </a:r>
          </a:p>
        </p:txBody>
      </p:sp>
      <p:sp>
        <p:nvSpPr>
          <p:cNvPr id="1337" name="مستطيل"/>
          <p:cNvSpPr/>
          <p:nvPr/>
        </p:nvSpPr>
        <p:spPr>
          <a:xfrm>
            <a:off x="4718956" y="3861798"/>
            <a:ext cx="3615722" cy="2013197"/>
          </a:xfrm>
          <a:prstGeom prst="rect">
            <a:avLst/>
          </a:prstGeom>
          <a:ln w="63500">
            <a:solidFill>
              <a:srgbClr val="E22400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1357" name="تجميع"/>
          <p:cNvGrpSpPr/>
          <p:nvPr/>
        </p:nvGrpSpPr>
        <p:grpSpPr>
          <a:xfrm>
            <a:off x="0" y="3567402"/>
            <a:ext cx="1833874" cy="9147489"/>
            <a:chOff x="0" y="0"/>
            <a:chExt cx="1833873" cy="9147488"/>
          </a:xfrm>
        </p:grpSpPr>
        <p:grpSp>
          <p:nvGrpSpPr>
            <p:cNvPr id="1355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353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342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340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338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339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341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343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44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47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345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346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348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49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50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51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52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354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356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479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473" name="IMG_2583.png" descr="IMG_2583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4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475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476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477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478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480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481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482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485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483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4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86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498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496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493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487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8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9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0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1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2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94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5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97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499" name="IMG_8403.png" descr="IMG_8403.png"/>
          <p:cNvPicPr>
            <a:picLocks noChangeAspect="1"/>
          </p:cNvPicPr>
          <p:nvPr/>
        </p:nvPicPr>
        <p:blipFill>
          <a:blip r:embed="rId10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2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500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501" name="IMG_8403.png" descr="IMG_8403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9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6997660" y="3814277"/>
            <a:ext cx="6494581" cy="5154257"/>
            <a:chOff x="0" y="0"/>
            <a:chExt cx="6494580" cy="5154256"/>
          </a:xfrm>
        </p:grpSpPr>
        <p:grpSp>
          <p:nvGrpSpPr>
            <p:cNvPr id="1366" name="Google Shape;4631;p79"/>
            <p:cNvGrpSpPr/>
            <p:nvPr/>
          </p:nvGrpSpPr>
          <p:grpSpPr>
            <a:xfrm>
              <a:off x="106590" y="134707"/>
              <a:ext cx="6387991" cy="5019550"/>
              <a:chOff x="0" y="0"/>
              <a:chExt cx="6387989" cy="5019549"/>
            </a:xfrm>
          </p:grpSpPr>
          <p:sp>
            <p:nvSpPr>
              <p:cNvPr id="1359" name="Google Shape;4632;p79"/>
              <p:cNvSpPr/>
              <p:nvPr/>
            </p:nvSpPr>
            <p:spPr>
              <a:xfrm>
                <a:off x="2400591" y="4269272"/>
                <a:ext cx="1586732" cy="697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1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0" name="Google Shape;4633;p79"/>
              <p:cNvSpPr/>
              <p:nvPr/>
            </p:nvSpPr>
            <p:spPr>
              <a:xfrm>
                <a:off x="2446650" y="4269272"/>
                <a:ext cx="1412720" cy="557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37" y="0"/>
                    </a:moveTo>
                    <a:lnTo>
                      <a:pt x="0" y="21600"/>
                    </a:lnTo>
                    <a:cubicBezTo>
                      <a:pt x="7200" y="18462"/>
                      <a:pt x="14400" y="15192"/>
                      <a:pt x="21600" y="12144"/>
                    </a:cubicBezTo>
                    <a:lnTo>
                      <a:pt x="2001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1" name="Google Shape;4634;p79"/>
              <p:cNvSpPr/>
              <p:nvPr/>
            </p:nvSpPr>
            <p:spPr>
              <a:xfrm>
                <a:off x="2281614" y="4910865"/>
                <a:ext cx="1824762" cy="108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4" y="0"/>
                    </a:moveTo>
                    <a:cubicBezTo>
                      <a:pt x="197" y="0"/>
                      <a:pt x="0" y="3224"/>
                      <a:pt x="0" y="6896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896"/>
                    </a:lnTo>
                    <a:cubicBezTo>
                      <a:pt x="21600" y="2986"/>
                      <a:pt x="21387" y="0"/>
                      <a:pt x="211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2" name="Google Shape;4635;p79"/>
              <p:cNvSpPr/>
              <p:nvPr/>
            </p:nvSpPr>
            <p:spPr>
              <a:xfrm>
                <a:off x="0" y="285567"/>
                <a:ext cx="6387991" cy="4122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5" y="0"/>
                    </a:moveTo>
                    <a:cubicBezTo>
                      <a:pt x="186" y="0"/>
                      <a:pt x="0" y="254"/>
                      <a:pt x="0" y="575"/>
                    </a:cubicBezTo>
                    <a:lnTo>
                      <a:pt x="0" y="21025"/>
                    </a:lnTo>
                    <a:cubicBezTo>
                      <a:pt x="0" y="21346"/>
                      <a:pt x="186" y="21600"/>
                      <a:pt x="415" y="21600"/>
                    </a:cubicBezTo>
                    <a:lnTo>
                      <a:pt x="21185" y="21600"/>
                    </a:lnTo>
                    <a:cubicBezTo>
                      <a:pt x="21414" y="21600"/>
                      <a:pt x="21600" y="21346"/>
                      <a:pt x="21600" y="21025"/>
                    </a:cubicBezTo>
                    <a:lnTo>
                      <a:pt x="21600" y="575"/>
                    </a:lnTo>
                    <a:cubicBezTo>
                      <a:pt x="21600" y="254"/>
                      <a:pt x="21414" y="0"/>
                      <a:pt x="211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3" name="Google Shape;4636;p79"/>
              <p:cNvSpPr/>
              <p:nvPr/>
            </p:nvSpPr>
            <p:spPr>
              <a:xfrm>
                <a:off x="0" y="-1"/>
                <a:ext cx="6387991" cy="3922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49" y="0"/>
                    </a:moveTo>
                    <a:cubicBezTo>
                      <a:pt x="338" y="0"/>
                      <a:pt x="0" y="497"/>
                      <a:pt x="0" y="110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101"/>
                    </a:lnTo>
                    <a:cubicBezTo>
                      <a:pt x="21600" y="497"/>
                      <a:pt x="21262" y="0"/>
                      <a:pt x="208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4" name="Google Shape;4637;p79"/>
              <p:cNvSpPr/>
              <p:nvPr/>
            </p:nvSpPr>
            <p:spPr>
              <a:xfrm>
                <a:off x="337801" y="274000"/>
                <a:ext cx="5712312" cy="3216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6" y="0"/>
                    </a:moveTo>
                    <a:cubicBezTo>
                      <a:pt x="58" y="0"/>
                      <a:pt x="0" y="85"/>
                      <a:pt x="0" y="194"/>
                    </a:cubicBezTo>
                    <a:lnTo>
                      <a:pt x="0" y="21398"/>
                    </a:lnTo>
                    <a:cubicBezTo>
                      <a:pt x="0" y="21507"/>
                      <a:pt x="58" y="21600"/>
                      <a:pt x="126" y="21600"/>
                    </a:cubicBezTo>
                    <a:lnTo>
                      <a:pt x="21474" y="21600"/>
                    </a:lnTo>
                    <a:cubicBezTo>
                      <a:pt x="21542" y="21600"/>
                      <a:pt x="21600" y="21507"/>
                      <a:pt x="21600" y="21398"/>
                    </a:cubicBezTo>
                    <a:lnTo>
                      <a:pt x="21600" y="194"/>
                    </a:lnTo>
                    <a:cubicBezTo>
                      <a:pt x="21600" y="85"/>
                      <a:pt x="21542" y="0"/>
                      <a:pt x="2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5" name="Google Shape;4638;p79"/>
              <p:cNvSpPr/>
              <p:nvPr/>
            </p:nvSpPr>
            <p:spPr>
              <a:xfrm>
                <a:off x="3093996" y="4048588"/>
                <a:ext cx="200015" cy="200015"/>
              </a:xfrm>
              <a:prstGeom prst="ellipse">
                <a:avLst/>
              </a:prstGeom>
              <a:noFill/>
              <a:ln w="50800" cap="flat">
                <a:solidFill>
                  <a:schemeClr val="accent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67" name="Google Shape;4639;p79"/>
            <p:cNvSpPr/>
            <p:nvPr/>
          </p:nvSpPr>
          <p:spPr>
            <a:xfrm>
              <a:off x="0" y="0"/>
              <a:ext cx="6277007" cy="4428552"/>
            </a:xfrm>
            <a:prstGeom prst="roundRect">
              <a:avLst>
                <a:gd name="adj" fmla="val 3044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368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654" r="0" b="13309"/>
            <a:stretch>
              <a:fillRect/>
            </a:stretch>
          </p:blipFill>
          <p:spPr>
            <a:xfrm>
              <a:off x="313368" y="510741"/>
              <a:ext cx="5740584" cy="3077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375" name="Google Shape;1160;p26"/>
          <p:cNvGrpSpPr/>
          <p:nvPr/>
        </p:nvGrpSpPr>
        <p:grpSpPr>
          <a:xfrm>
            <a:off x="14756658" y="8968533"/>
            <a:ext cx="6433253" cy="5590455"/>
            <a:chOff x="0" y="0"/>
            <a:chExt cx="6433251" cy="5590454"/>
          </a:xfrm>
        </p:grpSpPr>
        <p:sp>
          <p:nvSpPr>
            <p:cNvPr id="1370" name="Google Shape;1161;p26"/>
            <p:cNvSpPr/>
            <p:nvPr/>
          </p:nvSpPr>
          <p:spPr>
            <a:xfrm rot="2150482">
              <a:off x="5511610" y="702600"/>
              <a:ext cx="683237" cy="103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1" name="Google Shape;1162;p26"/>
            <p:cNvSpPr/>
            <p:nvPr/>
          </p:nvSpPr>
          <p:spPr>
            <a:xfrm rot="2150482">
              <a:off x="4975892" y="253714"/>
              <a:ext cx="666547" cy="1018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2" name="Google Shape;1163;p26"/>
            <p:cNvSpPr/>
            <p:nvPr/>
          </p:nvSpPr>
          <p:spPr>
            <a:xfrm rot="2150482">
              <a:off x="5850881" y="427677"/>
              <a:ext cx="409297" cy="45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3" name="Google Shape;1164;p26"/>
            <p:cNvSpPr/>
            <p:nvPr/>
          </p:nvSpPr>
          <p:spPr>
            <a:xfrm rot="2150482">
              <a:off x="5565929" y="184078"/>
              <a:ext cx="375097" cy="45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4" name="Google Shape;1165;p26"/>
            <p:cNvSpPr/>
            <p:nvPr/>
          </p:nvSpPr>
          <p:spPr>
            <a:xfrm rot="2150482">
              <a:off x="1093512" y="438887"/>
              <a:ext cx="3023112" cy="4712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78" name="IMG_4239.png"/>
          <p:cNvGrpSpPr/>
          <p:nvPr/>
        </p:nvGrpSpPr>
        <p:grpSpPr>
          <a:xfrm>
            <a:off x="4237314" y="1103761"/>
            <a:ext cx="9640491" cy="11584782"/>
            <a:chOff x="0" y="0"/>
            <a:chExt cx="9640490" cy="11584781"/>
          </a:xfrm>
        </p:grpSpPr>
        <p:pic>
          <p:nvPicPr>
            <p:cNvPr id="1377" name="IMG_4239.png" descr="IMG_4239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5232" t="19958" r="5232" b="3875"/>
            <a:stretch>
              <a:fillRect/>
            </a:stretch>
          </p:blipFill>
          <p:spPr>
            <a:xfrm>
              <a:off x="50800" y="50800"/>
              <a:ext cx="9538829" cy="1148298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76" name="IMG_4239.png" descr="IMG_4239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9640491" cy="11584782"/>
            </a:xfrm>
            <a:prstGeom prst="rect">
              <a:avLst/>
            </a:prstGeom>
            <a:effectLst/>
          </p:spPr>
        </p:pic>
      </p:grpSp>
      <p:grpSp>
        <p:nvGrpSpPr>
          <p:cNvPr id="1381" name="IMG_4240.png"/>
          <p:cNvGrpSpPr/>
          <p:nvPr/>
        </p:nvGrpSpPr>
        <p:grpSpPr>
          <a:xfrm>
            <a:off x="13008928" y="362399"/>
            <a:ext cx="1486298" cy="1406526"/>
            <a:chOff x="0" y="0"/>
            <a:chExt cx="1486296" cy="1406525"/>
          </a:xfrm>
        </p:grpSpPr>
        <p:pic>
          <p:nvPicPr>
            <p:cNvPr id="1380" name="IMG_4240.png" descr="IMG_4240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2853" r="0" b="2853"/>
            <a:stretch>
              <a:fillRect/>
            </a:stretch>
          </p:blipFill>
          <p:spPr>
            <a:xfrm>
              <a:off x="44450" y="44450"/>
              <a:ext cx="1397472" cy="13177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79" name="IMG_4240.png" descr="IMG_4240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486297" cy="1406525"/>
            </a:xfrm>
            <a:prstGeom prst="rect">
              <a:avLst/>
            </a:prstGeom>
            <a:effectLst/>
          </p:spPr>
        </p:pic>
      </p:grpSp>
      <p:graphicFrame>
        <p:nvGraphicFramePr>
          <p:cNvPr id="138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3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4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8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391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1385" name="IMG_2583.png" descr="IMG_2583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86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387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388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389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390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1392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393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394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1397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1395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6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398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410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1408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1405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1399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0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1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2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3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4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06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7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09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411" name="IMG_8403.png" descr="IMG_8403.png"/>
          <p:cNvPicPr>
            <a:picLocks noChangeAspect="1"/>
          </p:cNvPicPr>
          <p:nvPr/>
        </p:nvPicPr>
        <p:blipFill>
          <a:blip r:embed="rId10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14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1412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413" name="IMG_8403.png" descr="IMG_8403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1" name="تجميع"/>
          <p:cNvGrpSpPr/>
          <p:nvPr/>
        </p:nvGrpSpPr>
        <p:grpSpPr>
          <a:xfrm>
            <a:off x="5617042" y="2790277"/>
            <a:ext cx="18368238" cy="6953337"/>
            <a:chOff x="0" y="0"/>
            <a:chExt cx="18368237" cy="6953336"/>
          </a:xfrm>
        </p:grpSpPr>
        <p:grpSp>
          <p:nvGrpSpPr>
            <p:cNvPr id="1419" name="تجميع"/>
            <p:cNvGrpSpPr/>
            <p:nvPr/>
          </p:nvGrpSpPr>
          <p:grpSpPr>
            <a:xfrm>
              <a:off x="0" y="-1"/>
              <a:ext cx="12749789" cy="5242758"/>
              <a:chOff x="0" y="0"/>
              <a:chExt cx="12749788" cy="5242756"/>
            </a:xfrm>
          </p:grpSpPr>
          <p:sp>
            <p:nvSpPr>
              <p:cNvPr id="1416" name="Google Shape;4648;p80"/>
              <p:cNvSpPr/>
              <p:nvPr/>
            </p:nvSpPr>
            <p:spPr>
              <a:xfrm>
                <a:off x="6330263" y="0"/>
                <a:ext cx="6419526" cy="2626728"/>
              </a:xfrm>
              <a:prstGeom prst="roundRect">
                <a:avLst>
                  <a:gd name="adj" fmla="val 10012"/>
                </a:avLst>
              </a:prstGeom>
              <a:solidFill>
                <a:schemeClr val="accent2"/>
              </a:solidFill>
              <a:ln w="63500" cap="flat">
                <a:solidFill>
                  <a:srgbClr val="B4A149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417" name="Google Shape;4650;p80"/>
              <p:cNvSpPr/>
              <p:nvPr/>
            </p:nvSpPr>
            <p:spPr>
              <a:xfrm>
                <a:off x="6022907" y="284231"/>
                <a:ext cx="6233230" cy="2722477"/>
              </a:xfrm>
              <a:prstGeom prst="roundRect">
                <a:avLst>
                  <a:gd name="adj" fmla="val 11095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8" name="Google Shape;4650;p80"/>
              <p:cNvSpPr/>
              <p:nvPr/>
            </p:nvSpPr>
            <p:spPr>
              <a:xfrm>
                <a:off x="0" y="2496236"/>
                <a:ext cx="6461643" cy="2746521"/>
              </a:xfrm>
              <a:prstGeom prst="roundRect">
                <a:avLst>
                  <a:gd name="adj" fmla="val 1099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1420" name="IMG_6049.png" descr="IMG_604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300003" y="0"/>
              <a:ext cx="8068235" cy="6953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22" name="الواجـــب"/>
          <p:cNvSpPr txBox="1"/>
          <p:nvPr/>
        </p:nvSpPr>
        <p:spPr>
          <a:xfrm>
            <a:off x="12974912" y="3437282"/>
            <a:ext cx="4134888" cy="13675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sz="8300">
                <a:solidFill>
                  <a:srgbClr val="333333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الواجـــب</a:t>
            </a:r>
          </a:p>
        </p:txBody>
      </p:sp>
      <p:grpSp>
        <p:nvGrpSpPr>
          <p:cNvPr id="1427" name="Google Shape;1160;p26"/>
          <p:cNvGrpSpPr/>
          <p:nvPr/>
        </p:nvGrpSpPr>
        <p:grpSpPr>
          <a:xfrm>
            <a:off x="6414026" y="9732811"/>
            <a:ext cx="1305645" cy="1328511"/>
            <a:chOff x="0" y="0"/>
            <a:chExt cx="1305644" cy="1328509"/>
          </a:xfrm>
        </p:grpSpPr>
        <p:sp>
          <p:nvSpPr>
            <p:cNvPr id="1423" name="Google Shape;1161;p26"/>
            <p:cNvSpPr/>
            <p:nvPr/>
          </p:nvSpPr>
          <p:spPr>
            <a:xfrm rot="2150482">
              <a:off x="594692" y="451221"/>
              <a:ext cx="527048" cy="798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4" name="Google Shape;1162;p26"/>
            <p:cNvSpPr/>
            <p:nvPr/>
          </p:nvSpPr>
          <p:spPr>
            <a:xfrm rot="2150482">
              <a:off x="181440" y="104951"/>
              <a:ext cx="514173" cy="786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5" name="Google Shape;1163;p26"/>
            <p:cNvSpPr/>
            <p:nvPr/>
          </p:nvSpPr>
          <p:spPr>
            <a:xfrm rot="2150482">
              <a:off x="856405" y="239146"/>
              <a:ext cx="315731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6" name="Google Shape;1164;p26"/>
            <p:cNvSpPr/>
            <p:nvPr/>
          </p:nvSpPr>
          <p:spPr>
            <a:xfrm rot="2150482">
              <a:off x="636593" y="51234"/>
              <a:ext cx="289350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428" name="سؤال :"/>
          <p:cNvSpPr txBox="1"/>
          <p:nvPr/>
        </p:nvSpPr>
        <p:spPr>
          <a:xfrm>
            <a:off x="9686809" y="5585493"/>
            <a:ext cx="2006462" cy="104024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1429" name="صفحة :"/>
          <p:cNvSpPr txBox="1"/>
          <p:nvPr/>
        </p:nvSpPr>
        <p:spPr>
          <a:xfrm>
            <a:off x="9376374" y="6798769"/>
            <a:ext cx="2263575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1430" name="١١ ، ١٦ ، ١٩ ، ٢٢"/>
          <p:cNvSpPr txBox="1"/>
          <p:nvPr/>
        </p:nvSpPr>
        <p:spPr>
          <a:xfrm>
            <a:off x="5584730" y="5585493"/>
            <a:ext cx="4605358" cy="136290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4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 ١١ ، ١٦ ، ١٩ ، ٢٢  </a:t>
            </a:r>
          </a:p>
        </p:txBody>
      </p:sp>
      <p:sp>
        <p:nvSpPr>
          <p:cNvPr id="1431" name="٢٧"/>
          <p:cNvSpPr txBox="1"/>
          <p:nvPr/>
        </p:nvSpPr>
        <p:spPr>
          <a:xfrm>
            <a:off x="6456519" y="6666781"/>
            <a:ext cx="2919856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٢٧</a:t>
            </a:r>
          </a:p>
        </p:txBody>
      </p:sp>
      <p:graphicFrame>
        <p:nvGraphicFramePr>
          <p:cNvPr id="1432" name="الجدول ١"/>
          <p:cNvGraphicFramePr/>
          <p:nvPr/>
        </p:nvGraphicFramePr>
        <p:xfrm>
          <a:off x="22508557" y="1310445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sp>
        <p:nvSpPr>
          <p:cNvPr id="1433" name="ختاماً"/>
          <p:cNvSpPr txBox="1"/>
          <p:nvPr/>
        </p:nvSpPr>
        <p:spPr>
          <a:xfrm>
            <a:off x="18788276" y="9361354"/>
            <a:ext cx="2879996" cy="147960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85000"/>
              </a:lnSpc>
              <a:defRPr sz="8700">
                <a:solidFill>
                  <a:srgbClr val="FF6B6B"/>
                </a:solidFill>
                <a:latin typeface="UKIJ Moy Qelem"/>
                <a:ea typeface="UKIJ Moy Qelem"/>
                <a:cs typeface="UKIJ Moy Qelem"/>
                <a:sym typeface="UKIJ Moy Qelem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1434" name="التعب يزول والانجاز يبقى ..…"/>
          <p:cNvSpPr txBox="1"/>
          <p:nvPr/>
        </p:nvSpPr>
        <p:spPr>
          <a:xfrm>
            <a:off x="2788995" y="10101156"/>
            <a:ext cx="17808550" cy="22428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defTabSz="914400">
              <a:defRPr sz="6800">
                <a:solidFill>
                  <a:srgbClr val="4D5156"/>
                </a:solidFill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pPr>
            <a:r>
              <a:rPr>
                <a:solidFill>
                  <a:srgbClr val="CC0000"/>
                </a:solidFill>
              </a:rPr>
              <a:t>التعب يزول والانجاز يبقى</a:t>
            </a:r>
            <a:r>
              <a:t> ..</a:t>
            </a:r>
          </a:p>
          <a:p>
            <a:pPr algn="r" defTabSz="914400">
              <a:defRPr sz="6800">
                <a:solidFill>
                  <a:srgbClr val="2C0977"/>
                </a:solidFill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pPr>
            <a:r>
              <a:t>جميل ان تتحدى الوقت وتعلم يقينا أن الدقيقة تسجل لنا إنجازا عظ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IMG_6062.png" descr="IMG_6062.png"/>
          <p:cNvPicPr>
            <a:picLocks noChangeAspect="1"/>
          </p:cNvPicPr>
          <p:nvPr/>
        </p:nvPicPr>
        <p:blipFill>
          <a:blip r:embed="rId2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505" name="IMG_6050.png" descr="IMG_605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0437" y="147117"/>
            <a:ext cx="4274553" cy="427455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0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509" name="تجميع"/>
          <p:cNvGrpSpPr/>
          <p:nvPr/>
        </p:nvGrpSpPr>
        <p:grpSpPr>
          <a:xfrm>
            <a:off x="5882460" y="0"/>
            <a:ext cx="4157435" cy="1977818"/>
            <a:chOff x="0" y="0"/>
            <a:chExt cx="4157434" cy="1977817"/>
          </a:xfrm>
        </p:grpSpPr>
        <p:sp>
          <p:nvSpPr>
            <p:cNvPr id="507" name="Google Shape;525;p13"/>
            <p:cNvSpPr/>
            <p:nvPr/>
          </p:nvSpPr>
          <p:spPr>
            <a:xfrm>
              <a:off x="0" y="1456378"/>
              <a:ext cx="2639129" cy="521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508" name="IMG_8404.png" descr="IMG_8404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9216" t="10008" r="19216" b="19216"/>
            <a:stretch>
              <a:fillRect/>
            </a:stretch>
          </p:blipFill>
          <p:spPr>
            <a:xfrm>
              <a:off x="2280427" y="0"/>
              <a:ext cx="1877008" cy="1618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10" name="IMG_8403.png" descr="IMG_8403.png"/>
          <p:cNvPicPr>
            <a:picLocks noChangeAspect="1"/>
          </p:cNvPicPr>
          <p:nvPr/>
        </p:nvPicPr>
        <p:blipFill>
          <a:blip r:embed="rId1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511" name="IMG_0552.png" descr="IMG_0552.png"/>
          <p:cNvPicPr>
            <a:picLocks noChangeAspect="1"/>
          </p:cNvPicPr>
          <p:nvPr/>
        </p:nvPicPr>
        <p:blipFill>
          <a:blip r:embed="rId13">
            <a:extLst/>
          </a:blip>
          <a:srcRect l="45977" t="44189" r="13346" b="29449"/>
          <a:stretch>
            <a:fillRect/>
          </a:stretch>
        </p:blipFill>
        <p:spPr>
          <a:xfrm>
            <a:off x="5699590" y="3072102"/>
            <a:ext cx="12011764" cy="54374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31" name="تجميع"/>
          <p:cNvGrpSpPr/>
          <p:nvPr/>
        </p:nvGrpSpPr>
        <p:grpSpPr>
          <a:xfrm>
            <a:off x="0" y="3567402"/>
            <a:ext cx="1833874" cy="9147489"/>
            <a:chOff x="0" y="0"/>
            <a:chExt cx="1833873" cy="9147488"/>
          </a:xfrm>
        </p:grpSpPr>
        <p:grpSp>
          <p:nvGrpSpPr>
            <p:cNvPr id="529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527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516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514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51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13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15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17" name="IMG_4012.png" descr="IMG_4012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18" name="IMG_4015.jpeg" descr="IMG_4015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21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519" name="IMG_4016.jpeg" descr="IMG_4016.jpeg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20" name="صورة 20" descr="صورة 20">
                    <a:hlinkClick r:id="rId2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1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22" name="IMG_4017.jpeg" descr="IMG_4017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3" name="IMG_4020.jpeg" descr="IMG_4020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4" name="IMG_4022.jpeg" descr="IMG_4022.jpe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5" name="IMG_4023.png" descr="IMG_4023.png">
                  <a:hlinkClick r:id="rId2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6" name="IMG_4024.jpeg" descr="IMG_4024.jpeg"/>
                <p:cNvPicPr>
                  <a:picLocks noChangeAspect="0"/>
                </p:cNvPicPr>
                <p:nvPr/>
              </p:nvPicPr>
              <p:blipFill>
                <a:blip r:embed="rId30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28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30" name="Picture 2" descr="Picture 2">
              <a:hlinkClick r:id="rId3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1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7" name="تجميع"/>
          <p:cNvGrpSpPr/>
          <p:nvPr/>
        </p:nvGrpSpPr>
        <p:grpSpPr>
          <a:xfrm>
            <a:off x="1979266" y="138067"/>
            <a:ext cx="3792308" cy="2165375"/>
            <a:chOff x="666534" y="2078856"/>
            <a:chExt cx="3792307" cy="2165374"/>
          </a:xfrm>
        </p:grpSpPr>
        <p:grpSp>
          <p:nvGrpSpPr>
            <p:cNvPr id="535" name="تجميع"/>
            <p:cNvGrpSpPr/>
            <p:nvPr/>
          </p:nvGrpSpPr>
          <p:grpSpPr>
            <a:xfrm>
              <a:off x="666534" y="2078856"/>
              <a:ext cx="3792309" cy="2165375"/>
              <a:chOff x="0" y="0"/>
              <a:chExt cx="3792307" cy="2165374"/>
            </a:xfrm>
          </p:grpSpPr>
          <p:sp>
            <p:nvSpPr>
              <p:cNvPr id="533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4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6" name="استعد"/>
            <p:cNvSpPr txBox="1"/>
            <p:nvPr/>
          </p:nvSpPr>
          <p:spPr>
            <a:xfrm>
              <a:off x="1095692" y="2443002"/>
              <a:ext cx="2616866" cy="14143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540" name="تجميع"/>
          <p:cNvGrpSpPr/>
          <p:nvPr/>
        </p:nvGrpSpPr>
        <p:grpSpPr>
          <a:xfrm>
            <a:off x="5868518" y="-1"/>
            <a:ext cx="4483109" cy="2116028"/>
            <a:chOff x="0" y="0"/>
            <a:chExt cx="4483108" cy="2116026"/>
          </a:xfrm>
        </p:grpSpPr>
        <p:sp>
          <p:nvSpPr>
            <p:cNvPr id="538" name="Google Shape;525;p13"/>
            <p:cNvSpPr/>
            <p:nvPr/>
          </p:nvSpPr>
          <p:spPr>
            <a:xfrm>
              <a:off x="-1" y="1538038"/>
              <a:ext cx="2925335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539" name="IMG_8405.png" descr="IMG_840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7781" t="8775" r="14189" b="23196"/>
            <a:stretch>
              <a:fillRect/>
            </a:stretch>
          </p:blipFill>
          <p:spPr>
            <a:xfrm>
              <a:off x="2194904" y="0"/>
              <a:ext cx="2288205" cy="171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41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4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543" name="IMG_0553.png" descr="IMG_0553.png"/>
          <p:cNvPicPr>
            <a:picLocks noChangeAspect="1"/>
          </p:cNvPicPr>
          <p:nvPr/>
        </p:nvPicPr>
        <p:blipFill>
          <a:blip r:embed="rId11">
            <a:extLst/>
          </a:blip>
          <a:srcRect l="38691" t="17704" r="4775" b="41496"/>
          <a:stretch>
            <a:fillRect/>
          </a:stretch>
        </p:blipFill>
        <p:spPr>
          <a:xfrm>
            <a:off x="12192000" y="1606024"/>
            <a:ext cx="11050007" cy="5570196"/>
          </a:xfrm>
          <a:prstGeom prst="rect">
            <a:avLst/>
          </a:prstGeom>
          <a:ln w="12700">
            <a:miter lim="400000"/>
          </a:ln>
        </p:spPr>
      </p:pic>
      <p:pic>
        <p:nvPicPr>
          <p:cNvPr id="544" name="IMG_0544.png" descr="IMG_0544.png"/>
          <p:cNvPicPr>
            <a:picLocks noChangeAspect="1"/>
          </p:cNvPicPr>
          <p:nvPr/>
        </p:nvPicPr>
        <p:blipFill>
          <a:blip r:embed="rId12">
            <a:extLst/>
          </a:blip>
          <a:srcRect l="2693" t="13585" r="61527" b="8151"/>
          <a:stretch>
            <a:fillRect/>
          </a:stretch>
        </p:blipFill>
        <p:spPr>
          <a:xfrm>
            <a:off x="3527802" y="3415013"/>
            <a:ext cx="4428044" cy="676559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68300" dist="0" dir="5400000">
              <a:srgbClr val="000000">
                <a:alpha val="75000"/>
              </a:srgbClr>
            </a:outerShdw>
          </a:effectLst>
        </p:spPr>
      </p:pic>
      <p:pic>
        <p:nvPicPr>
          <p:cNvPr id="545" name="IMG_0553.png" descr="IMG_0553.png"/>
          <p:cNvPicPr>
            <a:picLocks noChangeAspect="1"/>
          </p:cNvPicPr>
          <p:nvPr/>
        </p:nvPicPr>
        <p:blipFill>
          <a:blip r:embed="rId11">
            <a:extLst/>
          </a:blip>
          <a:srcRect l="41647" t="59881" r="6666" b="6945"/>
          <a:stretch>
            <a:fillRect/>
          </a:stretch>
        </p:blipFill>
        <p:spPr>
          <a:xfrm>
            <a:off x="8290237" y="7494841"/>
            <a:ext cx="11107820" cy="4979708"/>
          </a:xfrm>
          <a:prstGeom prst="rect">
            <a:avLst/>
          </a:prstGeom>
          <a:ln w="25400">
            <a:solidFill>
              <a:srgbClr val="F999AC"/>
            </a:solidFill>
            <a:miter lim="400000"/>
          </a:ln>
        </p:spPr>
      </p:pic>
      <p:grpSp>
        <p:nvGrpSpPr>
          <p:cNvPr id="565" name="تجميع"/>
          <p:cNvGrpSpPr/>
          <p:nvPr/>
        </p:nvGrpSpPr>
        <p:grpSpPr>
          <a:xfrm>
            <a:off x="0" y="3567402"/>
            <a:ext cx="1833874" cy="9147489"/>
            <a:chOff x="0" y="0"/>
            <a:chExt cx="1833873" cy="9147488"/>
          </a:xfrm>
        </p:grpSpPr>
        <p:grpSp>
          <p:nvGrpSpPr>
            <p:cNvPr id="563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561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550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548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54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47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49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51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52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55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553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54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56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57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58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59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60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62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64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1" name="تجميع"/>
          <p:cNvGrpSpPr/>
          <p:nvPr/>
        </p:nvGrpSpPr>
        <p:grpSpPr>
          <a:xfrm>
            <a:off x="1979266" y="138067"/>
            <a:ext cx="3792308" cy="2165375"/>
            <a:chOff x="666534" y="2078856"/>
            <a:chExt cx="3792307" cy="2165374"/>
          </a:xfrm>
        </p:grpSpPr>
        <p:grpSp>
          <p:nvGrpSpPr>
            <p:cNvPr id="569" name="تجميع"/>
            <p:cNvGrpSpPr/>
            <p:nvPr/>
          </p:nvGrpSpPr>
          <p:grpSpPr>
            <a:xfrm>
              <a:off x="666534" y="2078856"/>
              <a:ext cx="3792309" cy="2165375"/>
              <a:chOff x="0" y="0"/>
              <a:chExt cx="3792307" cy="2165374"/>
            </a:xfrm>
          </p:grpSpPr>
          <p:sp>
            <p:nvSpPr>
              <p:cNvPr id="567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8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70" name="استعد"/>
            <p:cNvSpPr txBox="1"/>
            <p:nvPr/>
          </p:nvSpPr>
          <p:spPr>
            <a:xfrm>
              <a:off x="1095692" y="2443002"/>
              <a:ext cx="2616866" cy="14143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574" name="تجميع"/>
          <p:cNvGrpSpPr/>
          <p:nvPr/>
        </p:nvGrpSpPr>
        <p:grpSpPr>
          <a:xfrm>
            <a:off x="5868518" y="-1"/>
            <a:ext cx="4483109" cy="2116028"/>
            <a:chOff x="0" y="0"/>
            <a:chExt cx="4483108" cy="2116026"/>
          </a:xfrm>
        </p:grpSpPr>
        <p:sp>
          <p:nvSpPr>
            <p:cNvPr id="572" name="Google Shape;525;p13"/>
            <p:cNvSpPr/>
            <p:nvPr/>
          </p:nvSpPr>
          <p:spPr>
            <a:xfrm>
              <a:off x="-1" y="1538038"/>
              <a:ext cx="2925335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573" name="IMG_8405.png" descr="IMG_840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7781" t="8775" r="14189" b="23196"/>
            <a:stretch>
              <a:fillRect/>
            </a:stretch>
          </p:blipFill>
          <p:spPr>
            <a:xfrm>
              <a:off x="2194904" y="0"/>
              <a:ext cx="2288205" cy="171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75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7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577" name="IMG_0554.png" descr="IMG_0554.png"/>
          <p:cNvPicPr>
            <a:picLocks noChangeAspect="1"/>
          </p:cNvPicPr>
          <p:nvPr/>
        </p:nvPicPr>
        <p:blipFill>
          <a:blip r:embed="rId11">
            <a:extLst/>
          </a:blip>
          <a:srcRect l="0" t="7473" r="0" b="60644"/>
          <a:stretch>
            <a:fillRect/>
          </a:stretch>
        </p:blipFill>
        <p:spPr>
          <a:xfrm>
            <a:off x="3256795" y="2303441"/>
            <a:ext cx="19204036" cy="4276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8" name="IMG_0554.png" descr="IMG_0554.png"/>
          <p:cNvPicPr>
            <a:picLocks noChangeAspect="1"/>
          </p:cNvPicPr>
          <p:nvPr/>
        </p:nvPicPr>
        <p:blipFill>
          <a:blip r:embed="rId11">
            <a:extLst/>
          </a:blip>
          <a:srcRect l="12901" t="41319" r="7606" b="11424"/>
          <a:stretch>
            <a:fillRect/>
          </a:stretch>
        </p:blipFill>
        <p:spPr>
          <a:xfrm>
            <a:off x="3796942" y="5996280"/>
            <a:ext cx="16668303" cy="69213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98" name="تجميع"/>
          <p:cNvGrpSpPr/>
          <p:nvPr/>
        </p:nvGrpSpPr>
        <p:grpSpPr>
          <a:xfrm>
            <a:off x="0" y="3567402"/>
            <a:ext cx="1833874" cy="9147489"/>
            <a:chOff x="0" y="0"/>
            <a:chExt cx="1833873" cy="9147488"/>
          </a:xfrm>
        </p:grpSpPr>
        <p:grpSp>
          <p:nvGrpSpPr>
            <p:cNvPr id="596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594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583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581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57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80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82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84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5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88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586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87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89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0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1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2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3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95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97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خط خط" descr="خط خط"/>
          <p:cNvPicPr>
            <a:picLocks noChangeAspect="0"/>
          </p:cNvPicPr>
          <p:nvPr/>
        </p:nvPicPr>
        <p:blipFill>
          <a:blip r:embed="rId2">
            <a:alphaModFix amt="14285"/>
            <a:extLst/>
          </a:blip>
          <a:stretch>
            <a:fillRect/>
          </a:stretch>
        </p:blipFill>
        <p:spPr>
          <a:xfrm rot="34521">
            <a:off x="7310387" y="8318975"/>
            <a:ext cx="10723519" cy="1346201"/>
          </a:xfrm>
          <a:prstGeom prst="rect">
            <a:avLst/>
          </a:prstGeom>
        </p:spPr>
      </p:pic>
      <p:pic>
        <p:nvPicPr>
          <p:cNvPr id="602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0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612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608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606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60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0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07" name="مثال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مثال</a:t>
                </a:r>
              </a:p>
            </p:txBody>
          </p:sp>
        </p:grpSp>
        <p:grpSp>
          <p:nvGrpSpPr>
            <p:cNvPr id="611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609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10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613" name="Google Shape;1621;p38"/>
          <p:cNvSpPr txBox="1"/>
          <p:nvPr>
            <p:ph type="title"/>
          </p:nvPr>
        </p:nvSpPr>
        <p:spPr>
          <a:xfrm>
            <a:off x="13483589" y="1510487"/>
            <a:ext cx="8977194" cy="1561616"/>
          </a:xfrm>
          <a:prstGeom prst="rect">
            <a:avLst/>
          </a:prstGeom>
          <a:effectLst>
            <a:outerShdw sx="100000" sy="100000" kx="0" ky="0" algn="b" rotWithShape="0" blurRad="736600" dist="203200" dir="0">
              <a:srgbClr val="000000">
                <a:alpha val="75000"/>
              </a:srgbClr>
            </a:outerShdw>
          </a:effectLst>
        </p:spPr>
        <p:txBody>
          <a:bodyPr lIns="91439" tIns="91439" rIns="91439" bIns="91439" anchor="ctr"/>
          <a:lstStyle>
            <a:lvl1pPr algn="ctr" defTabSz="1950720" rtl="0">
              <a:lnSpc>
                <a:spcPct val="150000"/>
              </a:lnSpc>
              <a:defRPr b="1" sz="4800">
                <a:solidFill>
                  <a:srgbClr val="99244F"/>
                </a:solidFill>
                <a:latin typeface="Almarai"/>
                <a:ea typeface="Almarai"/>
                <a:cs typeface="Almarai"/>
                <a:sym typeface="Almarai"/>
              </a:defRPr>
            </a:lvl1pPr>
          </a:lstStyle>
          <a:p>
            <a:pPr/>
            <a:r>
              <a:t>منازل الأرقام في الكسور العشرية</a:t>
            </a:r>
          </a:p>
        </p:txBody>
      </p:sp>
      <p:pic>
        <p:nvPicPr>
          <p:cNvPr id="614" name="IMG_0555.png" descr="IMG_0555.png"/>
          <p:cNvPicPr>
            <a:picLocks noChangeAspect="1"/>
          </p:cNvPicPr>
          <p:nvPr/>
        </p:nvPicPr>
        <p:blipFill>
          <a:blip r:embed="rId11">
            <a:extLst/>
          </a:blip>
          <a:srcRect l="7762" t="48637" r="0" b="39911"/>
          <a:stretch>
            <a:fillRect/>
          </a:stretch>
        </p:blipFill>
        <p:spPr>
          <a:xfrm>
            <a:off x="4581683" y="3313161"/>
            <a:ext cx="17803757" cy="1543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615" name="IMG_0555.png" descr="IMG_0555.png"/>
          <p:cNvPicPr>
            <a:picLocks noChangeAspect="1"/>
          </p:cNvPicPr>
          <p:nvPr/>
        </p:nvPicPr>
        <p:blipFill>
          <a:blip r:embed="rId11">
            <a:extLst/>
          </a:blip>
          <a:srcRect l="41814" t="59761" r="7762" b="30071"/>
          <a:stretch>
            <a:fillRect/>
          </a:stretch>
        </p:blipFill>
        <p:spPr>
          <a:xfrm>
            <a:off x="7217528" y="5411261"/>
            <a:ext cx="12532110" cy="1765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616" name="IMG_0555.png" descr="IMG_0555.png"/>
          <p:cNvPicPr>
            <a:picLocks noChangeAspect="1"/>
          </p:cNvPicPr>
          <p:nvPr/>
        </p:nvPicPr>
        <p:blipFill>
          <a:blip r:embed="rId11">
            <a:extLst/>
          </a:blip>
          <a:srcRect l="7762" t="59761" r="58115" b="30071"/>
          <a:stretch>
            <a:fillRect/>
          </a:stretch>
        </p:blipFill>
        <p:spPr>
          <a:xfrm>
            <a:off x="7850658" y="8093840"/>
            <a:ext cx="9129948" cy="19001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36" name="تجميع"/>
          <p:cNvGrpSpPr/>
          <p:nvPr/>
        </p:nvGrpSpPr>
        <p:grpSpPr>
          <a:xfrm>
            <a:off x="0" y="3567402"/>
            <a:ext cx="1833874" cy="9147489"/>
            <a:chOff x="0" y="0"/>
            <a:chExt cx="1833873" cy="9147488"/>
          </a:xfrm>
        </p:grpSpPr>
        <p:grpSp>
          <p:nvGrpSpPr>
            <p:cNvPr id="634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632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621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619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61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18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20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22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23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26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624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25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27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28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29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30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31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33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35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16" presetID="23" grpId="2" fill="hold">
                                  <p:stCondLst>
                                    <p:cond delay="4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13" grpId="1"/>
      <p:bldP build="whole" bldLvl="1" animBg="1" rev="0" advAuto="0" spid="600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خط خط" descr="خط خط"/>
          <p:cNvPicPr>
            <a:picLocks noChangeAspect="0"/>
          </p:cNvPicPr>
          <p:nvPr/>
        </p:nvPicPr>
        <p:blipFill>
          <a:blip r:embed="rId2">
            <a:alphaModFix amt="14285"/>
            <a:extLst/>
          </a:blip>
          <a:stretch>
            <a:fillRect/>
          </a:stretch>
        </p:blipFill>
        <p:spPr>
          <a:xfrm>
            <a:off x="15930874" y="6184900"/>
            <a:ext cx="5471102" cy="1346200"/>
          </a:xfrm>
          <a:prstGeom prst="rect">
            <a:avLst/>
          </a:prstGeom>
        </p:spPr>
      </p:pic>
      <p:pic>
        <p:nvPicPr>
          <p:cNvPr id="640" name="خط خط" descr="خط خط"/>
          <p:cNvPicPr>
            <a:picLocks noChangeAspect="0"/>
          </p:cNvPicPr>
          <p:nvPr/>
        </p:nvPicPr>
        <p:blipFill>
          <a:blip r:embed="rId3">
            <a:alphaModFix amt="23469"/>
            <a:extLst/>
          </a:blip>
          <a:stretch>
            <a:fillRect/>
          </a:stretch>
        </p:blipFill>
        <p:spPr>
          <a:xfrm>
            <a:off x="12192000" y="4752925"/>
            <a:ext cx="5636864" cy="1016001"/>
          </a:xfrm>
          <a:prstGeom prst="rect">
            <a:avLst/>
          </a:prstGeom>
        </p:spPr>
      </p:pic>
      <p:pic>
        <p:nvPicPr>
          <p:cNvPr id="642" name="IMG_8403.png" descr="IMG_8403.png"/>
          <p:cNvPicPr>
            <a:picLocks noChangeAspect="1"/>
          </p:cNvPicPr>
          <p:nvPr/>
        </p:nvPicPr>
        <p:blipFill>
          <a:blip r:embed="rId4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4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652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648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646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64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4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47" name="مثال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مثال</a:t>
                </a:r>
              </a:p>
            </p:txBody>
          </p:sp>
        </p:grpSp>
        <p:grpSp>
          <p:nvGrpSpPr>
            <p:cNvPr id="651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649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50" name="IMG_8403.png" descr="IMG_8403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653" name="IMG_0556.png" descr="IMG_0556.png"/>
          <p:cNvPicPr>
            <a:picLocks noChangeAspect="1"/>
          </p:cNvPicPr>
          <p:nvPr/>
        </p:nvPicPr>
        <p:blipFill>
          <a:blip r:embed="rId12">
            <a:extLst/>
          </a:blip>
          <a:srcRect l="58931" t="40767" r="10178" b="51467"/>
          <a:stretch>
            <a:fillRect/>
          </a:stretch>
        </p:blipFill>
        <p:spPr>
          <a:xfrm>
            <a:off x="9815154" y="4478936"/>
            <a:ext cx="7405362" cy="1300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654" name="IMG_0556.png" descr="IMG_0556.png"/>
          <p:cNvPicPr>
            <a:picLocks noChangeAspect="1"/>
          </p:cNvPicPr>
          <p:nvPr/>
        </p:nvPicPr>
        <p:blipFill>
          <a:blip r:embed="rId12">
            <a:extLst/>
          </a:blip>
          <a:srcRect l="5750" t="48462" r="8391" b="7305"/>
          <a:stretch>
            <a:fillRect/>
          </a:stretch>
        </p:blipFill>
        <p:spPr>
          <a:xfrm>
            <a:off x="4320768" y="6186540"/>
            <a:ext cx="16880757" cy="6074559"/>
          </a:xfrm>
          <a:prstGeom prst="rect">
            <a:avLst/>
          </a:prstGeom>
          <a:ln w="12700">
            <a:miter lim="400000"/>
          </a:ln>
        </p:spPr>
      </p:pic>
      <p:sp>
        <p:nvSpPr>
          <p:cNvPr id="655" name="الصيغتان القياسية و التحليلية"/>
          <p:cNvSpPr txBox="1"/>
          <p:nvPr/>
        </p:nvSpPr>
        <p:spPr>
          <a:xfrm>
            <a:off x="14648747" y="1566720"/>
            <a:ext cx="8325432" cy="144126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736600" dist="2032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 anchor="ctr">
            <a:normAutofit fontScale="100000" lnSpcReduction="0"/>
          </a:bodyPr>
          <a:lstStyle>
            <a:lvl1pPr algn="ctr" defTabSz="1828800">
              <a:lnSpc>
                <a:spcPct val="90000"/>
              </a:lnSpc>
              <a:defRPr sz="4200">
                <a:solidFill>
                  <a:srgbClr val="B92D5D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الصيغتان القياسية و التحليلية</a:t>
            </a:r>
          </a:p>
        </p:txBody>
      </p:sp>
      <p:grpSp>
        <p:nvGrpSpPr>
          <p:cNvPr id="658" name="تجميع"/>
          <p:cNvGrpSpPr/>
          <p:nvPr/>
        </p:nvGrpSpPr>
        <p:grpSpPr>
          <a:xfrm>
            <a:off x="4320768" y="3072102"/>
            <a:ext cx="19018937" cy="999395"/>
            <a:chOff x="0" y="0"/>
            <a:chExt cx="19018935" cy="999393"/>
          </a:xfrm>
        </p:grpSpPr>
        <p:pic>
          <p:nvPicPr>
            <p:cNvPr id="656" name="IMG_0556.png" descr="IMG_0556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4431" t="24802" r="3302" b="67436"/>
            <a:stretch>
              <a:fillRect/>
            </a:stretch>
          </p:blipFill>
          <p:spPr>
            <a:xfrm>
              <a:off x="2009412" y="0"/>
              <a:ext cx="17009524" cy="9993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7" name="IMG_0556.png" descr="IMG_0556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75706" t="34036" r="11286" b="58880"/>
            <a:stretch>
              <a:fillRect/>
            </a:stretch>
          </p:blipFill>
          <p:spPr>
            <a:xfrm>
              <a:off x="0" y="87312"/>
              <a:ext cx="2397987" cy="9120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78" name="تجميع"/>
          <p:cNvGrpSpPr/>
          <p:nvPr/>
        </p:nvGrpSpPr>
        <p:grpSpPr>
          <a:xfrm>
            <a:off x="0" y="3567402"/>
            <a:ext cx="1833874" cy="9147489"/>
            <a:chOff x="0" y="0"/>
            <a:chExt cx="1833873" cy="9147488"/>
          </a:xfrm>
        </p:grpSpPr>
        <p:grpSp>
          <p:nvGrpSpPr>
            <p:cNvPr id="676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674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663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661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65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60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62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64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65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68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666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67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69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70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71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72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73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75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77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16" presetID="23" grpId="2" fill="hold">
                                  <p:stCondLst>
                                    <p:cond delay="4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"/>
                            </p:stCondLst>
                            <p:childTnLst>
                              <p:par>
                                <p:cTn id="13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38" grpId="2"/>
      <p:bldP build="whole" bldLvl="1" animBg="1" rev="0" advAuto="0" spid="640" grpId="3"/>
      <p:bldP build="whole" bldLvl="1" animBg="1" rev="0" advAuto="0" spid="65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0" name="خط خط" descr="خط خط"/>
          <p:cNvPicPr>
            <a:picLocks noChangeAspect="0"/>
          </p:cNvPicPr>
          <p:nvPr/>
        </p:nvPicPr>
        <p:blipFill>
          <a:blip r:embed="rId2">
            <a:alphaModFix amt="30102"/>
            <a:extLst/>
          </a:blip>
          <a:stretch>
            <a:fillRect/>
          </a:stretch>
        </p:blipFill>
        <p:spPr>
          <a:xfrm>
            <a:off x="8110072" y="10119479"/>
            <a:ext cx="12662769" cy="939801"/>
          </a:xfrm>
          <a:prstGeom prst="rect">
            <a:avLst/>
          </a:prstGeom>
        </p:spPr>
      </p:pic>
      <p:pic>
        <p:nvPicPr>
          <p:cNvPr id="682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8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692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688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686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68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87" name="مثال…"/>
              <p:cNvSpPr txBox="1"/>
              <p:nvPr/>
            </p:nvSpPr>
            <p:spPr>
              <a:xfrm>
                <a:off x="495245" y="2225560"/>
                <a:ext cx="4134887" cy="184565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مثال</a:t>
                </a:r>
              </a:p>
              <a:p>
                <a:pPr algn="ctr" rtl="0">
                  <a:lnSpc>
                    <a:spcPct val="75000"/>
                  </a:lnSpc>
                  <a:defRPr sz="5000">
                    <a:solidFill>
                      <a:srgbClr val="333333"/>
                    </a:solidFill>
                    <a:latin typeface="Zahey"/>
                    <a:ea typeface="Zahey"/>
                    <a:cs typeface="Zahey"/>
                    <a:sym typeface="Zahey"/>
                  </a:defRPr>
                </a:pPr>
                <a:r>
                  <a:t> </a:t>
                </a:r>
                <a:r>
                  <a:rPr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من واقع الحياة</a:t>
                </a:r>
              </a:p>
            </p:txBody>
          </p:sp>
        </p:grpSp>
        <p:grpSp>
          <p:nvGrpSpPr>
            <p:cNvPr id="691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689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90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693" name="Google Shape;1621;p38"/>
          <p:cNvSpPr txBox="1"/>
          <p:nvPr>
            <p:ph type="title"/>
          </p:nvPr>
        </p:nvSpPr>
        <p:spPr>
          <a:xfrm>
            <a:off x="17490506" y="1499843"/>
            <a:ext cx="4882196" cy="1403476"/>
          </a:xfrm>
          <a:prstGeom prst="rect">
            <a:avLst/>
          </a:prstGeom>
          <a:effectLst>
            <a:outerShdw sx="100000" sy="100000" kx="0" ky="0" algn="b" rotWithShape="0" blurRad="736600" dist="203200" dir="0">
              <a:srgbClr val="000000">
                <a:alpha val="75000"/>
              </a:srgbClr>
            </a:outerShdw>
          </a:effectLst>
        </p:spPr>
        <p:txBody>
          <a:bodyPr lIns="91439" tIns="91439" rIns="91439" bIns="91439" anchor="ctr"/>
          <a:lstStyle>
            <a:lvl1pPr algn="ctr" defTabSz="2243327" rtl="0">
              <a:lnSpc>
                <a:spcPct val="150000"/>
              </a:lnSpc>
              <a:defRPr b="1" sz="5520">
                <a:solidFill>
                  <a:srgbClr val="99244F"/>
                </a:solidFill>
                <a:latin typeface="Almarai"/>
                <a:ea typeface="Almarai"/>
                <a:cs typeface="Almarai"/>
                <a:sym typeface="Almarai"/>
              </a:defRPr>
            </a:lvl1pPr>
          </a:lstStyle>
          <a:p>
            <a:pPr/>
            <a:r>
              <a:t>الصيغة اللفظية</a:t>
            </a:r>
          </a:p>
        </p:txBody>
      </p:sp>
      <p:grpSp>
        <p:nvGrpSpPr>
          <p:cNvPr id="696" name="تجميع"/>
          <p:cNvGrpSpPr/>
          <p:nvPr/>
        </p:nvGrpSpPr>
        <p:grpSpPr>
          <a:xfrm>
            <a:off x="2206748" y="3686181"/>
            <a:ext cx="6026820" cy="5234399"/>
            <a:chOff x="6746" y="0"/>
            <a:chExt cx="6026818" cy="5234397"/>
          </a:xfrm>
        </p:grpSpPr>
        <p:pic>
          <p:nvPicPr>
            <p:cNvPr id="694" name="IMG_0557.png" descr="IMG_0557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74113" t="30103" r="0" b="26593"/>
            <a:stretch>
              <a:fillRect/>
            </a:stretch>
          </p:blipFill>
          <p:spPr>
            <a:xfrm>
              <a:off x="1553676" y="0"/>
              <a:ext cx="4479890" cy="523439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68300" dist="0" dir="5400000">
                <a:srgbClr val="000000">
                  <a:alpha val="75000"/>
                </a:srgbClr>
              </a:outerShdw>
            </a:effectLst>
          </p:spPr>
        </p:pic>
        <p:pic>
          <p:nvPicPr>
            <p:cNvPr id="695" name="pasted-image.png" descr="pasted-image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123" t="9" r="48369" b="9168"/>
            <a:stretch>
              <a:fillRect/>
            </a:stretch>
          </p:blipFill>
          <p:spPr>
            <a:xfrm>
              <a:off x="6746" y="236083"/>
              <a:ext cx="2806701" cy="3885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fill="norm" stroke="1" extrusionOk="0">
                  <a:moveTo>
                    <a:pt x="9725" y="0"/>
                  </a:moveTo>
                  <a:cubicBezTo>
                    <a:pt x="9300" y="-1"/>
                    <a:pt x="8855" y="22"/>
                    <a:pt x="8729" y="71"/>
                  </a:cubicBezTo>
                  <a:cubicBezTo>
                    <a:pt x="8626" y="111"/>
                    <a:pt x="8222" y="245"/>
                    <a:pt x="7831" y="371"/>
                  </a:cubicBezTo>
                  <a:cubicBezTo>
                    <a:pt x="6552" y="783"/>
                    <a:pt x="5875" y="1483"/>
                    <a:pt x="5803" y="2465"/>
                  </a:cubicBezTo>
                  <a:cubicBezTo>
                    <a:pt x="5767" y="2960"/>
                    <a:pt x="5798" y="3076"/>
                    <a:pt x="6096" y="3528"/>
                  </a:cubicBezTo>
                  <a:cubicBezTo>
                    <a:pt x="6281" y="3807"/>
                    <a:pt x="6604" y="4145"/>
                    <a:pt x="6814" y="4278"/>
                  </a:cubicBezTo>
                  <a:cubicBezTo>
                    <a:pt x="7263" y="4562"/>
                    <a:pt x="8102" y="4882"/>
                    <a:pt x="8674" y="4986"/>
                  </a:cubicBezTo>
                  <a:cubicBezTo>
                    <a:pt x="9301" y="5101"/>
                    <a:pt x="10625" y="5025"/>
                    <a:pt x="11325" y="4834"/>
                  </a:cubicBezTo>
                  <a:cubicBezTo>
                    <a:pt x="12145" y="4611"/>
                    <a:pt x="13027" y="4027"/>
                    <a:pt x="13360" y="3488"/>
                  </a:cubicBezTo>
                  <a:cubicBezTo>
                    <a:pt x="13905" y="2605"/>
                    <a:pt x="13571" y="1464"/>
                    <a:pt x="12578" y="817"/>
                  </a:cubicBezTo>
                  <a:cubicBezTo>
                    <a:pt x="12125" y="521"/>
                    <a:pt x="11168" y="156"/>
                    <a:pt x="10843" y="155"/>
                  </a:cubicBezTo>
                  <a:cubicBezTo>
                    <a:pt x="10742" y="154"/>
                    <a:pt x="10632" y="118"/>
                    <a:pt x="10595" y="75"/>
                  </a:cubicBezTo>
                  <a:cubicBezTo>
                    <a:pt x="10553" y="26"/>
                    <a:pt x="10149" y="2"/>
                    <a:pt x="9725" y="0"/>
                  </a:cubicBezTo>
                  <a:close/>
                  <a:moveTo>
                    <a:pt x="18198" y="3190"/>
                  </a:moveTo>
                  <a:cubicBezTo>
                    <a:pt x="17912" y="3202"/>
                    <a:pt x="17647" y="3280"/>
                    <a:pt x="17449" y="3422"/>
                  </a:cubicBezTo>
                  <a:cubicBezTo>
                    <a:pt x="17111" y="3666"/>
                    <a:pt x="17025" y="4071"/>
                    <a:pt x="17248" y="4371"/>
                  </a:cubicBezTo>
                  <a:cubicBezTo>
                    <a:pt x="17344" y="4501"/>
                    <a:pt x="17111" y="4781"/>
                    <a:pt x="15681" y="6266"/>
                  </a:cubicBezTo>
                  <a:cubicBezTo>
                    <a:pt x="14758" y="7224"/>
                    <a:pt x="13940" y="8047"/>
                    <a:pt x="13860" y="8095"/>
                  </a:cubicBezTo>
                  <a:cubicBezTo>
                    <a:pt x="13747" y="8163"/>
                    <a:pt x="13396" y="7965"/>
                    <a:pt x="12242" y="7188"/>
                  </a:cubicBezTo>
                  <a:cubicBezTo>
                    <a:pt x="11431" y="6643"/>
                    <a:pt x="10620" y="6050"/>
                    <a:pt x="10440" y="5869"/>
                  </a:cubicBezTo>
                  <a:cubicBezTo>
                    <a:pt x="9868" y="5294"/>
                    <a:pt x="9148" y="5150"/>
                    <a:pt x="8476" y="5478"/>
                  </a:cubicBezTo>
                  <a:cubicBezTo>
                    <a:pt x="8274" y="5577"/>
                    <a:pt x="7648" y="5774"/>
                    <a:pt x="7083" y="5915"/>
                  </a:cubicBezTo>
                  <a:cubicBezTo>
                    <a:pt x="3710" y="6760"/>
                    <a:pt x="1612" y="8093"/>
                    <a:pt x="1103" y="9716"/>
                  </a:cubicBezTo>
                  <a:cubicBezTo>
                    <a:pt x="999" y="10047"/>
                    <a:pt x="891" y="10196"/>
                    <a:pt x="718" y="10259"/>
                  </a:cubicBezTo>
                  <a:cubicBezTo>
                    <a:pt x="586" y="10307"/>
                    <a:pt x="360" y="10427"/>
                    <a:pt x="214" y="10526"/>
                  </a:cubicBezTo>
                  <a:lnTo>
                    <a:pt x="0" y="10672"/>
                  </a:lnTo>
                  <a:lnTo>
                    <a:pt x="3" y="11181"/>
                  </a:lnTo>
                  <a:lnTo>
                    <a:pt x="382" y="11364"/>
                  </a:lnTo>
                  <a:cubicBezTo>
                    <a:pt x="709" y="11523"/>
                    <a:pt x="852" y="11544"/>
                    <a:pt x="1451" y="11512"/>
                  </a:cubicBezTo>
                  <a:cubicBezTo>
                    <a:pt x="1976" y="11484"/>
                    <a:pt x="2172" y="11441"/>
                    <a:pt x="2257" y="11331"/>
                  </a:cubicBezTo>
                  <a:cubicBezTo>
                    <a:pt x="2406" y="11141"/>
                    <a:pt x="2345" y="10672"/>
                    <a:pt x="2153" y="10517"/>
                  </a:cubicBezTo>
                  <a:cubicBezTo>
                    <a:pt x="2069" y="10449"/>
                    <a:pt x="2026" y="10372"/>
                    <a:pt x="2056" y="10343"/>
                  </a:cubicBezTo>
                  <a:cubicBezTo>
                    <a:pt x="2085" y="10314"/>
                    <a:pt x="2082" y="10305"/>
                    <a:pt x="2049" y="10321"/>
                  </a:cubicBezTo>
                  <a:cubicBezTo>
                    <a:pt x="2017" y="10337"/>
                    <a:pt x="1786" y="10304"/>
                    <a:pt x="1536" y="10250"/>
                  </a:cubicBezTo>
                  <a:cubicBezTo>
                    <a:pt x="1135" y="10163"/>
                    <a:pt x="1086" y="10128"/>
                    <a:pt x="1115" y="9944"/>
                  </a:cubicBezTo>
                  <a:cubicBezTo>
                    <a:pt x="1132" y="9829"/>
                    <a:pt x="1202" y="9640"/>
                    <a:pt x="1268" y="9524"/>
                  </a:cubicBezTo>
                  <a:cubicBezTo>
                    <a:pt x="1333" y="9409"/>
                    <a:pt x="1398" y="9270"/>
                    <a:pt x="1414" y="9213"/>
                  </a:cubicBezTo>
                  <a:cubicBezTo>
                    <a:pt x="1550" y="8730"/>
                    <a:pt x="3662" y="7028"/>
                    <a:pt x="4007" y="7124"/>
                  </a:cubicBezTo>
                  <a:cubicBezTo>
                    <a:pt x="4091" y="7147"/>
                    <a:pt x="4150" y="7128"/>
                    <a:pt x="4136" y="7080"/>
                  </a:cubicBezTo>
                  <a:cubicBezTo>
                    <a:pt x="4072" y="6866"/>
                    <a:pt x="7533" y="5750"/>
                    <a:pt x="7758" y="5913"/>
                  </a:cubicBezTo>
                  <a:cubicBezTo>
                    <a:pt x="7821" y="5959"/>
                    <a:pt x="7777" y="6045"/>
                    <a:pt x="7642" y="6142"/>
                  </a:cubicBezTo>
                  <a:cubicBezTo>
                    <a:pt x="7523" y="6228"/>
                    <a:pt x="7433" y="6347"/>
                    <a:pt x="7440" y="6405"/>
                  </a:cubicBezTo>
                  <a:cubicBezTo>
                    <a:pt x="7448" y="6463"/>
                    <a:pt x="7347" y="6745"/>
                    <a:pt x="7217" y="7034"/>
                  </a:cubicBezTo>
                  <a:cubicBezTo>
                    <a:pt x="7088" y="7322"/>
                    <a:pt x="6926" y="7866"/>
                    <a:pt x="6857" y="8243"/>
                  </a:cubicBezTo>
                  <a:cubicBezTo>
                    <a:pt x="6701" y="9088"/>
                    <a:pt x="6792" y="10898"/>
                    <a:pt x="7028" y="11653"/>
                  </a:cubicBezTo>
                  <a:cubicBezTo>
                    <a:pt x="7232" y="12307"/>
                    <a:pt x="7745" y="13134"/>
                    <a:pt x="8131" y="13425"/>
                  </a:cubicBezTo>
                  <a:lnTo>
                    <a:pt x="8408" y="13637"/>
                  </a:lnTo>
                  <a:lnTo>
                    <a:pt x="7960" y="14548"/>
                  </a:lnTo>
                  <a:cubicBezTo>
                    <a:pt x="7712" y="15049"/>
                    <a:pt x="7527" y="15473"/>
                    <a:pt x="7547" y="15488"/>
                  </a:cubicBezTo>
                  <a:cubicBezTo>
                    <a:pt x="7591" y="15519"/>
                    <a:pt x="8378" y="14004"/>
                    <a:pt x="8378" y="13888"/>
                  </a:cubicBezTo>
                  <a:cubicBezTo>
                    <a:pt x="8378" y="13741"/>
                    <a:pt x="8607" y="13706"/>
                    <a:pt x="8790" y="13824"/>
                  </a:cubicBezTo>
                  <a:cubicBezTo>
                    <a:pt x="8946" y="13925"/>
                    <a:pt x="9033" y="13928"/>
                    <a:pt x="9377" y="13842"/>
                  </a:cubicBezTo>
                  <a:cubicBezTo>
                    <a:pt x="9673" y="13768"/>
                    <a:pt x="9804" y="13764"/>
                    <a:pt x="9871" y="13829"/>
                  </a:cubicBezTo>
                  <a:cubicBezTo>
                    <a:pt x="9969" y="13921"/>
                    <a:pt x="10243" y="14739"/>
                    <a:pt x="10269" y="15011"/>
                  </a:cubicBezTo>
                  <a:cubicBezTo>
                    <a:pt x="10277" y="15099"/>
                    <a:pt x="10319" y="15211"/>
                    <a:pt x="10360" y="15258"/>
                  </a:cubicBezTo>
                  <a:cubicBezTo>
                    <a:pt x="10401" y="15306"/>
                    <a:pt x="10653" y="16022"/>
                    <a:pt x="10922" y="16851"/>
                  </a:cubicBezTo>
                  <a:cubicBezTo>
                    <a:pt x="11192" y="17681"/>
                    <a:pt x="11558" y="18796"/>
                    <a:pt x="11738" y="19329"/>
                  </a:cubicBezTo>
                  <a:lnTo>
                    <a:pt x="12064" y="20297"/>
                  </a:lnTo>
                  <a:lnTo>
                    <a:pt x="11612" y="20595"/>
                  </a:lnTo>
                  <a:cubicBezTo>
                    <a:pt x="11248" y="20835"/>
                    <a:pt x="11178" y="20927"/>
                    <a:pt x="11240" y="21070"/>
                  </a:cubicBezTo>
                  <a:cubicBezTo>
                    <a:pt x="11282" y="21166"/>
                    <a:pt x="11315" y="21309"/>
                    <a:pt x="11313" y="21387"/>
                  </a:cubicBezTo>
                  <a:cubicBezTo>
                    <a:pt x="11311" y="21465"/>
                    <a:pt x="11367" y="21514"/>
                    <a:pt x="11438" y="21495"/>
                  </a:cubicBezTo>
                  <a:cubicBezTo>
                    <a:pt x="11543" y="21468"/>
                    <a:pt x="11760" y="21527"/>
                    <a:pt x="11921" y="21599"/>
                  </a:cubicBezTo>
                  <a:lnTo>
                    <a:pt x="14264" y="21599"/>
                  </a:lnTo>
                  <a:cubicBezTo>
                    <a:pt x="14274" y="21596"/>
                    <a:pt x="14277" y="21593"/>
                    <a:pt x="14288" y="21590"/>
                  </a:cubicBezTo>
                  <a:cubicBezTo>
                    <a:pt x="14746" y="21465"/>
                    <a:pt x="14972" y="21284"/>
                    <a:pt x="14972" y="21041"/>
                  </a:cubicBezTo>
                  <a:cubicBezTo>
                    <a:pt x="14972" y="20588"/>
                    <a:pt x="14189" y="20324"/>
                    <a:pt x="12941" y="20357"/>
                  </a:cubicBezTo>
                  <a:cubicBezTo>
                    <a:pt x="12326" y="20373"/>
                    <a:pt x="12218" y="20356"/>
                    <a:pt x="12147" y="20227"/>
                  </a:cubicBezTo>
                  <a:cubicBezTo>
                    <a:pt x="12102" y="20144"/>
                    <a:pt x="11592" y="18642"/>
                    <a:pt x="11014" y="16889"/>
                  </a:cubicBezTo>
                  <a:cubicBezTo>
                    <a:pt x="10340" y="14845"/>
                    <a:pt x="10001" y="13668"/>
                    <a:pt x="10064" y="13608"/>
                  </a:cubicBezTo>
                  <a:cubicBezTo>
                    <a:pt x="11140" y="12593"/>
                    <a:pt x="11611" y="11390"/>
                    <a:pt x="11619" y="9641"/>
                  </a:cubicBezTo>
                  <a:cubicBezTo>
                    <a:pt x="11623" y="8667"/>
                    <a:pt x="11492" y="7868"/>
                    <a:pt x="11221" y="7181"/>
                  </a:cubicBezTo>
                  <a:cubicBezTo>
                    <a:pt x="11131" y="6951"/>
                    <a:pt x="11100" y="6735"/>
                    <a:pt x="11151" y="6698"/>
                  </a:cubicBezTo>
                  <a:cubicBezTo>
                    <a:pt x="11202" y="6662"/>
                    <a:pt x="11797" y="6999"/>
                    <a:pt x="12477" y="7448"/>
                  </a:cubicBezTo>
                  <a:cubicBezTo>
                    <a:pt x="13155" y="7897"/>
                    <a:pt x="13737" y="8263"/>
                    <a:pt x="13772" y="8263"/>
                  </a:cubicBezTo>
                  <a:cubicBezTo>
                    <a:pt x="13807" y="8262"/>
                    <a:pt x="14638" y="7435"/>
                    <a:pt x="15617" y="6427"/>
                  </a:cubicBezTo>
                  <a:cubicBezTo>
                    <a:pt x="16974" y="5029"/>
                    <a:pt x="17436" y="4607"/>
                    <a:pt x="17562" y="4649"/>
                  </a:cubicBezTo>
                  <a:cubicBezTo>
                    <a:pt x="17653" y="4679"/>
                    <a:pt x="17981" y="4720"/>
                    <a:pt x="18292" y="4737"/>
                  </a:cubicBezTo>
                  <a:cubicBezTo>
                    <a:pt x="18803" y="4766"/>
                    <a:pt x="18887" y="4748"/>
                    <a:pt x="19157" y="4545"/>
                  </a:cubicBezTo>
                  <a:cubicBezTo>
                    <a:pt x="19321" y="4422"/>
                    <a:pt x="19505" y="4257"/>
                    <a:pt x="19566" y="4179"/>
                  </a:cubicBezTo>
                  <a:cubicBezTo>
                    <a:pt x="19665" y="4052"/>
                    <a:pt x="19725" y="4047"/>
                    <a:pt x="20161" y="4133"/>
                  </a:cubicBezTo>
                  <a:cubicBezTo>
                    <a:pt x="20428" y="4185"/>
                    <a:pt x="20887" y="4249"/>
                    <a:pt x="21185" y="4276"/>
                  </a:cubicBezTo>
                  <a:lnTo>
                    <a:pt x="21600" y="4313"/>
                  </a:lnTo>
                  <a:lnTo>
                    <a:pt x="21600" y="4133"/>
                  </a:lnTo>
                  <a:cubicBezTo>
                    <a:pt x="21503" y="4113"/>
                    <a:pt x="21370" y="4073"/>
                    <a:pt x="21206" y="4005"/>
                  </a:cubicBezTo>
                  <a:cubicBezTo>
                    <a:pt x="20957" y="3901"/>
                    <a:pt x="20456" y="3751"/>
                    <a:pt x="20094" y="3669"/>
                  </a:cubicBezTo>
                  <a:cubicBezTo>
                    <a:pt x="19732" y="3587"/>
                    <a:pt x="19274" y="3447"/>
                    <a:pt x="19071" y="3358"/>
                  </a:cubicBezTo>
                  <a:cubicBezTo>
                    <a:pt x="18791" y="3235"/>
                    <a:pt x="18483" y="3179"/>
                    <a:pt x="18198" y="3190"/>
                  </a:cubicBezTo>
                  <a:close/>
                  <a:moveTo>
                    <a:pt x="7483" y="15629"/>
                  </a:moveTo>
                  <a:cubicBezTo>
                    <a:pt x="7478" y="15616"/>
                    <a:pt x="7460" y="15630"/>
                    <a:pt x="7425" y="15671"/>
                  </a:cubicBezTo>
                  <a:cubicBezTo>
                    <a:pt x="7370" y="15735"/>
                    <a:pt x="7291" y="15875"/>
                    <a:pt x="7251" y="15982"/>
                  </a:cubicBezTo>
                  <a:cubicBezTo>
                    <a:pt x="7201" y="16117"/>
                    <a:pt x="7209" y="16141"/>
                    <a:pt x="7278" y="16059"/>
                  </a:cubicBezTo>
                  <a:cubicBezTo>
                    <a:pt x="7333" y="15995"/>
                    <a:pt x="7413" y="15855"/>
                    <a:pt x="7452" y="15748"/>
                  </a:cubicBezTo>
                  <a:cubicBezTo>
                    <a:pt x="7478" y="15680"/>
                    <a:pt x="7488" y="15642"/>
                    <a:pt x="7483" y="15629"/>
                  </a:cubicBezTo>
                  <a:close/>
                  <a:moveTo>
                    <a:pt x="7144" y="16262"/>
                  </a:moveTo>
                  <a:cubicBezTo>
                    <a:pt x="7132" y="16268"/>
                    <a:pt x="7099" y="16318"/>
                    <a:pt x="7040" y="16412"/>
                  </a:cubicBezTo>
                  <a:cubicBezTo>
                    <a:pt x="6959" y="16541"/>
                    <a:pt x="6863" y="16733"/>
                    <a:pt x="6826" y="16840"/>
                  </a:cubicBezTo>
                  <a:cubicBezTo>
                    <a:pt x="6773" y="16997"/>
                    <a:pt x="6790" y="16988"/>
                    <a:pt x="6909" y="16801"/>
                  </a:cubicBezTo>
                  <a:cubicBezTo>
                    <a:pt x="6990" y="16672"/>
                    <a:pt x="7083" y="16480"/>
                    <a:pt x="7120" y="16373"/>
                  </a:cubicBezTo>
                  <a:cubicBezTo>
                    <a:pt x="7146" y="16294"/>
                    <a:pt x="7156" y="16256"/>
                    <a:pt x="7144" y="16262"/>
                  </a:cubicBezTo>
                  <a:close/>
                  <a:moveTo>
                    <a:pt x="6719" y="17098"/>
                  </a:moveTo>
                  <a:cubicBezTo>
                    <a:pt x="6696" y="17082"/>
                    <a:pt x="6446" y="17535"/>
                    <a:pt x="6164" y="18104"/>
                  </a:cubicBezTo>
                  <a:cubicBezTo>
                    <a:pt x="5881" y="18674"/>
                    <a:pt x="5606" y="19179"/>
                    <a:pt x="5553" y="19227"/>
                  </a:cubicBezTo>
                  <a:cubicBezTo>
                    <a:pt x="5485" y="19288"/>
                    <a:pt x="5300" y="19294"/>
                    <a:pt x="4945" y="19245"/>
                  </a:cubicBezTo>
                  <a:cubicBezTo>
                    <a:pt x="4273" y="19153"/>
                    <a:pt x="3078" y="19292"/>
                    <a:pt x="2770" y="19499"/>
                  </a:cubicBezTo>
                  <a:cubicBezTo>
                    <a:pt x="2391" y="19754"/>
                    <a:pt x="2491" y="19961"/>
                    <a:pt x="3085" y="20147"/>
                  </a:cubicBezTo>
                  <a:cubicBezTo>
                    <a:pt x="3314" y="20219"/>
                    <a:pt x="3808" y="20265"/>
                    <a:pt x="4352" y="20266"/>
                  </a:cubicBezTo>
                  <a:cubicBezTo>
                    <a:pt x="5723" y="20271"/>
                    <a:pt x="6427" y="19999"/>
                    <a:pt x="6118" y="19583"/>
                  </a:cubicBezTo>
                  <a:cubicBezTo>
                    <a:pt x="6057" y="19501"/>
                    <a:pt x="6040" y="19409"/>
                    <a:pt x="6081" y="19380"/>
                  </a:cubicBezTo>
                  <a:cubicBezTo>
                    <a:pt x="6122" y="19350"/>
                    <a:pt x="6080" y="19349"/>
                    <a:pt x="5983" y="19375"/>
                  </a:cubicBezTo>
                  <a:cubicBezTo>
                    <a:pt x="5887" y="19402"/>
                    <a:pt x="5780" y="19393"/>
                    <a:pt x="5748" y="19355"/>
                  </a:cubicBezTo>
                  <a:cubicBezTo>
                    <a:pt x="5716" y="19318"/>
                    <a:pt x="5933" y="18802"/>
                    <a:pt x="6228" y="18208"/>
                  </a:cubicBezTo>
                  <a:cubicBezTo>
                    <a:pt x="6523" y="17615"/>
                    <a:pt x="6743" y="17115"/>
                    <a:pt x="6719" y="17098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697" name="IMG_0557.png" descr="IMG_0557.png"/>
          <p:cNvPicPr>
            <a:picLocks noChangeAspect="1"/>
          </p:cNvPicPr>
          <p:nvPr/>
        </p:nvPicPr>
        <p:blipFill>
          <a:blip r:embed="rId11">
            <a:extLst/>
          </a:blip>
          <a:srcRect l="5280" t="32533" r="26495" b="51567"/>
          <a:stretch>
            <a:fillRect/>
          </a:stretch>
        </p:blipFill>
        <p:spPr>
          <a:xfrm>
            <a:off x="9048859" y="2797717"/>
            <a:ext cx="14287182" cy="2325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698" name="IMG_0557.png" descr="IMG_0557.png"/>
          <p:cNvPicPr>
            <a:picLocks noChangeAspect="1"/>
          </p:cNvPicPr>
          <p:nvPr/>
        </p:nvPicPr>
        <p:blipFill>
          <a:blip r:embed="rId11">
            <a:extLst/>
          </a:blip>
          <a:srcRect l="7809" t="49077" r="37268" b="34213"/>
          <a:stretch>
            <a:fillRect/>
          </a:stretch>
        </p:blipFill>
        <p:spPr>
          <a:xfrm>
            <a:off x="8340962" y="5248304"/>
            <a:ext cx="13711251" cy="2913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99" name="IMG_0557.png" descr="IMG_0557.png"/>
          <p:cNvPicPr>
            <a:picLocks noChangeAspect="1"/>
          </p:cNvPicPr>
          <p:nvPr/>
        </p:nvPicPr>
        <p:blipFill>
          <a:blip r:embed="rId11">
            <a:extLst/>
          </a:blip>
          <a:srcRect l="25081" t="72733" r="29607" b="19201"/>
          <a:stretch>
            <a:fillRect/>
          </a:stretch>
        </p:blipFill>
        <p:spPr>
          <a:xfrm>
            <a:off x="7808593" y="9719571"/>
            <a:ext cx="12656775" cy="1573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700" name="IMG_0557.png" descr="IMG_0557.png"/>
          <p:cNvPicPr>
            <a:picLocks noChangeAspect="1"/>
          </p:cNvPicPr>
          <p:nvPr/>
        </p:nvPicPr>
        <p:blipFill>
          <a:blip r:embed="rId11">
            <a:extLst/>
          </a:blip>
          <a:srcRect l="31297" t="65898" r="31297" b="27093"/>
          <a:stretch>
            <a:fillRect/>
          </a:stretch>
        </p:blipFill>
        <p:spPr>
          <a:xfrm>
            <a:off x="8599696" y="8093840"/>
            <a:ext cx="11542986" cy="15105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20" name="تجميع"/>
          <p:cNvGrpSpPr/>
          <p:nvPr/>
        </p:nvGrpSpPr>
        <p:grpSpPr>
          <a:xfrm>
            <a:off x="0" y="3567402"/>
            <a:ext cx="1833874" cy="9147489"/>
            <a:chOff x="0" y="0"/>
            <a:chExt cx="1833873" cy="9147488"/>
          </a:xfrm>
        </p:grpSpPr>
        <p:grpSp>
          <p:nvGrpSpPr>
            <p:cNvPr id="718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716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705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703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70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02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04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06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07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10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708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09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11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12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13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14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15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17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19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93" grpId="2"/>
      <p:bldP build="whole" bldLvl="1" animBg="1" rev="0" advAuto="0" spid="68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0" name="تجميع"/>
          <p:cNvGrpSpPr/>
          <p:nvPr/>
        </p:nvGrpSpPr>
        <p:grpSpPr>
          <a:xfrm>
            <a:off x="1546482" y="74748"/>
            <a:ext cx="7525850" cy="2292013"/>
            <a:chOff x="0" y="0"/>
            <a:chExt cx="7525848" cy="2292012"/>
          </a:xfrm>
        </p:grpSpPr>
        <p:grpSp>
          <p:nvGrpSpPr>
            <p:cNvPr id="726" name="تجميع"/>
            <p:cNvGrpSpPr/>
            <p:nvPr/>
          </p:nvGrpSpPr>
          <p:grpSpPr>
            <a:xfrm>
              <a:off x="-1" y="126637"/>
              <a:ext cx="3792309" cy="2165376"/>
              <a:chOff x="666534" y="2078856"/>
              <a:chExt cx="3792307" cy="2165374"/>
            </a:xfrm>
          </p:grpSpPr>
          <p:grpSp>
            <p:nvGrpSpPr>
              <p:cNvPr id="724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722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3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25" name="مفهوم أساسي"/>
              <p:cNvSpPr txBox="1"/>
              <p:nvPr/>
            </p:nvSpPr>
            <p:spPr>
              <a:xfrm>
                <a:off x="751375" y="2656189"/>
                <a:ext cx="3698826" cy="141439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>
                  <a:defRPr sz="5000"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 rtl="0">
                  <a:defRPr/>
                </a:pPr>
                <a:r>
                  <a:t>مفهوم أساسي</a:t>
                </a:r>
              </a:p>
            </p:txBody>
          </p:sp>
        </p:grpSp>
        <p:grpSp>
          <p:nvGrpSpPr>
            <p:cNvPr id="729" name="تجميع"/>
            <p:cNvGrpSpPr/>
            <p:nvPr/>
          </p:nvGrpSpPr>
          <p:grpSpPr>
            <a:xfrm>
              <a:off x="3836589" y="0"/>
              <a:ext cx="3689260" cy="2153116"/>
              <a:chOff x="0" y="0"/>
              <a:chExt cx="3689259" cy="2153115"/>
            </a:xfrm>
          </p:grpSpPr>
          <p:sp>
            <p:nvSpPr>
              <p:cNvPr id="727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28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835" t="66857" r="5307" b="0"/>
              <a:stretch>
                <a:fillRect/>
              </a:stretch>
            </p:blipFill>
            <p:spPr>
              <a:xfrm>
                <a:off x="1824967" y="0"/>
                <a:ext cx="1864293" cy="18642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731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73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735" name="IMG_4238.jpeg"/>
          <p:cNvGrpSpPr/>
          <p:nvPr/>
        </p:nvGrpSpPr>
        <p:grpSpPr>
          <a:xfrm>
            <a:off x="2719325" y="4626947"/>
            <a:ext cx="18560654" cy="5672536"/>
            <a:chOff x="0" y="0"/>
            <a:chExt cx="18560653" cy="5672534"/>
          </a:xfrm>
        </p:grpSpPr>
        <p:pic>
          <p:nvPicPr>
            <p:cNvPr id="734" name="IMG_4238.jpeg" descr="IMG_4238.jpe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4330" t="17132" r="3598" b="3149"/>
            <a:stretch>
              <a:fillRect/>
            </a:stretch>
          </p:blipFill>
          <p:spPr>
            <a:xfrm>
              <a:off x="50800" y="50800"/>
              <a:ext cx="18459156" cy="55711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33" name="IMG_4238.jpeg" descr="IMG_4238.jpeg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18560654" cy="5672535"/>
            </a:xfrm>
            <a:prstGeom prst="rect">
              <a:avLst/>
            </a:prstGeom>
            <a:effectLst/>
          </p:spPr>
        </p:pic>
      </p:grpSp>
      <p:grpSp>
        <p:nvGrpSpPr>
          <p:cNvPr id="738" name="IMG_4238.jpeg"/>
          <p:cNvGrpSpPr/>
          <p:nvPr/>
        </p:nvGrpSpPr>
        <p:grpSpPr>
          <a:xfrm>
            <a:off x="15671517" y="3072102"/>
            <a:ext cx="7478317" cy="1275161"/>
            <a:chOff x="0" y="0"/>
            <a:chExt cx="7478315" cy="1275159"/>
          </a:xfrm>
        </p:grpSpPr>
        <p:pic>
          <p:nvPicPr>
            <p:cNvPr id="737" name="IMG_4238.jpeg" descr="IMG_4238.jpe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66140" t="2511" r="3549" b="83655"/>
            <a:stretch>
              <a:fillRect/>
            </a:stretch>
          </p:blipFill>
          <p:spPr>
            <a:xfrm>
              <a:off x="50800" y="50800"/>
              <a:ext cx="7376872" cy="117364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36" name="IMG_4238.jpeg" descr="IMG_4238.jpeg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7478316" cy="1275160"/>
            </a:xfrm>
            <a:prstGeom prst="rect">
              <a:avLst/>
            </a:prstGeom>
            <a:effectLst/>
          </p:spPr>
        </p:pic>
      </p:grpSp>
      <p:grpSp>
        <p:nvGrpSpPr>
          <p:cNvPr id="758" name="تجميع"/>
          <p:cNvGrpSpPr/>
          <p:nvPr/>
        </p:nvGrpSpPr>
        <p:grpSpPr>
          <a:xfrm>
            <a:off x="0" y="3567402"/>
            <a:ext cx="1833874" cy="9147489"/>
            <a:chOff x="0" y="0"/>
            <a:chExt cx="1833873" cy="9147488"/>
          </a:xfrm>
        </p:grpSpPr>
        <p:grpSp>
          <p:nvGrpSpPr>
            <p:cNvPr id="756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754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743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741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73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40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42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44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45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48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746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47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49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50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51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52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53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55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57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323149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