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73" r:id="rId3"/>
    <p:sldId id="271" r:id="rId4"/>
    <p:sldId id="270" r:id="rId5"/>
    <p:sldId id="272" r:id="rId6"/>
    <p:sldId id="274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A6A6"/>
    <a:srgbClr val="C7A1E3"/>
    <a:srgbClr val="7F7F7F"/>
    <a:srgbClr val="00B0F0"/>
    <a:srgbClr val="E7E6E6"/>
    <a:srgbClr val="FF4F4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937" autoAdjust="0"/>
    <p:restoredTop sz="94660"/>
  </p:normalViewPr>
  <p:slideViewPr>
    <p:cSldViewPr snapToGrid="0">
      <p:cViewPr varScale="1">
        <p:scale>
          <a:sx n="76" d="100"/>
          <a:sy n="76" d="100"/>
        </p:scale>
        <p:origin x="53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A99A-E26E-41A5-BB4C-F1F3FE4EE4E7}" type="datetimeFigureOut">
              <a:rPr lang="ar-SA" smtClean="0"/>
              <a:t>14/02/1444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D0EB1-7320-4084-A1CF-7F69C91F83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3712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A99A-E26E-41A5-BB4C-F1F3FE4EE4E7}" type="datetimeFigureOut">
              <a:rPr lang="ar-SA" smtClean="0"/>
              <a:t>14/02/1444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D0EB1-7320-4084-A1CF-7F69C91F83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3383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A99A-E26E-41A5-BB4C-F1F3FE4EE4E7}" type="datetimeFigureOut">
              <a:rPr lang="ar-SA" smtClean="0"/>
              <a:t>14/02/1444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D0EB1-7320-4084-A1CF-7F69C91F83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1491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A99A-E26E-41A5-BB4C-F1F3FE4EE4E7}" type="datetimeFigureOut">
              <a:rPr lang="ar-SA" smtClean="0"/>
              <a:t>14/02/1444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D0EB1-7320-4084-A1CF-7F69C91F83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5215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A99A-E26E-41A5-BB4C-F1F3FE4EE4E7}" type="datetimeFigureOut">
              <a:rPr lang="ar-SA" smtClean="0"/>
              <a:t>14/02/1444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D0EB1-7320-4084-A1CF-7F69C91F83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00437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A99A-E26E-41A5-BB4C-F1F3FE4EE4E7}" type="datetimeFigureOut">
              <a:rPr lang="ar-SA" smtClean="0"/>
              <a:t>14/02/1444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D0EB1-7320-4084-A1CF-7F69C91F83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6101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A99A-E26E-41A5-BB4C-F1F3FE4EE4E7}" type="datetimeFigureOut">
              <a:rPr lang="ar-SA" smtClean="0"/>
              <a:t>14/02/1444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D0EB1-7320-4084-A1CF-7F69C91F83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4555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A99A-E26E-41A5-BB4C-F1F3FE4EE4E7}" type="datetimeFigureOut">
              <a:rPr lang="ar-SA" smtClean="0"/>
              <a:t>14/02/1444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D0EB1-7320-4084-A1CF-7F69C91F83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9188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A99A-E26E-41A5-BB4C-F1F3FE4EE4E7}" type="datetimeFigureOut">
              <a:rPr lang="ar-SA" smtClean="0"/>
              <a:t>14/02/1444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D0EB1-7320-4084-A1CF-7F69C91F83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6074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A99A-E26E-41A5-BB4C-F1F3FE4EE4E7}" type="datetimeFigureOut">
              <a:rPr lang="ar-SA" smtClean="0"/>
              <a:t>14/02/1444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D0EB1-7320-4084-A1CF-7F69C91F83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24554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A99A-E26E-41A5-BB4C-F1F3FE4EE4E7}" type="datetimeFigureOut">
              <a:rPr lang="ar-SA" smtClean="0"/>
              <a:t>14/02/1444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D0EB1-7320-4084-A1CF-7F69C91F83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8446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2A99A-E26E-41A5-BB4C-F1F3FE4EE4E7}" type="datetimeFigureOut">
              <a:rPr lang="ar-SA" smtClean="0"/>
              <a:t>14/02/1444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D0EB1-7320-4084-A1CF-7F69C91F83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994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3.png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3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صورة 3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8178" y="110426"/>
            <a:ext cx="2352667" cy="1260000"/>
          </a:xfrm>
          <a:prstGeom prst="rect">
            <a:avLst/>
          </a:prstGeom>
        </p:spPr>
      </p:pic>
      <p:pic>
        <p:nvPicPr>
          <p:cNvPr id="40" name="صورة 3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00" y="110426"/>
            <a:ext cx="1875931" cy="1260000"/>
          </a:xfrm>
          <a:prstGeom prst="rect">
            <a:avLst/>
          </a:prstGeom>
        </p:spPr>
      </p:pic>
      <p:sp>
        <p:nvSpPr>
          <p:cNvPr id="41" name="مربع نص 40"/>
          <p:cNvSpPr txBox="1"/>
          <p:nvPr/>
        </p:nvSpPr>
        <p:spPr>
          <a:xfrm>
            <a:off x="8794376" y="83214"/>
            <a:ext cx="3276600" cy="8717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b="1" dirty="0">
                <a:latin typeface="Segoe UI" panose="020B0502040204020203" pitchFamily="34" charset="0"/>
                <a:cs typeface="Segoe UI" panose="020B0502040204020203" pitchFamily="34" charset="0"/>
              </a:rPr>
              <a:t>المملكة العربية السعودية</a:t>
            </a:r>
          </a:p>
          <a:p>
            <a:pPr>
              <a:lnSpc>
                <a:spcPct val="150000"/>
              </a:lnSpc>
            </a:pPr>
            <a:r>
              <a:rPr lang="ar-SA" b="1" dirty="0">
                <a:latin typeface="Segoe UI" panose="020B0502040204020203" pitchFamily="34" charset="0"/>
                <a:cs typeface="Segoe UI" panose="020B0502040204020203" pitchFamily="34" charset="0"/>
              </a:rPr>
              <a:t>إدارة التعليم بمحافظة الطائف</a:t>
            </a:r>
          </a:p>
        </p:txBody>
      </p:sp>
      <p:pic>
        <p:nvPicPr>
          <p:cNvPr id="42" name="صورة 4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368" y="1853368"/>
            <a:ext cx="3151264" cy="3151264"/>
          </a:xfrm>
          <a:prstGeom prst="rect">
            <a:avLst/>
          </a:prstGeom>
        </p:spPr>
      </p:pic>
      <p:sp>
        <p:nvSpPr>
          <p:cNvPr id="43" name="مربع نص 42"/>
          <p:cNvSpPr txBox="1"/>
          <p:nvPr/>
        </p:nvSpPr>
        <p:spPr>
          <a:xfrm>
            <a:off x="4157299" y="5085314"/>
            <a:ext cx="384585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قسم الفيزياء</a:t>
            </a:r>
          </a:p>
        </p:txBody>
      </p:sp>
      <p:grpSp>
        <p:nvGrpSpPr>
          <p:cNvPr id="10" name="مجموعة 9"/>
          <p:cNvGrpSpPr/>
          <p:nvPr/>
        </p:nvGrpSpPr>
        <p:grpSpPr>
          <a:xfrm>
            <a:off x="-144378" y="5103111"/>
            <a:ext cx="12320336" cy="2532932"/>
            <a:chOff x="74488" y="0"/>
            <a:chExt cx="7546976" cy="1875196"/>
          </a:xfrm>
        </p:grpSpPr>
        <p:sp>
          <p:nvSpPr>
            <p:cNvPr id="11" name="مثلث متساوي الساقين 10"/>
            <p:cNvSpPr/>
            <p:nvPr/>
          </p:nvSpPr>
          <p:spPr>
            <a:xfrm rot="16200000">
              <a:off x="2910379" y="-2835890"/>
              <a:ext cx="1875196" cy="7546975"/>
            </a:xfrm>
            <a:prstGeom prst="triangle">
              <a:avLst>
                <a:gd name="adj" fmla="val 0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ar-SA"/>
            </a:p>
          </p:txBody>
        </p:sp>
        <p:sp>
          <p:nvSpPr>
            <p:cNvPr id="12" name="مثلث متساوي الساقين 11"/>
            <p:cNvSpPr/>
            <p:nvPr/>
          </p:nvSpPr>
          <p:spPr>
            <a:xfrm rot="5400000" flipH="1">
              <a:off x="3043861" y="-2702407"/>
              <a:ext cx="1608229" cy="7546975"/>
            </a:xfrm>
            <a:prstGeom prst="triangle">
              <a:avLst>
                <a:gd name="adj" fmla="val 0"/>
              </a:avLst>
            </a:prstGeom>
            <a:solidFill>
              <a:schemeClr val="bg1">
                <a:lumMod val="65000"/>
              </a:schemeClr>
            </a:solidFill>
            <a:ln w="155575">
              <a:solidFill>
                <a:srgbClr val="E7E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ar-SA"/>
            </a:p>
          </p:txBody>
        </p:sp>
      </p:grpSp>
      <p:sp>
        <p:nvSpPr>
          <p:cNvPr id="2" name="مربع نص 1"/>
          <p:cNvSpPr txBox="1"/>
          <p:nvPr/>
        </p:nvSpPr>
        <p:spPr>
          <a:xfrm>
            <a:off x="251200" y="6169520"/>
            <a:ext cx="35687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ar-SA" sz="2000" dirty="0">
                <a:latin typeface="STV" pitchFamily="2" charset="-78"/>
                <a:cs typeface="STV" pitchFamily="2" charset="-78"/>
              </a:rPr>
              <a:t>عمل الطالب : طلال منصور الثبيتي </a:t>
            </a:r>
          </a:p>
        </p:txBody>
      </p:sp>
    </p:spTree>
    <p:extLst>
      <p:ext uri="{BB962C8B-B14F-4D97-AF65-F5344CB8AC3E}">
        <p14:creationId xmlns:p14="http://schemas.microsoft.com/office/powerpoint/2010/main" val="82206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3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-144378" y="5680623"/>
            <a:ext cx="12320336" cy="2532932"/>
            <a:chOff x="74488" y="0"/>
            <a:chExt cx="7546976" cy="1875196"/>
          </a:xfrm>
        </p:grpSpPr>
        <p:sp>
          <p:nvSpPr>
            <p:cNvPr id="3" name="مثلث متساوي الساقين 2"/>
            <p:cNvSpPr/>
            <p:nvPr/>
          </p:nvSpPr>
          <p:spPr>
            <a:xfrm rot="16200000">
              <a:off x="2910379" y="-2835890"/>
              <a:ext cx="1875196" cy="7546975"/>
            </a:xfrm>
            <a:prstGeom prst="triangle">
              <a:avLst>
                <a:gd name="adj" fmla="val 0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ar-SA"/>
            </a:p>
          </p:txBody>
        </p:sp>
        <p:sp>
          <p:nvSpPr>
            <p:cNvPr id="4" name="مثلث متساوي الساقين 3"/>
            <p:cNvSpPr/>
            <p:nvPr/>
          </p:nvSpPr>
          <p:spPr>
            <a:xfrm rot="5400000" flipH="1">
              <a:off x="3043861" y="-2702407"/>
              <a:ext cx="1608229" cy="7546975"/>
            </a:xfrm>
            <a:prstGeom prst="triangle">
              <a:avLst>
                <a:gd name="adj" fmla="val 0"/>
              </a:avLst>
            </a:prstGeom>
            <a:solidFill>
              <a:schemeClr val="bg1">
                <a:lumMod val="65000"/>
              </a:schemeClr>
            </a:solidFill>
            <a:ln w="155575">
              <a:solidFill>
                <a:srgbClr val="E7E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ar-SA"/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3607851" y="291258"/>
            <a:ext cx="5002305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أنواع المرايا</a:t>
            </a:r>
          </a:p>
        </p:txBody>
      </p:sp>
      <p:cxnSp>
        <p:nvCxnSpPr>
          <p:cNvPr id="6" name="رابط مستقيم 5"/>
          <p:cNvCxnSpPr/>
          <p:nvPr/>
        </p:nvCxnSpPr>
        <p:spPr>
          <a:xfrm flipH="1">
            <a:off x="4229100" y="1188930"/>
            <a:ext cx="3762375" cy="0"/>
          </a:xfrm>
          <a:prstGeom prst="line">
            <a:avLst/>
          </a:prstGeom>
          <a:ln w="444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مستقيم 7"/>
          <p:cNvCxnSpPr/>
          <p:nvPr/>
        </p:nvCxnSpPr>
        <p:spPr>
          <a:xfrm flipH="1">
            <a:off x="6108755" y="1188930"/>
            <a:ext cx="248" cy="533853"/>
          </a:xfrm>
          <a:prstGeom prst="line">
            <a:avLst/>
          </a:prstGeom>
          <a:ln w="19050">
            <a:solidFill>
              <a:srgbClr val="A6A6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flipH="1">
            <a:off x="6108755" y="1722783"/>
            <a:ext cx="3485571" cy="0"/>
          </a:xfrm>
          <a:prstGeom prst="line">
            <a:avLst/>
          </a:prstGeom>
          <a:ln w="19050">
            <a:solidFill>
              <a:srgbClr val="A6A6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12"/>
          <p:cNvCxnSpPr/>
          <p:nvPr/>
        </p:nvCxnSpPr>
        <p:spPr>
          <a:xfrm flipH="1">
            <a:off x="2623184" y="1722783"/>
            <a:ext cx="3485571" cy="0"/>
          </a:xfrm>
          <a:prstGeom prst="line">
            <a:avLst/>
          </a:prstGeom>
          <a:ln w="19050">
            <a:solidFill>
              <a:srgbClr val="A6A6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مستقيم 13"/>
          <p:cNvCxnSpPr/>
          <p:nvPr/>
        </p:nvCxnSpPr>
        <p:spPr>
          <a:xfrm>
            <a:off x="2622936" y="1722783"/>
            <a:ext cx="248" cy="648942"/>
          </a:xfrm>
          <a:prstGeom prst="line">
            <a:avLst/>
          </a:prstGeom>
          <a:ln w="19050">
            <a:solidFill>
              <a:srgbClr val="A6A6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مستقيم 15"/>
          <p:cNvCxnSpPr/>
          <p:nvPr/>
        </p:nvCxnSpPr>
        <p:spPr>
          <a:xfrm>
            <a:off x="9594326" y="1722783"/>
            <a:ext cx="248" cy="648942"/>
          </a:xfrm>
          <a:prstGeom prst="line">
            <a:avLst/>
          </a:prstGeom>
          <a:ln w="19050">
            <a:solidFill>
              <a:srgbClr val="A6A6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مربع نص 17"/>
          <p:cNvSpPr txBox="1"/>
          <p:nvPr/>
        </p:nvSpPr>
        <p:spPr>
          <a:xfrm>
            <a:off x="8490267" y="2371725"/>
            <a:ext cx="220811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المرآة المستوية </a:t>
            </a:r>
          </a:p>
        </p:txBody>
      </p:sp>
      <p:sp>
        <p:nvSpPr>
          <p:cNvPr id="19" name="مربع نص 18"/>
          <p:cNvSpPr txBox="1"/>
          <p:nvPr/>
        </p:nvSpPr>
        <p:spPr>
          <a:xfrm>
            <a:off x="1518877" y="2371724"/>
            <a:ext cx="220811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المرآة الكروية </a:t>
            </a:r>
          </a:p>
        </p:txBody>
      </p:sp>
      <p:cxnSp>
        <p:nvCxnSpPr>
          <p:cNvPr id="21" name="رابط مستقيم 20"/>
          <p:cNvCxnSpPr/>
          <p:nvPr/>
        </p:nvCxnSpPr>
        <p:spPr>
          <a:xfrm flipH="1" flipV="1">
            <a:off x="8759686" y="2862471"/>
            <a:ext cx="1800000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رابط مستقيم 21"/>
          <p:cNvCxnSpPr/>
          <p:nvPr/>
        </p:nvCxnSpPr>
        <p:spPr>
          <a:xfrm flipH="1" flipV="1">
            <a:off x="1644826" y="2862471"/>
            <a:ext cx="1800000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>
            <a:off x="2622688" y="2858852"/>
            <a:ext cx="248" cy="648942"/>
          </a:xfrm>
          <a:prstGeom prst="line">
            <a:avLst/>
          </a:prstGeom>
          <a:ln w="19050">
            <a:solidFill>
              <a:srgbClr val="A6A6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رابط مستقيم 23"/>
          <p:cNvCxnSpPr/>
          <p:nvPr/>
        </p:nvCxnSpPr>
        <p:spPr>
          <a:xfrm flipH="1">
            <a:off x="957764" y="3507794"/>
            <a:ext cx="1664924" cy="0"/>
          </a:xfrm>
          <a:prstGeom prst="line">
            <a:avLst/>
          </a:prstGeom>
          <a:ln w="19050">
            <a:solidFill>
              <a:srgbClr val="A6A6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رابط مستقيم 25"/>
          <p:cNvCxnSpPr/>
          <p:nvPr/>
        </p:nvCxnSpPr>
        <p:spPr>
          <a:xfrm flipH="1">
            <a:off x="2624338" y="3507794"/>
            <a:ext cx="3908984" cy="0"/>
          </a:xfrm>
          <a:prstGeom prst="line">
            <a:avLst/>
          </a:prstGeom>
          <a:ln w="19050">
            <a:solidFill>
              <a:srgbClr val="A6A6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رابط مستقيم 27"/>
          <p:cNvCxnSpPr/>
          <p:nvPr/>
        </p:nvCxnSpPr>
        <p:spPr>
          <a:xfrm>
            <a:off x="957764" y="3517427"/>
            <a:ext cx="248" cy="648942"/>
          </a:xfrm>
          <a:prstGeom prst="line">
            <a:avLst/>
          </a:prstGeom>
          <a:ln w="19050">
            <a:solidFill>
              <a:srgbClr val="A6A6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رابط مستقيم 28"/>
          <p:cNvCxnSpPr/>
          <p:nvPr/>
        </p:nvCxnSpPr>
        <p:spPr>
          <a:xfrm>
            <a:off x="6533322" y="3517427"/>
            <a:ext cx="248" cy="648942"/>
          </a:xfrm>
          <a:prstGeom prst="line">
            <a:avLst/>
          </a:prstGeom>
          <a:ln w="19050">
            <a:solidFill>
              <a:srgbClr val="A6A6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مربع نص 30"/>
          <p:cNvSpPr txBox="1"/>
          <p:nvPr/>
        </p:nvSpPr>
        <p:spPr>
          <a:xfrm>
            <a:off x="5429263" y="4153117"/>
            <a:ext cx="220811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المرآة المحدبة </a:t>
            </a:r>
          </a:p>
        </p:txBody>
      </p:sp>
      <p:cxnSp>
        <p:nvCxnSpPr>
          <p:cNvPr id="32" name="رابط مستقيم 31"/>
          <p:cNvCxnSpPr/>
          <p:nvPr/>
        </p:nvCxnSpPr>
        <p:spPr>
          <a:xfrm flipH="1" flipV="1">
            <a:off x="5817705" y="4539975"/>
            <a:ext cx="1471247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مربع نص 33"/>
          <p:cNvSpPr txBox="1"/>
          <p:nvPr/>
        </p:nvSpPr>
        <p:spPr>
          <a:xfrm>
            <a:off x="-145772" y="4153117"/>
            <a:ext cx="220811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المرآة المقعرة </a:t>
            </a:r>
          </a:p>
        </p:txBody>
      </p:sp>
      <p:cxnSp>
        <p:nvCxnSpPr>
          <p:cNvPr id="35" name="رابط مستقيم 34"/>
          <p:cNvCxnSpPr/>
          <p:nvPr/>
        </p:nvCxnSpPr>
        <p:spPr>
          <a:xfrm flipH="1" flipV="1">
            <a:off x="242670" y="4539975"/>
            <a:ext cx="1471247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مجموعة 6"/>
          <p:cNvGrpSpPr/>
          <p:nvPr/>
        </p:nvGrpSpPr>
        <p:grpSpPr>
          <a:xfrm>
            <a:off x="5962557" y="4723724"/>
            <a:ext cx="1132451" cy="1242060"/>
            <a:chOff x="5907137" y="4723724"/>
            <a:chExt cx="1132451" cy="1242060"/>
          </a:xfrm>
        </p:grpSpPr>
        <p:sp>
          <p:nvSpPr>
            <p:cNvPr id="36" name="قمر 35"/>
            <p:cNvSpPr/>
            <p:nvPr/>
          </p:nvSpPr>
          <p:spPr>
            <a:xfrm rot="10800000" flipH="1">
              <a:off x="6533322" y="4723724"/>
              <a:ext cx="505865" cy="1242060"/>
            </a:xfrm>
            <a:prstGeom prst="moon">
              <a:avLst>
                <a:gd name="adj" fmla="val 33601"/>
              </a:avLst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tint val="66000"/>
                    <a:satMod val="160000"/>
                  </a:schemeClr>
                </a:gs>
                <a:gs pos="50000">
                  <a:schemeClr val="accent1">
                    <a:lumMod val="60000"/>
                    <a:lumOff val="40000"/>
                    <a:tint val="44500"/>
                    <a:satMod val="160000"/>
                  </a:schemeClr>
                </a:gs>
                <a:gs pos="100000">
                  <a:schemeClr val="accent1">
                    <a:lumMod val="60000"/>
                    <a:lumOff val="40000"/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65" name="مجموعة 64"/>
            <p:cNvGrpSpPr/>
            <p:nvPr/>
          </p:nvGrpSpPr>
          <p:grpSpPr>
            <a:xfrm>
              <a:off x="6690441" y="4774849"/>
              <a:ext cx="349147" cy="1139809"/>
              <a:chOff x="6732797" y="4761825"/>
              <a:chExt cx="349147" cy="1139809"/>
            </a:xfrm>
          </p:grpSpPr>
          <p:cxnSp>
            <p:nvCxnSpPr>
              <p:cNvPr id="38" name="رابط مستقيم 37"/>
              <p:cNvCxnSpPr/>
              <p:nvPr/>
            </p:nvCxnSpPr>
            <p:spPr>
              <a:xfrm>
                <a:off x="6996430" y="4761825"/>
                <a:ext cx="85514" cy="3057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رابط مستقيم 39"/>
              <p:cNvCxnSpPr/>
              <p:nvPr/>
            </p:nvCxnSpPr>
            <p:spPr>
              <a:xfrm>
                <a:off x="6975052" y="4801075"/>
                <a:ext cx="85514" cy="3057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رابط مستقيم 40"/>
              <p:cNvCxnSpPr/>
              <p:nvPr/>
            </p:nvCxnSpPr>
            <p:spPr>
              <a:xfrm>
                <a:off x="6932295" y="4837268"/>
                <a:ext cx="85514" cy="3057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رابط مستقيم 41"/>
              <p:cNvCxnSpPr/>
              <p:nvPr/>
            </p:nvCxnSpPr>
            <p:spPr>
              <a:xfrm>
                <a:off x="6889538" y="4876230"/>
                <a:ext cx="85514" cy="3057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رابط مستقيم 42"/>
              <p:cNvCxnSpPr/>
              <p:nvPr/>
            </p:nvCxnSpPr>
            <p:spPr>
              <a:xfrm>
                <a:off x="6870488" y="4923206"/>
                <a:ext cx="85514" cy="3057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رابط مستقيم 43"/>
              <p:cNvCxnSpPr/>
              <p:nvPr/>
            </p:nvCxnSpPr>
            <p:spPr>
              <a:xfrm>
                <a:off x="6854401" y="4962456"/>
                <a:ext cx="85514" cy="3057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رابط مستقيم 44"/>
              <p:cNvCxnSpPr/>
              <p:nvPr/>
            </p:nvCxnSpPr>
            <p:spPr>
              <a:xfrm>
                <a:off x="6830959" y="5001706"/>
                <a:ext cx="85514" cy="3057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رابط مستقيم 45"/>
              <p:cNvCxnSpPr/>
              <p:nvPr/>
            </p:nvCxnSpPr>
            <p:spPr>
              <a:xfrm>
                <a:off x="6796033" y="5045271"/>
                <a:ext cx="85514" cy="3057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رابط مستقيم 46"/>
              <p:cNvCxnSpPr/>
              <p:nvPr/>
            </p:nvCxnSpPr>
            <p:spPr>
              <a:xfrm>
                <a:off x="6784974" y="5087578"/>
                <a:ext cx="85514" cy="3057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رابط مستقيم 47"/>
              <p:cNvCxnSpPr/>
              <p:nvPr/>
            </p:nvCxnSpPr>
            <p:spPr>
              <a:xfrm>
                <a:off x="6768887" y="5151726"/>
                <a:ext cx="85514" cy="3057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رابط مستقيم 48"/>
              <p:cNvCxnSpPr/>
              <p:nvPr/>
            </p:nvCxnSpPr>
            <p:spPr>
              <a:xfrm>
                <a:off x="6753276" y="5198777"/>
                <a:ext cx="85514" cy="3057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رابط مستقيم 49"/>
              <p:cNvCxnSpPr/>
              <p:nvPr/>
            </p:nvCxnSpPr>
            <p:spPr>
              <a:xfrm>
                <a:off x="6739465" y="5263096"/>
                <a:ext cx="85514" cy="3057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رابط مستقيم 50"/>
              <p:cNvCxnSpPr/>
              <p:nvPr/>
            </p:nvCxnSpPr>
            <p:spPr>
              <a:xfrm flipV="1">
                <a:off x="6732797" y="5327415"/>
                <a:ext cx="98849" cy="219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رابط مستقيم 53"/>
              <p:cNvCxnSpPr/>
              <p:nvPr/>
            </p:nvCxnSpPr>
            <p:spPr>
              <a:xfrm flipV="1">
                <a:off x="6739941" y="5392337"/>
                <a:ext cx="98849" cy="219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رابط مستقيم 54"/>
              <p:cNvCxnSpPr/>
              <p:nvPr/>
            </p:nvCxnSpPr>
            <p:spPr>
              <a:xfrm flipV="1">
                <a:off x="6739465" y="5458228"/>
                <a:ext cx="98849" cy="219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رابط مستقيم 55"/>
              <p:cNvCxnSpPr/>
              <p:nvPr/>
            </p:nvCxnSpPr>
            <p:spPr>
              <a:xfrm flipV="1">
                <a:off x="6746608" y="5522931"/>
                <a:ext cx="98849" cy="219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رابط مستقيم 56"/>
              <p:cNvCxnSpPr/>
              <p:nvPr/>
            </p:nvCxnSpPr>
            <p:spPr>
              <a:xfrm flipV="1">
                <a:off x="6775554" y="5582785"/>
                <a:ext cx="98849" cy="219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رابط مستقيم 57"/>
              <p:cNvCxnSpPr/>
              <p:nvPr/>
            </p:nvCxnSpPr>
            <p:spPr>
              <a:xfrm flipV="1">
                <a:off x="6796032" y="5646714"/>
                <a:ext cx="98849" cy="219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رابط مستقيم 58"/>
              <p:cNvCxnSpPr/>
              <p:nvPr/>
            </p:nvCxnSpPr>
            <p:spPr>
              <a:xfrm flipV="1">
                <a:off x="6821063" y="5710643"/>
                <a:ext cx="98849" cy="219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رابط مستقيم 59"/>
              <p:cNvCxnSpPr/>
              <p:nvPr/>
            </p:nvCxnSpPr>
            <p:spPr>
              <a:xfrm flipV="1">
                <a:off x="6857153" y="5774285"/>
                <a:ext cx="98849" cy="219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رابط مستقيم 60"/>
              <p:cNvCxnSpPr/>
              <p:nvPr/>
            </p:nvCxnSpPr>
            <p:spPr>
              <a:xfrm flipV="1">
                <a:off x="6918960" y="5844840"/>
                <a:ext cx="98849" cy="219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رابط مستقيم 61"/>
              <p:cNvCxnSpPr/>
              <p:nvPr/>
            </p:nvCxnSpPr>
            <p:spPr>
              <a:xfrm flipV="1">
                <a:off x="6975052" y="5901415"/>
                <a:ext cx="98849" cy="219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7" name="رابط كسهم مستقيم 66"/>
            <p:cNvCxnSpPr/>
            <p:nvPr/>
          </p:nvCxnSpPr>
          <p:spPr>
            <a:xfrm>
              <a:off x="5907137" y="5263096"/>
              <a:ext cx="332949" cy="0"/>
            </a:xfrm>
            <a:prstGeom prst="straightConnector1">
              <a:avLst/>
            </a:prstGeom>
            <a:ln w="57150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مجموعة 9"/>
          <p:cNvGrpSpPr/>
          <p:nvPr/>
        </p:nvGrpSpPr>
        <p:grpSpPr>
          <a:xfrm>
            <a:off x="363256" y="4799168"/>
            <a:ext cx="1112650" cy="1242060"/>
            <a:chOff x="155435" y="4799168"/>
            <a:chExt cx="1112650" cy="1242060"/>
          </a:xfrm>
        </p:grpSpPr>
        <p:sp>
          <p:nvSpPr>
            <p:cNvPr id="69" name="قمر 68"/>
            <p:cNvSpPr/>
            <p:nvPr/>
          </p:nvSpPr>
          <p:spPr>
            <a:xfrm rot="10800000">
              <a:off x="661180" y="4799168"/>
              <a:ext cx="505865" cy="1242060"/>
            </a:xfrm>
            <a:prstGeom prst="moon">
              <a:avLst>
                <a:gd name="adj" fmla="val 27642"/>
              </a:avLst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tint val="66000"/>
                    <a:satMod val="160000"/>
                  </a:schemeClr>
                </a:gs>
                <a:gs pos="50000">
                  <a:schemeClr val="accent1">
                    <a:lumMod val="60000"/>
                    <a:lumOff val="40000"/>
                    <a:tint val="44500"/>
                    <a:satMod val="160000"/>
                  </a:schemeClr>
                </a:gs>
                <a:gs pos="100000">
                  <a:schemeClr val="accent1">
                    <a:lumMod val="60000"/>
                    <a:lumOff val="40000"/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71" name="رابط مستقيم 70"/>
            <p:cNvCxnSpPr/>
            <p:nvPr/>
          </p:nvCxnSpPr>
          <p:spPr>
            <a:xfrm flipH="1">
              <a:off x="884224" y="4829588"/>
              <a:ext cx="85514" cy="305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رابط مستقيم 71"/>
            <p:cNvCxnSpPr/>
            <p:nvPr/>
          </p:nvCxnSpPr>
          <p:spPr>
            <a:xfrm flipH="1">
              <a:off x="932479" y="4861536"/>
              <a:ext cx="85514" cy="305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رابط مستقيم 72"/>
            <p:cNvCxnSpPr/>
            <p:nvPr/>
          </p:nvCxnSpPr>
          <p:spPr>
            <a:xfrm flipH="1">
              <a:off x="973702" y="4900786"/>
              <a:ext cx="85514" cy="305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رابط مستقيم 73"/>
            <p:cNvCxnSpPr/>
            <p:nvPr/>
          </p:nvCxnSpPr>
          <p:spPr>
            <a:xfrm flipH="1">
              <a:off x="1008791" y="4940179"/>
              <a:ext cx="85514" cy="305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رابط مستقيم 74"/>
            <p:cNvCxnSpPr/>
            <p:nvPr/>
          </p:nvCxnSpPr>
          <p:spPr>
            <a:xfrm flipH="1">
              <a:off x="1044880" y="4979429"/>
              <a:ext cx="85514" cy="305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رابط مستقيم 75"/>
            <p:cNvCxnSpPr/>
            <p:nvPr/>
          </p:nvCxnSpPr>
          <p:spPr>
            <a:xfrm flipH="1">
              <a:off x="1060967" y="5018679"/>
              <a:ext cx="85514" cy="305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رابط مستقيم 76"/>
            <p:cNvCxnSpPr/>
            <p:nvPr/>
          </p:nvCxnSpPr>
          <p:spPr>
            <a:xfrm flipH="1">
              <a:off x="1084409" y="5057929"/>
              <a:ext cx="85514" cy="305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رابط مستقيم 77"/>
            <p:cNvCxnSpPr/>
            <p:nvPr/>
          </p:nvCxnSpPr>
          <p:spPr>
            <a:xfrm flipH="1">
              <a:off x="1119335" y="5101494"/>
              <a:ext cx="85514" cy="305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رابط مستقيم 78"/>
            <p:cNvCxnSpPr/>
            <p:nvPr/>
          </p:nvCxnSpPr>
          <p:spPr>
            <a:xfrm flipH="1">
              <a:off x="1130394" y="5143801"/>
              <a:ext cx="85514" cy="305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رابط مستقيم 79"/>
            <p:cNvCxnSpPr/>
            <p:nvPr/>
          </p:nvCxnSpPr>
          <p:spPr>
            <a:xfrm flipH="1">
              <a:off x="1146481" y="5207949"/>
              <a:ext cx="85514" cy="305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رابط مستقيم 80"/>
            <p:cNvCxnSpPr/>
            <p:nvPr/>
          </p:nvCxnSpPr>
          <p:spPr>
            <a:xfrm flipH="1">
              <a:off x="1162092" y="5255000"/>
              <a:ext cx="85514" cy="305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رابط مستقيم 81"/>
            <p:cNvCxnSpPr/>
            <p:nvPr/>
          </p:nvCxnSpPr>
          <p:spPr>
            <a:xfrm flipH="1">
              <a:off x="1175903" y="5319319"/>
              <a:ext cx="85514" cy="305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رابط مستقيم 82"/>
            <p:cNvCxnSpPr/>
            <p:nvPr/>
          </p:nvCxnSpPr>
          <p:spPr>
            <a:xfrm flipH="1" flipV="1">
              <a:off x="1169236" y="5383638"/>
              <a:ext cx="98849" cy="219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رابط مستقيم 83"/>
            <p:cNvCxnSpPr/>
            <p:nvPr/>
          </p:nvCxnSpPr>
          <p:spPr>
            <a:xfrm flipH="1" flipV="1">
              <a:off x="1162092" y="5448560"/>
              <a:ext cx="98849" cy="219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رابط مستقيم 84"/>
            <p:cNvCxnSpPr/>
            <p:nvPr/>
          </p:nvCxnSpPr>
          <p:spPr>
            <a:xfrm flipH="1" flipV="1">
              <a:off x="1162568" y="5514451"/>
              <a:ext cx="98849" cy="219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رابط مستقيم 85"/>
            <p:cNvCxnSpPr/>
            <p:nvPr/>
          </p:nvCxnSpPr>
          <p:spPr>
            <a:xfrm flipH="1" flipV="1">
              <a:off x="1155425" y="5579154"/>
              <a:ext cx="98849" cy="219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رابط مستقيم 86"/>
            <p:cNvCxnSpPr/>
            <p:nvPr/>
          </p:nvCxnSpPr>
          <p:spPr>
            <a:xfrm flipH="1" flipV="1">
              <a:off x="1126479" y="5639008"/>
              <a:ext cx="98849" cy="219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رابط مستقيم 87"/>
            <p:cNvCxnSpPr/>
            <p:nvPr/>
          </p:nvCxnSpPr>
          <p:spPr>
            <a:xfrm flipH="1" flipV="1">
              <a:off x="1106001" y="5702937"/>
              <a:ext cx="98849" cy="219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رابط مستقيم 88"/>
            <p:cNvCxnSpPr/>
            <p:nvPr/>
          </p:nvCxnSpPr>
          <p:spPr>
            <a:xfrm flipH="1" flipV="1">
              <a:off x="1080970" y="5766866"/>
              <a:ext cx="98849" cy="219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رابط مستقيم 89"/>
            <p:cNvCxnSpPr/>
            <p:nvPr/>
          </p:nvCxnSpPr>
          <p:spPr>
            <a:xfrm flipH="1" flipV="1">
              <a:off x="1044880" y="5830508"/>
              <a:ext cx="98849" cy="219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رابط مستقيم 90"/>
            <p:cNvCxnSpPr/>
            <p:nvPr/>
          </p:nvCxnSpPr>
          <p:spPr>
            <a:xfrm flipH="1" flipV="1">
              <a:off x="983073" y="5901063"/>
              <a:ext cx="98849" cy="219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رابط مستقيم 91"/>
            <p:cNvCxnSpPr/>
            <p:nvPr/>
          </p:nvCxnSpPr>
          <p:spPr>
            <a:xfrm flipH="1" flipV="1">
              <a:off x="926981" y="5957638"/>
              <a:ext cx="98849" cy="219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رابط كسهم مستقيم 92"/>
            <p:cNvCxnSpPr/>
            <p:nvPr/>
          </p:nvCxnSpPr>
          <p:spPr>
            <a:xfrm>
              <a:off x="155435" y="5348574"/>
              <a:ext cx="332949" cy="0"/>
            </a:xfrm>
            <a:prstGeom prst="straightConnector1">
              <a:avLst/>
            </a:prstGeom>
            <a:ln w="57150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7" name="مستطيل 96"/>
          <p:cNvSpPr/>
          <p:nvPr/>
        </p:nvSpPr>
        <p:spPr>
          <a:xfrm rot="10800000" flipH="1">
            <a:off x="9341393" y="2957947"/>
            <a:ext cx="505865" cy="124206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0" scaled="1"/>
            <a:tileRect/>
          </a:gra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766519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31" grpId="0"/>
      <p:bldP spid="34" grpId="0"/>
      <p:bldP spid="9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قمر 3"/>
          <p:cNvSpPr/>
          <p:nvPr/>
        </p:nvSpPr>
        <p:spPr>
          <a:xfrm flipH="1">
            <a:off x="8763675" y="1282700"/>
            <a:ext cx="505865" cy="4292599"/>
          </a:xfrm>
          <a:prstGeom prst="moon">
            <a:avLst>
              <a:gd name="adj" fmla="val 59884"/>
            </a:avLst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0" scaled="1"/>
            <a:tileRect/>
          </a:gra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/>
          <p:cNvSpPr/>
          <p:nvPr/>
        </p:nvSpPr>
        <p:spPr>
          <a:xfrm>
            <a:off x="8902366" y="3354384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22" name="رابط مستقيم 21"/>
          <p:cNvCxnSpPr/>
          <p:nvPr/>
        </p:nvCxnSpPr>
        <p:spPr>
          <a:xfrm flipH="1">
            <a:off x="3908020" y="1990532"/>
            <a:ext cx="4994349" cy="3427289"/>
          </a:xfrm>
          <a:prstGeom prst="line">
            <a:avLst/>
          </a:prstGeom>
          <a:ln w="38100">
            <a:solidFill>
              <a:srgbClr val="FF4F4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رابط مستقيم 1"/>
          <p:cNvCxnSpPr/>
          <p:nvPr/>
        </p:nvCxnSpPr>
        <p:spPr>
          <a:xfrm flipH="1">
            <a:off x="0" y="3432547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رابط مستقيم 35"/>
          <p:cNvCxnSpPr/>
          <p:nvPr/>
        </p:nvCxnSpPr>
        <p:spPr>
          <a:xfrm flipV="1">
            <a:off x="5368994" y="1984816"/>
            <a:ext cx="3609572" cy="5716"/>
          </a:xfrm>
          <a:prstGeom prst="line">
            <a:avLst/>
          </a:prstGeom>
          <a:ln w="38100">
            <a:solidFill>
              <a:srgbClr val="FF4F4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مجموعة 36"/>
          <p:cNvGrpSpPr/>
          <p:nvPr/>
        </p:nvGrpSpPr>
        <p:grpSpPr>
          <a:xfrm>
            <a:off x="-144378" y="5680623"/>
            <a:ext cx="12320336" cy="2532932"/>
            <a:chOff x="74488" y="0"/>
            <a:chExt cx="7546976" cy="1875196"/>
          </a:xfrm>
        </p:grpSpPr>
        <p:sp>
          <p:nvSpPr>
            <p:cNvPr id="38" name="مثلث متساوي الساقين 37"/>
            <p:cNvSpPr/>
            <p:nvPr/>
          </p:nvSpPr>
          <p:spPr>
            <a:xfrm rot="16200000">
              <a:off x="2910379" y="-2835890"/>
              <a:ext cx="1875196" cy="7546975"/>
            </a:xfrm>
            <a:prstGeom prst="triangle">
              <a:avLst>
                <a:gd name="adj" fmla="val 0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ar-SA"/>
            </a:p>
          </p:txBody>
        </p:sp>
        <p:sp>
          <p:nvSpPr>
            <p:cNvPr id="40" name="مثلث متساوي الساقين 39"/>
            <p:cNvSpPr/>
            <p:nvPr/>
          </p:nvSpPr>
          <p:spPr>
            <a:xfrm rot="5400000" flipH="1">
              <a:off x="3043861" y="-2702407"/>
              <a:ext cx="1608229" cy="7546975"/>
            </a:xfrm>
            <a:prstGeom prst="triangle">
              <a:avLst>
                <a:gd name="adj" fmla="val 0"/>
              </a:avLst>
            </a:prstGeom>
            <a:solidFill>
              <a:schemeClr val="bg1">
                <a:lumMod val="65000"/>
              </a:schemeClr>
            </a:solidFill>
            <a:ln w="155575">
              <a:solidFill>
                <a:srgbClr val="E7E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ar-SA"/>
            </a:p>
          </p:txBody>
        </p:sp>
      </p:grpSp>
      <p:grpSp>
        <p:nvGrpSpPr>
          <p:cNvPr id="73" name="مجموعة 72"/>
          <p:cNvGrpSpPr/>
          <p:nvPr/>
        </p:nvGrpSpPr>
        <p:grpSpPr>
          <a:xfrm>
            <a:off x="2750669" y="3429000"/>
            <a:ext cx="1162114" cy="1988821"/>
            <a:chOff x="2750669" y="3429000"/>
            <a:chExt cx="1162114" cy="1988821"/>
          </a:xfrm>
        </p:grpSpPr>
        <p:sp>
          <p:nvSpPr>
            <p:cNvPr id="70" name="مربع نص 69"/>
            <p:cNvSpPr txBox="1"/>
            <p:nvPr/>
          </p:nvSpPr>
          <p:spPr>
            <a:xfrm>
              <a:off x="2750669" y="4234934"/>
              <a:ext cx="1157351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b="1" dirty="0"/>
                <a:t>الصورة</a:t>
              </a:r>
            </a:p>
          </p:txBody>
        </p:sp>
        <p:cxnSp>
          <p:nvCxnSpPr>
            <p:cNvPr id="43" name="رابط كسهم مستقيم 42"/>
            <p:cNvCxnSpPr/>
            <p:nvPr/>
          </p:nvCxnSpPr>
          <p:spPr>
            <a:xfrm flipH="1">
              <a:off x="3912783" y="3429000"/>
              <a:ext cx="0" cy="1988821"/>
            </a:xfrm>
            <a:prstGeom prst="straightConnector1">
              <a:avLst/>
            </a:prstGeom>
            <a:ln w="76200">
              <a:solidFill>
                <a:srgbClr val="C7A1E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مجموعة 71"/>
          <p:cNvGrpSpPr/>
          <p:nvPr/>
        </p:nvGrpSpPr>
        <p:grpSpPr>
          <a:xfrm>
            <a:off x="4135444" y="1990532"/>
            <a:ext cx="1233550" cy="1440000"/>
            <a:chOff x="4135444" y="1990532"/>
            <a:chExt cx="1233550" cy="1440000"/>
          </a:xfrm>
        </p:grpSpPr>
        <p:sp>
          <p:nvSpPr>
            <p:cNvPr id="69" name="مربع نص 68"/>
            <p:cNvSpPr txBox="1"/>
            <p:nvPr/>
          </p:nvSpPr>
          <p:spPr>
            <a:xfrm>
              <a:off x="4135444" y="2392287"/>
              <a:ext cx="1157351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b="1" dirty="0"/>
                <a:t>الجسم</a:t>
              </a:r>
            </a:p>
          </p:txBody>
        </p:sp>
        <p:cxnSp>
          <p:nvCxnSpPr>
            <p:cNvPr id="35" name="رابط كسهم مستقيم 34"/>
            <p:cNvCxnSpPr/>
            <p:nvPr/>
          </p:nvCxnSpPr>
          <p:spPr>
            <a:xfrm flipH="1" flipV="1">
              <a:off x="5368994" y="1990532"/>
              <a:ext cx="0" cy="1440000"/>
            </a:xfrm>
            <a:prstGeom prst="straightConnector1">
              <a:avLst/>
            </a:prstGeom>
            <a:ln w="762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5" name="رابط مستقيم 54"/>
          <p:cNvCxnSpPr/>
          <p:nvPr/>
        </p:nvCxnSpPr>
        <p:spPr>
          <a:xfrm flipH="1">
            <a:off x="3908020" y="5417821"/>
            <a:ext cx="4902909" cy="0"/>
          </a:xfrm>
          <a:prstGeom prst="line">
            <a:avLst/>
          </a:prstGeom>
          <a:ln w="38100">
            <a:solidFill>
              <a:srgbClr val="FF4F4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رابط مستقيم 55"/>
          <p:cNvCxnSpPr/>
          <p:nvPr/>
        </p:nvCxnSpPr>
        <p:spPr>
          <a:xfrm>
            <a:off x="5381393" y="1987674"/>
            <a:ext cx="3444774" cy="3422526"/>
          </a:xfrm>
          <a:prstGeom prst="line">
            <a:avLst/>
          </a:prstGeom>
          <a:ln w="38100">
            <a:solidFill>
              <a:srgbClr val="FF4F4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مجموعة 51"/>
          <p:cNvGrpSpPr/>
          <p:nvPr/>
        </p:nvGrpSpPr>
        <p:grpSpPr>
          <a:xfrm>
            <a:off x="6583652" y="3354384"/>
            <a:ext cx="465472" cy="483128"/>
            <a:chOff x="6583652" y="3354384"/>
            <a:chExt cx="465472" cy="483128"/>
          </a:xfrm>
        </p:grpSpPr>
        <p:sp>
          <p:nvSpPr>
            <p:cNvPr id="32" name="مربع نص 31"/>
            <p:cNvSpPr txBox="1"/>
            <p:nvPr/>
          </p:nvSpPr>
          <p:spPr>
            <a:xfrm>
              <a:off x="6583652" y="3468180"/>
              <a:ext cx="46547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b="1" dirty="0">
                  <a:latin typeface="Tw Cen MT" panose="020B0602020104020603" pitchFamily="34" charset="0"/>
                </a:rPr>
                <a:t>F</a:t>
              </a:r>
              <a:endParaRPr lang="ar-SA" b="1" dirty="0">
                <a:latin typeface="Tw Cen MT" panose="020B0602020104020603" pitchFamily="34" charset="0"/>
              </a:endParaRPr>
            </a:p>
          </p:txBody>
        </p:sp>
        <p:sp>
          <p:nvSpPr>
            <p:cNvPr id="33" name="شكل بيضاوي 32"/>
            <p:cNvSpPr/>
            <p:nvPr/>
          </p:nvSpPr>
          <p:spPr>
            <a:xfrm>
              <a:off x="6740188" y="3354384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3" name="مجموعة 52"/>
          <p:cNvGrpSpPr/>
          <p:nvPr/>
        </p:nvGrpSpPr>
        <p:grpSpPr>
          <a:xfrm>
            <a:off x="4420246" y="3353076"/>
            <a:ext cx="465472" cy="479667"/>
            <a:chOff x="4420246" y="3353076"/>
            <a:chExt cx="465472" cy="479667"/>
          </a:xfrm>
        </p:grpSpPr>
        <p:sp>
          <p:nvSpPr>
            <p:cNvPr id="34" name="شكل بيضاوي 33"/>
            <p:cNvSpPr/>
            <p:nvPr/>
          </p:nvSpPr>
          <p:spPr>
            <a:xfrm>
              <a:off x="4576782" y="3353076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1" name="مربع نص 30"/>
            <p:cNvSpPr txBox="1"/>
            <p:nvPr/>
          </p:nvSpPr>
          <p:spPr>
            <a:xfrm>
              <a:off x="4420246" y="3463411"/>
              <a:ext cx="46547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b="1" dirty="0">
                  <a:latin typeface="Tw Cen MT" panose="020B0602020104020603" pitchFamily="34" charset="0"/>
                </a:rPr>
                <a:t>2F</a:t>
              </a:r>
              <a:endParaRPr lang="ar-SA" b="1" dirty="0">
                <a:latin typeface="Tw Cen MT" panose="020B0602020104020603" pitchFamily="34" charset="0"/>
              </a:endParaRPr>
            </a:p>
          </p:txBody>
        </p:sp>
      </p:grpSp>
      <p:sp>
        <p:nvSpPr>
          <p:cNvPr id="74" name="مربع نص 73"/>
          <p:cNvSpPr txBox="1"/>
          <p:nvPr/>
        </p:nvSpPr>
        <p:spPr>
          <a:xfrm>
            <a:off x="3607851" y="972"/>
            <a:ext cx="5002305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الرسم الهندسي</a:t>
            </a:r>
          </a:p>
        </p:txBody>
      </p:sp>
      <p:cxnSp>
        <p:nvCxnSpPr>
          <p:cNvPr id="75" name="رابط مستقيم 74"/>
          <p:cNvCxnSpPr/>
          <p:nvPr/>
        </p:nvCxnSpPr>
        <p:spPr>
          <a:xfrm flipH="1">
            <a:off x="4171044" y="913157"/>
            <a:ext cx="3762375" cy="0"/>
          </a:xfrm>
          <a:prstGeom prst="line">
            <a:avLst/>
          </a:prstGeom>
          <a:ln w="444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2525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قمر 28"/>
          <p:cNvSpPr/>
          <p:nvPr/>
        </p:nvSpPr>
        <p:spPr>
          <a:xfrm flipH="1">
            <a:off x="8763675" y="1282700"/>
            <a:ext cx="505865" cy="4292599"/>
          </a:xfrm>
          <a:prstGeom prst="moon">
            <a:avLst>
              <a:gd name="adj" fmla="val 59884"/>
            </a:avLst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0" scaled="1"/>
            <a:tileRect/>
          </a:gra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/>
          <p:cNvSpPr/>
          <p:nvPr/>
        </p:nvSpPr>
        <p:spPr>
          <a:xfrm>
            <a:off x="8902366" y="3354384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22" name="رابط مستقيم 21"/>
          <p:cNvCxnSpPr/>
          <p:nvPr/>
        </p:nvCxnSpPr>
        <p:spPr>
          <a:xfrm flipH="1">
            <a:off x="4652521" y="1996427"/>
            <a:ext cx="4326045" cy="2872807"/>
          </a:xfrm>
          <a:prstGeom prst="line">
            <a:avLst/>
          </a:prstGeom>
          <a:ln w="38100">
            <a:solidFill>
              <a:srgbClr val="FF4F4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مستقيم 13" hidden="1"/>
          <p:cNvCxnSpPr/>
          <p:nvPr/>
        </p:nvCxnSpPr>
        <p:spPr>
          <a:xfrm>
            <a:off x="8976185" y="1999718"/>
            <a:ext cx="0" cy="284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رابط مستقيم 1"/>
          <p:cNvCxnSpPr/>
          <p:nvPr/>
        </p:nvCxnSpPr>
        <p:spPr>
          <a:xfrm flipH="1">
            <a:off x="0" y="3432547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رابط مستقيم 35"/>
          <p:cNvCxnSpPr/>
          <p:nvPr/>
        </p:nvCxnSpPr>
        <p:spPr>
          <a:xfrm>
            <a:off x="4652520" y="1988762"/>
            <a:ext cx="4326046" cy="236"/>
          </a:xfrm>
          <a:prstGeom prst="line">
            <a:avLst/>
          </a:prstGeom>
          <a:ln w="38100">
            <a:solidFill>
              <a:srgbClr val="FF4F4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مجموعة 36"/>
          <p:cNvGrpSpPr/>
          <p:nvPr/>
        </p:nvGrpSpPr>
        <p:grpSpPr>
          <a:xfrm>
            <a:off x="-144378" y="5680623"/>
            <a:ext cx="12320336" cy="2532932"/>
            <a:chOff x="74488" y="0"/>
            <a:chExt cx="7546976" cy="1875196"/>
          </a:xfrm>
        </p:grpSpPr>
        <p:sp>
          <p:nvSpPr>
            <p:cNvPr id="38" name="مثلث متساوي الساقين 37"/>
            <p:cNvSpPr/>
            <p:nvPr/>
          </p:nvSpPr>
          <p:spPr>
            <a:xfrm rot="16200000">
              <a:off x="2910379" y="-2835890"/>
              <a:ext cx="1875196" cy="7546975"/>
            </a:xfrm>
            <a:prstGeom prst="triangle">
              <a:avLst>
                <a:gd name="adj" fmla="val 0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ar-SA"/>
            </a:p>
          </p:txBody>
        </p:sp>
        <p:sp>
          <p:nvSpPr>
            <p:cNvPr id="40" name="مثلث متساوي الساقين 39"/>
            <p:cNvSpPr/>
            <p:nvPr/>
          </p:nvSpPr>
          <p:spPr>
            <a:xfrm rot="5400000" flipH="1">
              <a:off x="3043861" y="-2702407"/>
              <a:ext cx="1608229" cy="7546975"/>
            </a:xfrm>
            <a:prstGeom prst="triangle">
              <a:avLst>
                <a:gd name="adj" fmla="val 0"/>
              </a:avLst>
            </a:prstGeom>
            <a:solidFill>
              <a:schemeClr val="bg1">
                <a:lumMod val="65000"/>
              </a:schemeClr>
            </a:solidFill>
            <a:ln w="155575">
              <a:solidFill>
                <a:srgbClr val="E7E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ar-SA"/>
            </a:p>
          </p:txBody>
        </p:sp>
      </p:grpSp>
      <p:grpSp>
        <p:nvGrpSpPr>
          <p:cNvPr id="61" name="مجموعة 60"/>
          <p:cNvGrpSpPr/>
          <p:nvPr/>
        </p:nvGrpSpPr>
        <p:grpSpPr>
          <a:xfrm>
            <a:off x="3493721" y="3429234"/>
            <a:ext cx="1162093" cy="1440000"/>
            <a:chOff x="3493721" y="3429234"/>
            <a:chExt cx="1162093" cy="1440000"/>
          </a:xfrm>
        </p:grpSpPr>
        <p:sp>
          <p:nvSpPr>
            <p:cNvPr id="70" name="مربع نص 69"/>
            <p:cNvSpPr txBox="1"/>
            <p:nvPr/>
          </p:nvSpPr>
          <p:spPr>
            <a:xfrm>
              <a:off x="3493721" y="3955196"/>
              <a:ext cx="1157351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b="1" dirty="0"/>
                <a:t>الصورة</a:t>
              </a:r>
            </a:p>
          </p:txBody>
        </p:sp>
        <p:cxnSp>
          <p:nvCxnSpPr>
            <p:cNvPr id="43" name="رابط كسهم مستقيم 42"/>
            <p:cNvCxnSpPr/>
            <p:nvPr/>
          </p:nvCxnSpPr>
          <p:spPr>
            <a:xfrm rot="10800000" flipH="1" flipV="1">
              <a:off x="4655814" y="3429234"/>
              <a:ext cx="0" cy="1440000"/>
            </a:xfrm>
            <a:prstGeom prst="straightConnector1">
              <a:avLst/>
            </a:prstGeom>
            <a:ln w="76200">
              <a:solidFill>
                <a:srgbClr val="C7A1E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مجموعة 59"/>
          <p:cNvGrpSpPr/>
          <p:nvPr/>
        </p:nvGrpSpPr>
        <p:grpSpPr>
          <a:xfrm>
            <a:off x="3466932" y="1988998"/>
            <a:ext cx="1188425" cy="1440000"/>
            <a:chOff x="3466932" y="1988998"/>
            <a:chExt cx="1188425" cy="1440000"/>
          </a:xfrm>
        </p:grpSpPr>
        <p:sp>
          <p:nvSpPr>
            <p:cNvPr id="69" name="مربع نص 68"/>
            <p:cNvSpPr txBox="1"/>
            <p:nvPr/>
          </p:nvSpPr>
          <p:spPr>
            <a:xfrm>
              <a:off x="3466932" y="2486253"/>
              <a:ext cx="1157351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b="1" dirty="0"/>
                <a:t>الجسم</a:t>
              </a:r>
            </a:p>
          </p:txBody>
        </p:sp>
        <p:cxnSp>
          <p:nvCxnSpPr>
            <p:cNvPr id="35" name="رابط كسهم مستقيم 34"/>
            <p:cNvCxnSpPr/>
            <p:nvPr/>
          </p:nvCxnSpPr>
          <p:spPr>
            <a:xfrm flipH="1" flipV="1">
              <a:off x="4655357" y="1988998"/>
              <a:ext cx="0" cy="1440000"/>
            </a:xfrm>
            <a:prstGeom prst="straightConnector1">
              <a:avLst/>
            </a:prstGeom>
            <a:ln w="762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5" name="رابط مستقيم 54"/>
          <p:cNvCxnSpPr/>
          <p:nvPr/>
        </p:nvCxnSpPr>
        <p:spPr>
          <a:xfrm flipH="1">
            <a:off x="4652520" y="4868668"/>
            <a:ext cx="4326046" cy="236"/>
          </a:xfrm>
          <a:prstGeom prst="line">
            <a:avLst/>
          </a:prstGeom>
          <a:ln w="38100">
            <a:solidFill>
              <a:srgbClr val="FF4F4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رابط مستقيم 55"/>
          <p:cNvCxnSpPr/>
          <p:nvPr/>
        </p:nvCxnSpPr>
        <p:spPr>
          <a:xfrm>
            <a:off x="4651555" y="1988762"/>
            <a:ext cx="4326045" cy="2872807"/>
          </a:xfrm>
          <a:prstGeom prst="line">
            <a:avLst/>
          </a:prstGeom>
          <a:ln w="38100">
            <a:solidFill>
              <a:srgbClr val="FF4F4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مجموعة 51"/>
          <p:cNvGrpSpPr/>
          <p:nvPr/>
        </p:nvGrpSpPr>
        <p:grpSpPr>
          <a:xfrm>
            <a:off x="6583652" y="3354384"/>
            <a:ext cx="465472" cy="483128"/>
            <a:chOff x="6583652" y="3354384"/>
            <a:chExt cx="465472" cy="483128"/>
          </a:xfrm>
        </p:grpSpPr>
        <p:sp>
          <p:nvSpPr>
            <p:cNvPr id="32" name="مربع نص 31"/>
            <p:cNvSpPr txBox="1"/>
            <p:nvPr/>
          </p:nvSpPr>
          <p:spPr>
            <a:xfrm>
              <a:off x="6583652" y="3468180"/>
              <a:ext cx="46547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b="1" dirty="0">
                  <a:latin typeface="Tw Cen MT" panose="020B0602020104020603" pitchFamily="34" charset="0"/>
                </a:rPr>
                <a:t>F</a:t>
              </a:r>
              <a:endParaRPr lang="ar-SA" b="1" dirty="0">
                <a:latin typeface="Tw Cen MT" panose="020B0602020104020603" pitchFamily="34" charset="0"/>
              </a:endParaRPr>
            </a:p>
          </p:txBody>
        </p:sp>
        <p:sp>
          <p:nvSpPr>
            <p:cNvPr id="33" name="شكل بيضاوي 32"/>
            <p:cNvSpPr/>
            <p:nvPr/>
          </p:nvSpPr>
          <p:spPr>
            <a:xfrm>
              <a:off x="6740188" y="3354384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3" name="مجموعة 52"/>
          <p:cNvGrpSpPr/>
          <p:nvPr/>
        </p:nvGrpSpPr>
        <p:grpSpPr>
          <a:xfrm>
            <a:off x="4420246" y="3353076"/>
            <a:ext cx="465472" cy="479667"/>
            <a:chOff x="4420246" y="3353076"/>
            <a:chExt cx="465472" cy="479667"/>
          </a:xfrm>
        </p:grpSpPr>
        <p:sp>
          <p:nvSpPr>
            <p:cNvPr id="34" name="شكل بيضاوي 33"/>
            <p:cNvSpPr/>
            <p:nvPr/>
          </p:nvSpPr>
          <p:spPr>
            <a:xfrm>
              <a:off x="4576782" y="3353076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1" name="مربع نص 30"/>
            <p:cNvSpPr txBox="1"/>
            <p:nvPr/>
          </p:nvSpPr>
          <p:spPr>
            <a:xfrm>
              <a:off x="4420246" y="3463411"/>
              <a:ext cx="46547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b="1" dirty="0">
                  <a:latin typeface="Tw Cen MT" panose="020B0602020104020603" pitchFamily="34" charset="0"/>
                </a:rPr>
                <a:t>2F</a:t>
              </a:r>
              <a:endParaRPr lang="ar-SA" b="1" dirty="0">
                <a:latin typeface="Tw Cen MT" panose="020B0602020104020603" pitchFamily="34" charset="0"/>
              </a:endParaRPr>
            </a:p>
          </p:txBody>
        </p:sp>
      </p:grpSp>
      <p:sp>
        <p:nvSpPr>
          <p:cNvPr id="30" name="مربع نص 29"/>
          <p:cNvSpPr txBox="1"/>
          <p:nvPr/>
        </p:nvSpPr>
        <p:spPr>
          <a:xfrm>
            <a:off x="3607851" y="972"/>
            <a:ext cx="5002305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الرسم الهندسي</a:t>
            </a:r>
          </a:p>
        </p:txBody>
      </p:sp>
      <p:cxnSp>
        <p:nvCxnSpPr>
          <p:cNvPr id="39" name="رابط مستقيم 38"/>
          <p:cNvCxnSpPr/>
          <p:nvPr/>
        </p:nvCxnSpPr>
        <p:spPr>
          <a:xfrm flipH="1">
            <a:off x="4171044" y="913157"/>
            <a:ext cx="3762375" cy="0"/>
          </a:xfrm>
          <a:prstGeom prst="line">
            <a:avLst/>
          </a:prstGeom>
          <a:ln w="444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50151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رابط مستقيم 75"/>
          <p:cNvCxnSpPr>
            <a:stCxn id="33" idx="3"/>
          </p:cNvCxnSpPr>
          <p:nvPr/>
        </p:nvCxnSpPr>
        <p:spPr>
          <a:xfrm flipV="1">
            <a:off x="6042118" y="1438968"/>
            <a:ext cx="2821130" cy="2044190"/>
          </a:xfrm>
          <a:prstGeom prst="line">
            <a:avLst/>
          </a:prstGeom>
          <a:ln w="38100">
            <a:solidFill>
              <a:srgbClr val="FF4F4F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" name="مجموعة 111"/>
          <p:cNvGrpSpPr/>
          <p:nvPr/>
        </p:nvGrpSpPr>
        <p:grpSpPr>
          <a:xfrm>
            <a:off x="8763675" y="1282700"/>
            <a:ext cx="505865" cy="4292599"/>
            <a:chOff x="8763675" y="1282700"/>
            <a:chExt cx="505865" cy="4292599"/>
          </a:xfrm>
        </p:grpSpPr>
        <p:sp>
          <p:nvSpPr>
            <p:cNvPr id="28" name="قمر 27"/>
            <p:cNvSpPr/>
            <p:nvPr/>
          </p:nvSpPr>
          <p:spPr>
            <a:xfrm flipH="1">
              <a:off x="8763675" y="1282700"/>
              <a:ext cx="505865" cy="4292599"/>
            </a:xfrm>
            <a:prstGeom prst="moon">
              <a:avLst>
                <a:gd name="adj" fmla="val 59884"/>
              </a:avLst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tint val="66000"/>
                    <a:satMod val="160000"/>
                  </a:schemeClr>
                </a:gs>
                <a:gs pos="50000">
                  <a:schemeClr val="accent1">
                    <a:lumMod val="60000"/>
                    <a:lumOff val="40000"/>
                    <a:tint val="44500"/>
                    <a:satMod val="160000"/>
                  </a:schemeClr>
                </a:gs>
                <a:gs pos="100000">
                  <a:schemeClr val="accent1">
                    <a:lumMod val="60000"/>
                    <a:lumOff val="40000"/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3" name="شكل بيضاوي 12"/>
            <p:cNvSpPr/>
            <p:nvPr/>
          </p:nvSpPr>
          <p:spPr>
            <a:xfrm>
              <a:off x="8902366" y="3354384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cxnSp>
        <p:nvCxnSpPr>
          <p:cNvPr id="22" name="رابط مستقيم 21"/>
          <p:cNvCxnSpPr/>
          <p:nvPr/>
        </p:nvCxnSpPr>
        <p:spPr>
          <a:xfrm flipH="1">
            <a:off x="4171044" y="2349500"/>
            <a:ext cx="4807524" cy="1783481"/>
          </a:xfrm>
          <a:prstGeom prst="line">
            <a:avLst/>
          </a:prstGeom>
          <a:ln w="38100">
            <a:solidFill>
              <a:srgbClr val="FF4F4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رابط مستقيم 1"/>
          <p:cNvCxnSpPr/>
          <p:nvPr/>
        </p:nvCxnSpPr>
        <p:spPr>
          <a:xfrm flipH="1">
            <a:off x="0" y="3432547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رابط مستقيم 35"/>
          <p:cNvCxnSpPr/>
          <p:nvPr/>
        </p:nvCxnSpPr>
        <p:spPr>
          <a:xfrm>
            <a:off x="7535863" y="2349500"/>
            <a:ext cx="1440000" cy="0"/>
          </a:xfrm>
          <a:prstGeom prst="line">
            <a:avLst/>
          </a:prstGeom>
          <a:ln w="38100">
            <a:solidFill>
              <a:srgbClr val="FF4F4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مجموعة 36"/>
          <p:cNvGrpSpPr/>
          <p:nvPr/>
        </p:nvGrpSpPr>
        <p:grpSpPr>
          <a:xfrm>
            <a:off x="-144378" y="5680623"/>
            <a:ext cx="12320336" cy="2532932"/>
            <a:chOff x="74488" y="0"/>
            <a:chExt cx="7546976" cy="1875196"/>
          </a:xfrm>
        </p:grpSpPr>
        <p:sp>
          <p:nvSpPr>
            <p:cNvPr id="38" name="مثلث متساوي الساقين 37"/>
            <p:cNvSpPr/>
            <p:nvPr/>
          </p:nvSpPr>
          <p:spPr>
            <a:xfrm rot="16200000">
              <a:off x="2910379" y="-2835890"/>
              <a:ext cx="1875196" cy="7546975"/>
            </a:xfrm>
            <a:prstGeom prst="triangle">
              <a:avLst>
                <a:gd name="adj" fmla="val 0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ar-SA"/>
            </a:p>
          </p:txBody>
        </p:sp>
        <p:sp>
          <p:nvSpPr>
            <p:cNvPr id="40" name="مثلث متساوي الساقين 39"/>
            <p:cNvSpPr/>
            <p:nvPr/>
          </p:nvSpPr>
          <p:spPr>
            <a:xfrm rot="5400000" flipH="1">
              <a:off x="3043861" y="-2702407"/>
              <a:ext cx="1608229" cy="7546975"/>
            </a:xfrm>
            <a:prstGeom prst="triangle">
              <a:avLst>
                <a:gd name="adj" fmla="val 0"/>
              </a:avLst>
            </a:prstGeom>
            <a:solidFill>
              <a:schemeClr val="bg1">
                <a:lumMod val="65000"/>
              </a:schemeClr>
            </a:solidFill>
            <a:ln w="155575">
              <a:solidFill>
                <a:srgbClr val="E7E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ar-SA"/>
            </a:p>
          </p:txBody>
        </p:sp>
      </p:grpSp>
      <p:cxnSp>
        <p:nvCxnSpPr>
          <p:cNvPr id="55" name="رابط مستقيم 54"/>
          <p:cNvCxnSpPr/>
          <p:nvPr/>
        </p:nvCxnSpPr>
        <p:spPr>
          <a:xfrm flipH="1">
            <a:off x="4536295" y="1454327"/>
            <a:ext cx="4326046" cy="236"/>
          </a:xfrm>
          <a:prstGeom prst="line">
            <a:avLst/>
          </a:prstGeom>
          <a:ln w="38100">
            <a:solidFill>
              <a:srgbClr val="FF4F4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مجموعة 51"/>
          <p:cNvGrpSpPr/>
          <p:nvPr/>
        </p:nvGrpSpPr>
        <p:grpSpPr>
          <a:xfrm>
            <a:off x="5863264" y="3353076"/>
            <a:ext cx="465472" cy="483128"/>
            <a:chOff x="6583652" y="3354384"/>
            <a:chExt cx="465472" cy="483128"/>
          </a:xfrm>
        </p:grpSpPr>
        <p:sp>
          <p:nvSpPr>
            <p:cNvPr id="32" name="مربع نص 31"/>
            <p:cNvSpPr txBox="1"/>
            <p:nvPr/>
          </p:nvSpPr>
          <p:spPr>
            <a:xfrm>
              <a:off x="6583652" y="3468180"/>
              <a:ext cx="46547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b="1" dirty="0">
                  <a:latin typeface="Tw Cen MT" panose="020B0602020104020603" pitchFamily="34" charset="0"/>
                </a:rPr>
                <a:t>F</a:t>
              </a:r>
              <a:endParaRPr lang="ar-SA" b="1" dirty="0">
                <a:latin typeface="Tw Cen MT" panose="020B0602020104020603" pitchFamily="34" charset="0"/>
              </a:endParaRPr>
            </a:p>
          </p:txBody>
        </p:sp>
        <p:sp>
          <p:nvSpPr>
            <p:cNvPr id="33" name="شكل بيضاوي 32"/>
            <p:cNvSpPr/>
            <p:nvPr/>
          </p:nvSpPr>
          <p:spPr>
            <a:xfrm>
              <a:off x="6740188" y="3354384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7" name="مربع نص 56"/>
          <p:cNvSpPr txBox="1"/>
          <p:nvPr/>
        </p:nvSpPr>
        <p:spPr>
          <a:xfrm>
            <a:off x="3607851" y="972"/>
            <a:ext cx="5002305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الرسم الهندسي</a:t>
            </a:r>
          </a:p>
        </p:txBody>
      </p:sp>
      <p:cxnSp>
        <p:nvCxnSpPr>
          <p:cNvPr id="59" name="رابط مستقيم 58"/>
          <p:cNvCxnSpPr/>
          <p:nvPr/>
        </p:nvCxnSpPr>
        <p:spPr>
          <a:xfrm flipH="1">
            <a:off x="4171044" y="913157"/>
            <a:ext cx="3762375" cy="0"/>
          </a:xfrm>
          <a:prstGeom prst="line">
            <a:avLst/>
          </a:prstGeom>
          <a:ln w="444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رابط مستقيم 55"/>
          <p:cNvCxnSpPr/>
          <p:nvPr/>
        </p:nvCxnSpPr>
        <p:spPr>
          <a:xfrm flipV="1">
            <a:off x="7535863" y="1435420"/>
            <a:ext cx="1326478" cy="962499"/>
          </a:xfrm>
          <a:prstGeom prst="line">
            <a:avLst/>
          </a:prstGeom>
          <a:ln w="38100">
            <a:solidFill>
              <a:srgbClr val="FF4F4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3" name="مجموعة 112"/>
          <p:cNvGrpSpPr/>
          <p:nvPr/>
        </p:nvGrpSpPr>
        <p:grpSpPr>
          <a:xfrm>
            <a:off x="7155543" y="2349500"/>
            <a:ext cx="634660" cy="1547641"/>
            <a:chOff x="7155543" y="2349500"/>
            <a:chExt cx="634660" cy="1547641"/>
          </a:xfrm>
        </p:grpSpPr>
        <p:sp>
          <p:nvSpPr>
            <p:cNvPr id="69" name="مربع نص 68"/>
            <p:cNvSpPr txBox="1"/>
            <p:nvPr/>
          </p:nvSpPr>
          <p:spPr>
            <a:xfrm>
              <a:off x="7155543" y="3527809"/>
              <a:ext cx="63466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b="1" dirty="0"/>
                <a:t>الجسم</a:t>
              </a:r>
            </a:p>
          </p:txBody>
        </p:sp>
        <p:cxnSp>
          <p:nvCxnSpPr>
            <p:cNvPr id="35" name="رابط كسهم مستقيم 34"/>
            <p:cNvCxnSpPr/>
            <p:nvPr/>
          </p:nvCxnSpPr>
          <p:spPr>
            <a:xfrm flipV="1">
              <a:off x="7535863" y="2349500"/>
              <a:ext cx="0" cy="1079499"/>
            </a:xfrm>
            <a:prstGeom prst="straightConnector1">
              <a:avLst/>
            </a:prstGeom>
            <a:ln w="762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1" name="رابط مستقيم 40"/>
          <p:cNvCxnSpPr/>
          <p:nvPr/>
        </p:nvCxnSpPr>
        <p:spPr>
          <a:xfrm>
            <a:off x="7070602" y="1454326"/>
            <a:ext cx="4326046" cy="236"/>
          </a:xfrm>
          <a:prstGeom prst="line">
            <a:avLst/>
          </a:prstGeom>
          <a:ln w="38100">
            <a:solidFill>
              <a:srgbClr val="FF4F4F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رابط مستقيم 100"/>
          <p:cNvCxnSpPr/>
          <p:nvPr/>
        </p:nvCxnSpPr>
        <p:spPr>
          <a:xfrm flipV="1">
            <a:off x="6858000" y="1454326"/>
            <a:ext cx="4540250" cy="1685695"/>
          </a:xfrm>
          <a:prstGeom prst="line">
            <a:avLst/>
          </a:prstGeom>
          <a:ln w="38100">
            <a:solidFill>
              <a:srgbClr val="FF4F4F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4" name="مجموعة 113"/>
          <p:cNvGrpSpPr/>
          <p:nvPr/>
        </p:nvGrpSpPr>
        <p:grpSpPr>
          <a:xfrm>
            <a:off x="10369881" y="1435420"/>
            <a:ext cx="1157351" cy="2461721"/>
            <a:chOff x="10369881" y="1435420"/>
            <a:chExt cx="1157351" cy="2461721"/>
          </a:xfrm>
        </p:grpSpPr>
        <p:sp>
          <p:nvSpPr>
            <p:cNvPr id="70" name="مربع نص 69"/>
            <p:cNvSpPr txBox="1"/>
            <p:nvPr/>
          </p:nvSpPr>
          <p:spPr>
            <a:xfrm>
              <a:off x="10369881" y="3527809"/>
              <a:ext cx="1157351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b="1" dirty="0"/>
                <a:t>الصورة</a:t>
              </a:r>
            </a:p>
          </p:txBody>
        </p:sp>
        <p:cxnSp>
          <p:nvCxnSpPr>
            <p:cNvPr id="43" name="رابط كسهم مستقيم 42"/>
            <p:cNvCxnSpPr/>
            <p:nvPr/>
          </p:nvCxnSpPr>
          <p:spPr>
            <a:xfrm flipV="1">
              <a:off x="11388725" y="1435420"/>
              <a:ext cx="7923" cy="1993580"/>
            </a:xfrm>
            <a:prstGeom prst="straightConnector1">
              <a:avLst/>
            </a:prstGeom>
            <a:ln w="76200">
              <a:solidFill>
                <a:srgbClr val="C7A1E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40599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صورة 3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8178" y="110426"/>
            <a:ext cx="2352667" cy="1260000"/>
          </a:xfrm>
          <a:prstGeom prst="rect">
            <a:avLst/>
          </a:prstGeom>
        </p:spPr>
      </p:pic>
      <p:pic>
        <p:nvPicPr>
          <p:cNvPr id="40" name="صورة 3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00" y="110426"/>
            <a:ext cx="1875931" cy="1260000"/>
          </a:xfrm>
          <a:prstGeom prst="rect">
            <a:avLst/>
          </a:prstGeom>
        </p:spPr>
      </p:pic>
      <p:sp>
        <p:nvSpPr>
          <p:cNvPr id="41" name="مربع نص 40"/>
          <p:cNvSpPr txBox="1"/>
          <p:nvPr/>
        </p:nvSpPr>
        <p:spPr>
          <a:xfrm>
            <a:off x="8794376" y="83214"/>
            <a:ext cx="3276600" cy="8717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b="1" dirty="0">
                <a:latin typeface="Segoe UI" panose="020B0502040204020203" pitchFamily="34" charset="0"/>
                <a:cs typeface="Segoe UI" panose="020B0502040204020203" pitchFamily="34" charset="0"/>
              </a:rPr>
              <a:t>المملكة العربية السعودية</a:t>
            </a:r>
          </a:p>
          <a:p>
            <a:pPr>
              <a:lnSpc>
                <a:spcPct val="150000"/>
              </a:lnSpc>
            </a:pPr>
            <a:r>
              <a:rPr lang="ar-SA" b="1" dirty="0">
                <a:latin typeface="Segoe UI" panose="020B0502040204020203" pitchFamily="34" charset="0"/>
                <a:cs typeface="Segoe UI" panose="020B0502040204020203" pitchFamily="34" charset="0"/>
              </a:rPr>
              <a:t>إدارة التعليم بمحافظة الطائف</a:t>
            </a:r>
          </a:p>
        </p:txBody>
      </p:sp>
      <p:pic>
        <p:nvPicPr>
          <p:cNvPr id="42" name="صورة 4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368" y="1853368"/>
            <a:ext cx="3151264" cy="3151264"/>
          </a:xfrm>
          <a:prstGeom prst="rect">
            <a:avLst/>
          </a:prstGeom>
        </p:spPr>
      </p:pic>
      <p:sp>
        <p:nvSpPr>
          <p:cNvPr id="43" name="مربع نص 42"/>
          <p:cNvSpPr txBox="1"/>
          <p:nvPr/>
        </p:nvSpPr>
        <p:spPr>
          <a:xfrm>
            <a:off x="4157299" y="5085314"/>
            <a:ext cx="384585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قسم الفيزياء</a:t>
            </a:r>
          </a:p>
        </p:txBody>
      </p:sp>
      <p:grpSp>
        <p:nvGrpSpPr>
          <p:cNvPr id="10" name="مجموعة 9"/>
          <p:cNvGrpSpPr/>
          <p:nvPr/>
        </p:nvGrpSpPr>
        <p:grpSpPr>
          <a:xfrm>
            <a:off x="-144378" y="5103111"/>
            <a:ext cx="12320336" cy="2532932"/>
            <a:chOff x="74488" y="0"/>
            <a:chExt cx="7546976" cy="1875196"/>
          </a:xfrm>
        </p:grpSpPr>
        <p:sp>
          <p:nvSpPr>
            <p:cNvPr id="11" name="مثلث متساوي الساقين 10"/>
            <p:cNvSpPr/>
            <p:nvPr/>
          </p:nvSpPr>
          <p:spPr>
            <a:xfrm rot="16200000">
              <a:off x="2910379" y="-2835890"/>
              <a:ext cx="1875196" cy="7546975"/>
            </a:xfrm>
            <a:prstGeom prst="triangle">
              <a:avLst>
                <a:gd name="adj" fmla="val 0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ar-SA"/>
            </a:p>
          </p:txBody>
        </p:sp>
        <p:sp>
          <p:nvSpPr>
            <p:cNvPr id="12" name="مثلث متساوي الساقين 11"/>
            <p:cNvSpPr/>
            <p:nvPr/>
          </p:nvSpPr>
          <p:spPr>
            <a:xfrm rot="5400000" flipH="1">
              <a:off x="3043861" y="-2702407"/>
              <a:ext cx="1608229" cy="7546975"/>
            </a:xfrm>
            <a:prstGeom prst="triangle">
              <a:avLst>
                <a:gd name="adj" fmla="val 0"/>
              </a:avLst>
            </a:prstGeom>
            <a:solidFill>
              <a:schemeClr val="bg1">
                <a:lumMod val="65000"/>
              </a:schemeClr>
            </a:solidFill>
            <a:ln w="155575">
              <a:solidFill>
                <a:srgbClr val="E7E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ar-SA"/>
            </a:p>
          </p:txBody>
        </p:sp>
      </p:grpSp>
      <p:sp>
        <p:nvSpPr>
          <p:cNvPr id="2" name="مربع نص 1"/>
          <p:cNvSpPr txBox="1"/>
          <p:nvPr/>
        </p:nvSpPr>
        <p:spPr>
          <a:xfrm>
            <a:off x="251200" y="6169520"/>
            <a:ext cx="35687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ar-SA" sz="2000" dirty="0">
                <a:latin typeface="STV" pitchFamily="2" charset="-78"/>
                <a:cs typeface="STV" pitchFamily="2" charset="-78"/>
              </a:rPr>
              <a:t>عمل الطالب : طلال منصور الثبيتي </a:t>
            </a:r>
          </a:p>
        </p:txBody>
      </p:sp>
    </p:spTree>
    <p:extLst>
      <p:ext uri="{BB962C8B-B14F-4D97-AF65-F5344CB8AC3E}">
        <p14:creationId xmlns:p14="http://schemas.microsoft.com/office/powerpoint/2010/main" val="1211797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3" grpId="0"/>
      <p:bldP spid="2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1066</TotalTime>
  <Words>57</Words>
  <Application>Microsoft Office PowerPoint</Application>
  <PresentationFormat>شاشة عريضة</PresentationFormat>
  <Paragraphs>27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ASUS</dc:creator>
  <cp:lastModifiedBy>مستخدم غير معروف</cp:lastModifiedBy>
  <cp:revision>74</cp:revision>
  <dcterms:created xsi:type="dcterms:W3CDTF">2019-03-09T20:27:44Z</dcterms:created>
  <dcterms:modified xsi:type="dcterms:W3CDTF">2022-09-10T10:07:21Z</dcterms:modified>
</cp:coreProperties>
</file>