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124" r:id="rId1"/>
    <p:sldMasterId id="2147484136" r:id="rId2"/>
  </p:sldMasterIdLst>
  <p:notesMasterIdLst>
    <p:notesMasterId r:id="rId73"/>
  </p:notesMasterIdLst>
  <p:sldIdLst>
    <p:sldId id="257" r:id="rId3"/>
    <p:sldId id="472" r:id="rId4"/>
    <p:sldId id="1028" r:id="rId5"/>
    <p:sldId id="300" r:id="rId6"/>
    <p:sldId id="306" r:id="rId7"/>
    <p:sldId id="307" r:id="rId8"/>
    <p:sldId id="1029" r:id="rId9"/>
    <p:sldId id="1030" r:id="rId10"/>
    <p:sldId id="1038" r:id="rId11"/>
    <p:sldId id="316" r:id="rId12"/>
    <p:sldId id="1009" r:id="rId13"/>
    <p:sldId id="1010" r:id="rId14"/>
    <p:sldId id="1040" r:id="rId15"/>
    <p:sldId id="490" r:id="rId16"/>
    <p:sldId id="491" r:id="rId17"/>
    <p:sldId id="494" r:id="rId18"/>
    <p:sldId id="498" r:id="rId19"/>
    <p:sldId id="1041" r:id="rId20"/>
    <p:sldId id="318" r:id="rId21"/>
    <p:sldId id="271" r:id="rId22"/>
    <p:sldId id="320" r:id="rId23"/>
    <p:sldId id="1042" r:id="rId24"/>
    <p:sldId id="321" r:id="rId25"/>
    <p:sldId id="322" r:id="rId26"/>
    <p:sldId id="323" r:id="rId27"/>
    <p:sldId id="324" r:id="rId28"/>
    <p:sldId id="1043" r:id="rId29"/>
    <p:sldId id="325" r:id="rId30"/>
    <p:sldId id="326" r:id="rId31"/>
    <p:sldId id="1050" r:id="rId32"/>
    <p:sldId id="1044" r:id="rId33"/>
    <p:sldId id="1045" r:id="rId34"/>
    <p:sldId id="1046" r:id="rId35"/>
    <p:sldId id="1047" r:id="rId36"/>
    <p:sldId id="1048" r:id="rId37"/>
    <p:sldId id="1049" r:id="rId38"/>
    <p:sldId id="1051" r:id="rId39"/>
    <p:sldId id="1053" r:id="rId40"/>
    <p:sldId id="1052" r:id="rId41"/>
    <p:sldId id="334" r:id="rId42"/>
    <p:sldId id="1013" r:id="rId43"/>
    <p:sldId id="1055" r:id="rId44"/>
    <p:sldId id="1056" r:id="rId45"/>
    <p:sldId id="478" r:id="rId46"/>
    <p:sldId id="337" r:id="rId47"/>
    <p:sldId id="338" r:id="rId48"/>
    <p:sldId id="1067" r:id="rId49"/>
    <p:sldId id="1057" r:id="rId50"/>
    <p:sldId id="1058" r:id="rId51"/>
    <p:sldId id="1060" r:id="rId52"/>
    <p:sldId id="1061" r:id="rId53"/>
    <p:sldId id="1072" r:id="rId54"/>
    <p:sldId id="1024" r:id="rId55"/>
    <p:sldId id="340" r:id="rId56"/>
    <p:sldId id="1063" r:id="rId57"/>
    <p:sldId id="524" r:id="rId58"/>
    <p:sldId id="1064" r:id="rId59"/>
    <p:sldId id="1062" r:id="rId60"/>
    <p:sldId id="525" r:id="rId61"/>
    <p:sldId id="537" r:id="rId62"/>
    <p:sldId id="538" r:id="rId63"/>
    <p:sldId id="542" r:id="rId64"/>
    <p:sldId id="533" r:id="rId65"/>
    <p:sldId id="1065" r:id="rId66"/>
    <p:sldId id="1032" r:id="rId67"/>
    <p:sldId id="1069" r:id="rId68"/>
    <p:sldId id="1070" r:id="rId69"/>
    <p:sldId id="1066" r:id="rId70"/>
    <p:sldId id="1071" r:id="rId71"/>
    <p:sldId id="1031" r:id="rId72"/>
  </p:sldIdLst>
  <p:sldSz cx="12192000" cy="6858000"/>
  <p:notesSz cx="6858000" cy="9144000"/>
  <p:defaultTextStyle>
    <a:defPPr lvl="0">
      <a:defRPr lang="ar-SA"/>
    </a:defPPr>
    <a:lvl1pPr marL="0" lvl="0" algn="r" defTabSz="914400" rtl="1" eaLnBrk="1" latinLnBrk="0" hangingPunct="1">
      <a:defRPr sz="1800" kern="1200">
        <a:solidFill>
          <a:schemeClr val="tx1"/>
        </a:solidFill>
        <a:latin typeface="+mn-lt"/>
        <a:ea typeface="+mn-ea"/>
        <a:cs typeface="+mn-cs"/>
      </a:defRPr>
    </a:lvl1pPr>
    <a:lvl2pPr marL="457200" lvl="1" algn="r" defTabSz="914400" rtl="1" eaLnBrk="1" latinLnBrk="0" hangingPunct="1">
      <a:defRPr sz="1800" kern="1200">
        <a:solidFill>
          <a:schemeClr val="tx1"/>
        </a:solidFill>
        <a:latin typeface="+mn-lt"/>
        <a:ea typeface="+mn-ea"/>
        <a:cs typeface="+mn-cs"/>
      </a:defRPr>
    </a:lvl2pPr>
    <a:lvl3pPr marL="914400" lvl="2" algn="r" defTabSz="914400" rtl="1" eaLnBrk="1" latinLnBrk="0" hangingPunct="1">
      <a:defRPr sz="1800" kern="1200">
        <a:solidFill>
          <a:schemeClr val="tx1"/>
        </a:solidFill>
        <a:latin typeface="+mn-lt"/>
        <a:ea typeface="+mn-ea"/>
        <a:cs typeface="+mn-cs"/>
      </a:defRPr>
    </a:lvl3pPr>
    <a:lvl4pPr marL="1371600" lvl="3" algn="r" defTabSz="914400" rtl="1" eaLnBrk="1" latinLnBrk="0" hangingPunct="1">
      <a:defRPr sz="1800" kern="1200">
        <a:solidFill>
          <a:schemeClr val="tx1"/>
        </a:solidFill>
        <a:latin typeface="+mn-lt"/>
        <a:ea typeface="+mn-ea"/>
        <a:cs typeface="+mn-cs"/>
      </a:defRPr>
    </a:lvl4pPr>
    <a:lvl5pPr marL="1828800" lvl="4" algn="r" defTabSz="914400" rtl="1" eaLnBrk="1" latinLnBrk="0" hangingPunct="1">
      <a:defRPr sz="1800" kern="1200">
        <a:solidFill>
          <a:schemeClr val="tx1"/>
        </a:solidFill>
        <a:latin typeface="+mn-lt"/>
        <a:ea typeface="+mn-ea"/>
        <a:cs typeface="+mn-cs"/>
      </a:defRPr>
    </a:lvl5pPr>
    <a:lvl6pPr marL="2286000" lvl="5" algn="r" defTabSz="914400" rtl="1" eaLnBrk="1" latinLnBrk="0" hangingPunct="1">
      <a:defRPr sz="1800" kern="1200">
        <a:solidFill>
          <a:schemeClr val="tx1"/>
        </a:solidFill>
        <a:latin typeface="+mn-lt"/>
        <a:ea typeface="+mn-ea"/>
        <a:cs typeface="+mn-cs"/>
      </a:defRPr>
    </a:lvl6pPr>
    <a:lvl7pPr marL="2743200" lvl="6" algn="r" defTabSz="914400" rtl="1" eaLnBrk="1" latinLnBrk="0" hangingPunct="1">
      <a:defRPr sz="1800" kern="1200">
        <a:solidFill>
          <a:schemeClr val="tx1"/>
        </a:solidFill>
        <a:latin typeface="+mn-lt"/>
        <a:ea typeface="+mn-ea"/>
        <a:cs typeface="+mn-cs"/>
      </a:defRPr>
    </a:lvl7pPr>
    <a:lvl8pPr marL="3200400" lvl="7" algn="r" defTabSz="914400" rtl="1" eaLnBrk="1" latinLnBrk="0" hangingPunct="1">
      <a:defRPr sz="1800" kern="1200">
        <a:solidFill>
          <a:schemeClr val="tx1"/>
        </a:solidFill>
        <a:latin typeface="+mn-lt"/>
        <a:ea typeface="+mn-ea"/>
        <a:cs typeface="+mn-cs"/>
      </a:defRPr>
    </a:lvl8pPr>
    <a:lvl9pPr marL="3657600" lvl="8"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CB6"/>
    <a:srgbClr val="E70BB8"/>
    <a:srgbClr val="CC99FF"/>
    <a:srgbClr val="FFCCFF"/>
    <a:srgbClr val="E5F4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C683B1-FD07-470F-9BAC-AC72B0B9A33E}" v="984" dt="2022-08-03T09:53:37.349"/>
  </p1510:revLst>
</p1510:revInfo>
</file>

<file path=ppt/tableStyles.xml><?xml version="1.0" encoding="utf-8"?>
<a:tblStyleLst xmlns:a="http://schemas.openxmlformats.org/drawingml/2006/main" def="{90651C3A-4460-11DB-9652-00E08161165F}">
  <a:tblStyle styleId="{C4B1156A-380E-4F78-BDF5-A606A8083BF9}" styleName="نمط متوسط 4 - تميي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EC20E35-A176-4012-BC5E-935CFFF8708E}" styleName="النمط المتوسط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D083AE6-46FA-4A59-8FB0-9F97EB10719F}" styleName="نمط فاتح 3 - تميي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54" autoAdjust="0"/>
    <p:restoredTop sz="94660"/>
  </p:normalViewPr>
  <p:slideViewPr>
    <p:cSldViewPr snapToGrid="0">
      <p:cViewPr varScale="1">
        <p:scale>
          <a:sx n="65" d="100"/>
          <a:sy n="65" d="100"/>
        </p:scale>
        <p:origin x="98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شكرية الصفار" userId="850ac375a57223cd" providerId="LiveId" clId="{F6C683B1-FD07-470F-9BAC-AC72B0B9A33E}"/>
    <pc:docChg chg="undo redo custSel addSld delSld modSld sldOrd">
      <pc:chgData name="شكرية الصفار" userId="850ac375a57223cd" providerId="LiveId" clId="{F6C683B1-FD07-470F-9BAC-AC72B0B9A33E}" dt="2022-08-03T09:55:33.134" v="3271" actId="1076"/>
      <pc:docMkLst>
        <pc:docMk/>
      </pc:docMkLst>
      <pc:sldChg chg="addSp delSp modSp add mod modAnim">
        <pc:chgData name="شكرية الصفار" userId="850ac375a57223cd" providerId="LiveId" clId="{F6C683B1-FD07-470F-9BAC-AC72B0B9A33E}" dt="2022-08-02T10:14:42.826" v="1395" actId="1035"/>
        <pc:sldMkLst>
          <pc:docMk/>
          <pc:sldMk cId="3551298782" sldId="271"/>
        </pc:sldMkLst>
        <pc:spChg chg="mod">
          <ac:chgData name="شكرية الصفار" userId="850ac375a57223cd" providerId="LiveId" clId="{F6C683B1-FD07-470F-9BAC-AC72B0B9A33E}" dt="2022-08-02T10:13:43.537" v="1386" actId="20577"/>
          <ac:spMkLst>
            <pc:docMk/>
            <pc:sldMk cId="3551298782" sldId="271"/>
            <ac:spMk id="11" creationId="{798362E7-DEC6-314F-A23F-68D72788146F}"/>
          </ac:spMkLst>
        </pc:spChg>
        <pc:spChg chg="add mod">
          <ac:chgData name="شكرية الصفار" userId="850ac375a57223cd" providerId="LiveId" clId="{F6C683B1-FD07-470F-9BAC-AC72B0B9A33E}" dt="2022-08-02T10:14:42.826" v="1395" actId="1035"/>
          <ac:spMkLst>
            <pc:docMk/>
            <pc:sldMk cId="3551298782" sldId="271"/>
            <ac:spMk id="32" creationId="{B78FC305-50BF-F70A-72D5-2B4C74B2D972}"/>
          </ac:spMkLst>
        </pc:spChg>
        <pc:graphicFrameChg chg="del">
          <ac:chgData name="شكرية الصفار" userId="850ac375a57223cd" providerId="LiveId" clId="{F6C683B1-FD07-470F-9BAC-AC72B0B9A33E}" dt="2022-08-02T10:13:59.987" v="1387" actId="478"/>
          <ac:graphicFrameMkLst>
            <pc:docMk/>
            <pc:sldMk cId="3551298782" sldId="271"/>
            <ac:graphicFrameMk id="13" creationId="{43733781-B12A-4444-BDDC-F810A11D2BA5}"/>
          </ac:graphicFrameMkLst>
        </pc:graphicFrameChg>
        <pc:graphicFrameChg chg="add mod">
          <ac:chgData name="شكرية الصفار" userId="850ac375a57223cd" providerId="LiveId" clId="{F6C683B1-FD07-470F-9BAC-AC72B0B9A33E}" dt="2022-08-02T10:14:24.580" v="1391"/>
          <ac:graphicFrameMkLst>
            <pc:docMk/>
            <pc:sldMk cId="3551298782" sldId="271"/>
            <ac:graphicFrameMk id="31" creationId="{478CB850-6C68-523E-0CC5-556E81BBD800}"/>
          </ac:graphicFrameMkLst>
        </pc:graphicFrameChg>
      </pc:sldChg>
      <pc:sldChg chg="del">
        <pc:chgData name="شكرية الصفار" userId="850ac375a57223cd" providerId="LiveId" clId="{F6C683B1-FD07-470F-9BAC-AC72B0B9A33E}" dt="2022-08-02T18:07:05.142" v="2093" actId="47"/>
        <pc:sldMkLst>
          <pc:docMk/>
          <pc:sldMk cId="2216421936" sldId="309"/>
        </pc:sldMkLst>
      </pc:sldChg>
      <pc:sldChg chg="del">
        <pc:chgData name="شكرية الصفار" userId="850ac375a57223cd" providerId="LiveId" clId="{F6C683B1-FD07-470F-9BAC-AC72B0B9A33E}" dt="2022-08-02T18:08:59.619" v="2101" actId="47"/>
        <pc:sldMkLst>
          <pc:docMk/>
          <pc:sldMk cId="1402592931" sldId="312"/>
        </pc:sldMkLst>
      </pc:sldChg>
      <pc:sldChg chg="addSp modSp mod">
        <pc:chgData name="شكرية الصفار" userId="850ac375a57223cd" providerId="LiveId" clId="{F6C683B1-FD07-470F-9BAC-AC72B0B9A33E}" dt="2022-07-29T10:31:06.170" v="131" actId="571"/>
        <pc:sldMkLst>
          <pc:docMk/>
          <pc:sldMk cId="676495851" sldId="318"/>
        </pc:sldMkLst>
        <pc:spChg chg="add mod">
          <ac:chgData name="شكرية الصفار" userId="850ac375a57223cd" providerId="LiveId" clId="{F6C683B1-FD07-470F-9BAC-AC72B0B9A33E}" dt="2022-07-29T10:31:06.170" v="131" actId="571"/>
          <ac:spMkLst>
            <pc:docMk/>
            <pc:sldMk cId="676495851" sldId="318"/>
            <ac:spMk id="2" creationId="{C5F963C8-2DF3-563B-316A-4D01C1462EFD}"/>
          </ac:spMkLst>
        </pc:spChg>
        <pc:spChg chg="add mod">
          <ac:chgData name="شكرية الصفار" userId="850ac375a57223cd" providerId="LiveId" clId="{F6C683B1-FD07-470F-9BAC-AC72B0B9A33E}" dt="2022-07-29T10:31:06.170" v="131" actId="571"/>
          <ac:spMkLst>
            <pc:docMk/>
            <pc:sldMk cId="676495851" sldId="318"/>
            <ac:spMk id="5" creationId="{7F30079D-32CA-A09E-141E-21A7C06C2CCB}"/>
          </ac:spMkLst>
        </pc:spChg>
        <pc:spChg chg="mod">
          <ac:chgData name="شكرية الصفار" userId="850ac375a57223cd" providerId="LiveId" clId="{F6C683B1-FD07-470F-9BAC-AC72B0B9A33E}" dt="2022-07-29T10:31:04.042" v="130" actId="1076"/>
          <ac:spMkLst>
            <pc:docMk/>
            <pc:sldMk cId="676495851" sldId="318"/>
            <ac:spMk id="6" creationId="{2435CD97-BE39-A0E0-D8B6-68A659921F07}"/>
          </ac:spMkLst>
        </pc:spChg>
      </pc:sldChg>
      <pc:sldChg chg="delSp del mod">
        <pc:chgData name="شكرية الصفار" userId="850ac375a57223cd" providerId="LiveId" clId="{F6C683B1-FD07-470F-9BAC-AC72B0B9A33E}" dt="2022-08-02T10:14:46.704" v="1396" actId="47"/>
        <pc:sldMkLst>
          <pc:docMk/>
          <pc:sldMk cId="4044184517" sldId="319"/>
        </pc:sldMkLst>
        <pc:spChg chg="del">
          <ac:chgData name="شكرية الصفار" userId="850ac375a57223cd" providerId="LiveId" clId="{F6C683B1-FD07-470F-9BAC-AC72B0B9A33E}" dt="2022-08-02T10:11:57.136" v="1382" actId="478"/>
          <ac:spMkLst>
            <pc:docMk/>
            <pc:sldMk cId="4044184517" sldId="319"/>
            <ac:spMk id="9" creationId="{3EBBE5EC-5F98-1D4A-AB02-909E78487D05}"/>
          </ac:spMkLst>
        </pc:spChg>
      </pc:sldChg>
      <pc:sldChg chg="modTransition">
        <pc:chgData name="شكرية الصفار" userId="850ac375a57223cd" providerId="LiveId" clId="{F6C683B1-FD07-470F-9BAC-AC72B0B9A33E}" dt="2022-08-02T10:11:36.492" v="1381"/>
        <pc:sldMkLst>
          <pc:docMk/>
          <pc:sldMk cId="1162265184" sldId="320"/>
        </pc:sldMkLst>
      </pc:sldChg>
      <pc:sldChg chg="addSp delSp modSp mod">
        <pc:chgData name="شكرية الصفار" userId="850ac375a57223cd" providerId="LiveId" clId="{F6C683B1-FD07-470F-9BAC-AC72B0B9A33E}" dt="2022-07-29T10:42:51.198" v="176" actId="1076"/>
        <pc:sldMkLst>
          <pc:docMk/>
          <pc:sldMk cId="3595886512" sldId="321"/>
        </pc:sldMkLst>
        <pc:spChg chg="mod">
          <ac:chgData name="شكرية الصفار" userId="850ac375a57223cd" providerId="LiveId" clId="{F6C683B1-FD07-470F-9BAC-AC72B0B9A33E}" dt="2022-07-29T10:42:51.198" v="176" actId="1076"/>
          <ac:spMkLst>
            <pc:docMk/>
            <pc:sldMk cId="3595886512" sldId="321"/>
            <ac:spMk id="2" creationId="{2CDC2642-B268-864C-BB9F-FAD91A4E633B}"/>
          </ac:spMkLst>
        </pc:spChg>
        <pc:spChg chg="add mod">
          <ac:chgData name="شكرية الصفار" userId="850ac375a57223cd" providerId="LiveId" clId="{F6C683B1-FD07-470F-9BAC-AC72B0B9A33E}" dt="2022-07-29T10:31:39.590" v="136" actId="207"/>
          <ac:spMkLst>
            <pc:docMk/>
            <pc:sldMk cId="3595886512" sldId="321"/>
            <ac:spMk id="4" creationId="{EE98B0D4-B136-4D5E-2528-BC5BD8CB8352}"/>
          </ac:spMkLst>
        </pc:spChg>
        <pc:spChg chg="add">
          <ac:chgData name="شكرية الصفار" userId="850ac375a57223cd" providerId="LiveId" clId="{F6C683B1-FD07-470F-9BAC-AC72B0B9A33E}" dt="2022-07-29T10:31:21.230" v="133" actId="22"/>
          <ac:spMkLst>
            <pc:docMk/>
            <pc:sldMk cId="3595886512" sldId="321"/>
            <ac:spMk id="6" creationId="{E9BD8C30-D252-F794-22E6-30F973B73882}"/>
          </ac:spMkLst>
        </pc:spChg>
        <pc:spChg chg="add mod">
          <ac:chgData name="شكرية الصفار" userId="850ac375a57223cd" providerId="LiveId" clId="{F6C683B1-FD07-470F-9BAC-AC72B0B9A33E}" dt="2022-07-29T10:36:00.508" v="168" actId="571"/>
          <ac:spMkLst>
            <pc:docMk/>
            <pc:sldMk cId="3595886512" sldId="321"/>
            <ac:spMk id="8" creationId="{A6AD9DE3-4BB8-8649-E797-BDD4903AF3A9}"/>
          </ac:spMkLst>
        </pc:spChg>
        <pc:spChg chg="add mod">
          <ac:chgData name="شكرية الصفار" userId="850ac375a57223cd" providerId="LiveId" clId="{F6C683B1-FD07-470F-9BAC-AC72B0B9A33E}" dt="2022-07-29T10:36:00.508" v="168" actId="571"/>
          <ac:spMkLst>
            <pc:docMk/>
            <pc:sldMk cId="3595886512" sldId="321"/>
            <ac:spMk id="9" creationId="{2527AC11-A51E-FA28-D861-CF423DA290BE}"/>
          </ac:spMkLst>
        </pc:spChg>
        <pc:spChg chg="del">
          <ac:chgData name="شكرية الصفار" userId="850ac375a57223cd" providerId="LiveId" clId="{F6C683B1-FD07-470F-9BAC-AC72B0B9A33E}" dt="2022-07-29T10:30:56.385" v="127" actId="478"/>
          <ac:spMkLst>
            <pc:docMk/>
            <pc:sldMk cId="3595886512" sldId="321"/>
            <ac:spMk id="20" creationId="{78BAF74D-C469-BF44-96D9-B13167CA0644}"/>
          </ac:spMkLst>
        </pc:spChg>
        <pc:spChg chg="del mod">
          <ac:chgData name="شكرية الصفار" userId="850ac375a57223cd" providerId="LiveId" clId="{F6C683B1-FD07-470F-9BAC-AC72B0B9A33E}" dt="2022-07-29T10:31:42.031" v="138" actId="478"/>
          <ac:spMkLst>
            <pc:docMk/>
            <pc:sldMk cId="3595886512" sldId="321"/>
            <ac:spMk id="21" creationId="{D4A64DCE-A764-B94D-A8BE-6E3088002878}"/>
          </ac:spMkLst>
        </pc:spChg>
        <pc:spChg chg="del mod">
          <ac:chgData name="شكرية الصفار" userId="850ac375a57223cd" providerId="LiveId" clId="{F6C683B1-FD07-470F-9BAC-AC72B0B9A33E}" dt="2022-07-29T10:30:58.809" v="129" actId="478"/>
          <ac:spMkLst>
            <pc:docMk/>
            <pc:sldMk cId="3595886512" sldId="321"/>
            <ac:spMk id="22" creationId="{21A91B02-FED5-C84B-81BA-B8EAA816F27D}"/>
          </ac:spMkLst>
        </pc:spChg>
      </pc:sldChg>
      <pc:sldChg chg="addSp delSp modSp mod modTransition">
        <pc:chgData name="شكرية الصفار" userId="850ac375a57223cd" providerId="LiveId" clId="{F6C683B1-FD07-470F-9BAC-AC72B0B9A33E}" dt="2022-08-02T15:50:55.282" v="2068"/>
        <pc:sldMkLst>
          <pc:docMk/>
          <pc:sldMk cId="304606549" sldId="322"/>
        </pc:sldMkLst>
        <pc:spChg chg="add mod">
          <ac:chgData name="شكرية الصفار" userId="850ac375a57223cd" providerId="LiveId" clId="{F6C683B1-FD07-470F-9BAC-AC72B0B9A33E}" dt="2022-07-29T10:33:38.205" v="147" actId="13822"/>
          <ac:spMkLst>
            <pc:docMk/>
            <pc:sldMk cId="304606549" sldId="322"/>
            <ac:spMk id="3" creationId="{BAB14F2B-2720-5160-1196-221CF9DF408C}"/>
          </ac:spMkLst>
        </pc:spChg>
        <pc:spChg chg="del mod">
          <ac:chgData name="شكرية الصفار" userId="850ac375a57223cd" providerId="LiveId" clId="{F6C683B1-FD07-470F-9BAC-AC72B0B9A33E}" dt="2022-07-29T10:32:28.029" v="140" actId="478"/>
          <ac:spMkLst>
            <pc:docMk/>
            <pc:sldMk cId="304606549" sldId="322"/>
            <ac:spMk id="20" creationId="{78BAF74D-C469-BF44-96D9-B13167CA0644}"/>
          </ac:spMkLst>
        </pc:spChg>
        <pc:spChg chg="mod">
          <ac:chgData name="شكرية الصفار" userId="850ac375a57223cd" providerId="LiveId" clId="{F6C683B1-FD07-470F-9BAC-AC72B0B9A33E}" dt="2022-07-29T10:32:39.390" v="142" actId="207"/>
          <ac:spMkLst>
            <pc:docMk/>
            <pc:sldMk cId="304606549" sldId="322"/>
            <ac:spMk id="21" creationId="{D4A64DCE-A764-B94D-A8BE-6E3088002878}"/>
          </ac:spMkLst>
        </pc:spChg>
      </pc:sldChg>
      <pc:sldChg chg="addSp delSp modSp mod">
        <pc:chgData name="شكرية الصفار" userId="850ac375a57223cd" providerId="LiveId" clId="{F6C683B1-FD07-470F-9BAC-AC72B0B9A33E}" dt="2022-08-02T15:52:10.503" v="2070" actId="207"/>
        <pc:sldMkLst>
          <pc:docMk/>
          <pc:sldMk cId="2374727093" sldId="323"/>
        </pc:sldMkLst>
        <pc:spChg chg="mod">
          <ac:chgData name="شكرية الصفار" userId="850ac375a57223cd" providerId="LiveId" clId="{F6C683B1-FD07-470F-9BAC-AC72B0B9A33E}" dt="2022-08-02T15:52:10.503" v="2070" actId="207"/>
          <ac:spMkLst>
            <pc:docMk/>
            <pc:sldMk cId="2374727093" sldId="323"/>
            <ac:spMk id="2" creationId="{2CDC2642-B268-864C-BB9F-FAD91A4E633B}"/>
          </ac:spMkLst>
        </pc:spChg>
        <pc:spChg chg="add">
          <ac:chgData name="شكرية الصفار" userId="850ac375a57223cd" providerId="LiveId" clId="{F6C683B1-FD07-470F-9BAC-AC72B0B9A33E}" dt="2022-07-29T10:34:09.676" v="153" actId="22"/>
          <ac:spMkLst>
            <pc:docMk/>
            <pc:sldMk cId="2374727093" sldId="323"/>
            <ac:spMk id="5" creationId="{B37D172C-1FF5-59F2-76ED-8FBF43462E4B}"/>
          </ac:spMkLst>
        </pc:spChg>
        <pc:spChg chg="del mod">
          <ac:chgData name="شكرية الصفار" userId="850ac375a57223cd" providerId="LiveId" clId="{F6C683B1-FD07-470F-9BAC-AC72B0B9A33E}" dt="2022-07-29T10:33:50.659" v="149" actId="478"/>
          <ac:spMkLst>
            <pc:docMk/>
            <pc:sldMk cId="2374727093" sldId="323"/>
            <ac:spMk id="20" creationId="{78BAF74D-C469-BF44-96D9-B13167CA0644}"/>
          </ac:spMkLst>
        </pc:spChg>
        <pc:spChg chg="mod">
          <ac:chgData name="شكرية الصفار" userId="850ac375a57223cd" providerId="LiveId" clId="{F6C683B1-FD07-470F-9BAC-AC72B0B9A33E}" dt="2022-07-29T10:34:21.113" v="155" actId="207"/>
          <ac:spMkLst>
            <pc:docMk/>
            <pc:sldMk cId="2374727093" sldId="323"/>
            <ac:spMk id="21" creationId="{D4A64DCE-A764-B94D-A8BE-6E3088002878}"/>
          </ac:spMkLst>
        </pc:spChg>
      </pc:sldChg>
      <pc:sldChg chg="addSp delSp modSp mod modTransition">
        <pc:chgData name="شكرية الصفار" userId="850ac375a57223cd" providerId="LiveId" clId="{F6C683B1-FD07-470F-9BAC-AC72B0B9A33E}" dt="2022-08-02T10:11:15.403" v="1379"/>
        <pc:sldMkLst>
          <pc:docMk/>
          <pc:sldMk cId="2038443695" sldId="324"/>
        </pc:sldMkLst>
        <pc:spChg chg="add">
          <ac:chgData name="شكرية الصفار" userId="850ac375a57223cd" providerId="LiveId" clId="{F6C683B1-FD07-470F-9BAC-AC72B0B9A33E}" dt="2022-07-29T10:34:28.710" v="156" actId="22"/>
          <ac:spMkLst>
            <pc:docMk/>
            <pc:sldMk cId="2038443695" sldId="324"/>
            <ac:spMk id="5" creationId="{7ECA091D-37DD-9709-45F9-6232C11811B9}"/>
          </ac:spMkLst>
        </pc:spChg>
        <pc:spChg chg="del">
          <ac:chgData name="شكرية الصفار" userId="850ac375a57223cd" providerId="LiveId" clId="{F6C683B1-FD07-470F-9BAC-AC72B0B9A33E}" dt="2022-07-29T10:34:32.412" v="157" actId="478"/>
          <ac:spMkLst>
            <pc:docMk/>
            <pc:sldMk cId="2038443695" sldId="324"/>
            <ac:spMk id="20" creationId="{78BAF74D-C469-BF44-96D9-B13167CA0644}"/>
          </ac:spMkLst>
        </pc:spChg>
        <pc:spChg chg="mod">
          <ac:chgData name="شكرية الصفار" userId="850ac375a57223cd" providerId="LiveId" clId="{F6C683B1-FD07-470F-9BAC-AC72B0B9A33E}" dt="2022-07-29T10:34:43.380" v="159" actId="207"/>
          <ac:spMkLst>
            <pc:docMk/>
            <pc:sldMk cId="2038443695" sldId="324"/>
            <ac:spMk id="21" creationId="{D4A64DCE-A764-B94D-A8BE-6E3088002878}"/>
          </ac:spMkLst>
        </pc:spChg>
      </pc:sldChg>
      <pc:sldChg chg="addSp delSp modSp mod modTransition">
        <pc:chgData name="شكرية الصفار" userId="850ac375a57223cd" providerId="LiveId" clId="{F6C683B1-FD07-470F-9BAC-AC72B0B9A33E}" dt="2022-08-02T10:11:12.211" v="1378"/>
        <pc:sldMkLst>
          <pc:docMk/>
          <pc:sldMk cId="2434288740" sldId="325"/>
        </pc:sldMkLst>
        <pc:spChg chg="add mod">
          <ac:chgData name="شكرية الصفار" userId="850ac375a57223cd" providerId="LiveId" clId="{F6C683B1-FD07-470F-9BAC-AC72B0B9A33E}" dt="2022-07-29T10:36:22.806" v="172" actId="207"/>
          <ac:spMkLst>
            <pc:docMk/>
            <pc:sldMk cId="2434288740" sldId="325"/>
            <ac:spMk id="3" creationId="{1B9A4288-5245-C396-46F9-88FEC7C30F60}"/>
          </ac:spMkLst>
        </pc:spChg>
        <pc:spChg chg="add">
          <ac:chgData name="شكرية الصفار" userId="850ac375a57223cd" providerId="LiveId" clId="{F6C683B1-FD07-470F-9BAC-AC72B0B9A33E}" dt="2022-07-29T10:36:07.900" v="169" actId="22"/>
          <ac:spMkLst>
            <pc:docMk/>
            <pc:sldMk cId="2434288740" sldId="325"/>
            <ac:spMk id="6" creationId="{58931D88-BF9D-5C47-BD76-82E9BB7B8918}"/>
          </ac:spMkLst>
        </pc:spChg>
        <pc:spChg chg="del mod">
          <ac:chgData name="شكرية الصفار" userId="850ac375a57223cd" providerId="LiveId" clId="{F6C683B1-FD07-470F-9BAC-AC72B0B9A33E}" dt="2022-07-29T10:35:47.826" v="164" actId="478"/>
          <ac:spMkLst>
            <pc:docMk/>
            <pc:sldMk cId="2434288740" sldId="325"/>
            <ac:spMk id="20" creationId="{78BAF74D-C469-BF44-96D9-B13167CA0644}"/>
          </ac:spMkLst>
        </pc:spChg>
        <pc:spChg chg="add del mod">
          <ac:chgData name="شكرية الصفار" userId="850ac375a57223cd" providerId="LiveId" clId="{F6C683B1-FD07-470F-9BAC-AC72B0B9A33E}" dt="2022-07-29T10:36:25.166" v="174" actId="478"/>
          <ac:spMkLst>
            <pc:docMk/>
            <pc:sldMk cId="2434288740" sldId="325"/>
            <ac:spMk id="21" creationId="{D4A64DCE-A764-B94D-A8BE-6E3088002878}"/>
          </ac:spMkLst>
        </pc:spChg>
        <pc:spChg chg="del mod">
          <ac:chgData name="شكرية الصفار" userId="850ac375a57223cd" providerId="LiveId" clId="{F6C683B1-FD07-470F-9BAC-AC72B0B9A33E}" dt="2022-07-29T10:35:50.274" v="166" actId="478"/>
          <ac:spMkLst>
            <pc:docMk/>
            <pc:sldMk cId="2434288740" sldId="325"/>
            <ac:spMk id="22" creationId="{21A91B02-FED5-C84B-81BA-B8EAA816F27D}"/>
          </ac:spMkLst>
        </pc:spChg>
      </pc:sldChg>
      <pc:sldChg chg="addSp delSp modSp mod modTransition modAnim">
        <pc:chgData name="شكرية الصفار" userId="850ac375a57223cd" providerId="LiveId" clId="{F6C683B1-FD07-470F-9BAC-AC72B0B9A33E}" dt="2022-08-02T10:27:38.379" v="1451" actId="571"/>
        <pc:sldMkLst>
          <pc:docMk/>
          <pc:sldMk cId="1151304145" sldId="326"/>
        </pc:sldMkLst>
        <pc:spChg chg="del mod">
          <ac:chgData name="شكرية الصفار" userId="850ac375a57223cd" providerId="LiveId" clId="{F6C683B1-FD07-470F-9BAC-AC72B0B9A33E}" dt="2022-08-02T09:48:48.738" v="1121" actId="478"/>
          <ac:spMkLst>
            <pc:docMk/>
            <pc:sldMk cId="1151304145" sldId="326"/>
            <ac:spMk id="2" creationId="{AC7D4451-EAC2-FD40-907B-DCB8BC719866}"/>
          </ac:spMkLst>
        </pc:spChg>
        <pc:spChg chg="mod">
          <ac:chgData name="شكرية الصفار" userId="850ac375a57223cd" providerId="LiveId" clId="{F6C683B1-FD07-470F-9BAC-AC72B0B9A33E}" dt="2022-08-02T09:59:47.346" v="1143" actId="1076"/>
          <ac:spMkLst>
            <pc:docMk/>
            <pc:sldMk cId="1151304145" sldId="326"/>
            <ac:spMk id="3" creationId="{729E3D5C-351B-E44B-B158-D5A0C82343F2}"/>
          </ac:spMkLst>
        </pc:spChg>
        <pc:spChg chg="mod">
          <ac:chgData name="شكرية الصفار" userId="850ac375a57223cd" providerId="LiveId" clId="{F6C683B1-FD07-470F-9BAC-AC72B0B9A33E}" dt="2022-08-02T10:01:11.582" v="1256" actId="1076"/>
          <ac:spMkLst>
            <pc:docMk/>
            <pc:sldMk cId="1151304145" sldId="326"/>
            <ac:spMk id="4" creationId="{24628074-E13B-4040-B005-5423A28D9EF0}"/>
          </ac:spMkLst>
        </pc:spChg>
        <pc:spChg chg="mod">
          <ac:chgData name="شكرية الصفار" userId="850ac375a57223cd" providerId="LiveId" clId="{F6C683B1-FD07-470F-9BAC-AC72B0B9A33E}" dt="2022-08-02T09:59:55.426" v="1145" actId="1076"/>
          <ac:spMkLst>
            <pc:docMk/>
            <pc:sldMk cId="1151304145" sldId="326"/>
            <ac:spMk id="5" creationId="{6726980F-1AEC-B945-B3EE-E58F847F121C}"/>
          </ac:spMkLst>
        </pc:spChg>
        <pc:spChg chg="mod">
          <ac:chgData name="شكرية الصفار" userId="850ac375a57223cd" providerId="LiveId" clId="{F6C683B1-FD07-470F-9BAC-AC72B0B9A33E}" dt="2022-08-02T10:00:00.492" v="1146" actId="1076"/>
          <ac:spMkLst>
            <pc:docMk/>
            <pc:sldMk cId="1151304145" sldId="326"/>
            <ac:spMk id="6" creationId="{0BEF1369-8CCC-604F-87FD-BEE6F68FED70}"/>
          </ac:spMkLst>
        </pc:spChg>
        <pc:spChg chg="add mod">
          <ac:chgData name="شكرية الصفار" userId="850ac375a57223cd" providerId="LiveId" clId="{F6C683B1-FD07-470F-9BAC-AC72B0B9A33E}" dt="2022-08-02T09:48:44.682" v="1120" actId="207"/>
          <ac:spMkLst>
            <pc:docMk/>
            <pc:sldMk cId="1151304145" sldId="326"/>
            <ac:spMk id="8" creationId="{E6E1AB2E-A801-C846-97B0-3528A162C728}"/>
          </ac:spMkLst>
        </pc:spChg>
        <pc:spChg chg="add">
          <ac:chgData name="شكرية الصفار" userId="850ac375a57223cd" providerId="LiveId" clId="{F6C683B1-FD07-470F-9BAC-AC72B0B9A33E}" dt="2022-08-02T09:48:09.981" v="1116" actId="22"/>
          <ac:spMkLst>
            <pc:docMk/>
            <pc:sldMk cId="1151304145" sldId="326"/>
            <ac:spMk id="10" creationId="{D64D7BB8-D71F-4CD1-18F4-13429327B676}"/>
          </ac:spMkLst>
        </pc:spChg>
        <pc:spChg chg="add del">
          <ac:chgData name="شكرية الصفار" userId="850ac375a57223cd" providerId="LiveId" clId="{F6C683B1-FD07-470F-9BAC-AC72B0B9A33E}" dt="2022-08-02T09:54:48.165" v="1125"/>
          <ac:spMkLst>
            <pc:docMk/>
            <pc:sldMk cId="1151304145" sldId="326"/>
            <ac:spMk id="11" creationId="{B1B22FF1-9F0A-6C9B-DE91-AD57AB2F3880}"/>
          </ac:spMkLst>
        </pc:spChg>
        <pc:spChg chg="add mod">
          <ac:chgData name="شكرية الصفار" userId="850ac375a57223cd" providerId="LiveId" clId="{F6C683B1-FD07-470F-9BAC-AC72B0B9A33E}" dt="2022-08-02T09:59:32.131" v="1141" actId="20577"/>
          <ac:spMkLst>
            <pc:docMk/>
            <pc:sldMk cId="1151304145" sldId="326"/>
            <ac:spMk id="13" creationId="{FC2654FA-D98C-1ED4-2423-1F8C1CDEB171}"/>
          </ac:spMkLst>
        </pc:spChg>
        <pc:spChg chg="add del">
          <ac:chgData name="شكرية الصفار" userId="850ac375a57223cd" providerId="LiveId" clId="{F6C683B1-FD07-470F-9BAC-AC72B0B9A33E}" dt="2022-08-02T10:00:43.500" v="1150"/>
          <ac:spMkLst>
            <pc:docMk/>
            <pc:sldMk cId="1151304145" sldId="326"/>
            <ac:spMk id="14" creationId="{76B9D5B2-E061-C759-4226-9CAA310933D8}"/>
          </ac:spMkLst>
        </pc:spChg>
        <pc:spChg chg="add mod">
          <ac:chgData name="شكرية الصفار" userId="850ac375a57223cd" providerId="LiveId" clId="{F6C683B1-FD07-470F-9BAC-AC72B0B9A33E}" dt="2022-08-02T10:27:38.379" v="1451" actId="571"/>
          <ac:spMkLst>
            <pc:docMk/>
            <pc:sldMk cId="1151304145" sldId="326"/>
            <ac:spMk id="16" creationId="{9A037992-41E1-C205-877F-CBBD6D0E1ACE}"/>
          </ac:spMkLst>
        </pc:spChg>
        <pc:spChg chg="add mod">
          <ac:chgData name="شكرية الصفار" userId="850ac375a57223cd" providerId="LiveId" clId="{F6C683B1-FD07-470F-9BAC-AC72B0B9A33E}" dt="2022-08-02T10:27:38.379" v="1451" actId="571"/>
          <ac:spMkLst>
            <pc:docMk/>
            <pc:sldMk cId="1151304145" sldId="326"/>
            <ac:spMk id="17" creationId="{47029438-D06A-6E33-DA14-C2B994DC437E}"/>
          </ac:spMkLst>
        </pc:spChg>
        <pc:picChg chg="add del mod modCrop">
          <ac:chgData name="شكرية الصفار" userId="850ac375a57223cd" providerId="LiveId" clId="{F6C683B1-FD07-470F-9BAC-AC72B0B9A33E}" dt="2022-08-02T09:59:23.926" v="1137" actId="1076"/>
          <ac:picMkLst>
            <pc:docMk/>
            <pc:sldMk cId="1151304145" sldId="326"/>
            <ac:picMk id="12" creationId="{14E195FD-57C0-3BC8-E84C-08A06F1693F4}"/>
          </ac:picMkLst>
        </pc:picChg>
        <pc:picChg chg="add mod">
          <ac:chgData name="شكرية الصفار" userId="850ac375a57223cd" providerId="LiveId" clId="{F6C683B1-FD07-470F-9BAC-AC72B0B9A33E}" dt="2022-08-02T10:01:08.021" v="1255" actId="1076"/>
          <ac:picMkLst>
            <pc:docMk/>
            <pc:sldMk cId="1151304145" sldId="326"/>
            <ac:picMk id="15" creationId="{290842EE-7764-6D1B-045E-B96425AE3923}"/>
          </ac:picMkLst>
        </pc:picChg>
        <pc:picChg chg="add mod">
          <ac:chgData name="شكرية الصفار" userId="850ac375a57223cd" providerId="LiveId" clId="{F6C683B1-FD07-470F-9BAC-AC72B0B9A33E}" dt="2022-08-02T10:08:28.760" v="1355" actId="14100"/>
          <ac:picMkLst>
            <pc:docMk/>
            <pc:sldMk cId="1151304145" sldId="326"/>
            <ac:picMk id="2054" creationId="{28CC5DE6-65BE-1C00-8AD0-B39D5E3A2CB5}"/>
          </ac:picMkLst>
        </pc:picChg>
      </pc:sldChg>
      <pc:sldChg chg="addSp modSp add del mod">
        <pc:chgData name="شكرية الصفار" userId="850ac375a57223cd" providerId="LiveId" clId="{F6C683B1-FD07-470F-9BAC-AC72B0B9A33E}" dt="2022-08-02T15:49:10.072" v="2066" actId="47"/>
        <pc:sldMkLst>
          <pc:docMk/>
          <pc:sldMk cId="2073715510" sldId="327"/>
        </pc:sldMkLst>
        <pc:graphicFrameChg chg="mod modGraphic">
          <ac:chgData name="شكرية الصفار" userId="850ac375a57223cd" providerId="LiveId" clId="{F6C683B1-FD07-470F-9BAC-AC72B0B9A33E}" dt="2022-08-02T14:43:38.878" v="1890"/>
          <ac:graphicFrameMkLst>
            <pc:docMk/>
            <pc:sldMk cId="2073715510" sldId="327"/>
            <ac:graphicFrameMk id="2" creationId="{23E1F174-C56E-1D49-B21B-8ADD7E8B9B00}"/>
          </ac:graphicFrameMkLst>
        </pc:graphicFrameChg>
        <pc:picChg chg="add mod">
          <ac:chgData name="شكرية الصفار" userId="850ac375a57223cd" providerId="LiveId" clId="{F6C683B1-FD07-470F-9BAC-AC72B0B9A33E}" dt="2022-08-02T14:36:18.763" v="1859" actId="14100"/>
          <ac:picMkLst>
            <pc:docMk/>
            <pc:sldMk cId="2073715510" sldId="327"/>
            <ac:picMk id="1026" creationId="{C2641F8D-F4B6-D57F-94A3-0B8A859DE158}"/>
          </ac:picMkLst>
        </pc:picChg>
        <pc:picChg chg="add mod">
          <ac:chgData name="شكرية الصفار" userId="850ac375a57223cd" providerId="LiveId" clId="{F6C683B1-FD07-470F-9BAC-AC72B0B9A33E}" dt="2022-08-02T14:43:22.385" v="1886" actId="1076"/>
          <ac:picMkLst>
            <pc:docMk/>
            <pc:sldMk cId="2073715510" sldId="327"/>
            <ac:picMk id="1028" creationId="{BAB37C29-5B6B-1596-A9BA-D0BA95DB6CED}"/>
          </ac:picMkLst>
        </pc:picChg>
      </pc:sldChg>
      <pc:sldChg chg="delSp modSp del mod modTransition">
        <pc:chgData name="شكرية الصفار" userId="850ac375a57223cd" providerId="LiveId" clId="{F6C683B1-FD07-470F-9BAC-AC72B0B9A33E}" dt="2022-08-02T14:26:50.387" v="1832" actId="2696"/>
        <pc:sldMkLst>
          <pc:docMk/>
          <pc:sldMk cId="2867745587" sldId="327"/>
        </pc:sldMkLst>
        <pc:spChg chg="del mod">
          <ac:chgData name="شكرية الصفار" userId="850ac375a57223cd" providerId="LiveId" clId="{F6C683B1-FD07-470F-9BAC-AC72B0B9A33E}" dt="2022-08-02T14:25:02.773" v="1829" actId="478"/>
          <ac:spMkLst>
            <pc:docMk/>
            <pc:sldMk cId="2867745587" sldId="327"/>
            <ac:spMk id="3" creationId="{1DF76354-0A89-9048-9F88-A713B0A8F2EC}"/>
          </ac:spMkLst>
        </pc:spChg>
        <pc:spChg chg="del">
          <ac:chgData name="شكرية الصفار" userId="850ac375a57223cd" providerId="LiveId" clId="{F6C683B1-FD07-470F-9BAC-AC72B0B9A33E}" dt="2022-08-02T14:24:53.570" v="1823" actId="478"/>
          <ac:spMkLst>
            <pc:docMk/>
            <pc:sldMk cId="2867745587" sldId="327"/>
            <ac:spMk id="4" creationId="{6102FEB9-734D-3740-886D-6E857882E536}"/>
          </ac:spMkLst>
        </pc:spChg>
        <pc:spChg chg="del mod">
          <ac:chgData name="شكرية الصفار" userId="850ac375a57223cd" providerId="LiveId" clId="{F6C683B1-FD07-470F-9BAC-AC72B0B9A33E}" dt="2022-08-02T14:24:59.694" v="1827" actId="478"/>
          <ac:spMkLst>
            <pc:docMk/>
            <pc:sldMk cId="2867745587" sldId="327"/>
            <ac:spMk id="5" creationId="{2A68894E-80CB-514E-955F-8A2CA035F297}"/>
          </ac:spMkLst>
        </pc:spChg>
        <pc:spChg chg="del mod">
          <ac:chgData name="شكرية الصفار" userId="850ac375a57223cd" providerId="LiveId" clId="{F6C683B1-FD07-470F-9BAC-AC72B0B9A33E}" dt="2022-08-02T14:24:56.547" v="1825" actId="478"/>
          <ac:spMkLst>
            <pc:docMk/>
            <pc:sldMk cId="2867745587" sldId="327"/>
            <ac:spMk id="6" creationId="{8761CE5C-BE2A-D446-9BF4-42739BB70F09}"/>
          </ac:spMkLst>
        </pc:spChg>
        <pc:graphicFrameChg chg="mod">
          <ac:chgData name="شكرية الصفار" userId="850ac375a57223cd" providerId="LiveId" clId="{F6C683B1-FD07-470F-9BAC-AC72B0B9A33E}" dt="2022-08-02T14:25:51.597" v="1830" actId="18714"/>
          <ac:graphicFrameMkLst>
            <pc:docMk/>
            <pc:sldMk cId="2867745587" sldId="327"/>
            <ac:graphicFrameMk id="2" creationId="{23E1F174-C56E-1D49-B21B-8ADD7E8B9B00}"/>
          </ac:graphicFrameMkLst>
        </pc:graphicFrameChg>
      </pc:sldChg>
      <pc:sldChg chg="del">
        <pc:chgData name="شكرية الصفار" userId="850ac375a57223cd" providerId="LiveId" clId="{F6C683B1-FD07-470F-9BAC-AC72B0B9A33E}" dt="2022-08-02T18:09:08.810" v="2102" actId="47"/>
        <pc:sldMkLst>
          <pc:docMk/>
          <pc:sldMk cId="999929298" sldId="330"/>
        </pc:sldMkLst>
      </pc:sldChg>
      <pc:sldChg chg="del">
        <pc:chgData name="شكرية الصفار" userId="850ac375a57223cd" providerId="LiveId" clId="{F6C683B1-FD07-470F-9BAC-AC72B0B9A33E}" dt="2022-08-02T18:35:35.052" v="2299" actId="47"/>
        <pc:sldMkLst>
          <pc:docMk/>
          <pc:sldMk cId="4061727039" sldId="331"/>
        </pc:sldMkLst>
      </pc:sldChg>
      <pc:sldChg chg="del">
        <pc:chgData name="شكرية الصفار" userId="850ac375a57223cd" providerId="LiveId" clId="{F6C683B1-FD07-470F-9BAC-AC72B0B9A33E}" dt="2022-08-02T18:35:35.941" v="2300" actId="47"/>
        <pc:sldMkLst>
          <pc:docMk/>
          <pc:sldMk cId="3435654208" sldId="332"/>
        </pc:sldMkLst>
      </pc:sldChg>
      <pc:sldChg chg="delSp del mod">
        <pc:chgData name="شكرية الصفار" userId="850ac375a57223cd" providerId="LiveId" clId="{F6C683B1-FD07-470F-9BAC-AC72B0B9A33E}" dt="2022-08-02T18:17:39.640" v="2271" actId="47"/>
        <pc:sldMkLst>
          <pc:docMk/>
          <pc:sldMk cId="3576418679" sldId="333"/>
        </pc:sldMkLst>
        <pc:spChg chg="del">
          <ac:chgData name="شكرية الصفار" userId="850ac375a57223cd" providerId="LiveId" clId="{F6C683B1-FD07-470F-9BAC-AC72B0B9A33E}" dt="2022-08-02T18:16:10.489" v="2268" actId="478"/>
          <ac:spMkLst>
            <pc:docMk/>
            <pc:sldMk cId="3576418679" sldId="333"/>
            <ac:spMk id="40" creationId="{B5E9FF1A-2E22-4128-9D6A-B599E08B6D8A}"/>
          </ac:spMkLst>
        </pc:spChg>
      </pc:sldChg>
      <pc:sldChg chg="addSp delSp modSp mod modTransition">
        <pc:chgData name="شكرية الصفار" userId="850ac375a57223cd" providerId="LiveId" clId="{F6C683B1-FD07-470F-9BAC-AC72B0B9A33E}" dt="2022-08-02T18:40:06.728" v="2372"/>
        <pc:sldMkLst>
          <pc:docMk/>
          <pc:sldMk cId="2051152414" sldId="334"/>
        </pc:sldMkLst>
        <pc:spChg chg="add">
          <ac:chgData name="شكرية الصفار" userId="850ac375a57223cd" providerId="LiveId" clId="{F6C683B1-FD07-470F-9BAC-AC72B0B9A33E}" dt="2022-08-02T18:38:45.880" v="2367" actId="22"/>
          <ac:spMkLst>
            <pc:docMk/>
            <pc:sldMk cId="2051152414" sldId="334"/>
            <ac:spMk id="3" creationId="{CD541F36-F38C-8AFE-5628-CBAF2FD6FD6F}"/>
          </ac:spMkLst>
        </pc:spChg>
        <pc:spChg chg="del">
          <ac:chgData name="شكرية الصفار" userId="850ac375a57223cd" providerId="LiveId" clId="{F6C683B1-FD07-470F-9BAC-AC72B0B9A33E}" dt="2022-08-02T18:38:01.303" v="2363" actId="478"/>
          <ac:spMkLst>
            <pc:docMk/>
            <pc:sldMk cId="2051152414" sldId="334"/>
            <ac:spMk id="20" creationId="{78BAF74D-C469-BF44-96D9-B13167CA0644}"/>
          </ac:spMkLst>
        </pc:spChg>
        <pc:spChg chg="mod">
          <ac:chgData name="شكرية الصفار" userId="850ac375a57223cd" providerId="LiveId" clId="{F6C683B1-FD07-470F-9BAC-AC72B0B9A33E}" dt="2022-08-02T18:38:59.294" v="2369" actId="3062"/>
          <ac:spMkLst>
            <pc:docMk/>
            <pc:sldMk cId="2051152414" sldId="334"/>
            <ac:spMk id="21" creationId="{D4A64DCE-A764-B94D-A8BE-6E3088002878}"/>
          </ac:spMkLst>
        </pc:spChg>
        <pc:spChg chg="del mod">
          <ac:chgData name="شكرية الصفار" userId="850ac375a57223cd" providerId="LiveId" clId="{F6C683B1-FD07-470F-9BAC-AC72B0B9A33E}" dt="2022-08-02T18:38:03.778" v="2365" actId="478"/>
          <ac:spMkLst>
            <pc:docMk/>
            <pc:sldMk cId="2051152414" sldId="334"/>
            <ac:spMk id="22" creationId="{21A91B02-FED5-C84B-81BA-B8EAA816F27D}"/>
          </ac:spMkLst>
        </pc:spChg>
        <pc:picChg chg="del">
          <ac:chgData name="شكرية الصفار" userId="850ac375a57223cd" providerId="LiveId" clId="{F6C683B1-FD07-470F-9BAC-AC72B0B9A33E}" dt="2022-08-02T18:37:58.140" v="2362" actId="478"/>
          <ac:picMkLst>
            <pc:docMk/>
            <pc:sldMk cId="2051152414" sldId="334"/>
            <ac:picMk id="4" creationId="{38ECCDAF-0777-A246-8790-C9C42A028A87}"/>
          </ac:picMkLst>
        </pc:picChg>
        <pc:picChg chg="add mod">
          <ac:chgData name="شكرية الصفار" userId="850ac375a57223cd" providerId="LiveId" clId="{F6C683B1-FD07-470F-9BAC-AC72B0B9A33E}" dt="2022-08-02T18:39:52.872" v="2371" actId="1076"/>
          <ac:picMkLst>
            <pc:docMk/>
            <pc:sldMk cId="2051152414" sldId="334"/>
            <ac:picMk id="6" creationId="{87A2DD9B-908F-8594-E2F0-89005E6DAA48}"/>
          </ac:picMkLst>
        </pc:picChg>
      </pc:sldChg>
      <pc:sldChg chg="modSp del mod">
        <pc:chgData name="شكرية الصفار" userId="850ac375a57223cd" providerId="LiveId" clId="{F6C683B1-FD07-470F-9BAC-AC72B0B9A33E}" dt="2022-08-02T18:40:39.423" v="2374" actId="47"/>
        <pc:sldMkLst>
          <pc:docMk/>
          <pc:sldMk cId="2762591483" sldId="335"/>
        </pc:sldMkLst>
        <pc:picChg chg="mod">
          <ac:chgData name="شكرية الصفار" userId="850ac375a57223cd" providerId="LiveId" clId="{F6C683B1-FD07-470F-9BAC-AC72B0B9A33E}" dt="2022-08-02T18:40:37.016" v="2373" actId="1076"/>
          <ac:picMkLst>
            <pc:docMk/>
            <pc:sldMk cId="2762591483" sldId="335"/>
            <ac:picMk id="4" creationId="{38ECCDAF-0777-A246-8790-C9C42A028A87}"/>
          </ac:picMkLst>
        </pc:picChg>
      </pc:sldChg>
      <pc:sldChg chg="addSp delSp modSp mod modTransition modAnim">
        <pc:chgData name="شكرية الصفار" userId="850ac375a57223cd" providerId="LiveId" clId="{F6C683B1-FD07-470F-9BAC-AC72B0B9A33E}" dt="2022-08-02T18:56:23.126" v="2496"/>
        <pc:sldMkLst>
          <pc:docMk/>
          <pc:sldMk cId="3904045359" sldId="337"/>
        </pc:sldMkLst>
        <pc:spChg chg="mod">
          <ac:chgData name="شكرية الصفار" userId="850ac375a57223cd" providerId="LiveId" clId="{F6C683B1-FD07-470F-9BAC-AC72B0B9A33E}" dt="2022-08-02T18:54:46.801" v="2481" actId="1076"/>
          <ac:spMkLst>
            <pc:docMk/>
            <pc:sldMk cId="3904045359" sldId="337"/>
            <ac:spMk id="2" creationId="{2CDC2642-B268-864C-BB9F-FAD91A4E633B}"/>
          </ac:spMkLst>
        </pc:spChg>
        <pc:spChg chg="add mod">
          <ac:chgData name="شكرية الصفار" userId="850ac375a57223cd" providerId="LiveId" clId="{F6C683B1-FD07-470F-9BAC-AC72B0B9A33E}" dt="2022-08-02T18:54:39.014" v="2479" actId="1076"/>
          <ac:spMkLst>
            <pc:docMk/>
            <pc:sldMk cId="3904045359" sldId="337"/>
            <ac:spMk id="5" creationId="{EC96B5B9-9805-616D-FAC4-674D52D079BA}"/>
          </ac:spMkLst>
        </pc:spChg>
        <pc:spChg chg="mod">
          <ac:chgData name="شكرية الصفار" userId="850ac375a57223cd" providerId="LiveId" clId="{F6C683B1-FD07-470F-9BAC-AC72B0B9A33E}" dt="2022-08-02T18:54:09.509" v="2475" actId="1076"/>
          <ac:spMkLst>
            <pc:docMk/>
            <pc:sldMk cId="3904045359" sldId="337"/>
            <ac:spMk id="16" creationId="{6422B6E2-7786-244A-B029-C4A68F421761}"/>
          </ac:spMkLst>
        </pc:spChg>
        <pc:spChg chg="del">
          <ac:chgData name="شكرية الصفار" userId="850ac375a57223cd" providerId="LiveId" clId="{F6C683B1-FD07-470F-9BAC-AC72B0B9A33E}" dt="2022-08-02T18:54:02.755" v="2474" actId="478"/>
          <ac:spMkLst>
            <pc:docMk/>
            <pc:sldMk cId="3904045359" sldId="337"/>
            <ac:spMk id="20" creationId="{78BAF74D-C469-BF44-96D9-B13167CA0644}"/>
          </ac:spMkLst>
        </pc:spChg>
        <pc:spChg chg="mod">
          <ac:chgData name="شكرية الصفار" userId="850ac375a57223cd" providerId="LiveId" clId="{F6C683B1-FD07-470F-9BAC-AC72B0B9A33E}" dt="2022-08-02T18:54:14.414" v="2477" actId="1076"/>
          <ac:spMkLst>
            <pc:docMk/>
            <pc:sldMk cId="3904045359" sldId="337"/>
            <ac:spMk id="21" creationId="{D4A64DCE-A764-B94D-A8BE-6E3088002878}"/>
          </ac:spMkLst>
        </pc:spChg>
        <pc:spChg chg="del mod">
          <ac:chgData name="شكرية الصفار" userId="850ac375a57223cd" providerId="LiveId" clId="{F6C683B1-FD07-470F-9BAC-AC72B0B9A33E}" dt="2022-08-02T18:54:00.186" v="2473" actId="478"/>
          <ac:spMkLst>
            <pc:docMk/>
            <pc:sldMk cId="3904045359" sldId="337"/>
            <ac:spMk id="22" creationId="{21A91B02-FED5-C84B-81BA-B8EAA816F27D}"/>
          </ac:spMkLst>
        </pc:spChg>
        <pc:picChg chg="mod">
          <ac:chgData name="شكرية الصفار" userId="850ac375a57223cd" providerId="LiveId" clId="{F6C683B1-FD07-470F-9BAC-AC72B0B9A33E}" dt="2022-08-02T18:54:53.281" v="2483" actId="1076"/>
          <ac:picMkLst>
            <pc:docMk/>
            <pc:sldMk cId="3904045359" sldId="337"/>
            <ac:picMk id="4" creationId="{084AE70F-D1BB-9045-BA27-CFF4B7A4D88B}"/>
          </ac:picMkLst>
        </pc:picChg>
        <pc:picChg chg="mod">
          <ac:chgData name="شكرية الصفار" userId="850ac375a57223cd" providerId="LiveId" clId="{F6C683B1-FD07-470F-9BAC-AC72B0B9A33E}" dt="2022-08-02T18:54:55.463" v="2484" actId="1076"/>
          <ac:picMkLst>
            <pc:docMk/>
            <pc:sldMk cId="3904045359" sldId="337"/>
            <ac:picMk id="8" creationId="{910E7F14-D153-3649-B195-B91FD80FFD44}"/>
          </ac:picMkLst>
        </pc:picChg>
        <pc:picChg chg="mod">
          <ac:chgData name="شكرية الصفار" userId="850ac375a57223cd" providerId="LiveId" clId="{F6C683B1-FD07-470F-9BAC-AC72B0B9A33E}" dt="2022-08-02T18:55:05.420" v="2488" actId="14100"/>
          <ac:picMkLst>
            <pc:docMk/>
            <pc:sldMk cId="3904045359" sldId="337"/>
            <ac:picMk id="14" creationId="{A11A96AE-0E7E-FB4A-97AD-F400D4A89974}"/>
          </ac:picMkLst>
        </pc:picChg>
      </pc:sldChg>
      <pc:sldChg chg="addSp delSp modSp mod modTransition">
        <pc:chgData name="شكرية الصفار" userId="850ac375a57223cd" providerId="LiveId" clId="{F6C683B1-FD07-470F-9BAC-AC72B0B9A33E}" dt="2022-08-02T19:01:51.178" v="2513"/>
        <pc:sldMkLst>
          <pc:docMk/>
          <pc:sldMk cId="1823495830" sldId="338"/>
        </pc:sldMkLst>
        <pc:spChg chg="mod">
          <ac:chgData name="شكرية الصفار" userId="850ac375a57223cd" providerId="LiveId" clId="{F6C683B1-FD07-470F-9BAC-AC72B0B9A33E}" dt="2022-08-02T18:58:49.203" v="2509" actId="14100"/>
          <ac:spMkLst>
            <pc:docMk/>
            <pc:sldMk cId="1823495830" sldId="338"/>
            <ac:spMk id="2" creationId="{2CDC2642-B268-864C-BB9F-FAD91A4E633B}"/>
          </ac:spMkLst>
        </pc:spChg>
        <pc:spChg chg="add mod">
          <ac:chgData name="شكرية الصفار" userId="850ac375a57223cd" providerId="LiveId" clId="{F6C683B1-FD07-470F-9BAC-AC72B0B9A33E}" dt="2022-08-02T18:57:19.392" v="2502" actId="1076"/>
          <ac:spMkLst>
            <pc:docMk/>
            <pc:sldMk cId="1823495830" sldId="338"/>
            <ac:spMk id="4" creationId="{83C4C741-FE24-ABA7-675C-E0487C7258AF}"/>
          </ac:spMkLst>
        </pc:spChg>
        <pc:spChg chg="del mod">
          <ac:chgData name="شكرية الصفار" userId="850ac375a57223cd" providerId="LiveId" clId="{F6C683B1-FD07-470F-9BAC-AC72B0B9A33E}" dt="2022-08-02T18:57:08.873" v="2499" actId="478"/>
          <ac:spMkLst>
            <pc:docMk/>
            <pc:sldMk cId="1823495830" sldId="338"/>
            <ac:spMk id="20" creationId="{78BAF74D-C469-BF44-96D9-B13167CA0644}"/>
          </ac:spMkLst>
        </pc:spChg>
        <pc:spChg chg="mod">
          <ac:chgData name="شكرية الصفار" userId="850ac375a57223cd" providerId="LiveId" clId="{F6C683B1-FD07-470F-9BAC-AC72B0B9A33E}" dt="2022-08-02T18:57:12.124" v="2500" actId="1076"/>
          <ac:spMkLst>
            <pc:docMk/>
            <pc:sldMk cId="1823495830" sldId="338"/>
            <ac:spMk id="21" creationId="{D4A64DCE-A764-B94D-A8BE-6E3088002878}"/>
          </ac:spMkLst>
        </pc:spChg>
        <pc:spChg chg="del">
          <ac:chgData name="شكرية الصفار" userId="850ac375a57223cd" providerId="LiveId" clId="{F6C683B1-FD07-470F-9BAC-AC72B0B9A33E}" dt="2022-08-02T18:57:06.112" v="2497" actId="478"/>
          <ac:spMkLst>
            <pc:docMk/>
            <pc:sldMk cId="1823495830" sldId="338"/>
            <ac:spMk id="22" creationId="{21A91B02-FED5-C84B-81BA-B8EAA816F27D}"/>
          </ac:spMkLst>
        </pc:spChg>
        <pc:picChg chg="mod">
          <ac:chgData name="شكرية الصفار" userId="850ac375a57223cd" providerId="LiveId" clId="{F6C683B1-FD07-470F-9BAC-AC72B0B9A33E}" dt="2022-08-02T18:58:54.096" v="2510" actId="1076"/>
          <ac:picMkLst>
            <pc:docMk/>
            <pc:sldMk cId="1823495830" sldId="338"/>
            <ac:picMk id="8" creationId="{062B6DDC-FC41-C74B-B983-B79BB639134E}"/>
          </ac:picMkLst>
        </pc:picChg>
        <pc:picChg chg="add mod">
          <ac:chgData name="شكرية الصفار" userId="850ac375a57223cd" providerId="LiveId" clId="{F6C683B1-FD07-470F-9BAC-AC72B0B9A33E}" dt="2022-08-02T18:58:45.631" v="2508" actId="1076"/>
          <ac:picMkLst>
            <pc:docMk/>
            <pc:sldMk cId="1823495830" sldId="338"/>
            <ac:picMk id="6146" creationId="{BE3A420C-E6EE-B1E0-1D0F-BD8CD6B6E5E1}"/>
          </ac:picMkLst>
        </pc:picChg>
      </pc:sldChg>
      <pc:sldChg chg="del">
        <pc:chgData name="شكرية الصفار" userId="850ac375a57223cd" providerId="LiveId" clId="{F6C683B1-FD07-470F-9BAC-AC72B0B9A33E}" dt="2022-08-02T19:08:56.849" v="2549" actId="47"/>
        <pc:sldMkLst>
          <pc:docMk/>
          <pc:sldMk cId="7048791" sldId="339"/>
        </pc:sldMkLst>
      </pc:sldChg>
      <pc:sldChg chg="addSp delSp modSp mod modAnim">
        <pc:chgData name="شكرية الصفار" userId="850ac375a57223cd" providerId="LiveId" clId="{F6C683B1-FD07-470F-9BAC-AC72B0B9A33E}" dt="2022-08-02T19:24:54.921" v="2643"/>
        <pc:sldMkLst>
          <pc:docMk/>
          <pc:sldMk cId="1810999520" sldId="340"/>
        </pc:sldMkLst>
        <pc:spChg chg="add del">
          <ac:chgData name="شكرية الصفار" userId="850ac375a57223cd" providerId="LiveId" clId="{F6C683B1-FD07-470F-9BAC-AC72B0B9A33E}" dt="2022-08-02T19:24:05.994" v="2636"/>
          <ac:spMkLst>
            <pc:docMk/>
            <pc:sldMk cId="1810999520" sldId="340"/>
            <ac:spMk id="2" creationId="{9F014794-4AB2-D569-CB08-25F832C6F2E9}"/>
          </ac:spMkLst>
        </pc:spChg>
        <pc:spChg chg="mod">
          <ac:chgData name="شكرية الصفار" userId="850ac375a57223cd" providerId="LiveId" clId="{F6C683B1-FD07-470F-9BAC-AC72B0B9A33E}" dt="2022-08-02T19:22:52.784" v="2631" actId="1076"/>
          <ac:spMkLst>
            <pc:docMk/>
            <pc:sldMk cId="1810999520" sldId="340"/>
            <ac:spMk id="3" creationId="{38A3A058-6C89-EE49-AD37-69A780A412B2}"/>
          </ac:spMkLst>
        </pc:spChg>
        <pc:spChg chg="mod">
          <ac:chgData name="شكرية الصفار" userId="850ac375a57223cd" providerId="LiveId" clId="{F6C683B1-FD07-470F-9BAC-AC72B0B9A33E}" dt="2022-08-02T19:20:37.632" v="2624" actId="1076"/>
          <ac:spMkLst>
            <pc:docMk/>
            <pc:sldMk cId="1810999520" sldId="340"/>
            <ac:spMk id="5" creationId="{EAB63DEE-E40A-7D4E-8484-467D52A33B94}"/>
          </ac:spMkLst>
        </pc:spChg>
        <pc:spChg chg="del">
          <ac:chgData name="شكرية الصفار" userId="850ac375a57223cd" providerId="LiveId" clId="{F6C683B1-FD07-470F-9BAC-AC72B0B9A33E}" dt="2022-08-02T19:09:07.760" v="2551" actId="478"/>
          <ac:spMkLst>
            <pc:docMk/>
            <pc:sldMk cId="1810999520" sldId="340"/>
            <ac:spMk id="6" creationId="{20C064E0-2505-8C45-97FA-7CCB3C10BCA3}"/>
          </ac:spMkLst>
        </pc:spChg>
        <pc:spChg chg="mod">
          <ac:chgData name="شكرية الصفار" userId="850ac375a57223cd" providerId="LiveId" clId="{F6C683B1-FD07-470F-9BAC-AC72B0B9A33E}" dt="2022-08-02T19:16:51.019" v="2573" actId="207"/>
          <ac:spMkLst>
            <pc:docMk/>
            <pc:sldMk cId="1810999520" sldId="340"/>
            <ac:spMk id="7" creationId="{6CD6DE4B-9E7F-E740-8C1F-4743AEAB88C4}"/>
          </ac:spMkLst>
        </pc:spChg>
        <pc:spChg chg="del">
          <ac:chgData name="شكرية الصفار" userId="850ac375a57223cd" providerId="LiveId" clId="{F6C683B1-FD07-470F-9BAC-AC72B0B9A33E}" dt="2022-08-02T19:09:04.368" v="2550" actId="478"/>
          <ac:spMkLst>
            <pc:docMk/>
            <pc:sldMk cId="1810999520" sldId="340"/>
            <ac:spMk id="8" creationId="{22AFF714-2968-9944-A02A-FBDA55077DC2}"/>
          </ac:spMkLst>
        </pc:spChg>
        <pc:picChg chg="mod">
          <ac:chgData name="شكرية الصفار" userId="850ac375a57223cd" providerId="LiveId" clId="{F6C683B1-FD07-470F-9BAC-AC72B0B9A33E}" dt="2022-08-02T19:22:56.424" v="2632" actId="1076"/>
          <ac:picMkLst>
            <pc:docMk/>
            <pc:sldMk cId="1810999520" sldId="340"/>
            <ac:picMk id="4" creationId="{98EBFC4B-BE56-0B41-B30A-685897B75F1D}"/>
          </ac:picMkLst>
        </pc:picChg>
        <pc:picChg chg="add mod">
          <ac:chgData name="شكرية الصفار" userId="850ac375a57223cd" providerId="LiveId" clId="{F6C683B1-FD07-470F-9BAC-AC72B0B9A33E}" dt="2022-08-02T19:24:10.572" v="2638" actId="1076"/>
          <ac:picMkLst>
            <pc:docMk/>
            <pc:sldMk cId="1810999520" sldId="340"/>
            <ac:picMk id="9" creationId="{9FADF225-19C9-4720-2A68-C9E826B53A5C}"/>
          </ac:picMkLst>
        </pc:picChg>
        <pc:picChg chg="add mod">
          <ac:chgData name="شكرية الصفار" userId="850ac375a57223cd" providerId="LiveId" clId="{F6C683B1-FD07-470F-9BAC-AC72B0B9A33E}" dt="2022-08-02T19:22:47.762" v="2630" actId="1076"/>
          <ac:picMkLst>
            <pc:docMk/>
            <pc:sldMk cId="1810999520" sldId="340"/>
            <ac:picMk id="7170" creationId="{1781454F-9430-DBDA-386A-51803BF93BC1}"/>
          </ac:picMkLst>
        </pc:picChg>
      </pc:sldChg>
      <pc:sldChg chg="del">
        <pc:chgData name="شكرية الصفار" userId="850ac375a57223cd" providerId="LiveId" clId="{F6C683B1-FD07-470F-9BAC-AC72B0B9A33E}" dt="2022-08-03T09:30:11.681" v="2869" actId="47"/>
        <pc:sldMkLst>
          <pc:docMk/>
          <pc:sldMk cId="546128315" sldId="344"/>
        </pc:sldMkLst>
      </pc:sldChg>
      <pc:sldChg chg="del">
        <pc:chgData name="شكرية الصفار" userId="850ac375a57223cd" providerId="LiveId" clId="{F6C683B1-FD07-470F-9BAC-AC72B0B9A33E}" dt="2022-08-02T18:08:11.458" v="2099" actId="47"/>
        <pc:sldMkLst>
          <pc:docMk/>
          <pc:sldMk cId="419184602" sldId="345"/>
        </pc:sldMkLst>
      </pc:sldChg>
      <pc:sldChg chg="del">
        <pc:chgData name="شكرية الصفار" userId="850ac375a57223cd" providerId="LiveId" clId="{F6C683B1-FD07-470F-9BAC-AC72B0B9A33E}" dt="2022-08-02T18:08:58.657" v="2100" actId="47"/>
        <pc:sldMkLst>
          <pc:docMk/>
          <pc:sldMk cId="2454149353" sldId="346"/>
        </pc:sldMkLst>
      </pc:sldChg>
      <pc:sldChg chg="modSp">
        <pc:chgData name="شكرية الصفار" userId="850ac375a57223cd" providerId="LiveId" clId="{F6C683B1-FD07-470F-9BAC-AC72B0B9A33E}" dt="2022-08-02T18:53:39.823" v="2470" actId="207"/>
        <pc:sldMkLst>
          <pc:docMk/>
          <pc:sldMk cId="0" sldId="478"/>
        </pc:sldMkLst>
        <pc:spChg chg="mod">
          <ac:chgData name="شكرية الصفار" userId="850ac375a57223cd" providerId="LiveId" clId="{F6C683B1-FD07-470F-9BAC-AC72B0B9A33E}" dt="2022-08-02T18:53:39.823" v="2470" actId="207"/>
          <ac:spMkLst>
            <pc:docMk/>
            <pc:sldMk cId="0" sldId="478"/>
            <ac:spMk id="2" creationId="{F276EA18-FB2C-4430-AB98-E54CC4586BF5}"/>
          </ac:spMkLst>
        </pc:spChg>
        <pc:spChg chg="mod">
          <ac:chgData name="شكرية الصفار" userId="850ac375a57223cd" providerId="LiveId" clId="{F6C683B1-FD07-470F-9BAC-AC72B0B9A33E}" dt="2022-08-02T18:53:21.818" v="2468" actId="1076"/>
          <ac:spMkLst>
            <pc:docMk/>
            <pc:sldMk cId="0" sldId="478"/>
            <ac:spMk id="6" creationId="{9F301336-3293-4716-8214-A7D4741E92BE}"/>
          </ac:spMkLst>
        </pc:spChg>
        <pc:picChg chg="mod">
          <ac:chgData name="شكرية الصفار" userId="850ac375a57223cd" providerId="LiveId" clId="{F6C683B1-FD07-470F-9BAC-AC72B0B9A33E}" dt="2022-08-02T18:53:05.094" v="2465" actId="1076"/>
          <ac:picMkLst>
            <pc:docMk/>
            <pc:sldMk cId="0" sldId="478"/>
            <ac:picMk id="61444" creationId="{7C638E09-C2D7-4FDC-AB62-0A41C6412CC7}"/>
          </ac:picMkLst>
        </pc:picChg>
        <pc:picChg chg="mod">
          <ac:chgData name="شكرية الصفار" userId="850ac375a57223cd" providerId="LiveId" clId="{F6C683B1-FD07-470F-9BAC-AC72B0B9A33E}" dt="2022-08-02T18:53:16.469" v="2467" actId="14100"/>
          <ac:picMkLst>
            <pc:docMk/>
            <pc:sldMk cId="0" sldId="478"/>
            <ac:picMk id="61445" creationId="{9E872CEC-33FF-44DD-BEEE-265575BD0803}"/>
          </ac:picMkLst>
        </pc:picChg>
      </pc:sldChg>
      <pc:sldChg chg="modSp mod">
        <pc:chgData name="شكرية الصفار" userId="850ac375a57223cd" providerId="LiveId" clId="{F6C683B1-FD07-470F-9BAC-AC72B0B9A33E}" dt="2022-07-29T10:05:21.863" v="56" actId="207"/>
        <pc:sldMkLst>
          <pc:docMk/>
          <pc:sldMk cId="0" sldId="490"/>
        </pc:sldMkLst>
        <pc:spChg chg="mod">
          <ac:chgData name="شكرية الصفار" userId="850ac375a57223cd" providerId="LiveId" clId="{F6C683B1-FD07-470F-9BAC-AC72B0B9A33E}" dt="2022-07-29T10:05:21.863" v="56" actId="207"/>
          <ac:spMkLst>
            <pc:docMk/>
            <pc:sldMk cId="0" sldId="490"/>
            <ac:spMk id="14" creationId="{400B5E95-4C3C-49DA-CFDB-C6D9F866A29D}"/>
          </ac:spMkLst>
        </pc:spChg>
      </pc:sldChg>
      <pc:sldChg chg="addSp modSp mod modAnim">
        <pc:chgData name="شكرية الصفار" userId="850ac375a57223cd" providerId="LiveId" clId="{F6C683B1-FD07-470F-9BAC-AC72B0B9A33E}" dt="2022-07-29T10:28:36.225" v="126" actId="1076"/>
        <pc:sldMkLst>
          <pc:docMk/>
          <pc:sldMk cId="0" sldId="494"/>
        </pc:sldMkLst>
        <pc:spChg chg="add mod">
          <ac:chgData name="شكرية الصفار" userId="850ac375a57223cd" providerId="LiveId" clId="{F6C683B1-FD07-470F-9BAC-AC72B0B9A33E}" dt="2022-07-29T10:27:50.519" v="121" actId="207"/>
          <ac:spMkLst>
            <pc:docMk/>
            <pc:sldMk cId="0" sldId="494"/>
            <ac:spMk id="3" creationId="{38794B46-CF5A-D7CA-AA7E-1F393A1CA957}"/>
          </ac:spMkLst>
        </pc:spChg>
        <pc:spChg chg="mod">
          <ac:chgData name="شكرية الصفار" userId="850ac375a57223cd" providerId="LiveId" clId="{F6C683B1-FD07-470F-9BAC-AC72B0B9A33E}" dt="2022-07-29T10:26:17.029" v="62" actId="1076"/>
          <ac:spMkLst>
            <pc:docMk/>
            <pc:sldMk cId="0" sldId="494"/>
            <ac:spMk id="4" creationId="{0F885063-F4C2-4AC2-9125-8A044697B1D3}"/>
          </ac:spMkLst>
        </pc:spChg>
        <pc:picChg chg="add mod modCrop">
          <ac:chgData name="شكرية الصفار" userId="850ac375a57223cd" providerId="LiveId" clId="{F6C683B1-FD07-470F-9BAC-AC72B0B9A33E}" dt="2022-07-29T10:28:36.225" v="126" actId="1076"/>
          <ac:picMkLst>
            <pc:docMk/>
            <pc:sldMk cId="0" sldId="494"/>
            <ac:picMk id="7" creationId="{D7BAFA68-FF1E-8C9D-D096-33C39B2DB82C}"/>
          </ac:picMkLst>
        </pc:picChg>
      </pc:sldChg>
      <pc:sldChg chg="addSp delSp modSp del mod">
        <pc:chgData name="شكرية الصفار" userId="850ac375a57223cd" providerId="LiveId" clId="{F6C683B1-FD07-470F-9BAC-AC72B0B9A33E}" dt="2022-08-02T10:57:40.033" v="1725" actId="47"/>
        <pc:sldMkLst>
          <pc:docMk/>
          <pc:sldMk cId="0" sldId="496"/>
        </pc:sldMkLst>
        <pc:graphicFrameChg chg="add del modGraphic">
          <ac:chgData name="شكرية الصفار" userId="850ac375a57223cd" providerId="LiveId" clId="{F6C683B1-FD07-470F-9BAC-AC72B0B9A33E}" dt="2022-08-02T10:33:59.471" v="1465" actId="27309"/>
          <ac:graphicFrameMkLst>
            <pc:docMk/>
            <pc:sldMk cId="0" sldId="496"/>
            <ac:graphicFrameMk id="3" creationId="{01C51A40-0846-9504-3358-A4EEFCA22D2A}"/>
          </ac:graphicFrameMkLst>
        </pc:graphicFrameChg>
      </pc:sldChg>
      <pc:sldChg chg="addSp delSp modSp del mod">
        <pc:chgData name="شكرية الصفار" userId="850ac375a57223cd" providerId="LiveId" clId="{F6C683B1-FD07-470F-9BAC-AC72B0B9A33E}" dt="2022-08-02T10:26:54.219" v="1448" actId="47"/>
        <pc:sldMkLst>
          <pc:docMk/>
          <pc:sldMk cId="0" sldId="507"/>
        </pc:sldMkLst>
        <pc:spChg chg="mod">
          <ac:chgData name="شكرية الصفار" userId="850ac375a57223cd" providerId="LiveId" clId="{F6C683B1-FD07-470F-9BAC-AC72B0B9A33E}" dt="2022-08-02T10:20:09.061" v="1409" actId="3626"/>
          <ac:spMkLst>
            <pc:docMk/>
            <pc:sldMk cId="0" sldId="507"/>
            <ac:spMk id="5" creationId="{05C9275A-E392-41B2-8860-98B33407DAFE}"/>
          </ac:spMkLst>
        </pc:spChg>
        <pc:spChg chg="mod">
          <ac:chgData name="شكرية الصفار" userId="850ac375a57223cd" providerId="LiveId" clId="{F6C683B1-FD07-470F-9BAC-AC72B0B9A33E}" dt="2022-08-02T10:20:21.658" v="1410"/>
          <ac:spMkLst>
            <pc:docMk/>
            <pc:sldMk cId="0" sldId="507"/>
            <ac:spMk id="6" creationId="{E93243A9-432D-4CA9-970C-348520E83EA0}"/>
          </ac:spMkLst>
        </pc:spChg>
        <pc:picChg chg="add mod">
          <ac:chgData name="شكرية الصفار" userId="850ac375a57223cd" providerId="LiveId" clId="{F6C683B1-FD07-470F-9BAC-AC72B0B9A33E}" dt="2022-08-02T10:19:33.054" v="1406" actId="1076"/>
          <ac:picMkLst>
            <pc:docMk/>
            <pc:sldMk cId="0" sldId="507"/>
            <ac:picMk id="3074" creationId="{4D9D05ED-A1C1-F007-448F-31821EAE8314}"/>
          </ac:picMkLst>
        </pc:picChg>
        <pc:picChg chg="add mod">
          <ac:chgData name="شكرية الصفار" userId="850ac375a57223cd" providerId="LiveId" clId="{F6C683B1-FD07-470F-9BAC-AC72B0B9A33E}" dt="2022-08-02T10:18:31.244" v="1401" actId="166"/>
          <ac:picMkLst>
            <pc:docMk/>
            <pc:sldMk cId="0" sldId="507"/>
            <ac:picMk id="3076" creationId="{85EDC442-92C8-4D19-2804-973B9D77454F}"/>
          </ac:picMkLst>
        </pc:picChg>
        <pc:picChg chg="del">
          <ac:chgData name="شكرية الصفار" userId="850ac375a57223cd" providerId="LiveId" clId="{F6C683B1-FD07-470F-9BAC-AC72B0B9A33E}" dt="2022-08-02T10:19:38.065" v="1407" actId="478"/>
          <ac:picMkLst>
            <pc:docMk/>
            <pc:sldMk cId="0" sldId="507"/>
            <ac:picMk id="27650" creationId="{63A72C4E-A73F-4C3B-8212-626E31597BD2}"/>
          </ac:picMkLst>
        </pc:picChg>
      </pc:sldChg>
      <pc:sldChg chg="del">
        <pc:chgData name="شكرية الصفار" userId="850ac375a57223cd" providerId="LiveId" clId="{F6C683B1-FD07-470F-9BAC-AC72B0B9A33E}" dt="2022-08-02T11:03:31.363" v="1748" actId="47"/>
        <pc:sldMkLst>
          <pc:docMk/>
          <pc:sldMk cId="0" sldId="512"/>
        </pc:sldMkLst>
      </pc:sldChg>
      <pc:sldChg chg="addSp delSp modSp del mod">
        <pc:chgData name="شكرية الصفار" userId="850ac375a57223cd" providerId="LiveId" clId="{F6C683B1-FD07-470F-9BAC-AC72B0B9A33E}" dt="2022-08-02T14:24:36.850" v="1822" actId="47"/>
        <pc:sldMkLst>
          <pc:docMk/>
          <pc:sldMk cId="0" sldId="513"/>
        </pc:sldMkLst>
        <pc:picChg chg="add mod modCrop">
          <ac:chgData name="شكرية الصفار" userId="850ac375a57223cd" providerId="LiveId" clId="{F6C683B1-FD07-470F-9BAC-AC72B0B9A33E}" dt="2022-08-02T11:12:31.868" v="1761" actId="732"/>
          <ac:picMkLst>
            <pc:docMk/>
            <pc:sldMk cId="0" sldId="513"/>
            <ac:picMk id="3" creationId="{4BBED155-8580-995C-8AE4-C6C259DD4FC0}"/>
          </ac:picMkLst>
        </pc:picChg>
        <pc:picChg chg="add del mod modCrop">
          <ac:chgData name="شكرية الصفار" userId="850ac375a57223cd" providerId="LiveId" clId="{F6C683B1-FD07-470F-9BAC-AC72B0B9A33E}" dt="2022-08-02T11:22:12.959" v="1799" actId="478"/>
          <ac:picMkLst>
            <pc:docMk/>
            <pc:sldMk cId="0" sldId="513"/>
            <ac:picMk id="6" creationId="{97BABAD4-477C-9AF4-4C4C-5F2882D68949}"/>
          </ac:picMkLst>
        </pc:picChg>
      </pc:sldChg>
      <pc:sldChg chg="del">
        <pc:chgData name="شكرية الصفار" userId="850ac375a57223cd" providerId="LiveId" clId="{F6C683B1-FD07-470F-9BAC-AC72B0B9A33E}" dt="2022-08-02T18:49:21.524" v="2432" actId="47"/>
        <pc:sldMkLst>
          <pc:docMk/>
          <pc:sldMk cId="0" sldId="517"/>
        </pc:sldMkLst>
      </pc:sldChg>
      <pc:sldChg chg="del">
        <pc:chgData name="شكرية الصفار" userId="850ac375a57223cd" providerId="LiveId" clId="{F6C683B1-FD07-470F-9BAC-AC72B0B9A33E}" dt="2022-08-02T18:53:50.502" v="2471" actId="47"/>
        <pc:sldMkLst>
          <pc:docMk/>
          <pc:sldMk cId="0" sldId="520"/>
        </pc:sldMkLst>
      </pc:sldChg>
      <pc:sldChg chg="addSp delSp modSp mod delAnim modAnim">
        <pc:chgData name="شكرية الصفار" userId="850ac375a57223cd" providerId="LiveId" clId="{F6C683B1-FD07-470F-9BAC-AC72B0B9A33E}" dt="2022-08-02T19:40:54.524" v="2756" actId="1076"/>
        <pc:sldMkLst>
          <pc:docMk/>
          <pc:sldMk cId="0" sldId="524"/>
        </pc:sldMkLst>
        <pc:spChg chg="add del">
          <ac:chgData name="شكرية الصفار" userId="850ac375a57223cd" providerId="LiveId" clId="{F6C683B1-FD07-470F-9BAC-AC72B0B9A33E}" dt="2022-08-02T19:27:17.063" v="2656"/>
          <ac:spMkLst>
            <pc:docMk/>
            <pc:sldMk cId="0" sldId="524"/>
            <ac:spMk id="2" creationId="{789FFA0E-E4B1-7D8B-8F4E-95FE374D3FB7}"/>
          </ac:spMkLst>
        </pc:spChg>
        <pc:spChg chg="mod">
          <ac:chgData name="شكرية الصفار" userId="850ac375a57223cd" providerId="LiveId" clId="{F6C683B1-FD07-470F-9BAC-AC72B0B9A33E}" dt="2022-08-02T19:39:22.773" v="2748" actId="20577"/>
          <ac:spMkLst>
            <pc:docMk/>
            <pc:sldMk cId="0" sldId="524"/>
            <ac:spMk id="3" creationId="{FF5A551A-1549-46B7-8386-B39DE0C9A45F}"/>
          </ac:spMkLst>
        </pc:spChg>
        <pc:spChg chg="del mod">
          <ac:chgData name="شكرية الصفار" userId="850ac375a57223cd" providerId="LiveId" clId="{F6C683B1-FD07-470F-9BAC-AC72B0B9A33E}" dt="2022-08-02T19:39:31.220" v="2749" actId="478"/>
          <ac:spMkLst>
            <pc:docMk/>
            <pc:sldMk cId="0" sldId="524"/>
            <ac:spMk id="5" creationId="{6A0EFEBC-E720-4A3B-91C3-D4E3D48D9876}"/>
          </ac:spMkLst>
        </pc:spChg>
        <pc:spChg chg="mod">
          <ac:chgData name="شكرية الصفار" userId="850ac375a57223cd" providerId="LiveId" clId="{F6C683B1-FD07-470F-9BAC-AC72B0B9A33E}" dt="2022-08-02T19:29:30.096" v="2676" actId="1076"/>
          <ac:spMkLst>
            <pc:docMk/>
            <pc:sldMk cId="0" sldId="524"/>
            <ac:spMk id="6" creationId="{E6954D45-9958-4A27-8AB8-8E8DC1C43FB1}"/>
          </ac:spMkLst>
        </pc:spChg>
        <pc:spChg chg="mod">
          <ac:chgData name="شكرية الصفار" userId="850ac375a57223cd" providerId="LiveId" clId="{F6C683B1-FD07-470F-9BAC-AC72B0B9A33E}" dt="2022-08-02T19:39:37.009" v="2750" actId="1076"/>
          <ac:spMkLst>
            <pc:docMk/>
            <pc:sldMk cId="0" sldId="524"/>
            <ac:spMk id="7" creationId="{B892D64C-BEFA-4D12-8EBC-0E08981E17C3}"/>
          </ac:spMkLst>
        </pc:spChg>
        <pc:spChg chg="del">
          <ac:chgData name="شكرية الصفار" userId="850ac375a57223cd" providerId="LiveId" clId="{F6C683B1-FD07-470F-9BAC-AC72B0B9A33E}" dt="2022-08-02T19:25:52.256" v="2645" actId="478"/>
          <ac:spMkLst>
            <pc:docMk/>
            <pc:sldMk cId="0" sldId="524"/>
            <ac:spMk id="8" creationId="{4776C15B-BE41-4523-ADEE-B8864D79ACB6}"/>
          </ac:spMkLst>
        </pc:spChg>
        <pc:spChg chg="del">
          <ac:chgData name="شكرية الصفار" userId="850ac375a57223cd" providerId="LiveId" clId="{F6C683B1-FD07-470F-9BAC-AC72B0B9A33E}" dt="2022-08-02T19:25:58.526" v="2646" actId="478"/>
          <ac:spMkLst>
            <pc:docMk/>
            <pc:sldMk cId="0" sldId="524"/>
            <ac:spMk id="9" creationId="{8C0FF246-ACDA-40AB-A696-FEB7A1CB115E}"/>
          </ac:spMkLst>
        </pc:spChg>
        <pc:spChg chg="del">
          <ac:chgData name="شكرية الصفار" userId="850ac375a57223cd" providerId="LiveId" clId="{F6C683B1-FD07-470F-9BAC-AC72B0B9A33E}" dt="2022-08-02T19:26:06.240" v="2648" actId="478"/>
          <ac:spMkLst>
            <pc:docMk/>
            <pc:sldMk cId="0" sldId="524"/>
            <ac:spMk id="10" creationId="{4E518A2F-C036-42D7-A598-6400F1D47DA1}"/>
          </ac:spMkLst>
        </pc:spChg>
        <pc:spChg chg="del">
          <ac:chgData name="شكرية الصفار" userId="850ac375a57223cd" providerId="LiveId" clId="{F6C683B1-FD07-470F-9BAC-AC72B0B9A33E}" dt="2022-08-02T19:26:02.708" v="2647" actId="478"/>
          <ac:spMkLst>
            <pc:docMk/>
            <pc:sldMk cId="0" sldId="524"/>
            <ac:spMk id="11" creationId="{A7A8A4A2-4528-483F-A3EC-07464F9C3FCE}"/>
          </ac:spMkLst>
        </pc:spChg>
        <pc:spChg chg="add del mod">
          <ac:chgData name="شكرية الصفار" userId="850ac375a57223cd" providerId="LiveId" clId="{F6C683B1-FD07-470F-9BAC-AC72B0B9A33E}" dt="2022-08-02T19:37:22.466" v="2717" actId="21"/>
          <ac:spMkLst>
            <pc:docMk/>
            <pc:sldMk cId="0" sldId="524"/>
            <ac:spMk id="13" creationId="{E03EB987-7616-7185-140F-A312DF9B494C}"/>
          </ac:spMkLst>
        </pc:spChg>
        <pc:spChg chg="add del">
          <ac:chgData name="شكرية الصفار" userId="850ac375a57223cd" providerId="LiveId" clId="{F6C683B1-FD07-470F-9BAC-AC72B0B9A33E}" dt="2022-08-02T19:37:22.466" v="2717" actId="21"/>
          <ac:spMkLst>
            <pc:docMk/>
            <pc:sldMk cId="0" sldId="524"/>
            <ac:spMk id="15" creationId="{53667A94-A9F3-4A09-96B7-08AD92B0D86B}"/>
          </ac:spMkLst>
        </pc:spChg>
        <pc:spChg chg="add">
          <ac:chgData name="شكرية الصفار" userId="850ac375a57223cd" providerId="LiveId" clId="{F6C683B1-FD07-470F-9BAC-AC72B0B9A33E}" dt="2022-08-02T19:38:20.451" v="2725" actId="22"/>
          <ac:spMkLst>
            <pc:docMk/>
            <pc:sldMk cId="0" sldId="524"/>
            <ac:spMk id="17" creationId="{A1AC773C-1731-E03C-2F43-0B92A30A47C2}"/>
          </ac:spMkLst>
        </pc:spChg>
        <pc:spChg chg="add">
          <ac:chgData name="شكرية الصفار" userId="850ac375a57223cd" providerId="LiveId" clId="{F6C683B1-FD07-470F-9BAC-AC72B0B9A33E}" dt="2022-08-02T19:38:20.451" v="2725" actId="22"/>
          <ac:spMkLst>
            <pc:docMk/>
            <pc:sldMk cId="0" sldId="524"/>
            <ac:spMk id="19" creationId="{02143A02-E2E7-F83F-149C-F125C9A81F49}"/>
          </ac:spMkLst>
        </pc:spChg>
        <pc:spChg chg="del mod">
          <ac:chgData name="شكرية الصفار" userId="850ac375a57223cd" providerId="LiveId" clId="{F6C683B1-FD07-470F-9BAC-AC72B0B9A33E}" dt="2022-08-02T19:28:18.129" v="2666" actId="478"/>
          <ac:spMkLst>
            <pc:docMk/>
            <pc:sldMk cId="0" sldId="524"/>
            <ac:spMk id="62466" creationId="{3E3AC5D7-7710-4178-B355-270345870349}"/>
          </ac:spMkLst>
        </pc:spChg>
        <pc:picChg chg="del mod">
          <ac:chgData name="شكرية الصفار" userId="850ac375a57223cd" providerId="LiveId" clId="{F6C683B1-FD07-470F-9BAC-AC72B0B9A33E}" dt="2022-08-02T19:39:07.685" v="2735" actId="478"/>
          <ac:picMkLst>
            <pc:docMk/>
            <pc:sldMk cId="0" sldId="524"/>
            <ac:picMk id="4" creationId="{F2933ED7-0BB1-4DD1-865B-DAD7DC7EFEA2}"/>
          </ac:picMkLst>
        </pc:picChg>
        <pc:picChg chg="add mod">
          <ac:chgData name="شكرية الصفار" userId="850ac375a57223cd" providerId="LiveId" clId="{F6C683B1-FD07-470F-9BAC-AC72B0B9A33E}" dt="2022-08-02T19:40:54.524" v="2756" actId="1076"/>
          <ac:picMkLst>
            <pc:docMk/>
            <pc:sldMk cId="0" sldId="524"/>
            <ac:picMk id="8196" creationId="{A19F2227-EB31-A171-4D20-270EDD1F7299}"/>
          </ac:picMkLst>
        </pc:picChg>
      </pc:sldChg>
      <pc:sldChg chg="delSp modSp modAnim">
        <pc:chgData name="شكرية الصفار" userId="850ac375a57223cd" providerId="LiveId" clId="{F6C683B1-FD07-470F-9BAC-AC72B0B9A33E}" dt="2022-08-02T19:41:30.269" v="2761" actId="1076"/>
        <pc:sldMkLst>
          <pc:docMk/>
          <pc:sldMk cId="0" sldId="525"/>
        </pc:sldMkLst>
        <pc:spChg chg="del mod">
          <ac:chgData name="شكرية الصفار" userId="850ac375a57223cd" providerId="LiveId" clId="{F6C683B1-FD07-470F-9BAC-AC72B0B9A33E}" dt="2022-08-02T19:33:29.390" v="2701" actId="478"/>
          <ac:spMkLst>
            <pc:docMk/>
            <pc:sldMk cId="0" sldId="525"/>
            <ac:spMk id="2" creationId="{CC9EC60C-8659-4FA7-A26B-B4909BAA1FFD}"/>
          </ac:spMkLst>
        </pc:spChg>
        <pc:spChg chg="del mod">
          <ac:chgData name="شكرية الصفار" userId="850ac375a57223cd" providerId="LiveId" clId="{F6C683B1-FD07-470F-9BAC-AC72B0B9A33E}" dt="2022-08-02T19:41:21.198" v="2759" actId="478"/>
          <ac:spMkLst>
            <pc:docMk/>
            <pc:sldMk cId="0" sldId="525"/>
            <ac:spMk id="6" creationId="{273FC701-C5C2-42C4-AD7C-12431FA893C0}"/>
          </ac:spMkLst>
        </pc:spChg>
        <pc:spChg chg="mod">
          <ac:chgData name="شكرية الصفار" userId="850ac375a57223cd" providerId="LiveId" clId="{F6C683B1-FD07-470F-9BAC-AC72B0B9A33E}" dt="2022-08-02T19:31:59.799" v="2697" actId="1076"/>
          <ac:spMkLst>
            <pc:docMk/>
            <pc:sldMk cId="0" sldId="525"/>
            <ac:spMk id="7" creationId="{04859A0C-59A3-4077-A642-F1BF3226812A}"/>
          </ac:spMkLst>
        </pc:spChg>
        <pc:spChg chg="mod">
          <ac:chgData name="شكرية الصفار" userId="850ac375a57223cd" providerId="LiveId" clId="{F6C683B1-FD07-470F-9BAC-AC72B0B9A33E}" dt="2022-08-02T19:41:25.279" v="2760" actId="1076"/>
          <ac:spMkLst>
            <pc:docMk/>
            <pc:sldMk cId="0" sldId="525"/>
            <ac:spMk id="8" creationId="{FDA83AE0-8AE6-4A88-B250-E74B242FA585}"/>
          </ac:spMkLst>
        </pc:spChg>
        <pc:spChg chg="mod">
          <ac:chgData name="شكرية الصفار" userId="850ac375a57223cd" providerId="LiveId" clId="{F6C683B1-FD07-470F-9BAC-AC72B0B9A33E}" dt="2022-08-02T19:41:30.269" v="2761" actId="1076"/>
          <ac:spMkLst>
            <pc:docMk/>
            <pc:sldMk cId="0" sldId="525"/>
            <ac:spMk id="9" creationId="{B841C4BD-98C0-433E-9976-51B6A3ECD30E}"/>
          </ac:spMkLst>
        </pc:spChg>
        <pc:picChg chg="mod">
          <ac:chgData name="شكرية الصفار" userId="850ac375a57223cd" providerId="LiveId" clId="{F6C683B1-FD07-470F-9BAC-AC72B0B9A33E}" dt="2022-08-02T19:31:55.995" v="2696" actId="1076"/>
          <ac:picMkLst>
            <pc:docMk/>
            <pc:sldMk cId="0" sldId="525"/>
            <ac:picMk id="4" creationId="{55DFDD5B-0091-433B-8CE6-D9729606C65A}"/>
          </ac:picMkLst>
        </pc:picChg>
        <pc:picChg chg="del">
          <ac:chgData name="شكرية الصفار" userId="850ac375a57223cd" providerId="LiveId" clId="{F6C683B1-FD07-470F-9BAC-AC72B0B9A33E}" dt="2022-08-02T19:41:17.250" v="2757" actId="478"/>
          <ac:picMkLst>
            <pc:docMk/>
            <pc:sldMk cId="0" sldId="525"/>
            <ac:picMk id="63494" creationId="{81E6C0F7-ADBC-44F7-A0F3-A4FFC35D88AD}"/>
          </ac:picMkLst>
        </pc:picChg>
      </pc:sldChg>
      <pc:sldChg chg="del">
        <pc:chgData name="شكرية الصفار" userId="850ac375a57223cd" providerId="LiveId" clId="{F6C683B1-FD07-470F-9BAC-AC72B0B9A33E}" dt="2022-08-02T19:33:14.233" v="2699" actId="47"/>
        <pc:sldMkLst>
          <pc:docMk/>
          <pc:sldMk cId="0" sldId="536"/>
        </pc:sldMkLst>
      </pc:sldChg>
      <pc:sldChg chg="del">
        <pc:chgData name="شكرية الصفار" userId="850ac375a57223cd" providerId="LiveId" clId="{F6C683B1-FD07-470F-9BAC-AC72B0B9A33E}" dt="2022-08-02T19:43:19.889" v="2770" actId="47"/>
        <pc:sldMkLst>
          <pc:docMk/>
          <pc:sldMk cId="0" sldId="539"/>
        </pc:sldMkLst>
      </pc:sldChg>
      <pc:sldChg chg="addSp delSp modSp modAnim">
        <pc:chgData name="شكرية الصفار" userId="850ac375a57223cd" providerId="LiveId" clId="{F6C683B1-FD07-470F-9BAC-AC72B0B9A33E}" dt="2022-08-02T19:42:46.191" v="2769" actId="1076"/>
        <pc:sldMkLst>
          <pc:docMk/>
          <pc:sldMk cId="0" sldId="542"/>
        </pc:sldMkLst>
        <pc:spChg chg="mod">
          <ac:chgData name="شكرية الصفار" userId="850ac375a57223cd" providerId="LiveId" clId="{F6C683B1-FD07-470F-9BAC-AC72B0B9A33E}" dt="2022-08-02T19:42:42.253" v="2768" actId="1076"/>
          <ac:spMkLst>
            <pc:docMk/>
            <pc:sldMk cId="0" sldId="542"/>
            <ac:spMk id="2" creationId="{FA43BFAA-C026-43BE-A987-2D14AE246390}"/>
          </ac:spMkLst>
        </pc:spChg>
        <pc:spChg chg="mod">
          <ac:chgData name="شكرية الصفار" userId="850ac375a57223cd" providerId="LiveId" clId="{F6C683B1-FD07-470F-9BAC-AC72B0B9A33E}" dt="2022-08-02T19:42:33.094" v="2766" actId="1076"/>
          <ac:spMkLst>
            <pc:docMk/>
            <pc:sldMk cId="0" sldId="542"/>
            <ac:spMk id="3" creationId="{50ECBDB7-4304-4A1A-ACDA-7064979FAA44}"/>
          </ac:spMkLst>
        </pc:spChg>
        <pc:spChg chg="mod">
          <ac:chgData name="شكرية الصفار" userId="850ac375a57223cd" providerId="LiveId" clId="{F6C683B1-FD07-470F-9BAC-AC72B0B9A33E}" dt="2022-08-02T19:42:46.191" v="2769" actId="1076"/>
          <ac:spMkLst>
            <pc:docMk/>
            <pc:sldMk cId="0" sldId="542"/>
            <ac:spMk id="7" creationId="{E5A69823-87E9-4712-8B49-749BB9016409}"/>
          </ac:spMkLst>
        </pc:spChg>
        <pc:grpChg chg="del">
          <ac:chgData name="شكرية الصفار" userId="850ac375a57223cd" providerId="LiveId" clId="{F6C683B1-FD07-470F-9BAC-AC72B0B9A33E}" dt="2022-08-02T19:41:56.426" v="2762" actId="478"/>
          <ac:grpSpMkLst>
            <pc:docMk/>
            <pc:sldMk cId="0" sldId="542"/>
            <ac:grpSpMk id="4" creationId="{16241CEE-06FC-4584-8A88-6BB0E893BC96}"/>
          </ac:grpSpMkLst>
        </pc:grpChg>
        <pc:picChg chg="add mod">
          <ac:chgData name="شكرية الصفار" userId="850ac375a57223cd" providerId="LiveId" clId="{F6C683B1-FD07-470F-9BAC-AC72B0B9A33E}" dt="2022-08-02T19:42:38.827" v="2767" actId="14100"/>
          <ac:picMkLst>
            <pc:docMk/>
            <pc:sldMk cId="0" sldId="542"/>
            <ac:picMk id="5" creationId="{14B2D476-4D87-CE6E-1AE1-82A4D3555B2D}"/>
          </ac:picMkLst>
        </pc:picChg>
      </pc:sldChg>
      <pc:sldChg chg="addSp modSp mod">
        <pc:chgData name="شكرية الصفار" userId="850ac375a57223cd" providerId="LiveId" clId="{F6C683B1-FD07-470F-9BAC-AC72B0B9A33E}" dt="2022-07-29T10:04:19.501" v="54" actId="255"/>
        <pc:sldMkLst>
          <pc:docMk/>
          <pc:sldMk cId="507516709" sldId="1009"/>
        </pc:sldMkLst>
        <pc:spChg chg="add mod">
          <ac:chgData name="شكرية الصفار" userId="850ac375a57223cd" providerId="LiveId" clId="{F6C683B1-FD07-470F-9BAC-AC72B0B9A33E}" dt="2022-07-29T10:04:19.501" v="54" actId="255"/>
          <ac:spMkLst>
            <pc:docMk/>
            <pc:sldMk cId="507516709" sldId="1009"/>
            <ac:spMk id="2" creationId="{CB3D4E8E-EE1C-66F9-B2EE-8396AA3FA4B4}"/>
          </ac:spMkLst>
        </pc:spChg>
      </pc:sldChg>
      <pc:sldChg chg="delSp modSp del mod">
        <pc:chgData name="شكرية الصفار" userId="850ac375a57223cd" providerId="LiveId" clId="{F6C683B1-FD07-470F-9BAC-AC72B0B9A33E}" dt="2022-08-02T18:41:33.961" v="2377" actId="47"/>
        <pc:sldMkLst>
          <pc:docMk/>
          <pc:sldMk cId="2679632385" sldId="1012"/>
        </pc:sldMkLst>
        <pc:picChg chg="del mod">
          <ac:chgData name="شكرية الصفار" userId="850ac375a57223cd" providerId="LiveId" clId="{F6C683B1-FD07-470F-9BAC-AC72B0B9A33E}" dt="2022-08-02T18:41:30.105" v="2376" actId="478"/>
          <ac:picMkLst>
            <pc:docMk/>
            <pc:sldMk cId="2679632385" sldId="1012"/>
            <ac:picMk id="3" creationId="{EFFF731D-9858-480F-8FCC-45F84C359363}"/>
          </ac:picMkLst>
        </pc:picChg>
      </pc:sldChg>
      <pc:sldChg chg="modSp">
        <pc:chgData name="شكرية الصفار" userId="850ac375a57223cd" providerId="LiveId" clId="{F6C683B1-FD07-470F-9BAC-AC72B0B9A33E}" dt="2022-08-02T19:37:53.432" v="2723" actId="20577"/>
        <pc:sldMkLst>
          <pc:docMk/>
          <pc:sldMk cId="4242817398" sldId="1013"/>
        </pc:sldMkLst>
        <pc:graphicFrameChg chg="mod">
          <ac:chgData name="شكرية الصفار" userId="850ac375a57223cd" providerId="LiveId" clId="{F6C683B1-FD07-470F-9BAC-AC72B0B9A33E}" dt="2022-08-02T19:37:53.432" v="2723" actId="20577"/>
          <ac:graphicFrameMkLst>
            <pc:docMk/>
            <pc:sldMk cId="4242817398" sldId="1013"/>
            <ac:graphicFrameMk id="2" creationId="{3F188DF6-6ECD-49D7-ADCC-FF6192C69887}"/>
          </ac:graphicFrameMkLst>
        </pc:graphicFrameChg>
      </pc:sldChg>
      <pc:sldChg chg="modSp del mod">
        <pc:chgData name="شكرية الصفار" userId="850ac375a57223cd" providerId="LiveId" clId="{F6C683B1-FD07-470F-9BAC-AC72B0B9A33E}" dt="2022-08-02T18:48:30.793" v="2427" actId="47"/>
        <pc:sldMkLst>
          <pc:docMk/>
          <pc:sldMk cId="3575664742" sldId="1014"/>
        </pc:sldMkLst>
        <pc:picChg chg="mod">
          <ac:chgData name="شكرية الصفار" userId="850ac375a57223cd" providerId="LiveId" clId="{F6C683B1-FD07-470F-9BAC-AC72B0B9A33E}" dt="2022-08-02T18:44:30.171" v="2408" actId="1076"/>
          <ac:picMkLst>
            <pc:docMk/>
            <pc:sldMk cId="3575664742" sldId="1014"/>
            <ac:picMk id="9" creationId="{3B4CF78B-2C65-4B15-80D2-03C920FF0017}"/>
          </ac:picMkLst>
        </pc:picChg>
      </pc:sldChg>
      <pc:sldChg chg="del">
        <pc:chgData name="شكرية الصفار" userId="850ac375a57223cd" providerId="LiveId" clId="{F6C683B1-FD07-470F-9BAC-AC72B0B9A33E}" dt="2022-08-02T19:03:52.784" v="2524" actId="47"/>
        <pc:sldMkLst>
          <pc:docMk/>
          <pc:sldMk cId="1991031372" sldId="1015"/>
        </pc:sldMkLst>
      </pc:sldChg>
      <pc:sldChg chg="del">
        <pc:chgData name="شكرية الصفار" userId="850ac375a57223cd" providerId="LiveId" clId="{F6C683B1-FD07-470F-9BAC-AC72B0B9A33E}" dt="2022-08-02T19:03:05.061" v="2518" actId="47"/>
        <pc:sldMkLst>
          <pc:docMk/>
          <pc:sldMk cId="2644575793" sldId="1016"/>
        </pc:sldMkLst>
      </pc:sldChg>
      <pc:sldChg chg="del">
        <pc:chgData name="شكرية الصفار" userId="850ac375a57223cd" providerId="LiveId" clId="{F6C683B1-FD07-470F-9BAC-AC72B0B9A33E}" dt="2022-08-03T08:45:09.301" v="2783" actId="47"/>
        <pc:sldMkLst>
          <pc:docMk/>
          <pc:sldMk cId="1810612654" sldId="1017"/>
        </pc:sldMkLst>
      </pc:sldChg>
      <pc:sldChg chg="del">
        <pc:chgData name="شكرية الصفار" userId="850ac375a57223cd" providerId="LiveId" clId="{F6C683B1-FD07-470F-9BAC-AC72B0B9A33E}" dt="2022-08-02T19:08:01.343" v="2545" actId="47"/>
        <pc:sldMkLst>
          <pc:docMk/>
          <pc:sldMk cId="2117644425" sldId="1018"/>
        </pc:sldMkLst>
      </pc:sldChg>
      <pc:sldChg chg="del">
        <pc:chgData name="شكرية الصفار" userId="850ac375a57223cd" providerId="LiveId" clId="{F6C683B1-FD07-470F-9BAC-AC72B0B9A33E}" dt="2022-08-03T08:45:35.503" v="2787" actId="47"/>
        <pc:sldMkLst>
          <pc:docMk/>
          <pc:sldMk cId="1403287797" sldId="1019"/>
        </pc:sldMkLst>
      </pc:sldChg>
      <pc:sldChg chg="addSp delSp modSp add mod">
        <pc:chgData name="شكرية الصفار" userId="850ac375a57223cd" providerId="LiveId" clId="{F6C683B1-FD07-470F-9BAC-AC72B0B9A33E}" dt="2022-08-03T09:55:33.134" v="3271" actId="1076"/>
        <pc:sldMkLst>
          <pc:docMk/>
          <pc:sldMk cId="422998928" sldId="1024"/>
        </pc:sldMkLst>
        <pc:spChg chg="del">
          <ac:chgData name="شكرية الصفار" userId="850ac375a57223cd" providerId="LiveId" clId="{F6C683B1-FD07-470F-9BAC-AC72B0B9A33E}" dt="2022-08-03T09:45:41.998" v="2935" actId="478"/>
          <ac:spMkLst>
            <pc:docMk/>
            <pc:sldMk cId="422998928" sldId="1024"/>
            <ac:spMk id="2" creationId="{99F80DF6-5C35-80A9-9231-EFFCF35732D1}"/>
          </ac:spMkLst>
        </pc:spChg>
        <pc:spChg chg="mod">
          <ac:chgData name="شكرية الصفار" userId="850ac375a57223cd" providerId="LiveId" clId="{F6C683B1-FD07-470F-9BAC-AC72B0B9A33E}" dt="2022-08-03T09:46:11.591" v="2946" actId="20577"/>
          <ac:spMkLst>
            <pc:docMk/>
            <pc:sldMk cId="422998928" sldId="1024"/>
            <ac:spMk id="8" creationId="{EF95F37C-E2F1-18B1-A576-3CE2B566D110}"/>
          </ac:spMkLst>
        </pc:spChg>
        <pc:spChg chg="mod">
          <ac:chgData name="شكرية الصفار" userId="850ac375a57223cd" providerId="LiveId" clId="{F6C683B1-FD07-470F-9BAC-AC72B0B9A33E}" dt="2022-08-03T09:53:37.345" v="3244"/>
          <ac:spMkLst>
            <pc:docMk/>
            <pc:sldMk cId="422998928" sldId="1024"/>
            <ac:spMk id="11" creationId="{77714F73-2CEE-7FB7-127E-BE6F89665B42}"/>
          </ac:spMkLst>
        </pc:spChg>
        <pc:graphicFrameChg chg="modGraphic">
          <ac:chgData name="شكرية الصفار" userId="850ac375a57223cd" providerId="LiveId" clId="{F6C683B1-FD07-470F-9BAC-AC72B0B9A33E}" dt="2022-08-03T09:51:45.585" v="3242" actId="20577"/>
          <ac:graphicFrameMkLst>
            <pc:docMk/>
            <pc:sldMk cId="422998928" sldId="1024"/>
            <ac:graphicFrameMk id="10" creationId="{D1DC6B80-CBCC-052F-9657-3CDE6B525AE7}"/>
          </ac:graphicFrameMkLst>
        </pc:graphicFrameChg>
        <pc:picChg chg="add mod modCrop">
          <ac:chgData name="شكرية الصفار" userId="850ac375a57223cd" providerId="LiveId" clId="{F6C683B1-FD07-470F-9BAC-AC72B0B9A33E}" dt="2022-08-03T09:55:33.134" v="3271" actId="1076"/>
          <ac:picMkLst>
            <pc:docMk/>
            <pc:sldMk cId="422998928" sldId="1024"/>
            <ac:picMk id="4" creationId="{6C9A085D-D615-A868-1FE0-64E814AD802D}"/>
          </ac:picMkLst>
        </pc:picChg>
        <pc:picChg chg="del">
          <ac:chgData name="شكرية الصفار" userId="850ac375a57223cd" providerId="LiveId" clId="{F6C683B1-FD07-470F-9BAC-AC72B0B9A33E}" dt="2022-08-03T09:45:45.663" v="2936" actId="478"/>
          <ac:picMkLst>
            <pc:docMk/>
            <pc:sldMk cId="422998928" sldId="1024"/>
            <ac:picMk id="13" creationId="{3D89C7D0-E753-6CE1-7C24-B87C8E61CFCE}"/>
          </ac:picMkLst>
        </pc:picChg>
      </pc:sldChg>
      <pc:sldChg chg="add del">
        <pc:chgData name="شكرية الصفار" userId="850ac375a57223cd" providerId="LiveId" clId="{F6C683B1-FD07-470F-9BAC-AC72B0B9A33E}" dt="2022-08-02T18:07:44.923" v="2098" actId="47"/>
        <pc:sldMkLst>
          <pc:docMk/>
          <pc:sldMk cId="3434858411" sldId="1026"/>
        </pc:sldMkLst>
      </pc:sldChg>
      <pc:sldChg chg="modSp mod">
        <pc:chgData name="شكرية الصفار" userId="850ac375a57223cd" providerId="LiveId" clId="{F6C683B1-FD07-470F-9BAC-AC72B0B9A33E}" dt="2022-08-02T18:15:12.250" v="2267" actId="255"/>
        <pc:sldMkLst>
          <pc:docMk/>
          <pc:sldMk cId="1565744780" sldId="1030"/>
        </pc:sldMkLst>
        <pc:graphicFrameChg chg="mod modGraphic">
          <ac:chgData name="شكرية الصفار" userId="850ac375a57223cd" providerId="LiveId" clId="{F6C683B1-FD07-470F-9BAC-AC72B0B9A33E}" dt="2022-08-02T18:15:12.250" v="2267" actId="255"/>
          <ac:graphicFrameMkLst>
            <pc:docMk/>
            <pc:sldMk cId="1565744780" sldId="1030"/>
            <ac:graphicFrameMk id="3" creationId="{E9005982-47E6-4B8B-19B1-283190207D56}"/>
          </ac:graphicFrameMkLst>
        </pc:graphicFrameChg>
        <pc:picChg chg="mod">
          <ac:chgData name="شكرية الصفار" userId="850ac375a57223cd" providerId="LiveId" clId="{F6C683B1-FD07-470F-9BAC-AC72B0B9A33E}" dt="2022-08-02T18:14:27.285" v="2264" actId="1076"/>
          <ac:picMkLst>
            <pc:docMk/>
            <pc:sldMk cId="1565744780" sldId="1030"/>
            <ac:picMk id="2" creationId="{07A8E790-6DB6-593C-1156-89C197FBB38D}"/>
          </ac:picMkLst>
        </pc:picChg>
      </pc:sldChg>
      <pc:sldChg chg="addSp modSp">
        <pc:chgData name="شكرية الصفار" userId="850ac375a57223cd" providerId="LiveId" clId="{F6C683B1-FD07-470F-9BAC-AC72B0B9A33E}" dt="2022-08-02T18:07:33.533" v="2095"/>
        <pc:sldMkLst>
          <pc:docMk/>
          <pc:sldMk cId="3752426112" sldId="1031"/>
        </pc:sldMkLst>
        <pc:spChg chg="mod">
          <ac:chgData name="شكرية الصفار" userId="850ac375a57223cd" providerId="LiveId" clId="{F6C683B1-FD07-470F-9BAC-AC72B0B9A33E}" dt="2022-08-02T18:07:33.533" v="2095"/>
          <ac:spMkLst>
            <pc:docMk/>
            <pc:sldMk cId="3752426112" sldId="1031"/>
            <ac:spMk id="19" creationId="{7876E64E-B66D-FF94-3C53-8C23056E778F}"/>
          </ac:spMkLst>
        </pc:spChg>
        <pc:spChg chg="mod">
          <ac:chgData name="شكرية الصفار" userId="850ac375a57223cd" providerId="LiveId" clId="{F6C683B1-FD07-470F-9BAC-AC72B0B9A33E}" dt="2022-08-02T18:07:33.533" v="2095"/>
          <ac:spMkLst>
            <pc:docMk/>
            <pc:sldMk cId="3752426112" sldId="1031"/>
            <ac:spMk id="20" creationId="{5815853E-B361-8389-7E67-ACE404CDBA72}"/>
          </ac:spMkLst>
        </pc:spChg>
        <pc:spChg chg="mod">
          <ac:chgData name="شكرية الصفار" userId="850ac375a57223cd" providerId="LiveId" clId="{F6C683B1-FD07-470F-9BAC-AC72B0B9A33E}" dt="2022-08-02T18:07:33.533" v="2095"/>
          <ac:spMkLst>
            <pc:docMk/>
            <pc:sldMk cId="3752426112" sldId="1031"/>
            <ac:spMk id="21" creationId="{62D1C94A-4F96-5199-1B66-40394AF7DD21}"/>
          </ac:spMkLst>
        </pc:spChg>
        <pc:grpChg chg="add mod">
          <ac:chgData name="شكرية الصفار" userId="850ac375a57223cd" providerId="LiveId" clId="{F6C683B1-FD07-470F-9BAC-AC72B0B9A33E}" dt="2022-08-02T18:07:33.533" v="2095"/>
          <ac:grpSpMkLst>
            <pc:docMk/>
            <pc:sldMk cId="3752426112" sldId="1031"/>
            <ac:grpSpMk id="17" creationId="{52A9587F-DB58-DAE3-3FF6-E5D35D48423A}"/>
          </ac:grpSpMkLst>
        </pc:grpChg>
        <pc:grpChg chg="mod">
          <ac:chgData name="شكرية الصفار" userId="850ac375a57223cd" providerId="LiveId" clId="{F6C683B1-FD07-470F-9BAC-AC72B0B9A33E}" dt="2022-08-02T18:07:33.533" v="2095"/>
          <ac:grpSpMkLst>
            <pc:docMk/>
            <pc:sldMk cId="3752426112" sldId="1031"/>
            <ac:grpSpMk id="18" creationId="{142BE451-4EF6-B8F9-4357-85E56DA30639}"/>
          </ac:grpSpMkLst>
        </pc:grpChg>
      </pc:sldChg>
      <pc:sldChg chg="addSp modSp mod ord modTransition modAnim">
        <pc:chgData name="شكرية الصفار" userId="850ac375a57223cd" providerId="LiveId" clId="{F6C683B1-FD07-470F-9BAC-AC72B0B9A33E}" dt="2022-08-03T09:32:29.051" v="2880"/>
        <pc:sldMkLst>
          <pc:docMk/>
          <pc:sldMk cId="2663717245" sldId="1032"/>
        </pc:sldMkLst>
        <pc:picChg chg="add mod ord modCrop">
          <ac:chgData name="شكرية الصفار" userId="850ac375a57223cd" providerId="LiveId" clId="{F6C683B1-FD07-470F-9BAC-AC72B0B9A33E}" dt="2022-08-03T09:31:46.972" v="2875" actId="732"/>
          <ac:picMkLst>
            <pc:docMk/>
            <pc:sldMk cId="2663717245" sldId="1032"/>
            <ac:picMk id="94" creationId="{575FC1DA-41AA-B1D9-0683-EFF3EBECA502}"/>
          </ac:picMkLst>
        </pc:picChg>
        <pc:picChg chg="add mod">
          <ac:chgData name="شكرية الصفار" userId="850ac375a57223cd" providerId="LiveId" clId="{F6C683B1-FD07-470F-9BAC-AC72B0B9A33E}" dt="2022-08-03T09:32:24.978" v="2879" actId="1076"/>
          <ac:picMkLst>
            <pc:docMk/>
            <pc:sldMk cId="2663717245" sldId="1032"/>
            <ac:picMk id="2050" creationId="{4B56E95D-76B4-1174-DD08-D278F1258C8A}"/>
          </ac:picMkLst>
        </pc:picChg>
      </pc:sldChg>
      <pc:sldChg chg="del">
        <pc:chgData name="شكرية الصفار" userId="850ac375a57223cd" providerId="LiveId" clId="{F6C683B1-FD07-470F-9BAC-AC72B0B9A33E}" dt="2022-08-02T18:07:08.430" v="2094" actId="47"/>
        <pc:sldMkLst>
          <pc:docMk/>
          <pc:sldMk cId="4020634678" sldId="1033"/>
        </pc:sldMkLst>
      </pc:sldChg>
      <pc:sldChg chg="addSp modSp new mod modTransition">
        <pc:chgData name="شكرية الصفار" userId="850ac375a57223cd" providerId="LiveId" clId="{F6C683B1-FD07-470F-9BAC-AC72B0B9A33E}" dt="2022-08-02T10:11:32.452" v="1380"/>
        <pc:sldMkLst>
          <pc:docMk/>
          <pc:sldMk cId="801186262" sldId="1042"/>
        </pc:sldMkLst>
        <pc:spChg chg="add mod">
          <ac:chgData name="شكرية الصفار" userId="850ac375a57223cd" providerId="LiveId" clId="{F6C683B1-FD07-470F-9BAC-AC72B0B9A33E}" dt="2022-07-29T10:53:35.696" v="205" actId="20577"/>
          <ac:spMkLst>
            <pc:docMk/>
            <pc:sldMk cId="801186262" sldId="1042"/>
            <ac:spMk id="3" creationId="{021AF76E-129B-A6E8-06AE-0F4E11910BFB}"/>
          </ac:spMkLst>
        </pc:spChg>
        <pc:spChg chg="add">
          <ac:chgData name="شكرية الصفار" userId="850ac375a57223cd" providerId="LiveId" clId="{F6C683B1-FD07-470F-9BAC-AC72B0B9A33E}" dt="2022-07-29T10:52:59.413" v="179" actId="22"/>
          <ac:spMkLst>
            <pc:docMk/>
            <pc:sldMk cId="801186262" sldId="1042"/>
            <ac:spMk id="5" creationId="{4C722853-6DC5-F6F3-284A-711E4773AAE2}"/>
          </ac:spMkLst>
        </pc:spChg>
        <pc:spChg chg="add mod">
          <ac:chgData name="شكرية الصفار" userId="850ac375a57223cd" providerId="LiveId" clId="{F6C683B1-FD07-470F-9BAC-AC72B0B9A33E}" dt="2022-07-29T11:27:36.091" v="1115" actId="1076"/>
          <ac:spMkLst>
            <pc:docMk/>
            <pc:sldMk cId="801186262" sldId="1042"/>
            <ac:spMk id="13" creationId="{B717AA0B-CBB5-EA78-E085-9973CF449D20}"/>
          </ac:spMkLst>
        </pc:spChg>
        <pc:graphicFrameChg chg="add mod modGraphic">
          <ac:chgData name="شكرية الصفار" userId="850ac375a57223cd" providerId="LiveId" clId="{F6C683B1-FD07-470F-9BAC-AC72B0B9A33E}" dt="2022-07-29T11:25:53.394" v="1084" actId="20577"/>
          <ac:graphicFrameMkLst>
            <pc:docMk/>
            <pc:sldMk cId="801186262" sldId="1042"/>
            <ac:graphicFrameMk id="6" creationId="{A059DD5A-FEBB-CBF0-28A3-6FFE8B38EB76}"/>
          </ac:graphicFrameMkLst>
        </pc:graphicFrameChg>
        <pc:picChg chg="add mod modCrop">
          <ac:chgData name="شكرية الصفار" userId="850ac375a57223cd" providerId="LiveId" clId="{F6C683B1-FD07-470F-9BAC-AC72B0B9A33E}" dt="2022-07-29T11:24:01.168" v="1053" actId="1076"/>
          <ac:picMkLst>
            <pc:docMk/>
            <pc:sldMk cId="801186262" sldId="1042"/>
            <ac:picMk id="8" creationId="{7E6864B8-A5B2-2DA9-B9C3-66FB9DF97340}"/>
          </ac:picMkLst>
        </pc:picChg>
        <pc:picChg chg="add mod modCrop">
          <ac:chgData name="شكرية الصفار" userId="850ac375a57223cd" providerId="LiveId" clId="{F6C683B1-FD07-470F-9BAC-AC72B0B9A33E}" dt="2022-07-29T11:23:56.716" v="1052" actId="1076"/>
          <ac:picMkLst>
            <pc:docMk/>
            <pc:sldMk cId="801186262" sldId="1042"/>
            <ac:picMk id="10" creationId="{AC7D606B-525E-B08D-BF16-FDD7DDE2E563}"/>
          </ac:picMkLst>
        </pc:picChg>
        <pc:picChg chg="add mod">
          <ac:chgData name="شكرية الصفار" userId="850ac375a57223cd" providerId="LiveId" clId="{F6C683B1-FD07-470F-9BAC-AC72B0B9A33E}" dt="2022-07-29T11:26:26.774" v="1088" actId="14100"/>
          <ac:picMkLst>
            <pc:docMk/>
            <pc:sldMk cId="801186262" sldId="1042"/>
            <ac:picMk id="12" creationId="{217B4104-41EE-ECC3-8CC0-5217372A50DA}"/>
          </ac:picMkLst>
        </pc:picChg>
        <pc:picChg chg="add mod">
          <ac:chgData name="شكرية الصفار" userId="850ac375a57223cd" providerId="LiveId" clId="{F6C683B1-FD07-470F-9BAC-AC72B0B9A33E}" dt="2022-07-29T10:56:43.203" v="209"/>
          <ac:picMkLst>
            <pc:docMk/>
            <pc:sldMk cId="801186262" sldId="1042"/>
            <ac:picMk id="1026" creationId="{A5DB608D-3085-A8E9-2805-8DE931656190}"/>
          </ac:picMkLst>
        </pc:picChg>
      </pc:sldChg>
      <pc:sldChg chg="addSp delSp modSp add mod ord delAnim modAnim">
        <pc:chgData name="شكرية الصفار" userId="850ac375a57223cd" providerId="LiveId" clId="{F6C683B1-FD07-470F-9BAC-AC72B0B9A33E}" dt="2022-08-02T10:26:40.192" v="1447"/>
        <pc:sldMkLst>
          <pc:docMk/>
          <pc:sldMk cId="919917677" sldId="1043"/>
        </pc:sldMkLst>
        <pc:spChg chg="del">
          <ac:chgData name="شكرية الصفار" userId="850ac375a57223cd" providerId="LiveId" clId="{F6C683B1-FD07-470F-9BAC-AC72B0B9A33E}" dt="2022-08-02T10:25:41.684" v="1440" actId="478"/>
          <ac:spMkLst>
            <pc:docMk/>
            <pc:sldMk cId="919917677" sldId="1043"/>
            <ac:spMk id="3" creationId="{7ABB9041-D8C1-58FA-6E13-D522DFC879A9}"/>
          </ac:spMkLst>
        </pc:spChg>
        <pc:spChg chg="del mod">
          <ac:chgData name="شكرية الصفار" userId="850ac375a57223cd" providerId="LiveId" clId="{F6C683B1-FD07-470F-9BAC-AC72B0B9A33E}" dt="2022-08-02T10:25:45.909" v="1444" actId="478"/>
          <ac:spMkLst>
            <pc:docMk/>
            <pc:sldMk cId="919917677" sldId="1043"/>
            <ac:spMk id="4" creationId="{ED9F7CA1-B1D0-E72A-7B88-8A224D29FF73}"/>
          </ac:spMkLst>
        </pc:spChg>
        <pc:spChg chg="mod">
          <ac:chgData name="شكرية الصفار" userId="850ac375a57223cd" providerId="LiveId" clId="{F6C683B1-FD07-470F-9BAC-AC72B0B9A33E}" dt="2022-08-02T10:23:35.524" v="1427" actId="207"/>
          <ac:spMkLst>
            <pc:docMk/>
            <pc:sldMk cId="919917677" sldId="1043"/>
            <ac:spMk id="8" creationId="{D8AAE56D-744D-5D33-C694-C650E1A9520C}"/>
          </ac:spMkLst>
        </pc:spChg>
        <pc:spChg chg="del mod">
          <ac:chgData name="شكرية الصفار" userId="850ac375a57223cd" providerId="LiveId" clId="{F6C683B1-FD07-470F-9BAC-AC72B0B9A33E}" dt="2022-08-02T10:25:39.029" v="1439" actId="478"/>
          <ac:spMkLst>
            <pc:docMk/>
            <pc:sldMk cId="919917677" sldId="1043"/>
            <ac:spMk id="13" creationId="{710E10C1-CC37-4947-E64D-15F750BCC6A7}"/>
          </ac:spMkLst>
        </pc:spChg>
        <pc:spChg chg="del mod">
          <ac:chgData name="شكرية الصفار" userId="850ac375a57223cd" providerId="LiveId" clId="{F6C683B1-FD07-470F-9BAC-AC72B0B9A33E}" dt="2022-08-02T10:25:43.804" v="1442" actId="478"/>
          <ac:spMkLst>
            <pc:docMk/>
            <pc:sldMk cId="919917677" sldId="1043"/>
            <ac:spMk id="14" creationId="{B071D104-0A3A-62C8-E336-558DAEA15B38}"/>
          </ac:spMkLst>
        </pc:spChg>
        <pc:spChg chg="add mod">
          <ac:chgData name="شكرية الصفار" userId="850ac375a57223cd" providerId="LiveId" clId="{F6C683B1-FD07-470F-9BAC-AC72B0B9A33E}" dt="2022-08-02T10:25:07.609" v="1438" actId="207"/>
          <ac:spMkLst>
            <pc:docMk/>
            <pc:sldMk cId="919917677" sldId="1043"/>
            <ac:spMk id="15" creationId="{C798575F-54D2-5EBB-ABD9-B4281D8D9BD3}"/>
          </ac:spMkLst>
        </pc:spChg>
        <pc:picChg chg="add mod">
          <ac:chgData name="شكرية الصفار" userId="850ac375a57223cd" providerId="LiveId" clId="{F6C683B1-FD07-470F-9BAC-AC72B0B9A33E}" dt="2022-08-02T10:23:39.303" v="1428" actId="1076"/>
          <ac:picMkLst>
            <pc:docMk/>
            <pc:sldMk cId="919917677" sldId="1043"/>
            <ac:picMk id="5" creationId="{AB4D3663-561B-5585-1CD4-1A01EAABC3AB}"/>
          </ac:picMkLst>
        </pc:picChg>
        <pc:picChg chg="del">
          <ac:chgData name="شكرية الصفار" userId="850ac375a57223cd" providerId="LiveId" clId="{F6C683B1-FD07-470F-9BAC-AC72B0B9A33E}" dt="2022-08-02T10:21:35.496" v="1413" actId="478"/>
          <ac:picMkLst>
            <pc:docMk/>
            <pc:sldMk cId="919917677" sldId="1043"/>
            <ac:picMk id="7" creationId="{C1E4ED87-61CB-097F-CF9E-C6033C9DF163}"/>
          </ac:picMkLst>
        </pc:picChg>
        <pc:picChg chg="add mod">
          <ac:chgData name="شكرية الصفار" userId="850ac375a57223cd" providerId="LiveId" clId="{F6C683B1-FD07-470F-9BAC-AC72B0B9A33E}" dt="2022-08-02T10:23:42.464" v="1429" actId="1076"/>
          <ac:picMkLst>
            <pc:docMk/>
            <pc:sldMk cId="919917677" sldId="1043"/>
            <ac:picMk id="9" creationId="{5E1AE1F4-0E95-6D81-FF40-92F10AE6506F}"/>
          </ac:picMkLst>
        </pc:picChg>
      </pc:sldChg>
      <pc:sldChg chg="addSp delSp modSp new mod modTransition delAnim modAnim">
        <pc:chgData name="شكرية الصفار" userId="850ac375a57223cd" providerId="LiveId" clId="{F6C683B1-FD07-470F-9BAC-AC72B0B9A33E}" dt="2022-08-02T10:58:47.155" v="1729" actId="207"/>
        <pc:sldMkLst>
          <pc:docMk/>
          <pc:sldMk cId="2259486210" sldId="1044"/>
        </pc:sldMkLst>
        <pc:spChg chg="add mod">
          <ac:chgData name="شكرية الصفار" userId="850ac375a57223cd" providerId="LiveId" clId="{F6C683B1-FD07-470F-9BAC-AC72B0B9A33E}" dt="2022-08-02T10:48:45.925" v="1660" actId="1076"/>
          <ac:spMkLst>
            <pc:docMk/>
            <pc:sldMk cId="2259486210" sldId="1044"/>
            <ac:spMk id="3" creationId="{D7EFD1C0-4F10-4703-45D9-51C7CC7C308F}"/>
          </ac:spMkLst>
        </pc:spChg>
        <pc:spChg chg="add">
          <ac:chgData name="شكرية الصفار" userId="850ac375a57223cd" providerId="LiveId" clId="{F6C683B1-FD07-470F-9BAC-AC72B0B9A33E}" dt="2022-08-02T10:54:44.988" v="1712" actId="22"/>
          <ac:spMkLst>
            <pc:docMk/>
            <pc:sldMk cId="2259486210" sldId="1044"/>
            <ac:spMk id="4" creationId="{4D8CFE73-51FF-08DA-0674-9520A5C47F63}"/>
          </ac:spMkLst>
        </pc:spChg>
        <pc:spChg chg="add">
          <ac:chgData name="شكرية الصفار" userId="850ac375a57223cd" providerId="LiveId" clId="{F6C683B1-FD07-470F-9BAC-AC72B0B9A33E}" dt="2022-08-02T10:27:46.690" v="1452" actId="22"/>
          <ac:spMkLst>
            <pc:docMk/>
            <pc:sldMk cId="2259486210" sldId="1044"/>
            <ac:spMk id="5" creationId="{F4A7A232-F262-9266-C3D5-8BE6FAAEFC62}"/>
          </ac:spMkLst>
        </pc:spChg>
        <pc:spChg chg="add mod">
          <ac:chgData name="شكرية الصفار" userId="850ac375a57223cd" providerId="LiveId" clId="{F6C683B1-FD07-470F-9BAC-AC72B0B9A33E}" dt="2022-08-02T10:58:47.155" v="1729" actId="207"/>
          <ac:spMkLst>
            <pc:docMk/>
            <pc:sldMk cId="2259486210" sldId="1044"/>
            <ac:spMk id="6" creationId="{9591E637-CB01-6B4D-4256-BD55712D1091}"/>
          </ac:spMkLst>
        </pc:spChg>
        <pc:spChg chg="add del mod">
          <ac:chgData name="شكرية الصفار" userId="850ac375a57223cd" providerId="LiveId" clId="{F6C683B1-FD07-470F-9BAC-AC72B0B9A33E}" dt="2022-08-02T10:53:43.784" v="1706" actId="478"/>
          <ac:spMkLst>
            <pc:docMk/>
            <pc:sldMk cId="2259486210" sldId="1044"/>
            <ac:spMk id="7" creationId="{6413579B-5173-0E8E-F4EC-65B792FB4E6C}"/>
          </ac:spMkLst>
        </pc:spChg>
        <pc:spChg chg="add del mod">
          <ac:chgData name="شكرية الصفار" userId="850ac375a57223cd" providerId="LiveId" clId="{F6C683B1-FD07-470F-9BAC-AC72B0B9A33E}" dt="2022-08-02T10:50:28.648" v="1693" actId="478"/>
          <ac:spMkLst>
            <pc:docMk/>
            <pc:sldMk cId="2259486210" sldId="1044"/>
            <ac:spMk id="21" creationId="{FAE2E457-55E1-DDC9-F418-857D9F2DAD95}"/>
          </ac:spMkLst>
        </pc:spChg>
        <pc:spChg chg="add del mod">
          <ac:chgData name="شكرية الصفار" userId="850ac375a57223cd" providerId="LiveId" clId="{F6C683B1-FD07-470F-9BAC-AC72B0B9A33E}" dt="2022-08-02T10:46:41.278" v="1657" actId="478"/>
          <ac:spMkLst>
            <pc:docMk/>
            <pc:sldMk cId="2259486210" sldId="1044"/>
            <ac:spMk id="22" creationId="{12163465-4135-8095-A7E4-01E5AA4A157E}"/>
          </ac:spMkLst>
        </pc:spChg>
        <pc:picChg chg="add">
          <ac:chgData name="شكرية الصفار" userId="850ac375a57223cd" providerId="LiveId" clId="{F6C683B1-FD07-470F-9BAC-AC72B0B9A33E}" dt="2022-08-02T10:54:44.988" v="1712" actId="22"/>
          <ac:picMkLst>
            <pc:docMk/>
            <pc:sldMk cId="2259486210" sldId="1044"/>
            <ac:picMk id="10" creationId="{0002BD9B-25A6-AF42-8075-D75CFE4F6DDC}"/>
          </ac:picMkLst>
        </pc:picChg>
        <pc:picChg chg="add del mod">
          <ac:chgData name="شكرية الصفار" userId="850ac375a57223cd" providerId="LiveId" clId="{F6C683B1-FD07-470F-9BAC-AC72B0B9A33E}" dt="2022-08-02T10:53:36.598" v="1703" actId="478"/>
          <ac:picMkLst>
            <pc:docMk/>
            <pc:sldMk cId="2259486210" sldId="1044"/>
            <ac:picMk id="20" creationId="{2ADE08D3-44EC-9BCC-BA4E-199589F00A8F}"/>
          </ac:picMkLst>
        </pc:picChg>
        <pc:picChg chg="add del mod">
          <ac:chgData name="شكرية الصفار" userId="850ac375a57223cd" providerId="LiveId" clId="{F6C683B1-FD07-470F-9BAC-AC72B0B9A33E}" dt="2022-08-02T10:54:24.942" v="1710" actId="1076"/>
          <ac:picMkLst>
            <pc:docMk/>
            <pc:sldMk cId="2259486210" sldId="1044"/>
            <ac:picMk id="4098" creationId="{C27733F8-7295-3585-0518-1E76ABF0C8A0}"/>
          </ac:picMkLst>
        </pc:picChg>
        <pc:picChg chg="add del mod">
          <ac:chgData name="شكرية الصفار" userId="850ac375a57223cd" providerId="LiveId" clId="{F6C683B1-FD07-470F-9BAC-AC72B0B9A33E}" dt="2022-08-02T10:50:36.919" v="1696" actId="478"/>
          <ac:picMkLst>
            <pc:docMk/>
            <pc:sldMk cId="2259486210" sldId="1044"/>
            <ac:picMk id="4100" creationId="{BE7240EE-E3F8-1D9F-C498-FA16564576FA}"/>
          </ac:picMkLst>
        </pc:picChg>
        <pc:picChg chg="add del mod">
          <ac:chgData name="شكرية الصفار" userId="850ac375a57223cd" providerId="LiveId" clId="{F6C683B1-FD07-470F-9BAC-AC72B0B9A33E}" dt="2022-08-02T10:50:31.382" v="1694" actId="478"/>
          <ac:picMkLst>
            <pc:docMk/>
            <pc:sldMk cId="2259486210" sldId="1044"/>
            <ac:picMk id="4102" creationId="{51F47968-C5B8-6118-0812-C32BD327C16F}"/>
          </ac:picMkLst>
        </pc:picChg>
        <pc:picChg chg="add del mod">
          <ac:chgData name="شكرية الصفار" userId="850ac375a57223cd" providerId="LiveId" clId="{F6C683B1-FD07-470F-9BAC-AC72B0B9A33E}" dt="2022-08-02T10:44:26.668" v="1650" actId="478"/>
          <ac:picMkLst>
            <pc:docMk/>
            <pc:sldMk cId="2259486210" sldId="1044"/>
            <ac:picMk id="4104" creationId="{850BFC7E-E8CA-6ED7-E1A0-2FCE859DF52E}"/>
          </ac:picMkLst>
        </pc:picChg>
        <pc:cxnChg chg="add del mod">
          <ac:chgData name="شكرية الصفار" userId="850ac375a57223cd" providerId="LiveId" clId="{F6C683B1-FD07-470F-9BAC-AC72B0B9A33E}" dt="2022-08-02T10:53:41.162" v="1705" actId="478"/>
          <ac:cxnSpMkLst>
            <pc:docMk/>
            <pc:sldMk cId="2259486210" sldId="1044"/>
            <ac:cxnSpMk id="9" creationId="{DE82E6D3-9BDB-C436-80D0-DC33718462BE}"/>
          </ac:cxnSpMkLst>
        </pc:cxnChg>
        <pc:cxnChg chg="add del mod">
          <ac:chgData name="شكرية الصفار" userId="850ac375a57223cd" providerId="LiveId" clId="{F6C683B1-FD07-470F-9BAC-AC72B0B9A33E}" dt="2022-08-02T10:53:39.205" v="1704" actId="478"/>
          <ac:cxnSpMkLst>
            <pc:docMk/>
            <pc:sldMk cId="2259486210" sldId="1044"/>
            <ac:cxnSpMk id="11" creationId="{175B233E-2BAA-7262-7FC5-01E0B6F438C0}"/>
          </ac:cxnSpMkLst>
        </pc:cxnChg>
        <pc:cxnChg chg="add del mod">
          <ac:chgData name="شكرية الصفار" userId="850ac375a57223cd" providerId="LiveId" clId="{F6C683B1-FD07-470F-9BAC-AC72B0B9A33E}" dt="2022-08-02T10:50:33.426" v="1695" actId="478"/>
          <ac:cxnSpMkLst>
            <pc:docMk/>
            <pc:sldMk cId="2259486210" sldId="1044"/>
            <ac:cxnSpMk id="13" creationId="{0AA6D043-FA3B-5508-2C43-C29700C483B0}"/>
          </ac:cxnSpMkLst>
        </pc:cxnChg>
        <pc:cxnChg chg="add del mod">
          <ac:chgData name="شكرية الصفار" userId="850ac375a57223cd" providerId="LiveId" clId="{F6C683B1-FD07-470F-9BAC-AC72B0B9A33E}" dt="2022-08-02T10:51:34.366" v="1699" actId="478"/>
          <ac:cxnSpMkLst>
            <pc:docMk/>
            <pc:sldMk cId="2259486210" sldId="1044"/>
            <ac:cxnSpMk id="16" creationId="{B36247A6-734B-253E-F738-CBE66EFFF2EA}"/>
          </ac:cxnSpMkLst>
        </pc:cxnChg>
      </pc:sldChg>
      <pc:sldChg chg="delSp modSp add mod delAnim">
        <pc:chgData name="شكرية الصفار" userId="850ac375a57223cd" providerId="LiveId" clId="{F6C683B1-FD07-470F-9BAC-AC72B0B9A33E}" dt="2022-08-02T15:53:20.572" v="2092" actId="20577"/>
        <pc:sldMkLst>
          <pc:docMk/>
          <pc:sldMk cId="3460741845" sldId="1045"/>
        </pc:sldMkLst>
        <pc:spChg chg="mod">
          <ac:chgData name="شكرية الصفار" userId="850ac375a57223cd" providerId="LiveId" clId="{F6C683B1-FD07-470F-9BAC-AC72B0B9A33E}" dt="2022-08-02T15:53:20.572" v="2092" actId="20577"/>
          <ac:spMkLst>
            <pc:docMk/>
            <pc:sldMk cId="3460741845" sldId="1045"/>
            <ac:spMk id="6" creationId="{9591E637-CB01-6B4D-4256-BD55712D1091}"/>
          </ac:spMkLst>
        </pc:spChg>
        <pc:spChg chg="del">
          <ac:chgData name="شكرية الصفار" userId="850ac375a57223cd" providerId="LiveId" clId="{F6C683B1-FD07-470F-9BAC-AC72B0B9A33E}" dt="2022-08-02T10:55:09.874" v="1713" actId="478"/>
          <ac:spMkLst>
            <pc:docMk/>
            <pc:sldMk cId="3460741845" sldId="1045"/>
            <ac:spMk id="21" creationId="{FAE2E457-55E1-DDC9-F418-857D9F2DAD95}"/>
          </ac:spMkLst>
        </pc:spChg>
        <pc:picChg chg="mod">
          <ac:chgData name="شكرية الصفار" userId="850ac375a57223cd" providerId="LiveId" clId="{F6C683B1-FD07-470F-9BAC-AC72B0B9A33E}" dt="2022-08-02T10:55:19.410" v="1715" actId="1076"/>
          <ac:picMkLst>
            <pc:docMk/>
            <pc:sldMk cId="3460741845" sldId="1045"/>
            <ac:picMk id="20" creationId="{2ADE08D3-44EC-9BCC-BA4E-199589F00A8F}"/>
          </ac:picMkLst>
        </pc:picChg>
        <pc:picChg chg="del">
          <ac:chgData name="شكرية الصفار" userId="850ac375a57223cd" providerId="LiveId" clId="{F6C683B1-FD07-470F-9BAC-AC72B0B9A33E}" dt="2022-08-02T10:55:12.095" v="1714" actId="478"/>
          <ac:picMkLst>
            <pc:docMk/>
            <pc:sldMk cId="3460741845" sldId="1045"/>
            <ac:picMk id="4098" creationId="{C27733F8-7295-3585-0518-1E76ABF0C8A0}"/>
          </ac:picMkLst>
        </pc:picChg>
        <pc:picChg chg="mod">
          <ac:chgData name="شكرية الصفار" userId="850ac375a57223cd" providerId="LiveId" clId="{F6C683B1-FD07-470F-9BAC-AC72B0B9A33E}" dt="2022-08-02T10:55:45.357" v="1723" actId="14100"/>
          <ac:picMkLst>
            <pc:docMk/>
            <pc:sldMk cId="3460741845" sldId="1045"/>
            <ac:picMk id="4100" creationId="{BE7240EE-E3F8-1D9F-C498-FA16564576FA}"/>
          </ac:picMkLst>
        </pc:picChg>
        <pc:picChg chg="mod">
          <ac:chgData name="شكرية الصفار" userId="850ac375a57223cd" providerId="LiveId" clId="{F6C683B1-FD07-470F-9BAC-AC72B0B9A33E}" dt="2022-08-02T10:55:24.738" v="1717" actId="14100"/>
          <ac:picMkLst>
            <pc:docMk/>
            <pc:sldMk cId="3460741845" sldId="1045"/>
            <ac:picMk id="4102" creationId="{51F47968-C5B8-6118-0812-C32BD327C16F}"/>
          </ac:picMkLst>
        </pc:picChg>
        <pc:cxnChg chg="mod">
          <ac:chgData name="شكرية الصفار" userId="850ac375a57223cd" providerId="LiveId" clId="{F6C683B1-FD07-470F-9BAC-AC72B0B9A33E}" dt="2022-08-02T10:55:39.573" v="1721" actId="14100"/>
          <ac:cxnSpMkLst>
            <pc:docMk/>
            <pc:sldMk cId="3460741845" sldId="1045"/>
            <ac:cxnSpMk id="9" creationId="{DE82E6D3-9BDB-C436-80D0-DC33718462BE}"/>
          </ac:cxnSpMkLst>
        </pc:cxnChg>
        <pc:cxnChg chg="mod">
          <ac:chgData name="شكرية الصفار" userId="850ac375a57223cd" providerId="LiveId" clId="{F6C683B1-FD07-470F-9BAC-AC72B0B9A33E}" dt="2022-08-02T10:55:35.444" v="1720" actId="14100"/>
          <ac:cxnSpMkLst>
            <pc:docMk/>
            <pc:sldMk cId="3460741845" sldId="1045"/>
            <ac:cxnSpMk id="11" creationId="{175B233E-2BAA-7262-7FC5-01E0B6F438C0}"/>
          </ac:cxnSpMkLst>
        </pc:cxnChg>
        <pc:cxnChg chg="mod">
          <ac:chgData name="شكرية الصفار" userId="850ac375a57223cd" providerId="LiveId" clId="{F6C683B1-FD07-470F-9BAC-AC72B0B9A33E}" dt="2022-08-02T10:55:29.331" v="1719" actId="14100"/>
          <ac:cxnSpMkLst>
            <pc:docMk/>
            <pc:sldMk cId="3460741845" sldId="1045"/>
            <ac:cxnSpMk id="13" creationId="{0AA6D043-FA3B-5508-2C43-C29700C483B0}"/>
          </ac:cxnSpMkLst>
        </pc:cxnChg>
        <pc:cxnChg chg="mod">
          <ac:chgData name="شكرية الصفار" userId="850ac375a57223cd" providerId="LiveId" clId="{F6C683B1-FD07-470F-9BAC-AC72B0B9A33E}" dt="2022-08-02T10:55:55.041" v="1724" actId="14100"/>
          <ac:cxnSpMkLst>
            <pc:docMk/>
            <pc:sldMk cId="3460741845" sldId="1045"/>
            <ac:cxnSpMk id="16" creationId="{B36247A6-734B-253E-F738-CBE66EFFF2EA}"/>
          </ac:cxnSpMkLst>
        </pc:cxnChg>
      </pc:sldChg>
      <pc:sldChg chg="addSp delSp modSp add">
        <pc:chgData name="شكرية الصفار" userId="850ac375a57223cd" providerId="LiveId" clId="{F6C683B1-FD07-470F-9BAC-AC72B0B9A33E}" dt="2022-08-02T11:00:22.501" v="1735" actId="1076"/>
        <pc:sldMkLst>
          <pc:docMk/>
          <pc:sldMk cId="53530965" sldId="1046"/>
        </pc:sldMkLst>
        <pc:spChg chg="mod">
          <ac:chgData name="شكرية الصفار" userId="850ac375a57223cd" providerId="LiveId" clId="{F6C683B1-FD07-470F-9BAC-AC72B0B9A33E}" dt="2022-08-02T10:58:29.316" v="1728" actId="207"/>
          <ac:spMkLst>
            <pc:docMk/>
            <pc:sldMk cId="53530965" sldId="1046"/>
            <ac:spMk id="6" creationId="{9591E637-CB01-6B4D-4256-BD55712D1091}"/>
          </ac:spMkLst>
        </pc:spChg>
        <pc:picChg chg="add mod">
          <ac:chgData name="شكرية الصفار" userId="850ac375a57223cd" providerId="LiveId" clId="{F6C683B1-FD07-470F-9BAC-AC72B0B9A33E}" dt="2022-08-02T11:00:22.501" v="1735" actId="1076"/>
          <ac:picMkLst>
            <pc:docMk/>
            <pc:sldMk cId="53530965" sldId="1046"/>
            <ac:picMk id="1026" creationId="{20D20B4A-EE50-5A2D-9D61-BF6668389DE9}"/>
          </ac:picMkLst>
        </pc:picChg>
        <pc:picChg chg="del">
          <ac:chgData name="شكرية الصفار" userId="850ac375a57223cd" providerId="LiveId" clId="{F6C683B1-FD07-470F-9BAC-AC72B0B9A33E}" dt="2022-08-02T10:58:56.994" v="1730" actId="478"/>
          <ac:picMkLst>
            <pc:docMk/>
            <pc:sldMk cId="53530965" sldId="1046"/>
            <ac:picMk id="4098" creationId="{C27733F8-7295-3585-0518-1E76ABF0C8A0}"/>
          </ac:picMkLst>
        </pc:picChg>
      </pc:sldChg>
      <pc:sldChg chg="delSp modSp add del mod">
        <pc:chgData name="شكرية الصفار" userId="850ac375a57223cd" providerId="LiveId" clId="{F6C683B1-FD07-470F-9BAC-AC72B0B9A33E}" dt="2022-08-02T10:53:49.448" v="1707" actId="47"/>
        <pc:sldMkLst>
          <pc:docMk/>
          <pc:sldMk cId="1075519918" sldId="1046"/>
        </pc:sldMkLst>
        <pc:spChg chg="mod">
          <ac:chgData name="شكرية الصفار" userId="850ac375a57223cd" providerId="LiveId" clId="{F6C683B1-FD07-470F-9BAC-AC72B0B9A33E}" dt="2022-08-02T10:52:27.449" v="1702" actId="20577"/>
          <ac:spMkLst>
            <pc:docMk/>
            <pc:sldMk cId="1075519918" sldId="1046"/>
            <ac:spMk id="7" creationId="{6413579B-5173-0E8E-F4EC-65B792FB4E6C}"/>
          </ac:spMkLst>
        </pc:spChg>
        <pc:picChg chg="del">
          <ac:chgData name="شكرية الصفار" userId="850ac375a57223cd" providerId="LiveId" clId="{F6C683B1-FD07-470F-9BAC-AC72B0B9A33E}" dt="2022-08-02T10:52:17.232" v="1701" actId="478"/>
          <ac:picMkLst>
            <pc:docMk/>
            <pc:sldMk cId="1075519918" sldId="1046"/>
            <ac:picMk id="20" creationId="{2ADE08D3-44EC-9BCC-BA4E-199589F00A8F}"/>
          </ac:picMkLst>
        </pc:picChg>
      </pc:sldChg>
      <pc:sldChg chg="addSp delSp modSp add mod delAnim modAnim">
        <pc:chgData name="شكرية الصفار" userId="850ac375a57223cd" providerId="LiveId" clId="{F6C683B1-FD07-470F-9BAC-AC72B0B9A33E}" dt="2022-08-02T11:50:13.904" v="1821" actId="1076"/>
        <pc:sldMkLst>
          <pc:docMk/>
          <pc:sldMk cId="391292669" sldId="1047"/>
        </pc:sldMkLst>
        <pc:spChg chg="del">
          <ac:chgData name="شكرية الصفار" userId="850ac375a57223cd" providerId="LiveId" clId="{F6C683B1-FD07-470F-9BAC-AC72B0B9A33E}" dt="2022-08-02T11:01:05.058" v="1737" actId="478"/>
          <ac:spMkLst>
            <pc:docMk/>
            <pc:sldMk cId="391292669" sldId="1047"/>
            <ac:spMk id="4" creationId="{4D8CFE73-51FF-08DA-0674-9520A5C47F63}"/>
          </ac:spMkLst>
        </pc:spChg>
        <pc:spChg chg="del">
          <ac:chgData name="شكرية الصفار" userId="850ac375a57223cd" providerId="LiveId" clId="{F6C683B1-FD07-470F-9BAC-AC72B0B9A33E}" dt="2022-08-02T11:01:09.473" v="1739" actId="478"/>
          <ac:spMkLst>
            <pc:docMk/>
            <pc:sldMk cId="391292669" sldId="1047"/>
            <ac:spMk id="6" creationId="{9591E637-CB01-6B4D-4256-BD55712D1091}"/>
          </ac:spMkLst>
        </pc:spChg>
        <pc:spChg chg="add mod">
          <ac:chgData name="شكرية الصفار" userId="850ac375a57223cd" providerId="LiveId" clId="{F6C683B1-FD07-470F-9BAC-AC72B0B9A33E}" dt="2022-08-02T11:01:56.902" v="1745" actId="14100"/>
          <ac:spMkLst>
            <pc:docMk/>
            <pc:sldMk cId="391292669" sldId="1047"/>
            <ac:spMk id="7" creationId="{9FA67A66-238F-4471-7507-BE291A439454}"/>
          </ac:spMkLst>
        </pc:spChg>
        <pc:spChg chg="add mod">
          <ac:chgData name="شكرية الصفار" userId="850ac375a57223cd" providerId="LiveId" clId="{F6C683B1-FD07-470F-9BAC-AC72B0B9A33E}" dt="2022-08-02T11:20:50.793" v="1788" actId="1076"/>
          <ac:spMkLst>
            <pc:docMk/>
            <pc:sldMk cId="391292669" sldId="1047"/>
            <ac:spMk id="11" creationId="{9F67C11D-AA3D-D792-B251-14CE520A1666}"/>
          </ac:spMkLst>
        </pc:spChg>
        <pc:spChg chg="add del mod">
          <ac:chgData name="شكرية الصفار" userId="850ac375a57223cd" providerId="LiveId" clId="{F6C683B1-FD07-470F-9BAC-AC72B0B9A33E}" dt="2022-08-02T11:20:43.263" v="1787" actId="478"/>
          <ac:spMkLst>
            <pc:docMk/>
            <pc:sldMk cId="391292669" sldId="1047"/>
            <ac:spMk id="13" creationId="{DC5342A8-C03C-FBE8-C0FC-B73E572525AB}"/>
          </ac:spMkLst>
        </pc:spChg>
        <pc:picChg chg="add mod modCrop">
          <ac:chgData name="شكرية الصفار" userId="850ac375a57223cd" providerId="LiveId" clId="{F6C683B1-FD07-470F-9BAC-AC72B0B9A33E}" dt="2022-08-02T11:20:37.664" v="1786"/>
          <ac:picMkLst>
            <pc:docMk/>
            <pc:sldMk cId="391292669" sldId="1047"/>
            <ac:picMk id="9" creationId="{1F02CD2F-A3D2-4510-FF62-373EE26A7912}"/>
          </ac:picMkLst>
        </pc:picChg>
        <pc:picChg chg="del">
          <ac:chgData name="شكرية الصفار" userId="850ac375a57223cd" providerId="LiveId" clId="{F6C683B1-FD07-470F-9BAC-AC72B0B9A33E}" dt="2022-08-02T11:01:06.994" v="1738" actId="478"/>
          <ac:picMkLst>
            <pc:docMk/>
            <pc:sldMk cId="391292669" sldId="1047"/>
            <ac:picMk id="10" creationId="{0002BD9B-25A6-AF42-8075-D75CFE4F6DDC}"/>
          </ac:picMkLst>
        </pc:picChg>
        <pc:picChg chg="add del mod">
          <ac:chgData name="شكرية الصفار" userId="850ac375a57223cd" providerId="LiveId" clId="{F6C683B1-FD07-470F-9BAC-AC72B0B9A33E}" dt="2022-08-02T11:49:06.460" v="1813" actId="21"/>
          <ac:picMkLst>
            <pc:docMk/>
            <pc:sldMk cId="391292669" sldId="1047"/>
            <ac:picMk id="2050" creationId="{67BF4C7E-83DF-1F79-32F6-0EA3922672F1}"/>
          </ac:picMkLst>
        </pc:picChg>
        <pc:picChg chg="add mod">
          <ac:chgData name="شكرية الصفار" userId="850ac375a57223cd" providerId="LiveId" clId="{F6C683B1-FD07-470F-9BAC-AC72B0B9A33E}" dt="2022-08-02T11:50:13.904" v="1821" actId="1076"/>
          <ac:picMkLst>
            <pc:docMk/>
            <pc:sldMk cId="391292669" sldId="1047"/>
            <ac:picMk id="2052" creationId="{F7D26ED5-57F5-FB6F-F544-F036858C3737}"/>
          </ac:picMkLst>
        </pc:picChg>
      </pc:sldChg>
      <pc:sldChg chg="addSp delSp modSp add">
        <pc:chgData name="شكرية الصفار" userId="850ac375a57223cd" providerId="LiveId" clId="{F6C683B1-FD07-470F-9BAC-AC72B0B9A33E}" dt="2022-08-02T11:07:19.792" v="1756" actId="14100"/>
        <pc:sldMkLst>
          <pc:docMk/>
          <pc:sldMk cId="3861890229" sldId="1048"/>
        </pc:sldMkLst>
        <pc:spChg chg="mod">
          <ac:chgData name="شكرية الصفار" userId="850ac375a57223cd" providerId="LiveId" clId="{F6C683B1-FD07-470F-9BAC-AC72B0B9A33E}" dt="2022-08-02T11:04:17.776" v="1750"/>
          <ac:spMkLst>
            <pc:docMk/>
            <pc:sldMk cId="3861890229" sldId="1048"/>
            <ac:spMk id="6" creationId="{9591E637-CB01-6B4D-4256-BD55712D1091}"/>
          </ac:spMkLst>
        </pc:spChg>
        <pc:picChg chg="del">
          <ac:chgData name="شكرية الصفار" userId="850ac375a57223cd" providerId="LiveId" clId="{F6C683B1-FD07-470F-9BAC-AC72B0B9A33E}" dt="2022-08-02T11:04:21.752" v="1751" actId="478"/>
          <ac:picMkLst>
            <pc:docMk/>
            <pc:sldMk cId="3861890229" sldId="1048"/>
            <ac:picMk id="1026" creationId="{20D20B4A-EE50-5A2D-9D61-BF6668389DE9}"/>
          </ac:picMkLst>
        </pc:picChg>
        <pc:picChg chg="add mod">
          <ac:chgData name="شكرية الصفار" userId="850ac375a57223cd" providerId="LiveId" clId="{F6C683B1-FD07-470F-9BAC-AC72B0B9A33E}" dt="2022-08-02T11:07:19.792" v="1756" actId="14100"/>
          <ac:picMkLst>
            <pc:docMk/>
            <pc:sldMk cId="3861890229" sldId="1048"/>
            <ac:picMk id="3074" creationId="{362105E2-CD20-6345-E0C3-FCF593E0941F}"/>
          </ac:picMkLst>
        </pc:picChg>
      </pc:sldChg>
      <pc:sldChg chg="addSp delSp modSp add mod delAnim modAnim">
        <pc:chgData name="شكرية الصفار" userId="850ac375a57223cd" providerId="LiveId" clId="{F6C683B1-FD07-470F-9BAC-AC72B0B9A33E}" dt="2022-08-02T11:49:58.440" v="1818"/>
        <pc:sldMkLst>
          <pc:docMk/>
          <pc:sldMk cId="3169348985" sldId="1049"/>
        </pc:sldMkLst>
        <pc:spChg chg="del">
          <ac:chgData name="شكرية الصفار" userId="850ac375a57223cd" providerId="LiveId" clId="{F6C683B1-FD07-470F-9BAC-AC72B0B9A33E}" dt="2022-08-02T11:21:48.282" v="1794" actId="478"/>
          <ac:spMkLst>
            <pc:docMk/>
            <pc:sldMk cId="3169348985" sldId="1049"/>
            <ac:spMk id="4" creationId="{4D8CFE73-51FF-08DA-0674-9520A5C47F63}"/>
          </ac:spMkLst>
        </pc:spChg>
        <pc:spChg chg="del">
          <ac:chgData name="شكرية الصفار" userId="850ac375a57223cd" providerId="LiveId" clId="{F6C683B1-FD07-470F-9BAC-AC72B0B9A33E}" dt="2022-08-02T11:21:52.059" v="1795" actId="478"/>
          <ac:spMkLst>
            <pc:docMk/>
            <pc:sldMk cId="3169348985" sldId="1049"/>
            <ac:spMk id="6" creationId="{9591E637-CB01-6B4D-4256-BD55712D1091}"/>
          </ac:spMkLst>
        </pc:spChg>
        <pc:spChg chg="add mod">
          <ac:chgData name="شكرية الصفار" userId="850ac375a57223cd" providerId="LiveId" clId="{F6C683B1-FD07-470F-9BAC-AC72B0B9A33E}" dt="2022-08-02T11:24:46.963" v="1811" actId="14100"/>
          <ac:spMkLst>
            <pc:docMk/>
            <pc:sldMk cId="3169348985" sldId="1049"/>
            <ac:spMk id="12" creationId="{6CFB0FB4-F1B4-AFD0-07EE-4B4093FF4D4A}"/>
          </ac:spMkLst>
        </pc:spChg>
        <pc:picChg chg="add mod">
          <ac:chgData name="شكرية الصفار" userId="850ac375a57223cd" providerId="LiveId" clId="{F6C683B1-FD07-470F-9BAC-AC72B0B9A33E}" dt="2022-08-02T11:22:07.814" v="1798" actId="1076"/>
          <ac:picMkLst>
            <pc:docMk/>
            <pc:sldMk cId="3169348985" sldId="1049"/>
            <ac:picMk id="7" creationId="{62735653-12FF-82F8-BB8E-1088728D3BE7}"/>
          </ac:picMkLst>
        </pc:picChg>
        <pc:picChg chg="add mod ord">
          <ac:chgData name="شكرية الصفار" userId="850ac375a57223cd" providerId="LiveId" clId="{F6C683B1-FD07-470F-9BAC-AC72B0B9A33E}" dt="2022-08-02T11:22:59.890" v="1806" actId="171"/>
          <ac:picMkLst>
            <pc:docMk/>
            <pc:sldMk cId="3169348985" sldId="1049"/>
            <ac:picMk id="9" creationId="{4C35CC89-A768-0381-39E8-A91BC2304652}"/>
          </ac:picMkLst>
        </pc:picChg>
        <pc:picChg chg="del">
          <ac:chgData name="شكرية الصفار" userId="850ac375a57223cd" providerId="LiveId" clId="{F6C683B1-FD07-470F-9BAC-AC72B0B9A33E}" dt="2022-08-02T11:21:46.600" v="1793" actId="478"/>
          <ac:picMkLst>
            <pc:docMk/>
            <pc:sldMk cId="3169348985" sldId="1049"/>
            <ac:picMk id="10" creationId="{0002BD9B-25A6-AF42-8075-D75CFE4F6DDC}"/>
          </ac:picMkLst>
        </pc:picChg>
        <pc:picChg chg="add mod">
          <ac:chgData name="شكرية الصفار" userId="850ac375a57223cd" providerId="LiveId" clId="{F6C683B1-FD07-470F-9BAC-AC72B0B9A33E}" dt="2022-08-02T11:49:24.243" v="1817" actId="14100"/>
          <ac:picMkLst>
            <pc:docMk/>
            <pc:sldMk cId="3169348985" sldId="1049"/>
            <ac:picMk id="14" creationId="{C96ADE8C-4876-20EB-7427-7AF029D92479}"/>
          </ac:picMkLst>
        </pc:picChg>
        <pc:picChg chg="del">
          <ac:chgData name="شكرية الصفار" userId="850ac375a57223cd" providerId="LiveId" clId="{F6C683B1-FD07-470F-9BAC-AC72B0B9A33E}" dt="2022-08-02T11:21:54.774" v="1796" actId="478"/>
          <ac:picMkLst>
            <pc:docMk/>
            <pc:sldMk cId="3169348985" sldId="1049"/>
            <ac:picMk id="3074" creationId="{362105E2-CD20-6345-E0C3-FCF593E0941F}"/>
          </ac:picMkLst>
        </pc:picChg>
      </pc:sldChg>
      <pc:sldChg chg="addSp delSp modSp new mod modTransition modAnim">
        <pc:chgData name="شكرية الصفار" userId="850ac375a57223cd" providerId="LiveId" clId="{F6C683B1-FD07-470F-9BAC-AC72B0B9A33E}" dt="2022-08-02T15:49:13.176" v="2067"/>
        <pc:sldMkLst>
          <pc:docMk/>
          <pc:sldMk cId="2650072610" sldId="1050"/>
        </pc:sldMkLst>
        <pc:spChg chg="add mod">
          <ac:chgData name="شكرية الصفار" userId="850ac375a57223cd" providerId="LiveId" clId="{F6C683B1-FD07-470F-9BAC-AC72B0B9A33E}" dt="2022-08-02T15:27:03.970" v="1892"/>
          <ac:spMkLst>
            <pc:docMk/>
            <pc:sldMk cId="2650072610" sldId="1050"/>
            <ac:spMk id="3" creationId="{00141AEF-4C7D-9DC3-2DF4-3EA0C3108E28}"/>
          </ac:spMkLst>
        </pc:spChg>
        <pc:spChg chg="add mod">
          <ac:chgData name="شكرية الصفار" userId="850ac375a57223cd" providerId="LiveId" clId="{F6C683B1-FD07-470F-9BAC-AC72B0B9A33E}" dt="2022-08-02T15:27:03.970" v="1892"/>
          <ac:spMkLst>
            <pc:docMk/>
            <pc:sldMk cId="2650072610" sldId="1050"/>
            <ac:spMk id="4" creationId="{7F855FBF-1D35-304E-5D89-00156E226924}"/>
          </ac:spMkLst>
        </pc:spChg>
        <pc:spChg chg="add mod">
          <ac:chgData name="شكرية الصفار" userId="850ac375a57223cd" providerId="LiveId" clId="{F6C683B1-FD07-470F-9BAC-AC72B0B9A33E}" dt="2022-08-02T15:27:44.167" v="1897"/>
          <ac:spMkLst>
            <pc:docMk/>
            <pc:sldMk cId="2650072610" sldId="1050"/>
            <ac:spMk id="8" creationId="{A8734829-7CCE-6399-55D0-4F65B5DA576A}"/>
          </ac:spMkLst>
        </pc:spChg>
        <pc:spChg chg="add mod">
          <ac:chgData name="شكرية الصفار" userId="850ac375a57223cd" providerId="LiveId" clId="{F6C683B1-FD07-470F-9BAC-AC72B0B9A33E}" dt="2022-08-02T15:27:44.167" v="1897"/>
          <ac:spMkLst>
            <pc:docMk/>
            <pc:sldMk cId="2650072610" sldId="1050"/>
            <ac:spMk id="9" creationId="{200216A6-AF7D-8328-780C-EA38F5D0A08B}"/>
          </ac:spMkLst>
        </pc:spChg>
        <pc:spChg chg="add del mod topLvl">
          <ac:chgData name="شكرية الصفار" userId="850ac375a57223cd" providerId="LiveId" clId="{F6C683B1-FD07-470F-9BAC-AC72B0B9A33E}" dt="2022-08-02T15:34:31.115" v="1963" actId="478"/>
          <ac:spMkLst>
            <pc:docMk/>
            <pc:sldMk cId="2650072610" sldId="1050"/>
            <ac:spMk id="11" creationId="{561CA54D-026F-7A71-A5A5-4CC968E7048D}"/>
          </ac:spMkLst>
        </pc:spChg>
        <pc:spChg chg="add del mod topLvl">
          <ac:chgData name="شكرية الصفار" userId="850ac375a57223cd" providerId="LiveId" clId="{F6C683B1-FD07-470F-9BAC-AC72B0B9A33E}" dt="2022-08-02T15:34:29.065" v="1962" actId="478"/>
          <ac:spMkLst>
            <pc:docMk/>
            <pc:sldMk cId="2650072610" sldId="1050"/>
            <ac:spMk id="12" creationId="{D26F72A2-4F7F-552A-6924-66B81971FA38}"/>
          </ac:spMkLst>
        </pc:spChg>
        <pc:spChg chg="add mod">
          <ac:chgData name="شكرية الصفار" userId="850ac375a57223cd" providerId="LiveId" clId="{F6C683B1-FD07-470F-9BAC-AC72B0B9A33E}" dt="2022-08-02T15:29:25.015" v="1911"/>
          <ac:spMkLst>
            <pc:docMk/>
            <pc:sldMk cId="2650072610" sldId="1050"/>
            <ac:spMk id="16" creationId="{62D18BBA-EA9E-A8EF-0F66-65D2D6931C90}"/>
          </ac:spMkLst>
        </pc:spChg>
        <pc:spChg chg="add mod">
          <ac:chgData name="شكرية الصفار" userId="850ac375a57223cd" providerId="LiveId" clId="{F6C683B1-FD07-470F-9BAC-AC72B0B9A33E}" dt="2022-08-02T15:29:25.015" v="1911"/>
          <ac:spMkLst>
            <pc:docMk/>
            <pc:sldMk cId="2650072610" sldId="1050"/>
            <ac:spMk id="17" creationId="{9C50993C-5794-F03C-065D-1C2816FE9052}"/>
          </ac:spMkLst>
        </pc:spChg>
        <pc:spChg chg="add mod">
          <ac:chgData name="شكرية الصفار" userId="850ac375a57223cd" providerId="LiveId" clId="{F6C683B1-FD07-470F-9BAC-AC72B0B9A33E}" dt="2022-08-02T15:29:45.694" v="1913"/>
          <ac:spMkLst>
            <pc:docMk/>
            <pc:sldMk cId="2650072610" sldId="1050"/>
            <ac:spMk id="19" creationId="{02916718-7829-4E38-C8FA-8ACBE7112F1E}"/>
          </ac:spMkLst>
        </pc:spChg>
        <pc:spChg chg="add mod">
          <ac:chgData name="شكرية الصفار" userId="850ac375a57223cd" providerId="LiveId" clId="{F6C683B1-FD07-470F-9BAC-AC72B0B9A33E}" dt="2022-08-02T15:33:33.135" v="1955" actId="21"/>
          <ac:spMkLst>
            <pc:docMk/>
            <pc:sldMk cId="2650072610" sldId="1050"/>
            <ac:spMk id="20" creationId="{DE1A3704-CB38-479D-6E96-FB93D281BC6D}"/>
          </ac:spMkLst>
        </pc:spChg>
        <pc:spChg chg="add mod">
          <ac:chgData name="شكرية الصفار" userId="850ac375a57223cd" providerId="LiveId" clId="{F6C683B1-FD07-470F-9BAC-AC72B0B9A33E}" dt="2022-08-02T15:36:28.918" v="1977" actId="1076"/>
          <ac:spMkLst>
            <pc:docMk/>
            <pc:sldMk cId="2650072610" sldId="1050"/>
            <ac:spMk id="22" creationId="{55A73CCC-CFDC-DE06-4B01-04ABDC2A1E4D}"/>
          </ac:spMkLst>
        </pc:spChg>
        <pc:spChg chg="add mod">
          <ac:chgData name="شكرية الصفار" userId="850ac375a57223cd" providerId="LiveId" clId="{F6C683B1-FD07-470F-9BAC-AC72B0B9A33E}" dt="2022-08-02T15:47:20.006" v="2053" actId="20577"/>
          <ac:spMkLst>
            <pc:docMk/>
            <pc:sldMk cId="2650072610" sldId="1050"/>
            <ac:spMk id="24" creationId="{F4E87A79-AE4F-F11B-1873-99803FA6EC18}"/>
          </ac:spMkLst>
        </pc:spChg>
        <pc:spChg chg="add mod">
          <ac:chgData name="شكرية الصفار" userId="850ac375a57223cd" providerId="LiveId" clId="{F6C683B1-FD07-470F-9BAC-AC72B0B9A33E}" dt="2022-08-02T15:39:02.803" v="2000" actId="1582"/>
          <ac:spMkLst>
            <pc:docMk/>
            <pc:sldMk cId="2650072610" sldId="1050"/>
            <ac:spMk id="26" creationId="{0A1A1396-3AB9-F6DB-58F9-17473C40EEEE}"/>
          </ac:spMkLst>
        </pc:spChg>
        <pc:spChg chg="add mod">
          <ac:chgData name="شكرية الصفار" userId="850ac375a57223cd" providerId="LiveId" clId="{F6C683B1-FD07-470F-9BAC-AC72B0B9A33E}" dt="2022-08-02T15:38:52.795" v="1999" actId="1582"/>
          <ac:spMkLst>
            <pc:docMk/>
            <pc:sldMk cId="2650072610" sldId="1050"/>
            <ac:spMk id="28" creationId="{1D0C12A9-25F3-AE1B-6E36-3F5B641EF12C}"/>
          </ac:spMkLst>
        </pc:spChg>
        <pc:spChg chg="add del">
          <ac:chgData name="شكرية الصفار" userId="850ac375a57223cd" providerId="LiveId" clId="{F6C683B1-FD07-470F-9BAC-AC72B0B9A33E}" dt="2022-08-02T15:41:42.380" v="2005" actId="478"/>
          <ac:spMkLst>
            <pc:docMk/>
            <pc:sldMk cId="2650072610" sldId="1050"/>
            <ac:spMk id="29" creationId="{0F028BA1-C53A-69D4-B691-6BAE708CC281}"/>
          </ac:spMkLst>
        </pc:spChg>
        <pc:spChg chg="add mod">
          <ac:chgData name="شكرية الصفار" userId="850ac375a57223cd" providerId="LiveId" clId="{F6C683B1-FD07-470F-9BAC-AC72B0B9A33E}" dt="2022-08-02T15:42:13.022" v="2008" actId="208"/>
          <ac:spMkLst>
            <pc:docMk/>
            <pc:sldMk cId="2650072610" sldId="1050"/>
            <ac:spMk id="30" creationId="{AE64C3D6-4E6B-BD4D-5DB9-B01813CE9293}"/>
          </ac:spMkLst>
        </pc:spChg>
        <pc:spChg chg="add mod">
          <ac:chgData name="شكرية الصفار" userId="850ac375a57223cd" providerId="LiveId" clId="{F6C683B1-FD07-470F-9BAC-AC72B0B9A33E}" dt="2022-08-02T15:42:43.827" v="2011" actId="207"/>
          <ac:spMkLst>
            <pc:docMk/>
            <pc:sldMk cId="2650072610" sldId="1050"/>
            <ac:spMk id="31" creationId="{D2A2E811-E457-8845-535F-8C684E52F8F2}"/>
          </ac:spMkLst>
        </pc:spChg>
        <pc:spChg chg="add mod">
          <ac:chgData name="شكرية الصفار" userId="850ac375a57223cd" providerId="LiveId" clId="{F6C683B1-FD07-470F-9BAC-AC72B0B9A33E}" dt="2022-08-02T15:43:32.237" v="2014" actId="208"/>
          <ac:spMkLst>
            <pc:docMk/>
            <pc:sldMk cId="2650072610" sldId="1050"/>
            <ac:spMk id="2048" creationId="{E9D3D46E-3527-D137-39DE-DE42241D18F2}"/>
          </ac:spMkLst>
        </pc:spChg>
        <pc:spChg chg="add mod">
          <ac:chgData name="شكرية الصفار" userId="850ac375a57223cd" providerId="LiveId" clId="{F6C683B1-FD07-470F-9BAC-AC72B0B9A33E}" dt="2022-08-02T15:44:06.287" v="2017" actId="208"/>
          <ac:spMkLst>
            <pc:docMk/>
            <pc:sldMk cId="2650072610" sldId="1050"/>
            <ac:spMk id="2049" creationId="{C627AE0D-28FC-B686-9777-61BCC06A5F91}"/>
          </ac:spMkLst>
        </pc:spChg>
        <pc:spChg chg="add mod">
          <ac:chgData name="شكرية الصفار" userId="850ac375a57223cd" providerId="LiveId" clId="{F6C683B1-FD07-470F-9BAC-AC72B0B9A33E}" dt="2022-08-02T15:44:32.213" v="2024" actId="207"/>
          <ac:spMkLst>
            <pc:docMk/>
            <pc:sldMk cId="2650072610" sldId="1050"/>
            <ac:spMk id="2051" creationId="{4D10CAF7-5FF9-3D3C-DBE4-193885D6F3BF}"/>
          </ac:spMkLst>
        </pc:spChg>
        <pc:spChg chg="add mod">
          <ac:chgData name="شكرية الصفار" userId="850ac375a57223cd" providerId="LiveId" clId="{F6C683B1-FD07-470F-9BAC-AC72B0B9A33E}" dt="2022-08-02T15:45:07.144" v="2027" actId="208"/>
          <ac:spMkLst>
            <pc:docMk/>
            <pc:sldMk cId="2650072610" sldId="1050"/>
            <ac:spMk id="2052" creationId="{4C5064E2-4C68-B69C-6A23-CA15161F8DB8}"/>
          </ac:spMkLst>
        </pc:spChg>
        <pc:grpChg chg="add mod">
          <ac:chgData name="شكرية الصفار" userId="850ac375a57223cd" providerId="LiveId" clId="{F6C683B1-FD07-470F-9BAC-AC72B0B9A33E}" dt="2022-08-02T15:31:42.078" v="1942" actId="1076"/>
          <ac:grpSpMkLst>
            <pc:docMk/>
            <pc:sldMk cId="2650072610" sldId="1050"/>
            <ac:grpSpMk id="2" creationId="{525C6A92-6803-7821-9179-540EC315559F}"/>
          </ac:grpSpMkLst>
        </pc:grpChg>
        <pc:grpChg chg="add mod ord">
          <ac:chgData name="شكرية الصفار" userId="850ac375a57223cd" providerId="LiveId" clId="{F6C683B1-FD07-470F-9BAC-AC72B0B9A33E}" dt="2022-08-02T15:31:52.818" v="1946" actId="1076"/>
          <ac:grpSpMkLst>
            <pc:docMk/>
            <pc:sldMk cId="2650072610" sldId="1050"/>
            <ac:grpSpMk id="7" creationId="{CDDCB886-4BCF-660E-7469-5FD0AA3CE656}"/>
          </ac:grpSpMkLst>
        </pc:grpChg>
        <pc:grpChg chg="add del mod">
          <ac:chgData name="شكرية الصفار" userId="850ac375a57223cd" providerId="LiveId" clId="{F6C683B1-FD07-470F-9BAC-AC72B0B9A33E}" dt="2022-08-02T15:34:29.065" v="1962" actId="478"/>
          <ac:grpSpMkLst>
            <pc:docMk/>
            <pc:sldMk cId="2650072610" sldId="1050"/>
            <ac:grpSpMk id="10" creationId="{DC514F59-111F-CC24-D016-FF8293D10023}"/>
          </ac:grpSpMkLst>
        </pc:grpChg>
        <pc:grpChg chg="add mod">
          <ac:chgData name="شكرية الصفار" userId="850ac375a57223cd" providerId="LiveId" clId="{F6C683B1-FD07-470F-9BAC-AC72B0B9A33E}" dt="2022-08-02T15:32:15.230" v="1951" actId="1076"/>
          <ac:grpSpMkLst>
            <pc:docMk/>
            <pc:sldMk cId="2650072610" sldId="1050"/>
            <ac:grpSpMk id="15" creationId="{32927957-D6AC-940A-E10A-8EBB0D48E636}"/>
          </ac:grpSpMkLst>
        </pc:grpChg>
        <pc:grpChg chg="add del mod">
          <ac:chgData name="شكرية الصفار" userId="850ac375a57223cd" providerId="LiveId" clId="{F6C683B1-FD07-470F-9BAC-AC72B0B9A33E}" dt="2022-08-02T15:33:39.826" v="1957" actId="478"/>
          <ac:grpSpMkLst>
            <pc:docMk/>
            <pc:sldMk cId="2650072610" sldId="1050"/>
            <ac:grpSpMk id="18" creationId="{3ACD9D1F-B024-EEA0-B6EC-BCF4EAE3EFD8}"/>
          </ac:grpSpMkLst>
        </pc:grpChg>
        <pc:picChg chg="add mod">
          <ac:chgData name="شكرية الصفار" userId="850ac375a57223cd" providerId="LiveId" clId="{F6C683B1-FD07-470F-9BAC-AC72B0B9A33E}" dt="2022-08-02T15:45:45.744" v="2031" actId="1076"/>
          <ac:picMkLst>
            <pc:docMk/>
            <pc:sldMk cId="2650072610" sldId="1050"/>
            <ac:picMk id="6" creationId="{06B008FC-BAF5-2A24-CB2F-B0D19F6C6936}"/>
          </ac:picMkLst>
        </pc:picChg>
        <pc:picChg chg="add del mod">
          <ac:chgData name="شكرية الصفار" userId="850ac375a57223cd" providerId="LiveId" clId="{F6C683B1-FD07-470F-9BAC-AC72B0B9A33E}" dt="2022-08-02T15:41:20.706" v="2003" actId="478"/>
          <ac:picMkLst>
            <pc:docMk/>
            <pc:sldMk cId="2650072610" sldId="1050"/>
            <ac:picMk id="14" creationId="{23CD2E44-34D1-138C-C35B-27678E4E499D}"/>
          </ac:picMkLst>
        </pc:picChg>
        <pc:picChg chg="add del">
          <ac:chgData name="شكرية الصفار" userId="850ac375a57223cd" providerId="LiveId" clId="{F6C683B1-FD07-470F-9BAC-AC72B0B9A33E}" dt="2022-08-02T15:41:18.225" v="2002" actId="478"/>
          <ac:picMkLst>
            <pc:docMk/>
            <pc:sldMk cId="2650072610" sldId="1050"/>
            <ac:picMk id="2050" creationId="{0B76C038-CA8D-0AE5-3593-60E61F44327B}"/>
          </ac:picMkLst>
        </pc:picChg>
      </pc:sldChg>
      <pc:sldChg chg="modSp add mod">
        <pc:chgData name="شكرية الصفار" userId="850ac375a57223cd" providerId="LiveId" clId="{F6C683B1-FD07-470F-9BAC-AC72B0B9A33E}" dt="2022-08-02T18:17:36.182" v="2270"/>
        <pc:sldMkLst>
          <pc:docMk/>
          <pc:sldMk cId="1163561721" sldId="1051"/>
        </pc:sldMkLst>
        <pc:spChg chg="mod">
          <ac:chgData name="شكرية الصفار" userId="850ac375a57223cd" providerId="LiveId" clId="{F6C683B1-FD07-470F-9BAC-AC72B0B9A33E}" dt="2022-08-02T18:17:36.182" v="2270"/>
          <ac:spMkLst>
            <pc:docMk/>
            <pc:sldMk cId="1163561721" sldId="1051"/>
            <ac:spMk id="45" creationId="{249B1590-DB85-C243-9CDF-E1FC3866E68E}"/>
          </ac:spMkLst>
        </pc:spChg>
      </pc:sldChg>
      <pc:sldChg chg="addSp delSp modSp add mod setBg">
        <pc:chgData name="شكرية الصفار" userId="850ac375a57223cd" providerId="LiveId" clId="{F6C683B1-FD07-470F-9BAC-AC72B0B9A33E}" dt="2022-08-02T18:37:51.728" v="2361" actId="1076"/>
        <pc:sldMkLst>
          <pc:docMk/>
          <pc:sldMk cId="923881055" sldId="1052"/>
        </pc:sldMkLst>
        <pc:spChg chg="mod">
          <ac:chgData name="شكرية الصفار" userId="850ac375a57223cd" providerId="LiveId" clId="{F6C683B1-FD07-470F-9BAC-AC72B0B9A33E}" dt="2022-08-02T18:37:15.522" v="2358" actId="14100"/>
          <ac:spMkLst>
            <pc:docMk/>
            <pc:sldMk cId="923881055" sldId="1052"/>
            <ac:spMk id="2" creationId="{CB3D4E8E-EE1C-66F9-B2EE-8396AA3FA4B4}"/>
          </ac:spMkLst>
        </pc:spChg>
        <pc:picChg chg="del">
          <ac:chgData name="شكرية الصفار" userId="850ac375a57223cd" providerId="LiveId" clId="{F6C683B1-FD07-470F-9BAC-AC72B0B9A33E}" dt="2022-08-02T18:37:18.304" v="2359" actId="478"/>
          <ac:picMkLst>
            <pc:docMk/>
            <pc:sldMk cId="923881055" sldId="1052"/>
            <ac:picMk id="1026" creationId="{499FF3E5-366C-2CB6-95B5-23592DF3AF9E}"/>
          </ac:picMkLst>
        </pc:picChg>
        <pc:picChg chg="add mod">
          <ac:chgData name="شكرية الصفار" userId="850ac375a57223cd" providerId="LiveId" clId="{F6C683B1-FD07-470F-9BAC-AC72B0B9A33E}" dt="2022-08-02T18:37:51.728" v="2361" actId="1076"/>
          <ac:picMkLst>
            <pc:docMk/>
            <pc:sldMk cId="923881055" sldId="1052"/>
            <ac:picMk id="3074" creationId="{42B21E4F-E61E-313A-A15F-2EC049DF71ED}"/>
          </ac:picMkLst>
        </pc:picChg>
      </pc:sldChg>
      <pc:sldChg chg="addSp modSp add mod ord">
        <pc:chgData name="شكرية الصفار" userId="850ac375a57223cd" providerId="LiveId" clId="{F6C683B1-FD07-470F-9BAC-AC72B0B9A33E}" dt="2022-08-02T19:38:05.106" v="2724" actId="571"/>
        <pc:sldMkLst>
          <pc:docMk/>
          <pc:sldMk cId="145305525" sldId="1053"/>
        </pc:sldMkLst>
        <pc:spChg chg="add mod">
          <ac:chgData name="شكرية الصفار" userId="850ac375a57223cd" providerId="LiveId" clId="{F6C683B1-FD07-470F-9BAC-AC72B0B9A33E}" dt="2022-08-02T19:38:05.106" v="2724" actId="571"/>
          <ac:spMkLst>
            <pc:docMk/>
            <pc:sldMk cId="145305525" sldId="1053"/>
            <ac:spMk id="3" creationId="{955F9416-B474-B45F-F753-93EF72E8FE05}"/>
          </ac:spMkLst>
        </pc:spChg>
        <pc:spChg chg="mod">
          <ac:chgData name="شكرية الصفار" userId="850ac375a57223cd" providerId="LiveId" clId="{F6C683B1-FD07-470F-9BAC-AC72B0B9A33E}" dt="2022-08-02T18:19:47.297" v="2298" actId="20577"/>
          <ac:spMkLst>
            <pc:docMk/>
            <pc:sldMk cId="145305525" sldId="1053"/>
            <ac:spMk id="4" creationId="{54BEC9ED-98EC-0788-58B6-2D43D1EA9563}"/>
          </ac:spMkLst>
        </pc:spChg>
        <pc:spChg chg="add mod">
          <ac:chgData name="شكرية الصفار" userId="850ac375a57223cd" providerId="LiveId" clId="{F6C683B1-FD07-470F-9BAC-AC72B0B9A33E}" dt="2022-08-02T19:38:05.106" v="2724" actId="571"/>
          <ac:spMkLst>
            <pc:docMk/>
            <pc:sldMk cId="145305525" sldId="1053"/>
            <ac:spMk id="5" creationId="{DB3065E7-9D2A-FE84-6E49-3BB69DA03D59}"/>
          </ac:spMkLst>
        </pc:spChg>
      </pc:sldChg>
      <pc:sldChg chg="new del modTransition">
        <pc:chgData name="شكرية الصفار" userId="850ac375a57223cd" providerId="LiveId" clId="{F6C683B1-FD07-470F-9BAC-AC72B0B9A33E}" dt="2022-08-02T18:42:47.282" v="2395" actId="47"/>
        <pc:sldMkLst>
          <pc:docMk/>
          <pc:sldMk cId="248527281" sldId="1054"/>
        </pc:sldMkLst>
      </pc:sldChg>
      <pc:sldChg chg="addSp delSp modSp add mod">
        <pc:chgData name="شكرية الصفار" userId="850ac375a57223cd" providerId="LiveId" clId="{F6C683B1-FD07-470F-9BAC-AC72B0B9A33E}" dt="2022-08-02T18:52:21.629" v="2463" actId="1076"/>
        <pc:sldMkLst>
          <pc:docMk/>
          <pc:sldMk cId="1612685890" sldId="1055"/>
        </pc:sldMkLst>
        <pc:spChg chg="del">
          <ac:chgData name="شكرية الصفار" userId="850ac375a57223cd" providerId="LiveId" clId="{F6C683B1-FD07-470F-9BAC-AC72B0B9A33E}" dt="2022-08-02T18:42:38.375" v="2394" actId="478"/>
          <ac:spMkLst>
            <pc:docMk/>
            <pc:sldMk cId="1612685890" sldId="1055"/>
            <ac:spMk id="8" creationId="{CF65BA98-1664-6E4C-83C4-ED992307A583}"/>
          </ac:spMkLst>
        </pc:spChg>
        <pc:spChg chg="mod">
          <ac:chgData name="شكرية الصفار" userId="850ac375a57223cd" providerId="LiveId" clId="{F6C683B1-FD07-470F-9BAC-AC72B0B9A33E}" dt="2022-08-02T18:50:42.337" v="2457" actId="14100"/>
          <ac:spMkLst>
            <pc:docMk/>
            <pc:sldMk cId="1612685890" sldId="1055"/>
            <ac:spMk id="21" creationId="{D4A64DCE-A764-B94D-A8BE-6E3088002878}"/>
          </ac:spMkLst>
        </pc:spChg>
        <pc:picChg chg="mod">
          <ac:chgData name="شكرية الصفار" userId="850ac375a57223cd" providerId="LiveId" clId="{F6C683B1-FD07-470F-9BAC-AC72B0B9A33E}" dt="2022-08-02T18:52:17.693" v="2462" actId="1076"/>
          <ac:picMkLst>
            <pc:docMk/>
            <pc:sldMk cId="1612685890" sldId="1055"/>
            <ac:picMk id="6" creationId="{87A2DD9B-908F-8594-E2F0-89005E6DAA48}"/>
          </ac:picMkLst>
        </pc:picChg>
        <pc:picChg chg="add mod">
          <ac:chgData name="شكرية الصفار" userId="850ac375a57223cd" providerId="LiveId" clId="{F6C683B1-FD07-470F-9BAC-AC72B0B9A33E}" dt="2022-08-02T18:52:21.629" v="2463" actId="1076"/>
          <ac:picMkLst>
            <pc:docMk/>
            <pc:sldMk cId="1612685890" sldId="1055"/>
            <ac:picMk id="5122" creationId="{16FCD675-C9AA-4C45-F464-D5B361975226}"/>
          </ac:picMkLst>
        </pc:picChg>
      </pc:sldChg>
      <pc:sldChg chg="addSp delSp modSp add mod modAnim">
        <pc:chgData name="شكرية الصفار" userId="850ac375a57223cd" providerId="LiveId" clId="{F6C683B1-FD07-470F-9BAC-AC72B0B9A33E}" dt="2022-08-02T18:49:11.358" v="2431" actId="1076"/>
        <pc:sldMkLst>
          <pc:docMk/>
          <pc:sldMk cId="3026064584" sldId="1056"/>
        </pc:sldMkLst>
        <pc:spChg chg="add mod">
          <ac:chgData name="شكرية الصفار" userId="850ac375a57223cd" providerId="LiveId" clId="{F6C683B1-FD07-470F-9BAC-AC72B0B9A33E}" dt="2022-08-02T18:49:11.358" v="2431" actId="1076"/>
          <ac:spMkLst>
            <pc:docMk/>
            <pc:sldMk cId="3026064584" sldId="1056"/>
            <ac:spMk id="4" creationId="{250AB7B9-7BDC-9320-8F00-ECCF587DDA2D}"/>
          </ac:spMkLst>
        </pc:spChg>
        <pc:spChg chg="mod">
          <ac:chgData name="شكرية الصفار" userId="850ac375a57223cd" providerId="LiveId" clId="{F6C683B1-FD07-470F-9BAC-AC72B0B9A33E}" dt="2022-08-02T18:44:22.035" v="2407" actId="20577"/>
          <ac:spMkLst>
            <pc:docMk/>
            <pc:sldMk cId="3026064584" sldId="1056"/>
            <ac:spMk id="21" creationId="{D4A64DCE-A764-B94D-A8BE-6E3088002878}"/>
          </ac:spMkLst>
        </pc:spChg>
        <pc:picChg chg="add mod">
          <ac:chgData name="شكرية الصفار" userId="850ac375a57223cd" providerId="LiveId" clId="{F6C683B1-FD07-470F-9BAC-AC72B0B9A33E}" dt="2022-08-02T18:47:39.480" v="2425" actId="1076"/>
          <ac:picMkLst>
            <pc:docMk/>
            <pc:sldMk cId="3026064584" sldId="1056"/>
            <ac:picMk id="2" creationId="{6CFCA47F-BDE9-5511-0290-D5A9F99BF837}"/>
          </ac:picMkLst>
        </pc:picChg>
        <pc:picChg chg="del">
          <ac:chgData name="شكرية الصفار" userId="850ac375a57223cd" providerId="LiveId" clId="{F6C683B1-FD07-470F-9BAC-AC72B0B9A33E}" dt="2022-08-02T18:43:57.900" v="2397" actId="478"/>
          <ac:picMkLst>
            <pc:docMk/>
            <pc:sldMk cId="3026064584" sldId="1056"/>
            <ac:picMk id="6" creationId="{87A2DD9B-908F-8594-E2F0-89005E6DAA48}"/>
          </ac:picMkLst>
        </pc:picChg>
        <pc:picChg chg="add mod">
          <ac:chgData name="شكرية الصفار" userId="850ac375a57223cd" providerId="LiveId" clId="{F6C683B1-FD07-470F-9BAC-AC72B0B9A33E}" dt="2022-08-02T18:49:07.019" v="2430" actId="1076"/>
          <ac:picMkLst>
            <pc:docMk/>
            <pc:sldMk cId="3026064584" sldId="1056"/>
            <ac:picMk id="4098" creationId="{069BB0A8-3FDB-B38E-A117-228A2193AD1B}"/>
          </ac:picMkLst>
        </pc:picChg>
      </pc:sldChg>
      <pc:sldChg chg="addSp modSp add mod modTransition modAnim">
        <pc:chgData name="شكرية الصفار" userId="850ac375a57223cd" providerId="LiveId" clId="{F6C683B1-FD07-470F-9BAC-AC72B0B9A33E}" dt="2022-08-02T19:02:20.962" v="2515" actId="1076"/>
        <pc:sldMkLst>
          <pc:docMk/>
          <pc:sldMk cId="2468573098" sldId="1057"/>
        </pc:sldMkLst>
        <pc:spChg chg="add mod">
          <ac:chgData name="شكرية الصفار" userId="850ac375a57223cd" providerId="LiveId" clId="{F6C683B1-FD07-470F-9BAC-AC72B0B9A33E}" dt="2022-08-02T19:02:20.962" v="2515" actId="1076"/>
          <ac:spMkLst>
            <pc:docMk/>
            <pc:sldMk cId="2468573098" sldId="1057"/>
            <ac:spMk id="22" creationId="{5605F8BC-0AE3-E290-CB84-6D5B054B473B}"/>
          </ac:spMkLst>
        </pc:spChg>
        <pc:spChg chg="add mod">
          <ac:chgData name="شكرية الصفار" userId="850ac375a57223cd" providerId="LiveId" clId="{F6C683B1-FD07-470F-9BAC-AC72B0B9A33E}" dt="2022-08-02T19:02:20.962" v="2515" actId="1076"/>
          <ac:spMkLst>
            <pc:docMk/>
            <pc:sldMk cId="2468573098" sldId="1057"/>
            <ac:spMk id="24" creationId="{05893514-9B54-A5C5-F626-3B0DACAB5D0C}"/>
          </ac:spMkLst>
        </pc:spChg>
        <pc:picChg chg="add mod">
          <ac:chgData name="شكرية الصفار" userId="850ac375a57223cd" providerId="LiveId" clId="{F6C683B1-FD07-470F-9BAC-AC72B0B9A33E}" dt="2022-08-02T19:02:20.962" v="2515" actId="1076"/>
          <ac:picMkLst>
            <pc:docMk/>
            <pc:sldMk cId="2468573098" sldId="1057"/>
            <ac:picMk id="23" creationId="{E948DD23-7788-6B62-A6BD-72F5AF918AFE}"/>
          </ac:picMkLst>
        </pc:picChg>
      </pc:sldChg>
      <pc:sldChg chg="addSp modSp add mod">
        <pc:chgData name="شكرية الصفار" userId="850ac375a57223cd" providerId="LiveId" clId="{F6C683B1-FD07-470F-9BAC-AC72B0B9A33E}" dt="2022-08-02T19:05:27.996" v="2534" actId="798"/>
        <pc:sldMkLst>
          <pc:docMk/>
          <pc:sldMk cId="741257474" sldId="1058"/>
        </pc:sldMkLst>
        <pc:graphicFrameChg chg="add mod modGraphic">
          <ac:chgData name="شكرية الصفار" userId="850ac375a57223cd" providerId="LiveId" clId="{F6C683B1-FD07-470F-9BAC-AC72B0B9A33E}" dt="2022-08-02T19:05:27.996" v="2534" actId="798"/>
          <ac:graphicFrameMkLst>
            <pc:docMk/>
            <pc:sldMk cId="741257474" sldId="1058"/>
            <ac:graphicFrameMk id="23" creationId="{99CD679C-58CF-24F0-F9DF-EAF96BFD7B6F}"/>
          </ac:graphicFrameMkLst>
        </pc:graphicFrameChg>
      </pc:sldChg>
      <pc:sldChg chg="add del">
        <pc:chgData name="شكرية الصفار" userId="850ac375a57223cd" providerId="LiveId" clId="{F6C683B1-FD07-470F-9BAC-AC72B0B9A33E}" dt="2022-08-02T19:08:11.184" v="2546" actId="47"/>
        <pc:sldMkLst>
          <pc:docMk/>
          <pc:sldMk cId="573349945" sldId="1059"/>
        </pc:sldMkLst>
      </pc:sldChg>
      <pc:sldChg chg="addSp modSp add mod">
        <pc:chgData name="شكرية الصفار" userId="850ac375a57223cd" providerId="LiveId" clId="{F6C683B1-FD07-470F-9BAC-AC72B0B9A33E}" dt="2022-08-02T19:07:54.422" v="2544" actId="113"/>
        <pc:sldMkLst>
          <pc:docMk/>
          <pc:sldMk cId="87907827" sldId="1060"/>
        </pc:sldMkLst>
        <pc:graphicFrameChg chg="add mod modGraphic">
          <ac:chgData name="شكرية الصفار" userId="850ac375a57223cd" providerId="LiveId" clId="{F6C683B1-FD07-470F-9BAC-AC72B0B9A33E}" dt="2022-08-02T19:07:54.422" v="2544" actId="113"/>
          <ac:graphicFrameMkLst>
            <pc:docMk/>
            <pc:sldMk cId="87907827" sldId="1060"/>
            <ac:graphicFrameMk id="23" creationId="{8B04ECB8-B588-2109-D889-60C42B59A34C}"/>
          </ac:graphicFrameMkLst>
        </pc:graphicFrameChg>
      </pc:sldChg>
      <pc:sldChg chg="modSp add mod">
        <pc:chgData name="شكرية الصفار" userId="850ac375a57223cd" providerId="LiveId" clId="{F6C683B1-FD07-470F-9BAC-AC72B0B9A33E}" dt="2022-08-02T19:08:53.937" v="2548"/>
        <pc:sldMkLst>
          <pc:docMk/>
          <pc:sldMk cId="3523044452" sldId="1061"/>
        </pc:sldMkLst>
        <pc:spChg chg="mod">
          <ac:chgData name="شكرية الصفار" userId="850ac375a57223cd" providerId="LiveId" clId="{F6C683B1-FD07-470F-9BAC-AC72B0B9A33E}" dt="2022-08-02T19:08:53.937" v="2548"/>
          <ac:spMkLst>
            <pc:docMk/>
            <pc:sldMk cId="3523044452" sldId="1061"/>
            <ac:spMk id="45" creationId="{249B1590-DB85-C243-9CDF-E1FC3866E68E}"/>
          </ac:spMkLst>
        </pc:spChg>
      </pc:sldChg>
      <pc:sldChg chg="addSp delSp modSp add mod delAnim modAnim">
        <pc:chgData name="شكرية الصفار" userId="850ac375a57223cd" providerId="LiveId" clId="{F6C683B1-FD07-470F-9BAC-AC72B0B9A33E}" dt="2022-08-02T19:37:31.521" v="2718" actId="22"/>
        <pc:sldMkLst>
          <pc:docMk/>
          <pc:sldMk cId="421339262" sldId="1062"/>
        </pc:sldMkLst>
        <pc:spChg chg="del">
          <ac:chgData name="شكرية الصفار" userId="850ac375a57223cd" providerId="LiveId" clId="{F6C683B1-FD07-470F-9BAC-AC72B0B9A33E}" dt="2022-08-02T19:29:45.908" v="2679" actId="478"/>
          <ac:spMkLst>
            <pc:docMk/>
            <pc:sldMk cId="421339262" sldId="1062"/>
            <ac:spMk id="3" creationId="{FF5A551A-1549-46B7-8386-B39DE0C9A45F}"/>
          </ac:spMkLst>
        </pc:spChg>
        <pc:spChg chg="del mod">
          <ac:chgData name="شكرية الصفار" userId="850ac375a57223cd" providerId="LiveId" clId="{F6C683B1-FD07-470F-9BAC-AC72B0B9A33E}" dt="2022-08-02T19:30:15.041" v="2684" actId="478"/>
          <ac:spMkLst>
            <pc:docMk/>
            <pc:sldMk cId="421339262" sldId="1062"/>
            <ac:spMk id="5" creationId="{6A0EFEBC-E720-4A3B-91C3-D4E3D48D9876}"/>
          </ac:spMkLst>
        </pc:spChg>
        <pc:spChg chg="del mod">
          <ac:chgData name="شكرية الصفار" userId="850ac375a57223cd" providerId="LiveId" clId="{F6C683B1-FD07-470F-9BAC-AC72B0B9A33E}" dt="2022-08-02T19:29:49.926" v="2681" actId="478"/>
          <ac:spMkLst>
            <pc:docMk/>
            <pc:sldMk cId="421339262" sldId="1062"/>
            <ac:spMk id="6" creationId="{E6954D45-9958-4A27-8AB8-8E8DC1C43FB1}"/>
          </ac:spMkLst>
        </pc:spChg>
        <pc:spChg chg="del">
          <ac:chgData name="شكرية الصفار" userId="850ac375a57223cd" providerId="LiveId" clId="{F6C683B1-FD07-470F-9BAC-AC72B0B9A33E}" dt="2022-08-02T19:29:53.458" v="2682" actId="478"/>
          <ac:spMkLst>
            <pc:docMk/>
            <pc:sldMk cId="421339262" sldId="1062"/>
            <ac:spMk id="7" creationId="{B892D64C-BEFA-4D12-8EBC-0E08981E17C3}"/>
          </ac:spMkLst>
        </pc:spChg>
        <pc:spChg chg="mod">
          <ac:chgData name="شكرية الصفار" userId="850ac375a57223cd" providerId="LiveId" clId="{F6C683B1-FD07-470F-9BAC-AC72B0B9A33E}" dt="2022-08-02T19:30:37.064" v="2689" actId="255"/>
          <ac:spMkLst>
            <pc:docMk/>
            <pc:sldMk cId="421339262" sldId="1062"/>
            <ac:spMk id="8" creationId="{4776C15B-BE41-4523-ADEE-B8864D79ACB6}"/>
          </ac:spMkLst>
        </pc:spChg>
        <pc:spChg chg="mod">
          <ac:chgData name="شكرية الصفار" userId="850ac375a57223cd" providerId="LiveId" clId="{F6C683B1-FD07-470F-9BAC-AC72B0B9A33E}" dt="2022-08-02T19:30:49.560" v="2692" actId="1076"/>
          <ac:spMkLst>
            <pc:docMk/>
            <pc:sldMk cId="421339262" sldId="1062"/>
            <ac:spMk id="9" creationId="{8C0FF246-ACDA-40AB-A696-FEB7A1CB115E}"/>
          </ac:spMkLst>
        </pc:spChg>
        <pc:spChg chg="mod">
          <ac:chgData name="شكرية الصفار" userId="850ac375a57223cd" providerId="LiveId" clId="{F6C683B1-FD07-470F-9BAC-AC72B0B9A33E}" dt="2022-08-02T19:31:08.005" v="2694" actId="14100"/>
          <ac:spMkLst>
            <pc:docMk/>
            <pc:sldMk cId="421339262" sldId="1062"/>
            <ac:spMk id="10" creationId="{4E518A2F-C036-42D7-A598-6400F1D47DA1}"/>
          </ac:spMkLst>
        </pc:spChg>
        <pc:spChg chg="mod">
          <ac:chgData name="شكرية الصفار" userId="850ac375a57223cd" providerId="LiveId" clId="{F6C683B1-FD07-470F-9BAC-AC72B0B9A33E}" dt="2022-08-02T19:31:04.809" v="2693" actId="1076"/>
          <ac:spMkLst>
            <pc:docMk/>
            <pc:sldMk cId="421339262" sldId="1062"/>
            <ac:spMk id="11" creationId="{A7A8A4A2-4528-483F-A3EC-07464F9C3FCE}"/>
          </ac:spMkLst>
        </pc:spChg>
        <pc:spChg chg="add">
          <ac:chgData name="شكرية الصفار" userId="850ac375a57223cd" providerId="LiveId" clId="{F6C683B1-FD07-470F-9BAC-AC72B0B9A33E}" dt="2022-08-02T19:37:31.521" v="2718" actId="22"/>
          <ac:spMkLst>
            <pc:docMk/>
            <pc:sldMk cId="421339262" sldId="1062"/>
            <ac:spMk id="12" creationId="{98C9D56B-E91C-263C-4616-24D72C23A1F2}"/>
          </ac:spMkLst>
        </pc:spChg>
        <pc:spChg chg="add">
          <ac:chgData name="شكرية الصفار" userId="850ac375a57223cd" providerId="LiveId" clId="{F6C683B1-FD07-470F-9BAC-AC72B0B9A33E}" dt="2022-08-02T19:37:31.521" v="2718" actId="22"/>
          <ac:spMkLst>
            <pc:docMk/>
            <pc:sldMk cId="421339262" sldId="1062"/>
            <ac:spMk id="14" creationId="{3B5FCE42-42B9-11B8-5449-95066DD6C17C}"/>
          </ac:spMkLst>
        </pc:spChg>
        <pc:spChg chg="del">
          <ac:chgData name="شكرية الصفار" userId="850ac375a57223cd" providerId="LiveId" clId="{F6C683B1-FD07-470F-9BAC-AC72B0B9A33E}" dt="2022-08-02T19:29:42.611" v="2678" actId="478"/>
          <ac:spMkLst>
            <pc:docMk/>
            <pc:sldMk cId="421339262" sldId="1062"/>
            <ac:spMk id="62466" creationId="{3E3AC5D7-7710-4178-B355-270345870349}"/>
          </ac:spMkLst>
        </pc:spChg>
        <pc:picChg chg="del">
          <ac:chgData name="شكرية الصفار" userId="850ac375a57223cd" providerId="LiveId" clId="{F6C683B1-FD07-470F-9BAC-AC72B0B9A33E}" dt="2022-08-02T19:30:18.811" v="2685" actId="478"/>
          <ac:picMkLst>
            <pc:docMk/>
            <pc:sldMk cId="421339262" sldId="1062"/>
            <ac:picMk id="4" creationId="{F2933ED7-0BB1-4DD1-865B-DAD7DC7EFEA2}"/>
          </ac:picMkLst>
        </pc:picChg>
      </pc:sldChg>
      <pc:sldChg chg="modSp add mod ord">
        <pc:chgData name="شكرية الصفار" userId="850ac375a57223cd" providerId="LiveId" clId="{F6C683B1-FD07-470F-9BAC-AC72B0B9A33E}" dt="2022-08-02T19:36:52.167" v="2716"/>
        <pc:sldMkLst>
          <pc:docMk/>
          <pc:sldMk cId="4180277924" sldId="1063"/>
        </pc:sldMkLst>
        <pc:spChg chg="mod">
          <ac:chgData name="شكرية الصفار" userId="850ac375a57223cd" providerId="LiveId" clId="{F6C683B1-FD07-470F-9BAC-AC72B0B9A33E}" dt="2022-08-02T19:36:01.363" v="2714" actId="20577"/>
          <ac:spMkLst>
            <pc:docMk/>
            <pc:sldMk cId="4180277924" sldId="1063"/>
            <ac:spMk id="45" creationId="{249B1590-DB85-C243-9CDF-E1FC3866E68E}"/>
          </ac:spMkLst>
        </pc:spChg>
      </pc:sldChg>
      <pc:sldChg chg="delSp modSp add mod delAnim">
        <pc:chgData name="شكرية الصفار" userId="850ac375a57223cd" providerId="LiveId" clId="{F6C683B1-FD07-470F-9BAC-AC72B0B9A33E}" dt="2022-08-02T19:39:54.261" v="2754" actId="1076"/>
        <pc:sldMkLst>
          <pc:docMk/>
          <pc:sldMk cId="1340346799" sldId="1064"/>
        </pc:sldMkLst>
        <pc:spChg chg="mod">
          <ac:chgData name="شكرية الصفار" userId="850ac375a57223cd" providerId="LiveId" clId="{F6C683B1-FD07-470F-9BAC-AC72B0B9A33E}" dt="2022-08-02T19:39:54.261" v="2754" actId="1076"/>
          <ac:spMkLst>
            <pc:docMk/>
            <pc:sldMk cId="1340346799" sldId="1064"/>
            <ac:spMk id="5" creationId="{6A0EFEBC-E720-4A3B-91C3-D4E3D48D9876}"/>
          </ac:spMkLst>
        </pc:spChg>
        <pc:spChg chg="del">
          <ac:chgData name="شكرية الصفار" userId="850ac375a57223cd" providerId="LiveId" clId="{F6C683B1-FD07-470F-9BAC-AC72B0B9A33E}" dt="2022-08-02T19:39:43.760" v="2751" actId="478"/>
          <ac:spMkLst>
            <pc:docMk/>
            <pc:sldMk cId="1340346799" sldId="1064"/>
            <ac:spMk id="6" creationId="{E6954D45-9958-4A27-8AB8-8E8DC1C43FB1}"/>
          </ac:spMkLst>
        </pc:spChg>
        <pc:spChg chg="del">
          <ac:chgData name="شكرية الصفار" userId="850ac375a57223cd" providerId="LiveId" clId="{F6C683B1-FD07-470F-9BAC-AC72B0B9A33E}" dt="2022-08-02T19:39:47.128" v="2752" actId="478"/>
          <ac:spMkLst>
            <pc:docMk/>
            <pc:sldMk cId="1340346799" sldId="1064"/>
            <ac:spMk id="7" creationId="{B892D64C-BEFA-4D12-8EBC-0E08981E17C3}"/>
          </ac:spMkLst>
        </pc:spChg>
        <pc:spChg chg="mod">
          <ac:chgData name="شكرية الصفار" userId="850ac375a57223cd" providerId="LiveId" clId="{F6C683B1-FD07-470F-9BAC-AC72B0B9A33E}" dt="2022-08-02T19:38:56.819" v="2734" actId="20577"/>
          <ac:spMkLst>
            <pc:docMk/>
            <pc:sldMk cId="1340346799" sldId="1064"/>
            <ac:spMk id="17" creationId="{A1AC773C-1731-E03C-2F43-0B92A30A47C2}"/>
          </ac:spMkLst>
        </pc:spChg>
        <pc:picChg chg="mod">
          <ac:chgData name="شكرية الصفار" userId="850ac375a57223cd" providerId="LiveId" clId="{F6C683B1-FD07-470F-9BAC-AC72B0B9A33E}" dt="2022-08-02T19:39:49.762" v="2753" actId="1076"/>
          <ac:picMkLst>
            <pc:docMk/>
            <pc:sldMk cId="1340346799" sldId="1064"/>
            <ac:picMk id="4" creationId="{F2933ED7-0BB1-4DD1-865B-DAD7DC7EFEA2}"/>
          </ac:picMkLst>
        </pc:picChg>
      </pc:sldChg>
      <pc:sldChg chg="addSp modSp add del mod modTransition">
        <pc:chgData name="شكرية الصفار" userId="850ac375a57223cd" providerId="LiveId" clId="{F6C683B1-FD07-470F-9BAC-AC72B0B9A33E}" dt="2022-08-03T09:44:42.156" v="2933" actId="2696"/>
        <pc:sldMkLst>
          <pc:docMk/>
          <pc:sldMk cId="1426501834" sldId="1065"/>
        </pc:sldMkLst>
        <pc:spChg chg="add mod">
          <ac:chgData name="شكرية الصفار" userId="850ac375a57223cd" providerId="LiveId" clId="{F6C683B1-FD07-470F-9BAC-AC72B0B9A33E}" dt="2022-08-03T08:45:29.299" v="2786" actId="1076"/>
          <ac:spMkLst>
            <pc:docMk/>
            <pc:sldMk cId="1426501834" sldId="1065"/>
            <ac:spMk id="23" creationId="{6D53CBC8-A8F8-5B81-D7EF-E1A7046E5344}"/>
          </ac:spMkLst>
        </pc:spChg>
      </pc:sldChg>
      <pc:sldChg chg="add">
        <pc:chgData name="شكرية الصفار" userId="850ac375a57223cd" providerId="LiveId" clId="{F6C683B1-FD07-470F-9BAC-AC72B0B9A33E}" dt="2022-08-03T09:44:50.850" v="2934"/>
        <pc:sldMkLst>
          <pc:docMk/>
          <pc:sldMk cId="3317525223" sldId="1065"/>
        </pc:sldMkLst>
      </pc:sldChg>
      <pc:sldChg chg="addSp modSp add del mod ord modTransition">
        <pc:chgData name="شكرية الصفار" userId="850ac375a57223cd" providerId="LiveId" clId="{F6C683B1-FD07-470F-9BAC-AC72B0B9A33E}" dt="2022-08-03T09:39:59.726" v="2923" actId="2696"/>
        <pc:sldMkLst>
          <pc:docMk/>
          <pc:sldMk cId="444653850" sldId="1066"/>
        </pc:sldMkLst>
        <pc:spChg chg="add mod">
          <ac:chgData name="شكرية الصفار" userId="850ac375a57223cd" providerId="LiveId" clId="{F6C683B1-FD07-470F-9BAC-AC72B0B9A33E}" dt="2022-08-03T08:46:43.835" v="2830" actId="255"/>
          <ac:spMkLst>
            <pc:docMk/>
            <pc:sldMk cId="444653850" sldId="1066"/>
            <ac:spMk id="95" creationId="{E53B141E-6FD7-2BD0-69C8-293F4ED39453}"/>
          </ac:spMkLst>
        </pc:spChg>
        <pc:graphicFrameChg chg="add mod modGraphic">
          <ac:chgData name="شكرية الصفار" userId="850ac375a57223cd" providerId="LiveId" clId="{F6C683B1-FD07-470F-9BAC-AC72B0B9A33E}" dt="2022-08-03T08:46:55.233" v="2832" actId="20577"/>
          <ac:graphicFrameMkLst>
            <pc:docMk/>
            <pc:sldMk cId="444653850" sldId="1066"/>
            <ac:graphicFrameMk id="94" creationId="{D11CBC5B-6C59-1FF2-2959-2DD1A3BD54C4}"/>
          </ac:graphicFrameMkLst>
        </pc:graphicFrameChg>
      </pc:sldChg>
      <pc:sldChg chg="add">
        <pc:chgData name="شكرية الصفار" userId="850ac375a57223cd" providerId="LiveId" clId="{F6C683B1-FD07-470F-9BAC-AC72B0B9A33E}" dt="2022-08-03T09:44:11.218" v="2932"/>
        <pc:sldMkLst>
          <pc:docMk/>
          <pc:sldMk cId="2586840258" sldId="1066"/>
        </pc:sldMkLst>
      </pc:sldChg>
      <pc:sldChg chg="addSp modSp add del mod">
        <pc:chgData name="شكرية الصفار" userId="850ac375a57223cd" providerId="LiveId" clId="{F6C683B1-FD07-470F-9BAC-AC72B0B9A33E}" dt="2022-08-03T09:44:02.444" v="2931" actId="2696"/>
        <pc:sldMkLst>
          <pc:docMk/>
          <pc:sldMk cId="4085862838" sldId="1066"/>
        </pc:sldMkLst>
        <pc:spChg chg="add mod">
          <ac:chgData name="شكرية الصفار" userId="850ac375a57223cd" providerId="LiveId" clId="{F6C683B1-FD07-470F-9BAC-AC72B0B9A33E}" dt="2022-08-03T09:43:33.560" v="2930" actId="1076"/>
          <ac:spMkLst>
            <pc:docMk/>
            <pc:sldMk cId="4085862838" sldId="1066"/>
            <ac:spMk id="96" creationId="{5970CDE3-5FF0-27B2-A865-AB325CD558EA}"/>
          </ac:spMkLst>
        </pc:spChg>
      </pc:sldChg>
      <pc:sldChg chg="addSp modSp add del mod modAnim">
        <pc:chgData name="شكرية الصفار" userId="850ac375a57223cd" providerId="LiveId" clId="{F6C683B1-FD07-470F-9BAC-AC72B0B9A33E}" dt="2022-08-03T09:05:40.830" v="2849" actId="2696"/>
        <pc:sldMkLst>
          <pc:docMk/>
          <pc:sldMk cId="3311930513" sldId="1067"/>
        </pc:sldMkLst>
        <pc:picChg chg="add mod modCrop">
          <ac:chgData name="شكرية الصفار" userId="850ac375a57223cd" providerId="LiveId" clId="{F6C683B1-FD07-470F-9BAC-AC72B0B9A33E}" dt="2022-08-03T08:58:06.174" v="2843" actId="1076"/>
          <ac:picMkLst>
            <pc:docMk/>
            <pc:sldMk cId="3311930513" sldId="1067"/>
            <ac:picMk id="94" creationId="{8579AEDA-C5AD-1CD1-F4BC-2F872AD79B9F}"/>
          </ac:picMkLst>
        </pc:picChg>
        <pc:picChg chg="add mod">
          <ac:chgData name="شكرية الصفار" userId="850ac375a57223cd" providerId="LiveId" clId="{F6C683B1-FD07-470F-9BAC-AC72B0B9A33E}" dt="2022-08-03T09:05:04.374" v="2847" actId="1076"/>
          <ac:picMkLst>
            <pc:docMk/>
            <pc:sldMk cId="3311930513" sldId="1067"/>
            <ac:picMk id="1026" creationId="{92E8AC04-10CC-DDB5-BB71-83AD3E550624}"/>
          </ac:picMkLst>
        </pc:picChg>
      </pc:sldChg>
      <pc:sldChg chg="modSp add modTransition">
        <pc:chgData name="شكرية الصفار" userId="850ac375a57223cd" providerId="LiveId" clId="{F6C683B1-FD07-470F-9BAC-AC72B0B9A33E}" dt="2022-08-03T09:29:43.237" v="2866"/>
        <pc:sldMkLst>
          <pc:docMk/>
          <pc:sldMk cId="4146596666" sldId="1067"/>
        </pc:sldMkLst>
        <pc:picChg chg="mod">
          <ac:chgData name="شكرية الصفار" userId="850ac375a57223cd" providerId="LiveId" clId="{F6C683B1-FD07-470F-9BAC-AC72B0B9A33E}" dt="2022-08-03T09:21:00.789" v="2854" actId="1076"/>
          <ac:picMkLst>
            <pc:docMk/>
            <pc:sldMk cId="4146596666" sldId="1067"/>
            <ac:picMk id="1026" creationId="{92E8AC04-10CC-DDB5-BB71-83AD3E550624}"/>
          </ac:picMkLst>
        </pc:picChg>
      </pc:sldChg>
      <pc:sldChg chg="new del modTransition">
        <pc:chgData name="شكرية الصفار" userId="850ac375a57223cd" providerId="LiveId" clId="{F6C683B1-FD07-470F-9BAC-AC72B0B9A33E}" dt="2022-08-03T09:31:16.326" v="2874" actId="47"/>
        <pc:sldMkLst>
          <pc:docMk/>
          <pc:sldMk cId="3443742921" sldId="1068"/>
        </pc:sldMkLst>
      </pc:sldChg>
      <pc:sldChg chg="addSp modSp add mod modAnim">
        <pc:chgData name="شكرية الصفار" userId="850ac375a57223cd" providerId="LiveId" clId="{F6C683B1-FD07-470F-9BAC-AC72B0B9A33E}" dt="2022-08-03T09:37:28.768" v="2904"/>
        <pc:sldMkLst>
          <pc:docMk/>
          <pc:sldMk cId="1616512202" sldId="1069"/>
        </pc:sldMkLst>
        <pc:picChg chg="mod modCrop">
          <ac:chgData name="شكرية الصفار" userId="850ac375a57223cd" providerId="LiveId" clId="{F6C683B1-FD07-470F-9BAC-AC72B0B9A33E}" dt="2022-08-03T09:33:14.563" v="2885" actId="1076"/>
          <ac:picMkLst>
            <pc:docMk/>
            <pc:sldMk cId="1616512202" sldId="1069"/>
            <ac:picMk id="94" creationId="{575FC1DA-41AA-B1D9-0683-EFF3EBECA502}"/>
          </ac:picMkLst>
        </pc:picChg>
        <pc:picChg chg="add mod">
          <ac:chgData name="شكرية الصفار" userId="850ac375a57223cd" providerId="LiveId" clId="{F6C683B1-FD07-470F-9BAC-AC72B0B9A33E}" dt="2022-08-03T09:35:47.750" v="2893" actId="14100"/>
          <ac:picMkLst>
            <pc:docMk/>
            <pc:sldMk cId="1616512202" sldId="1069"/>
            <ac:picMk id="4098" creationId="{77E693E7-186C-6103-6B3F-C822D39334C4}"/>
          </ac:picMkLst>
        </pc:picChg>
      </pc:sldChg>
      <pc:sldChg chg="addSp modSp add mod modAnim">
        <pc:chgData name="شكرية الصفار" userId="850ac375a57223cd" providerId="LiveId" clId="{F6C683B1-FD07-470F-9BAC-AC72B0B9A33E}" dt="2022-08-03T09:39:19.458" v="2920"/>
        <pc:sldMkLst>
          <pc:docMk/>
          <pc:sldMk cId="3132827078" sldId="1070"/>
        </pc:sldMkLst>
        <pc:spChg chg="add mod">
          <ac:chgData name="شكرية الصفار" userId="850ac375a57223cd" providerId="LiveId" clId="{F6C683B1-FD07-470F-9BAC-AC72B0B9A33E}" dt="2022-08-03T09:39:10.647" v="2919" actId="1076"/>
          <ac:spMkLst>
            <pc:docMk/>
            <pc:sldMk cId="3132827078" sldId="1070"/>
            <ac:spMk id="93" creationId="{7B8E0EFE-3CCF-6A21-31CD-E2F1B5AEABD7}"/>
          </ac:spMkLst>
        </pc:spChg>
        <pc:picChg chg="mod modCrop">
          <ac:chgData name="شكرية الصفار" userId="850ac375a57223cd" providerId="LiveId" clId="{F6C683B1-FD07-470F-9BAC-AC72B0B9A33E}" dt="2022-08-03T09:36:39.176" v="2898" actId="1076"/>
          <ac:picMkLst>
            <pc:docMk/>
            <pc:sldMk cId="3132827078" sldId="1070"/>
            <ac:picMk id="94" creationId="{575FC1DA-41AA-B1D9-0683-EFF3EBECA502}"/>
          </ac:picMkLst>
        </pc:picChg>
        <pc:picChg chg="add mod">
          <ac:chgData name="شكرية الصفار" userId="850ac375a57223cd" providerId="LiveId" clId="{F6C683B1-FD07-470F-9BAC-AC72B0B9A33E}" dt="2022-08-03T09:37:17.912" v="2902" actId="1076"/>
          <ac:picMkLst>
            <pc:docMk/>
            <pc:sldMk cId="3132827078" sldId="1070"/>
            <ac:picMk id="5122" creationId="{F926BB3F-170F-AEFB-FD46-D56CC8340169}"/>
          </ac:picMkLst>
        </pc:picChg>
      </pc:sldChg>
      <pc:sldChg chg="add">
        <pc:chgData name="شكرية الصفار" userId="850ac375a57223cd" providerId="LiveId" clId="{F6C683B1-FD07-470F-9BAC-AC72B0B9A33E}" dt="2022-08-03T09:39:41.043" v="2922"/>
        <pc:sldMkLst>
          <pc:docMk/>
          <pc:sldMk cId="464566450" sldId="1071"/>
        </pc:sldMkLst>
      </pc:sldChg>
      <pc:sldChg chg="addSp modSp new del mod">
        <pc:chgData name="شكرية الصفار" userId="850ac375a57223cd" providerId="LiveId" clId="{F6C683B1-FD07-470F-9BAC-AC72B0B9A33E}" dt="2022-08-03T09:39:33.938" v="2921" actId="2696"/>
        <pc:sldMkLst>
          <pc:docMk/>
          <pc:sldMk cId="2712076949" sldId="1071"/>
        </pc:sldMkLst>
        <pc:spChg chg="add mod">
          <ac:chgData name="شكرية الصفار" userId="850ac375a57223cd" providerId="LiveId" clId="{F6C683B1-FD07-470F-9BAC-AC72B0B9A33E}" dt="2022-08-03T09:34:40.750" v="2888" actId="20577"/>
          <ac:spMkLst>
            <pc:docMk/>
            <pc:sldMk cId="2712076949" sldId="1071"/>
            <ac:spMk id="3" creationId="{3AB6C517-FB81-E77C-5CF5-7D0910AB3873}"/>
          </ac:spMkLst>
        </pc:spChg>
        <pc:spChg chg="add">
          <ac:chgData name="شكرية الصفار" userId="850ac375a57223cd" providerId="LiveId" clId="{F6C683B1-FD07-470F-9BAC-AC72B0B9A33E}" dt="2022-08-03T09:34:35.437" v="2887" actId="22"/>
          <ac:spMkLst>
            <pc:docMk/>
            <pc:sldMk cId="2712076949" sldId="1071"/>
            <ac:spMk id="5" creationId="{7924C68D-646A-D4ED-59B3-0B393C358CA7}"/>
          </ac:spMkLst>
        </pc:spChg>
      </pc:sldChg>
      <pc:sldChg chg="delSp new mod modTransition modClrScheme chgLayout">
        <pc:chgData name="شكرية الصفار" userId="850ac375a57223cd" providerId="LiveId" clId="{F6C683B1-FD07-470F-9BAC-AC72B0B9A33E}" dt="2022-08-03T09:42:05.213" v="2927" actId="700"/>
        <pc:sldMkLst>
          <pc:docMk/>
          <pc:sldMk cId="70003309" sldId="1072"/>
        </pc:sldMkLst>
        <pc:spChg chg="del">
          <ac:chgData name="شكرية الصفار" userId="850ac375a57223cd" providerId="LiveId" clId="{F6C683B1-FD07-470F-9BAC-AC72B0B9A33E}" dt="2022-08-03T09:42:05.213" v="2927" actId="700"/>
          <ac:spMkLst>
            <pc:docMk/>
            <pc:sldMk cId="70003309" sldId="1072"/>
            <ac:spMk id="2" creationId="{02AC99EC-583A-BC1E-45AB-9F9C53A58E62}"/>
          </ac:spMkLst>
        </pc:spChg>
      </pc:sldChg>
    </pc:docChg>
  </pc:docChgLst>
  <pc:docChgLst>
    <pc:chgData name="شكرية الصفار" userId="850ac375a57223cd" providerId="LiveId" clId="{6C6595E8-2C25-4197-A2E3-75196A7FDF89}"/>
    <pc:docChg chg="delSld">
      <pc:chgData name="شكرية الصفار" userId="850ac375a57223cd" providerId="LiveId" clId="{6C6595E8-2C25-4197-A2E3-75196A7FDF89}" dt="2022-07-27T14:04:31.054" v="43" actId="47"/>
      <pc:docMkLst>
        <pc:docMk/>
      </pc:docMkLst>
      <pc:sldChg chg="del">
        <pc:chgData name="شكرية الصفار" userId="850ac375a57223cd" providerId="LiveId" clId="{6C6595E8-2C25-4197-A2E3-75196A7FDF89}" dt="2022-07-27T14:03:56.074" v="8" actId="47"/>
        <pc:sldMkLst>
          <pc:docMk/>
          <pc:sldMk cId="12039451" sldId="258"/>
        </pc:sldMkLst>
      </pc:sldChg>
      <pc:sldChg chg="del">
        <pc:chgData name="شكرية الصفار" userId="850ac375a57223cd" providerId="LiveId" clId="{6C6595E8-2C25-4197-A2E3-75196A7FDF89}" dt="2022-07-27T14:03:56.717" v="9" actId="47"/>
        <pc:sldMkLst>
          <pc:docMk/>
          <pc:sldMk cId="2509529212" sldId="261"/>
        </pc:sldMkLst>
      </pc:sldChg>
      <pc:sldChg chg="del">
        <pc:chgData name="شكرية الصفار" userId="850ac375a57223cd" providerId="LiveId" clId="{6C6595E8-2C25-4197-A2E3-75196A7FDF89}" dt="2022-07-27T14:03:57.541" v="10" actId="47"/>
        <pc:sldMkLst>
          <pc:docMk/>
          <pc:sldMk cId="962495723" sldId="262"/>
        </pc:sldMkLst>
      </pc:sldChg>
      <pc:sldChg chg="del">
        <pc:chgData name="شكرية الصفار" userId="850ac375a57223cd" providerId="LiveId" clId="{6C6595E8-2C25-4197-A2E3-75196A7FDF89}" dt="2022-07-27T14:03:58.580" v="11" actId="47"/>
        <pc:sldMkLst>
          <pc:docMk/>
          <pc:sldMk cId="3277520234" sldId="263"/>
        </pc:sldMkLst>
      </pc:sldChg>
      <pc:sldChg chg="del">
        <pc:chgData name="شكرية الصفار" userId="850ac375a57223cd" providerId="LiveId" clId="{6C6595E8-2C25-4197-A2E3-75196A7FDF89}" dt="2022-07-27T14:03:59.469" v="12" actId="47"/>
        <pc:sldMkLst>
          <pc:docMk/>
          <pc:sldMk cId="978084794" sldId="266"/>
        </pc:sldMkLst>
      </pc:sldChg>
      <pc:sldChg chg="del">
        <pc:chgData name="شكرية الصفار" userId="850ac375a57223cd" providerId="LiveId" clId="{6C6595E8-2C25-4197-A2E3-75196A7FDF89}" dt="2022-07-27T14:04:00.057" v="13" actId="47"/>
        <pc:sldMkLst>
          <pc:docMk/>
          <pc:sldMk cId="0" sldId="267"/>
        </pc:sldMkLst>
      </pc:sldChg>
      <pc:sldChg chg="del">
        <pc:chgData name="شكرية الصفار" userId="850ac375a57223cd" providerId="LiveId" clId="{6C6595E8-2C25-4197-A2E3-75196A7FDF89}" dt="2022-07-27T14:04:00.837" v="14" actId="47"/>
        <pc:sldMkLst>
          <pc:docMk/>
          <pc:sldMk cId="3399250114" sldId="269"/>
        </pc:sldMkLst>
      </pc:sldChg>
      <pc:sldChg chg="del">
        <pc:chgData name="شكرية الصفار" userId="850ac375a57223cd" providerId="LiveId" clId="{6C6595E8-2C25-4197-A2E3-75196A7FDF89}" dt="2022-07-27T14:04:01.753" v="15" actId="47"/>
        <pc:sldMkLst>
          <pc:docMk/>
          <pc:sldMk cId="4266597016" sldId="270"/>
        </pc:sldMkLst>
      </pc:sldChg>
      <pc:sldChg chg="del">
        <pc:chgData name="شكرية الصفار" userId="850ac375a57223cd" providerId="LiveId" clId="{6C6595E8-2C25-4197-A2E3-75196A7FDF89}" dt="2022-07-27T14:04:02.639" v="16" actId="47"/>
        <pc:sldMkLst>
          <pc:docMk/>
          <pc:sldMk cId="3551298782" sldId="271"/>
        </pc:sldMkLst>
      </pc:sldChg>
      <pc:sldChg chg="del">
        <pc:chgData name="شكرية الصفار" userId="850ac375a57223cd" providerId="LiveId" clId="{6C6595E8-2C25-4197-A2E3-75196A7FDF89}" dt="2022-07-27T14:04:03.641" v="17" actId="47"/>
        <pc:sldMkLst>
          <pc:docMk/>
          <pc:sldMk cId="0" sldId="272"/>
        </pc:sldMkLst>
      </pc:sldChg>
      <pc:sldChg chg="del">
        <pc:chgData name="شكرية الصفار" userId="850ac375a57223cd" providerId="LiveId" clId="{6C6595E8-2C25-4197-A2E3-75196A7FDF89}" dt="2022-07-27T14:04:04.305" v="18" actId="47"/>
        <pc:sldMkLst>
          <pc:docMk/>
          <pc:sldMk cId="2270136960" sldId="273"/>
        </pc:sldMkLst>
      </pc:sldChg>
      <pc:sldChg chg="del">
        <pc:chgData name="شكرية الصفار" userId="850ac375a57223cd" providerId="LiveId" clId="{6C6595E8-2C25-4197-A2E3-75196A7FDF89}" dt="2022-07-27T14:04:04.876" v="19" actId="47"/>
        <pc:sldMkLst>
          <pc:docMk/>
          <pc:sldMk cId="4223233555" sldId="275"/>
        </pc:sldMkLst>
      </pc:sldChg>
      <pc:sldChg chg="del">
        <pc:chgData name="شكرية الصفار" userId="850ac375a57223cd" providerId="LiveId" clId="{6C6595E8-2C25-4197-A2E3-75196A7FDF89}" dt="2022-07-27T14:04:05.493" v="20" actId="47"/>
        <pc:sldMkLst>
          <pc:docMk/>
          <pc:sldMk cId="477986870" sldId="282"/>
        </pc:sldMkLst>
      </pc:sldChg>
      <pc:sldChg chg="del">
        <pc:chgData name="شكرية الصفار" userId="850ac375a57223cd" providerId="LiveId" clId="{6C6595E8-2C25-4197-A2E3-75196A7FDF89}" dt="2022-07-27T14:04:06.163" v="21" actId="47"/>
        <pc:sldMkLst>
          <pc:docMk/>
          <pc:sldMk cId="3659525526" sldId="283"/>
        </pc:sldMkLst>
      </pc:sldChg>
      <pc:sldChg chg="del">
        <pc:chgData name="شكرية الصفار" userId="850ac375a57223cd" providerId="LiveId" clId="{6C6595E8-2C25-4197-A2E3-75196A7FDF89}" dt="2022-07-27T14:04:07.219" v="22" actId="47"/>
        <pc:sldMkLst>
          <pc:docMk/>
          <pc:sldMk cId="3218369000" sldId="284"/>
        </pc:sldMkLst>
      </pc:sldChg>
      <pc:sldChg chg="del">
        <pc:chgData name="شكرية الصفار" userId="850ac375a57223cd" providerId="LiveId" clId="{6C6595E8-2C25-4197-A2E3-75196A7FDF89}" dt="2022-07-27T14:04:07.868" v="23" actId="47"/>
        <pc:sldMkLst>
          <pc:docMk/>
          <pc:sldMk cId="427109710" sldId="285"/>
        </pc:sldMkLst>
      </pc:sldChg>
      <pc:sldChg chg="del">
        <pc:chgData name="شكرية الصفار" userId="850ac375a57223cd" providerId="LiveId" clId="{6C6595E8-2C25-4197-A2E3-75196A7FDF89}" dt="2022-07-27T14:04:12.165" v="28" actId="47"/>
        <pc:sldMkLst>
          <pc:docMk/>
          <pc:sldMk cId="3060875187" sldId="286"/>
        </pc:sldMkLst>
      </pc:sldChg>
      <pc:sldChg chg="del">
        <pc:chgData name="شكرية الصفار" userId="850ac375a57223cd" providerId="LiveId" clId="{6C6595E8-2C25-4197-A2E3-75196A7FDF89}" dt="2022-07-27T14:04:09.719" v="25" actId="47"/>
        <pc:sldMkLst>
          <pc:docMk/>
          <pc:sldMk cId="1626371640" sldId="287"/>
        </pc:sldMkLst>
      </pc:sldChg>
      <pc:sldChg chg="del">
        <pc:chgData name="شكرية الصفار" userId="850ac375a57223cd" providerId="LiveId" clId="{6C6595E8-2C25-4197-A2E3-75196A7FDF89}" dt="2022-07-27T14:04:11.122" v="27" actId="47"/>
        <pc:sldMkLst>
          <pc:docMk/>
          <pc:sldMk cId="3303606904" sldId="288"/>
        </pc:sldMkLst>
      </pc:sldChg>
      <pc:sldChg chg="del">
        <pc:chgData name="شكرية الصفار" userId="850ac375a57223cd" providerId="LiveId" clId="{6C6595E8-2C25-4197-A2E3-75196A7FDF89}" dt="2022-07-27T14:04:12.882" v="29" actId="47"/>
        <pc:sldMkLst>
          <pc:docMk/>
          <pc:sldMk cId="1495495943" sldId="290"/>
        </pc:sldMkLst>
      </pc:sldChg>
      <pc:sldChg chg="del">
        <pc:chgData name="شكرية الصفار" userId="850ac375a57223cd" providerId="LiveId" clId="{6C6595E8-2C25-4197-A2E3-75196A7FDF89}" dt="2022-07-27T14:04:13.794" v="30" actId="47"/>
        <pc:sldMkLst>
          <pc:docMk/>
          <pc:sldMk cId="3186827697" sldId="292"/>
        </pc:sldMkLst>
      </pc:sldChg>
      <pc:sldChg chg="del">
        <pc:chgData name="شكرية الصفار" userId="850ac375a57223cd" providerId="LiveId" clId="{6C6595E8-2C25-4197-A2E3-75196A7FDF89}" dt="2022-07-27T14:04:14.495" v="31" actId="47"/>
        <pc:sldMkLst>
          <pc:docMk/>
          <pc:sldMk cId="1799594033" sldId="293"/>
        </pc:sldMkLst>
      </pc:sldChg>
      <pc:sldChg chg="del">
        <pc:chgData name="شكرية الصفار" userId="850ac375a57223cd" providerId="LiveId" clId="{6C6595E8-2C25-4197-A2E3-75196A7FDF89}" dt="2022-07-27T14:04:15.150" v="32" actId="47"/>
        <pc:sldMkLst>
          <pc:docMk/>
          <pc:sldMk cId="563829340" sldId="294"/>
        </pc:sldMkLst>
      </pc:sldChg>
      <pc:sldChg chg="del">
        <pc:chgData name="شكرية الصفار" userId="850ac375a57223cd" providerId="LiveId" clId="{6C6595E8-2C25-4197-A2E3-75196A7FDF89}" dt="2022-07-27T14:04:16.585" v="33" actId="47"/>
        <pc:sldMkLst>
          <pc:docMk/>
          <pc:sldMk cId="3904948553" sldId="295"/>
        </pc:sldMkLst>
      </pc:sldChg>
      <pc:sldChg chg="del">
        <pc:chgData name="شكرية الصفار" userId="850ac375a57223cd" providerId="LiveId" clId="{6C6595E8-2C25-4197-A2E3-75196A7FDF89}" dt="2022-07-27T14:04:23.752" v="36" actId="47"/>
        <pc:sldMkLst>
          <pc:docMk/>
          <pc:sldMk cId="3518513080" sldId="302"/>
        </pc:sldMkLst>
      </pc:sldChg>
      <pc:sldChg chg="del">
        <pc:chgData name="شكرية الصفار" userId="850ac375a57223cd" providerId="LiveId" clId="{6C6595E8-2C25-4197-A2E3-75196A7FDF89}" dt="2022-07-27T14:04:21.011" v="34" actId="47"/>
        <pc:sldMkLst>
          <pc:docMk/>
          <pc:sldMk cId="2311124413" sldId="303"/>
        </pc:sldMkLst>
      </pc:sldChg>
      <pc:sldChg chg="del">
        <pc:chgData name="شكرية الصفار" userId="850ac375a57223cd" providerId="LiveId" clId="{6C6595E8-2C25-4197-A2E3-75196A7FDF89}" dt="2022-07-27T14:04:21.951" v="35" actId="47"/>
        <pc:sldMkLst>
          <pc:docMk/>
          <pc:sldMk cId="1540609680" sldId="304"/>
        </pc:sldMkLst>
      </pc:sldChg>
      <pc:sldChg chg="del">
        <pc:chgData name="شكرية الصفار" userId="850ac375a57223cd" providerId="LiveId" clId="{6C6595E8-2C25-4197-A2E3-75196A7FDF89}" dt="2022-07-27T14:03:52.830" v="3" actId="47"/>
        <pc:sldMkLst>
          <pc:docMk/>
          <pc:sldMk cId="0" sldId="414"/>
        </pc:sldMkLst>
      </pc:sldChg>
      <pc:sldChg chg="del">
        <pc:chgData name="شكرية الصفار" userId="850ac375a57223cd" providerId="LiveId" clId="{6C6595E8-2C25-4197-A2E3-75196A7FDF89}" dt="2022-07-27T14:03:54.134" v="5" actId="47"/>
        <pc:sldMkLst>
          <pc:docMk/>
          <pc:sldMk cId="817644786" sldId="463"/>
        </pc:sldMkLst>
      </pc:sldChg>
      <pc:sldChg chg="del">
        <pc:chgData name="شكرية الصفار" userId="850ac375a57223cd" providerId="LiveId" clId="{6C6595E8-2C25-4197-A2E3-75196A7FDF89}" dt="2022-07-27T14:03:46.246" v="0" actId="47"/>
        <pc:sldMkLst>
          <pc:docMk/>
          <pc:sldMk cId="0" sldId="470"/>
        </pc:sldMkLst>
      </pc:sldChg>
      <pc:sldChg chg="del">
        <pc:chgData name="شكرية الصفار" userId="850ac375a57223cd" providerId="LiveId" clId="{6C6595E8-2C25-4197-A2E3-75196A7FDF89}" dt="2022-07-27T14:03:47.633" v="2" actId="47"/>
        <pc:sldMkLst>
          <pc:docMk/>
          <pc:sldMk cId="2493328917" sldId="471"/>
        </pc:sldMkLst>
      </pc:sldChg>
      <pc:sldChg chg="del">
        <pc:chgData name="شكرية الصفار" userId="850ac375a57223cd" providerId="LiveId" clId="{6C6595E8-2C25-4197-A2E3-75196A7FDF89}" dt="2022-07-27T14:03:55.358" v="7" actId="47"/>
        <pc:sldMkLst>
          <pc:docMk/>
          <pc:sldMk cId="3240439729" sldId="1006"/>
        </pc:sldMkLst>
      </pc:sldChg>
      <pc:sldChg chg="del">
        <pc:chgData name="شكرية الصفار" userId="850ac375a57223cd" providerId="LiveId" clId="{6C6595E8-2C25-4197-A2E3-75196A7FDF89}" dt="2022-07-27T14:04:25.626" v="38" actId="47"/>
        <pc:sldMkLst>
          <pc:docMk/>
          <pc:sldMk cId="2485660670" sldId="1007"/>
        </pc:sldMkLst>
      </pc:sldChg>
      <pc:sldChg chg="del">
        <pc:chgData name="شكرية الصفار" userId="850ac375a57223cd" providerId="LiveId" clId="{6C6595E8-2C25-4197-A2E3-75196A7FDF89}" dt="2022-07-27T14:03:53.494" v="4" actId="47"/>
        <pc:sldMkLst>
          <pc:docMk/>
          <pc:sldMk cId="1958917548" sldId="1020"/>
        </pc:sldMkLst>
      </pc:sldChg>
      <pc:sldChg chg="del">
        <pc:chgData name="شكرية الصفار" userId="850ac375a57223cd" providerId="LiveId" clId="{6C6595E8-2C25-4197-A2E3-75196A7FDF89}" dt="2022-07-27T14:03:46.947" v="1" actId="47"/>
        <pc:sldMkLst>
          <pc:docMk/>
          <pc:sldMk cId="4019455565" sldId="1021"/>
        </pc:sldMkLst>
      </pc:sldChg>
      <pc:sldChg chg="del">
        <pc:chgData name="شكرية الصفار" userId="850ac375a57223cd" providerId="LiveId" clId="{6C6595E8-2C25-4197-A2E3-75196A7FDF89}" dt="2022-07-27T14:03:54.735" v="6" actId="47"/>
        <pc:sldMkLst>
          <pc:docMk/>
          <pc:sldMk cId="3865848264" sldId="1022"/>
        </pc:sldMkLst>
      </pc:sldChg>
      <pc:sldChg chg="del">
        <pc:chgData name="شكرية الصفار" userId="850ac375a57223cd" providerId="LiveId" clId="{6C6595E8-2C25-4197-A2E3-75196A7FDF89}" dt="2022-07-27T14:04:08.654" v="24" actId="47"/>
        <pc:sldMkLst>
          <pc:docMk/>
          <pc:sldMk cId="3476793154" sldId="1023"/>
        </pc:sldMkLst>
      </pc:sldChg>
      <pc:sldChg chg="del">
        <pc:chgData name="شكرية الصفار" userId="850ac375a57223cd" providerId="LiveId" clId="{6C6595E8-2C25-4197-A2E3-75196A7FDF89}" dt="2022-07-27T14:04:24.677" v="37" actId="47"/>
        <pc:sldMkLst>
          <pc:docMk/>
          <pc:sldMk cId="422998928" sldId="1024"/>
        </pc:sldMkLst>
      </pc:sldChg>
      <pc:sldChg chg="del">
        <pc:chgData name="شكرية الصفار" userId="850ac375a57223cd" providerId="LiveId" clId="{6C6595E8-2C25-4197-A2E3-75196A7FDF89}" dt="2022-07-27T14:04:10.405" v="26" actId="47"/>
        <pc:sldMkLst>
          <pc:docMk/>
          <pc:sldMk cId="3490363314" sldId="1025"/>
        </pc:sldMkLst>
      </pc:sldChg>
      <pc:sldChg chg="del">
        <pc:chgData name="شكرية الصفار" userId="850ac375a57223cd" providerId="LiveId" clId="{6C6595E8-2C25-4197-A2E3-75196A7FDF89}" dt="2022-07-27T14:04:27.198" v="39" actId="47"/>
        <pc:sldMkLst>
          <pc:docMk/>
          <pc:sldMk cId="1163354230" sldId="1027"/>
        </pc:sldMkLst>
      </pc:sldChg>
      <pc:sldChg chg="del">
        <pc:chgData name="شكرية الصفار" userId="850ac375a57223cd" providerId="LiveId" clId="{6C6595E8-2C25-4197-A2E3-75196A7FDF89}" dt="2022-07-27T14:04:29.187" v="40" actId="47"/>
        <pc:sldMkLst>
          <pc:docMk/>
          <pc:sldMk cId="456366636" sldId="1034"/>
        </pc:sldMkLst>
      </pc:sldChg>
      <pc:sldChg chg="del">
        <pc:chgData name="شكرية الصفار" userId="850ac375a57223cd" providerId="LiveId" clId="{6C6595E8-2C25-4197-A2E3-75196A7FDF89}" dt="2022-07-27T14:04:29.836" v="41" actId="47"/>
        <pc:sldMkLst>
          <pc:docMk/>
          <pc:sldMk cId="1673415146" sldId="1035"/>
        </pc:sldMkLst>
      </pc:sldChg>
      <pc:sldChg chg="del">
        <pc:chgData name="شكرية الصفار" userId="850ac375a57223cd" providerId="LiveId" clId="{6C6595E8-2C25-4197-A2E3-75196A7FDF89}" dt="2022-07-27T14:04:30.437" v="42" actId="47"/>
        <pc:sldMkLst>
          <pc:docMk/>
          <pc:sldMk cId="2896678438" sldId="1036"/>
        </pc:sldMkLst>
      </pc:sldChg>
      <pc:sldChg chg="del">
        <pc:chgData name="شكرية الصفار" userId="850ac375a57223cd" providerId="LiveId" clId="{6C6595E8-2C25-4197-A2E3-75196A7FDF89}" dt="2022-07-27T14:04:31.054" v="43" actId="47"/>
        <pc:sldMkLst>
          <pc:docMk/>
          <pc:sldMk cId="372942921" sldId="103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461FA5-AFF2-4E3C-B21B-C39B048A430C}" type="doc">
      <dgm:prSet loTypeId="urn:microsoft.com/office/officeart/2005/8/layout/process5" loCatId="process" qsTypeId="urn:microsoft.com/office/officeart/2005/8/quickstyle/simple4" qsCatId="simple" csTypeId="urn:microsoft.com/office/officeart/2005/8/colors/colorful5" csCatId="colorful" phldr="1"/>
      <dgm:spPr/>
      <dgm:t>
        <a:bodyPr/>
        <a:lstStyle/>
        <a:p>
          <a:endParaRPr lang="en-US"/>
        </a:p>
      </dgm:t>
    </dgm:pt>
    <dgm:pt modelId="{81407711-CE26-4FDF-A76C-766524845027}">
      <dgm:prSet/>
      <dgm:spPr/>
      <dgm:t>
        <a:bodyPr/>
        <a:lstStyle/>
        <a:p>
          <a:r>
            <a:rPr lang="ar-SA" dirty="0"/>
            <a:t>الكتابة والتلخيص  </a:t>
          </a:r>
          <a:endParaRPr lang="en-US" dirty="0"/>
        </a:p>
      </dgm:t>
    </dgm:pt>
    <dgm:pt modelId="{55C132E5-07C7-4DFF-BCB0-CB381638F00A}" type="parTrans" cxnId="{95B9C3F2-2C7C-469D-BB55-3F9C1749CA21}">
      <dgm:prSet/>
      <dgm:spPr/>
      <dgm:t>
        <a:bodyPr/>
        <a:lstStyle/>
        <a:p>
          <a:endParaRPr lang="en-US"/>
        </a:p>
      </dgm:t>
    </dgm:pt>
    <dgm:pt modelId="{28BC9EE5-075F-43C7-AC38-8DB824602B47}" type="sibTrans" cxnId="{95B9C3F2-2C7C-469D-BB55-3F9C1749CA21}">
      <dgm:prSet/>
      <dgm:spPr/>
      <dgm:t>
        <a:bodyPr/>
        <a:lstStyle/>
        <a:p>
          <a:endParaRPr lang="en-US" dirty="0"/>
        </a:p>
      </dgm:t>
    </dgm:pt>
    <dgm:pt modelId="{1F777769-522B-4239-89F5-58CC0B887060}">
      <dgm:prSet/>
      <dgm:spPr/>
      <dgm:t>
        <a:bodyPr/>
        <a:lstStyle/>
        <a:p>
          <a:r>
            <a:rPr lang="ar-SA" dirty="0"/>
            <a:t>التعلم الالكتروني </a:t>
          </a:r>
          <a:endParaRPr lang="en-US" dirty="0"/>
        </a:p>
      </dgm:t>
    </dgm:pt>
    <dgm:pt modelId="{51BABF1C-7CEE-4B4A-BF84-001F850A3F81}" type="parTrans" cxnId="{818AF326-9565-4040-A2D8-00049E954AFF}">
      <dgm:prSet/>
      <dgm:spPr/>
      <dgm:t>
        <a:bodyPr/>
        <a:lstStyle/>
        <a:p>
          <a:endParaRPr lang="en-US"/>
        </a:p>
      </dgm:t>
    </dgm:pt>
    <dgm:pt modelId="{E8E5C2AC-D53C-462C-8CD2-6359C6382B3F}" type="sibTrans" cxnId="{818AF326-9565-4040-A2D8-00049E954AFF}">
      <dgm:prSet/>
      <dgm:spPr/>
      <dgm:t>
        <a:bodyPr/>
        <a:lstStyle/>
        <a:p>
          <a:endParaRPr lang="en-US" dirty="0"/>
        </a:p>
      </dgm:t>
    </dgm:pt>
    <dgm:pt modelId="{61849B8C-7ECA-46B1-A5BE-CDE75A9C0B1D}">
      <dgm:prSet/>
      <dgm:spPr/>
      <dgm:t>
        <a:bodyPr/>
        <a:lstStyle/>
        <a:p>
          <a:r>
            <a:rPr lang="ar-SA" dirty="0"/>
            <a:t>العصف الذهني </a:t>
          </a:r>
          <a:endParaRPr lang="en-US" dirty="0"/>
        </a:p>
      </dgm:t>
    </dgm:pt>
    <dgm:pt modelId="{5111C652-992C-4117-B90F-4D94BA7BBB4F}" type="parTrans" cxnId="{24F43CCD-BD4E-433F-9C19-DFEA3A2566B0}">
      <dgm:prSet/>
      <dgm:spPr/>
      <dgm:t>
        <a:bodyPr/>
        <a:lstStyle/>
        <a:p>
          <a:endParaRPr lang="en-US"/>
        </a:p>
      </dgm:t>
    </dgm:pt>
    <dgm:pt modelId="{704D36BC-DC04-4E4C-A1A4-8A3C3E85A3C0}" type="sibTrans" cxnId="{24F43CCD-BD4E-433F-9C19-DFEA3A2566B0}">
      <dgm:prSet/>
      <dgm:spPr/>
      <dgm:t>
        <a:bodyPr/>
        <a:lstStyle/>
        <a:p>
          <a:endParaRPr lang="en-US" dirty="0"/>
        </a:p>
      </dgm:t>
    </dgm:pt>
    <dgm:pt modelId="{169425EB-753E-4C31-92A6-42E82F2F05C3}">
      <dgm:prSet/>
      <dgm:spPr/>
      <dgm:t>
        <a:bodyPr/>
        <a:lstStyle/>
        <a:p>
          <a:r>
            <a:rPr lang="ar-SA" dirty="0"/>
            <a:t>التفكير الناقد </a:t>
          </a:r>
          <a:endParaRPr lang="en-US" dirty="0"/>
        </a:p>
      </dgm:t>
    </dgm:pt>
    <dgm:pt modelId="{BDC5E602-8387-4B25-B899-2C682AB5F984}" type="parTrans" cxnId="{C908F95C-C558-4508-87CD-EB70CFF72A30}">
      <dgm:prSet/>
      <dgm:spPr/>
      <dgm:t>
        <a:bodyPr/>
        <a:lstStyle/>
        <a:p>
          <a:endParaRPr lang="en-US"/>
        </a:p>
      </dgm:t>
    </dgm:pt>
    <dgm:pt modelId="{71B1950B-87BD-4636-A4F1-FCCF8EC3C8C7}" type="sibTrans" cxnId="{C908F95C-C558-4508-87CD-EB70CFF72A30}">
      <dgm:prSet/>
      <dgm:spPr/>
      <dgm:t>
        <a:bodyPr/>
        <a:lstStyle/>
        <a:p>
          <a:endParaRPr lang="en-US" dirty="0"/>
        </a:p>
      </dgm:t>
    </dgm:pt>
    <dgm:pt modelId="{175A1891-7D99-42DD-A02D-E5D802AB1751}">
      <dgm:prSet/>
      <dgm:spPr/>
      <dgm:t>
        <a:bodyPr/>
        <a:lstStyle/>
        <a:p>
          <a:r>
            <a:rPr lang="ar-SA" dirty="0"/>
            <a:t>التعلم بالنمذجة  اجراء التجارب</a:t>
          </a:r>
          <a:endParaRPr lang="en-US" dirty="0"/>
        </a:p>
      </dgm:t>
    </dgm:pt>
    <dgm:pt modelId="{3E5E4A51-80A8-4AB5-88E0-C69C03E9E35E}" type="parTrans" cxnId="{C7995A5E-EED4-4365-B178-CBEEDC644D97}">
      <dgm:prSet/>
      <dgm:spPr/>
      <dgm:t>
        <a:bodyPr/>
        <a:lstStyle/>
        <a:p>
          <a:endParaRPr lang="en-US"/>
        </a:p>
      </dgm:t>
    </dgm:pt>
    <dgm:pt modelId="{698B9417-B2C4-4913-96F6-2078E4CFB0A0}" type="sibTrans" cxnId="{C7995A5E-EED4-4365-B178-CBEEDC644D97}">
      <dgm:prSet/>
      <dgm:spPr/>
      <dgm:t>
        <a:bodyPr/>
        <a:lstStyle/>
        <a:p>
          <a:endParaRPr lang="en-US" dirty="0"/>
        </a:p>
      </dgm:t>
    </dgm:pt>
    <dgm:pt modelId="{DD79675A-0FB1-4BA3-A9A0-61DE78B7B6C4}">
      <dgm:prSet/>
      <dgm:spPr/>
      <dgm:t>
        <a:bodyPr/>
        <a:lstStyle/>
        <a:p>
          <a:r>
            <a:rPr lang="ar-SA" dirty="0"/>
            <a:t>التعلم الذاتي </a:t>
          </a:r>
          <a:endParaRPr lang="en-US" dirty="0"/>
        </a:p>
      </dgm:t>
    </dgm:pt>
    <dgm:pt modelId="{4A94C944-0987-444B-A9E3-BB68885D0181}" type="parTrans" cxnId="{248193E1-E0B2-400A-B605-D5B23D724231}">
      <dgm:prSet/>
      <dgm:spPr/>
      <dgm:t>
        <a:bodyPr/>
        <a:lstStyle/>
        <a:p>
          <a:endParaRPr lang="en-US"/>
        </a:p>
      </dgm:t>
    </dgm:pt>
    <dgm:pt modelId="{3918C715-BE15-4A00-AB64-8645A4586409}" type="sibTrans" cxnId="{248193E1-E0B2-400A-B605-D5B23D724231}">
      <dgm:prSet/>
      <dgm:spPr/>
      <dgm:t>
        <a:bodyPr/>
        <a:lstStyle/>
        <a:p>
          <a:endParaRPr lang="en-US" dirty="0"/>
        </a:p>
      </dgm:t>
    </dgm:pt>
    <dgm:pt modelId="{73B4B2B3-8551-42FA-B38F-9A4D8527092F}">
      <dgm:prSet/>
      <dgm:spPr/>
      <dgm:t>
        <a:bodyPr/>
        <a:lstStyle/>
        <a:p>
          <a:r>
            <a:rPr lang="ar-SA" dirty="0"/>
            <a:t>الملاحظة والمقارنة </a:t>
          </a:r>
          <a:endParaRPr lang="en-US" dirty="0"/>
        </a:p>
      </dgm:t>
    </dgm:pt>
    <dgm:pt modelId="{E39E9A3B-84CD-47C0-8232-2F548FB23376}" type="parTrans" cxnId="{0A944353-734D-469D-A4A4-3A55D0279E9A}">
      <dgm:prSet/>
      <dgm:spPr/>
      <dgm:t>
        <a:bodyPr/>
        <a:lstStyle/>
        <a:p>
          <a:endParaRPr lang="en-US"/>
        </a:p>
      </dgm:t>
    </dgm:pt>
    <dgm:pt modelId="{A3954CC4-01AE-498D-BD38-1D6FA2029AA5}" type="sibTrans" cxnId="{0A944353-734D-469D-A4A4-3A55D0279E9A}">
      <dgm:prSet/>
      <dgm:spPr/>
      <dgm:t>
        <a:bodyPr/>
        <a:lstStyle/>
        <a:p>
          <a:endParaRPr lang="en-US" dirty="0"/>
        </a:p>
      </dgm:t>
    </dgm:pt>
    <dgm:pt modelId="{F4934219-E0D6-4B08-826E-625332C215E7}">
      <dgm:prSet/>
      <dgm:spPr/>
      <dgm:t>
        <a:bodyPr/>
        <a:lstStyle/>
        <a:p>
          <a:r>
            <a:rPr lang="ar-SA" dirty="0"/>
            <a:t>المناقشة والحوار التدريس التبادلي </a:t>
          </a:r>
          <a:endParaRPr lang="en-US" dirty="0"/>
        </a:p>
      </dgm:t>
    </dgm:pt>
    <dgm:pt modelId="{3D2B7426-819E-496C-826F-E10D2B6F2A03}" type="parTrans" cxnId="{E80B440D-0CB2-4DD3-827A-1A848398ECD4}">
      <dgm:prSet/>
      <dgm:spPr/>
      <dgm:t>
        <a:bodyPr/>
        <a:lstStyle/>
        <a:p>
          <a:endParaRPr lang="en-US"/>
        </a:p>
      </dgm:t>
    </dgm:pt>
    <dgm:pt modelId="{D1833881-3009-45CB-9E5B-7CDC9A47274E}" type="sibTrans" cxnId="{E80B440D-0CB2-4DD3-827A-1A848398ECD4}">
      <dgm:prSet/>
      <dgm:spPr/>
      <dgm:t>
        <a:bodyPr/>
        <a:lstStyle/>
        <a:p>
          <a:endParaRPr lang="en-US"/>
        </a:p>
      </dgm:t>
    </dgm:pt>
    <dgm:pt modelId="{4F212A3B-32E3-4FE9-9495-CDA8001512EB}" type="pres">
      <dgm:prSet presAssocID="{28461FA5-AFF2-4E3C-B21B-C39B048A430C}" presName="diagram" presStyleCnt="0">
        <dgm:presLayoutVars>
          <dgm:dir/>
          <dgm:resizeHandles val="exact"/>
        </dgm:presLayoutVars>
      </dgm:prSet>
      <dgm:spPr/>
    </dgm:pt>
    <dgm:pt modelId="{A08E6D2C-808B-4B12-9B46-13E15B8CC8DF}" type="pres">
      <dgm:prSet presAssocID="{81407711-CE26-4FDF-A76C-766524845027}" presName="node" presStyleLbl="node1" presStyleIdx="0" presStyleCnt="8">
        <dgm:presLayoutVars>
          <dgm:bulletEnabled val="1"/>
        </dgm:presLayoutVars>
      </dgm:prSet>
      <dgm:spPr/>
    </dgm:pt>
    <dgm:pt modelId="{E10A7ED1-A170-4CAD-A088-1845FCC48236}" type="pres">
      <dgm:prSet presAssocID="{28BC9EE5-075F-43C7-AC38-8DB824602B47}" presName="sibTrans" presStyleLbl="sibTrans2D1" presStyleIdx="0" presStyleCnt="7"/>
      <dgm:spPr/>
    </dgm:pt>
    <dgm:pt modelId="{2EF5CBF0-2367-446B-B988-14E15CF97A63}" type="pres">
      <dgm:prSet presAssocID="{28BC9EE5-075F-43C7-AC38-8DB824602B47}" presName="connectorText" presStyleLbl="sibTrans2D1" presStyleIdx="0" presStyleCnt="7"/>
      <dgm:spPr/>
    </dgm:pt>
    <dgm:pt modelId="{EA90CCC0-BB9D-445E-BC6B-86100371B5CB}" type="pres">
      <dgm:prSet presAssocID="{1F777769-522B-4239-89F5-58CC0B887060}" presName="node" presStyleLbl="node1" presStyleIdx="1" presStyleCnt="8">
        <dgm:presLayoutVars>
          <dgm:bulletEnabled val="1"/>
        </dgm:presLayoutVars>
      </dgm:prSet>
      <dgm:spPr/>
    </dgm:pt>
    <dgm:pt modelId="{53B15B91-9A94-4484-9F2E-DFF9CB994E23}" type="pres">
      <dgm:prSet presAssocID="{E8E5C2AC-D53C-462C-8CD2-6359C6382B3F}" presName="sibTrans" presStyleLbl="sibTrans2D1" presStyleIdx="1" presStyleCnt="7"/>
      <dgm:spPr/>
    </dgm:pt>
    <dgm:pt modelId="{8726FB61-CE90-416D-9832-D27EA1BF5BBF}" type="pres">
      <dgm:prSet presAssocID="{E8E5C2AC-D53C-462C-8CD2-6359C6382B3F}" presName="connectorText" presStyleLbl="sibTrans2D1" presStyleIdx="1" presStyleCnt="7"/>
      <dgm:spPr/>
    </dgm:pt>
    <dgm:pt modelId="{44157642-8E99-4314-91BB-9DD00D1D31EC}" type="pres">
      <dgm:prSet presAssocID="{61849B8C-7ECA-46B1-A5BE-CDE75A9C0B1D}" presName="node" presStyleLbl="node1" presStyleIdx="2" presStyleCnt="8">
        <dgm:presLayoutVars>
          <dgm:bulletEnabled val="1"/>
        </dgm:presLayoutVars>
      </dgm:prSet>
      <dgm:spPr/>
    </dgm:pt>
    <dgm:pt modelId="{005EA5C3-EB0B-4968-A970-6DBF8B5FEC1C}" type="pres">
      <dgm:prSet presAssocID="{704D36BC-DC04-4E4C-A1A4-8A3C3E85A3C0}" presName="sibTrans" presStyleLbl="sibTrans2D1" presStyleIdx="2" presStyleCnt="7"/>
      <dgm:spPr/>
    </dgm:pt>
    <dgm:pt modelId="{8734F59A-E866-493D-B610-C7D3C3C3804A}" type="pres">
      <dgm:prSet presAssocID="{704D36BC-DC04-4E4C-A1A4-8A3C3E85A3C0}" presName="connectorText" presStyleLbl="sibTrans2D1" presStyleIdx="2" presStyleCnt="7"/>
      <dgm:spPr/>
    </dgm:pt>
    <dgm:pt modelId="{9BCFDED1-D761-4973-8400-9B5EA33EC98C}" type="pres">
      <dgm:prSet presAssocID="{169425EB-753E-4C31-92A6-42E82F2F05C3}" presName="node" presStyleLbl="node1" presStyleIdx="3" presStyleCnt="8">
        <dgm:presLayoutVars>
          <dgm:bulletEnabled val="1"/>
        </dgm:presLayoutVars>
      </dgm:prSet>
      <dgm:spPr/>
    </dgm:pt>
    <dgm:pt modelId="{077320B6-9797-4F26-B895-85E30B2DF365}" type="pres">
      <dgm:prSet presAssocID="{71B1950B-87BD-4636-A4F1-FCCF8EC3C8C7}" presName="sibTrans" presStyleLbl="sibTrans2D1" presStyleIdx="3" presStyleCnt="7"/>
      <dgm:spPr/>
    </dgm:pt>
    <dgm:pt modelId="{12A073BF-78B2-41C6-9D5E-4671DE473A97}" type="pres">
      <dgm:prSet presAssocID="{71B1950B-87BD-4636-A4F1-FCCF8EC3C8C7}" presName="connectorText" presStyleLbl="sibTrans2D1" presStyleIdx="3" presStyleCnt="7"/>
      <dgm:spPr/>
    </dgm:pt>
    <dgm:pt modelId="{CA20C8FC-7AE4-4B70-81D2-F7402BB06FD2}" type="pres">
      <dgm:prSet presAssocID="{175A1891-7D99-42DD-A02D-E5D802AB1751}" presName="node" presStyleLbl="node1" presStyleIdx="4" presStyleCnt="8">
        <dgm:presLayoutVars>
          <dgm:bulletEnabled val="1"/>
        </dgm:presLayoutVars>
      </dgm:prSet>
      <dgm:spPr/>
    </dgm:pt>
    <dgm:pt modelId="{8F78F6E1-732F-4D1B-B1EA-D8B912945CFE}" type="pres">
      <dgm:prSet presAssocID="{698B9417-B2C4-4913-96F6-2078E4CFB0A0}" presName="sibTrans" presStyleLbl="sibTrans2D1" presStyleIdx="4" presStyleCnt="7"/>
      <dgm:spPr/>
    </dgm:pt>
    <dgm:pt modelId="{44C3BF53-B7AC-481D-BFAD-48F1A5A21927}" type="pres">
      <dgm:prSet presAssocID="{698B9417-B2C4-4913-96F6-2078E4CFB0A0}" presName="connectorText" presStyleLbl="sibTrans2D1" presStyleIdx="4" presStyleCnt="7"/>
      <dgm:spPr/>
    </dgm:pt>
    <dgm:pt modelId="{994D180F-DA21-4B82-9530-EED7FA93B9D8}" type="pres">
      <dgm:prSet presAssocID="{DD79675A-0FB1-4BA3-A9A0-61DE78B7B6C4}" presName="node" presStyleLbl="node1" presStyleIdx="5" presStyleCnt="8">
        <dgm:presLayoutVars>
          <dgm:bulletEnabled val="1"/>
        </dgm:presLayoutVars>
      </dgm:prSet>
      <dgm:spPr/>
    </dgm:pt>
    <dgm:pt modelId="{40406E58-69E8-4B42-B17D-14302863FFF2}" type="pres">
      <dgm:prSet presAssocID="{3918C715-BE15-4A00-AB64-8645A4586409}" presName="sibTrans" presStyleLbl="sibTrans2D1" presStyleIdx="5" presStyleCnt="7"/>
      <dgm:spPr/>
    </dgm:pt>
    <dgm:pt modelId="{371F98D6-7DA0-4440-8E67-66EB37E9AF17}" type="pres">
      <dgm:prSet presAssocID="{3918C715-BE15-4A00-AB64-8645A4586409}" presName="connectorText" presStyleLbl="sibTrans2D1" presStyleIdx="5" presStyleCnt="7"/>
      <dgm:spPr/>
    </dgm:pt>
    <dgm:pt modelId="{022A797C-4C4A-4FC5-966B-C078564CAF2C}" type="pres">
      <dgm:prSet presAssocID="{73B4B2B3-8551-42FA-B38F-9A4D8527092F}" presName="node" presStyleLbl="node1" presStyleIdx="6" presStyleCnt="8">
        <dgm:presLayoutVars>
          <dgm:bulletEnabled val="1"/>
        </dgm:presLayoutVars>
      </dgm:prSet>
      <dgm:spPr/>
    </dgm:pt>
    <dgm:pt modelId="{C2D69D76-E1FD-46E1-B833-A3A4023E3E5B}" type="pres">
      <dgm:prSet presAssocID="{A3954CC4-01AE-498D-BD38-1D6FA2029AA5}" presName="sibTrans" presStyleLbl="sibTrans2D1" presStyleIdx="6" presStyleCnt="7"/>
      <dgm:spPr/>
    </dgm:pt>
    <dgm:pt modelId="{B6B665D2-AF02-462D-8192-D9D5AF858CD9}" type="pres">
      <dgm:prSet presAssocID="{A3954CC4-01AE-498D-BD38-1D6FA2029AA5}" presName="connectorText" presStyleLbl="sibTrans2D1" presStyleIdx="6" presStyleCnt="7"/>
      <dgm:spPr/>
    </dgm:pt>
    <dgm:pt modelId="{4CC51AC4-4335-4683-8C8B-D4BB6F678DB1}" type="pres">
      <dgm:prSet presAssocID="{F4934219-E0D6-4B08-826E-625332C215E7}" presName="node" presStyleLbl="node1" presStyleIdx="7" presStyleCnt="8">
        <dgm:presLayoutVars>
          <dgm:bulletEnabled val="1"/>
        </dgm:presLayoutVars>
      </dgm:prSet>
      <dgm:spPr/>
    </dgm:pt>
  </dgm:ptLst>
  <dgm:cxnLst>
    <dgm:cxn modelId="{E80B440D-0CB2-4DD3-827A-1A848398ECD4}" srcId="{28461FA5-AFF2-4E3C-B21B-C39B048A430C}" destId="{F4934219-E0D6-4B08-826E-625332C215E7}" srcOrd="7" destOrd="0" parTransId="{3D2B7426-819E-496C-826F-E10D2B6F2A03}" sibTransId="{D1833881-3009-45CB-9E5B-7CDC9A47274E}"/>
    <dgm:cxn modelId="{AF10090E-711A-4583-8B86-F9858D6D91F7}" type="presOf" srcId="{28461FA5-AFF2-4E3C-B21B-C39B048A430C}" destId="{4F212A3B-32E3-4FE9-9495-CDA8001512EB}" srcOrd="0" destOrd="0" presId="urn:microsoft.com/office/officeart/2005/8/layout/process5"/>
    <dgm:cxn modelId="{09650921-DBC2-40B8-941A-95E138780613}" type="presOf" srcId="{81407711-CE26-4FDF-A76C-766524845027}" destId="{A08E6D2C-808B-4B12-9B46-13E15B8CC8DF}" srcOrd="0" destOrd="0" presId="urn:microsoft.com/office/officeart/2005/8/layout/process5"/>
    <dgm:cxn modelId="{818AF326-9565-4040-A2D8-00049E954AFF}" srcId="{28461FA5-AFF2-4E3C-B21B-C39B048A430C}" destId="{1F777769-522B-4239-89F5-58CC0B887060}" srcOrd="1" destOrd="0" parTransId="{51BABF1C-7CEE-4B4A-BF84-001F850A3F81}" sibTransId="{E8E5C2AC-D53C-462C-8CD2-6359C6382B3F}"/>
    <dgm:cxn modelId="{70FD6C2E-C2DC-45EF-9567-A27E655FD55A}" type="presOf" srcId="{DD79675A-0FB1-4BA3-A9A0-61DE78B7B6C4}" destId="{994D180F-DA21-4B82-9530-EED7FA93B9D8}" srcOrd="0" destOrd="0" presId="urn:microsoft.com/office/officeart/2005/8/layout/process5"/>
    <dgm:cxn modelId="{0BC4BF3F-1FCA-47B8-AC33-A2AE06C8D71F}" type="presOf" srcId="{1F777769-522B-4239-89F5-58CC0B887060}" destId="{EA90CCC0-BB9D-445E-BC6B-86100371B5CB}" srcOrd="0" destOrd="0" presId="urn:microsoft.com/office/officeart/2005/8/layout/process5"/>
    <dgm:cxn modelId="{C908F95C-C558-4508-87CD-EB70CFF72A30}" srcId="{28461FA5-AFF2-4E3C-B21B-C39B048A430C}" destId="{169425EB-753E-4C31-92A6-42E82F2F05C3}" srcOrd="3" destOrd="0" parTransId="{BDC5E602-8387-4B25-B899-2C682AB5F984}" sibTransId="{71B1950B-87BD-4636-A4F1-FCCF8EC3C8C7}"/>
    <dgm:cxn modelId="{C7995A5E-EED4-4365-B178-CBEEDC644D97}" srcId="{28461FA5-AFF2-4E3C-B21B-C39B048A430C}" destId="{175A1891-7D99-42DD-A02D-E5D802AB1751}" srcOrd="4" destOrd="0" parTransId="{3E5E4A51-80A8-4AB5-88E0-C69C03E9E35E}" sibTransId="{698B9417-B2C4-4913-96F6-2078E4CFB0A0}"/>
    <dgm:cxn modelId="{A5B1F442-EED8-4023-B7DE-1867DAD78897}" type="presOf" srcId="{71B1950B-87BD-4636-A4F1-FCCF8EC3C8C7}" destId="{077320B6-9797-4F26-B895-85E30B2DF365}" srcOrd="0" destOrd="0" presId="urn:microsoft.com/office/officeart/2005/8/layout/process5"/>
    <dgm:cxn modelId="{EBEBAF64-8B13-4BE5-9D8B-AB03EC48CF45}" type="presOf" srcId="{61849B8C-7ECA-46B1-A5BE-CDE75A9C0B1D}" destId="{44157642-8E99-4314-91BB-9DD00D1D31EC}" srcOrd="0" destOrd="0" presId="urn:microsoft.com/office/officeart/2005/8/layout/process5"/>
    <dgm:cxn modelId="{20CCB065-6578-4F7D-844C-37655C5DFE78}" type="presOf" srcId="{E8E5C2AC-D53C-462C-8CD2-6359C6382B3F}" destId="{53B15B91-9A94-4484-9F2E-DFF9CB994E23}" srcOrd="0" destOrd="0" presId="urn:microsoft.com/office/officeart/2005/8/layout/process5"/>
    <dgm:cxn modelId="{0A944353-734D-469D-A4A4-3A55D0279E9A}" srcId="{28461FA5-AFF2-4E3C-B21B-C39B048A430C}" destId="{73B4B2B3-8551-42FA-B38F-9A4D8527092F}" srcOrd="6" destOrd="0" parTransId="{E39E9A3B-84CD-47C0-8232-2F548FB23376}" sibTransId="{A3954CC4-01AE-498D-BD38-1D6FA2029AA5}"/>
    <dgm:cxn modelId="{78C23358-1E45-4B83-B973-BCDE6C72A4A7}" type="presOf" srcId="{3918C715-BE15-4A00-AB64-8645A4586409}" destId="{371F98D6-7DA0-4440-8E67-66EB37E9AF17}" srcOrd="1" destOrd="0" presId="urn:microsoft.com/office/officeart/2005/8/layout/process5"/>
    <dgm:cxn modelId="{3493877D-0F31-42E8-A7C8-07DC63195615}" type="presOf" srcId="{698B9417-B2C4-4913-96F6-2078E4CFB0A0}" destId="{44C3BF53-B7AC-481D-BFAD-48F1A5A21927}" srcOrd="1" destOrd="0" presId="urn:microsoft.com/office/officeart/2005/8/layout/process5"/>
    <dgm:cxn modelId="{AE4AC781-2B76-48D4-A5F2-CA441FC58CC1}" type="presOf" srcId="{698B9417-B2C4-4913-96F6-2078E4CFB0A0}" destId="{8F78F6E1-732F-4D1B-B1EA-D8B912945CFE}" srcOrd="0" destOrd="0" presId="urn:microsoft.com/office/officeart/2005/8/layout/process5"/>
    <dgm:cxn modelId="{D018D089-2925-4E19-8FBE-4083A39EFBDC}" type="presOf" srcId="{E8E5C2AC-D53C-462C-8CD2-6359C6382B3F}" destId="{8726FB61-CE90-416D-9832-D27EA1BF5BBF}" srcOrd="1" destOrd="0" presId="urn:microsoft.com/office/officeart/2005/8/layout/process5"/>
    <dgm:cxn modelId="{C0ED7B8A-A9CC-41E7-B4B4-6C418540CD15}" type="presOf" srcId="{28BC9EE5-075F-43C7-AC38-8DB824602B47}" destId="{E10A7ED1-A170-4CAD-A088-1845FCC48236}" srcOrd="0" destOrd="0" presId="urn:microsoft.com/office/officeart/2005/8/layout/process5"/>
    <dgm:cxn modelId="{0F2C9599-0207-43D5-9F6E-7984425B6A4C}" type="presOf" srcId="{71B1950B-87BD-4636-A4F1-FCCF8EC3C8C7}" destId="{12A073BF-78B2-41C6-9D5E-4671DE473A97}" srcOrd="1" destOrd="0" presId="urn:microsoft.com/office/officeart/2005/8/layout/process5"/>
    <dgm:cxn modelId="{03D05FA4-9F3B-4122-8829-678A62F9AF67}" type="presOf" srcId="{73B4B2B3-8551-42FA-B38F-9A4D8527092F}" destId="{022A797C-4C4A-4FC5-966B-C078564CAF2C}" srcOrd="0" destOrd="0" presId="urn:microsoft.com/office/officeart/2005/8/layout/process5"/>
    <dgm:cxn modelId="{D062CBB4-F79F-4C97-A8F2-F3DF1FBA77BC}" type="presOf" srcId="{A3954CC4-01AE-498D-BD38-1D6FA2029AA5}" destId="{C2D69D76-E1FD-46E1-B833-A3A4023E3E5B}" srcOrd="0" destOrd="0" presId="urn:microsoft.com/office/officeart/2005/8/layout/process5"/>
    <dgm:cxn modelId="{B06FFCC7-B6E8-4066-B9FE-7485A60B407E}" type="presOf" srcId="{169425EB-753E-4C31-92A6-42E82F2F05C3}" destId="{9BCFDED1-D761-4973-8400-9B5EA33EC98C}" srcOrd="0" destOrd="0" presId="urn:microsoft.com/office/officeart/2005/8/layout/process5"/>
    <dgm:cxn modelId="{24F43CCD-BD4E-433F-9C19-DFEA3A2566B0}" srcId="{28461FA5-AFF2-4E3C-B21B-C39B048A430C}" destId="{61849B8C-7ECA-46B1-A5BE-CDE75A9C0B1D}" srcOrd="2" destOrd="0" parTransId="{5111C652-992C-4117-B90F-4D94BA7BBB4F}" sibTransId="{704D36BC-DC04-4E4C-A1A4-8A3C3E85A3C0}"/>
    <dgm:cxn modelId="{4923C4CD-910D-4100-9DC0-415D545E0614}" type="presOf" srcId="{28BC9EE5-075F-43C7-AC38-8DB824602B47}" destId="{2EF5CBF0-2367-446B-B988-14E15CF97A63}" srcOrd="1" destOrd="0" presId="urn:microsoft.com/office/officeart/2005/8/layout/process5"/>
    <dgm:cxn modelId="{D4C7C7CE-4985-4AD2-92A1-44C330ED1042}" type="presOf" srcId="{704D36BC-DC04-4E4C-A1A4-8A3C3E85A3C0}" destId="{8734F59A-E866-493D-B610-C7D3C3C3804A}" srcOrd="1" destOrd="0" presId="urn:microsoft.com/office/officeart/2005/8/layout/process5"/>
    <dgm:cxn modelId="{E45978CF-EB0A-47D2-90DE-6675F822A214}" type="presOf" srcId="{3918C715-BE15-4A00-AB64-8645A4586409}" destId="{40406E58-69E8-4B42-B17D-14302863FFF2}" srcOrd="0" destOrd="0" presId="urn:microsoft.com/office/officeart/2005/8/layout/process5"/>
    <dgm:cxn modelId="{248193E1-E0B2-400A-B605-D5B23D724231}" srcId="{28461FA5-AFF2-4E3C-B21B-C39B048A430C}" destId="{DD79675A-0FB1-4BA3-A9A0-61DE78B7B6C4}" srcOrd="5" destOrd="0" parTransId="{4A94C944-0987-444B-A9E3-BB68885D0181}" sibTransId="{3918C715-BE15-4A00-AB64-8645A4586409}"/>
    <dgm:cxn modelId="{F5558BE9-7310-42FC-BDBE-5DB24B563764}" type="presOf" srcId="{704D36BC-DC04-4E4C-A1A4-8A3C3E85A3C0}" destId="{005EA5C3-EB0B-4968-A970-6DBF8B5FEC1C}" srcOrd="0" destOrd="0" presId="urn:microsoft.com/office/officeart/2005/8/layout/process5"/>
    <dgm:cxn modelId="{95B9C3F2-2C7C-469D-BB55-3F9C1749CA21}" srcId="{28461FA5-AFF2-4E3C-B21B-C39B048A430C}" destId="{81407711-CE26-4FDF-A76C-766524845027}" srcOrd="0" destOrd="0" parTransId="{55C132E5-07C7-4DFF-BCB0-CB381638F00A}" sibTransId="{28BC9EE5-075F-43C7-AC38-8DB824602B47}"/>
    <dgm:cxn modelId="{81E405F5-F297-4180-AC9B-7A2B436271B6}" type="presOf" srcId="{175A1891-7D99-42DD-A02D-E5D802AB1751}" destId="{CA20C8FC-7AE4-4B70-81D2-F7402BB06FD2}" srcOrd="0" destOrd="0" presId="urn:microsoft.com/office/officeart/2005/8/layout/process5"/>
    <dgm:cxn modelId="{9678F3FE-9B44-415F-806B-DF86573E9351}" type="presOf" srcId="{A3954CC4-01AE-498D-BD38-1D6FA2029AA5}" destId="{B6B665D2-AF02-462D-8192-D9D5AF858CD9}" srcOrd="1" destOrd="0" presId="urn:microsoft.com/office/officeart/2005/8/layout/process5"/>
    <dgm:cxn modelId="{46843AFF-BAE8-4C5B-8992-606CE5A97C8E}" type="presOf" srcId="{F4934219-E0D6-4B08-826E-625332C215E7}" destId="{4CC51AC4-4335-4683-8C8B-D4BB6F678DB1}" srcOrd="0" destOrd="0" presId="urn:microsoft.com/office/officeart/2005/8/layout/process5"/>
    <dgm:cxn modelId="{4BC37B8C-7F7F-414E-B98A-BEDB7B28D341}" type="presParOf" srcId="{4F212A3B-32E3-4FE9-9495-CDA8001512EB}" destId="{A08E6D2C-808B-4B12-9B46-13E15B8CC8DF}" srcOrd="0" destOrd="0" presId="urn:microsoft.com/office/officeart/2005/8/layout/process5"/>
    <dgm:cxn modelId="{901D0E86-5B68-4303-9EA9-2894FB699350}" type="presParOf" srcId="{4F212A3B-32E3-4FE9-9495-CDA8001512EB}" destId="{E10A7ED1-A170-4CAD-A088-1845FCC48236}" srcOrd="1" destOrd="0" presId="urn:microsoft.com/office/officeart/2005/8/layout/process5"/>
    <dgm:cxn modelId="{C09D4A6C-FE57-439E-AB67-934E920E26F9}" type="presParOf" srcId="{E10A7ED1-A170-4CAD-A088-1845FCC48236}" destId="{2EF5CBF0-2367-446B-B988-14E15CF97A63}" srcOrd="0" destOrd="0" presId="urn:microsoft.com/office/officeart/2005/8/layout/process5"/>
    <dgm:cxn modelId="{C7F28609-12FA-4893-8F60-682B1B809243}" type="presParOf" srcId="{4F212A3B-32E3-4FE9-9495-CDA8001512EB}" destId="{EA90CCC0-BB9D-445E-BC6B-86100371B5CB}" srcOrd="2" destOrd="0" presId="urn:microsoft.com/office/officeart/2005/8/layout/process5"/>
    <dgm:cxn modelId="{FA600EC9-50C6-4F0E-AD10-CF5202EE1081}" type="presParOf" srcId="{4F212A3B-32E3-4FE9-9495-CDA8001512EB}" destId="{53B15B91-9A94-4484-9F2E-DFF9CB994E23}" srcOrd="3" destOrd="0" presId="urn:microsoft.com/office/officeart/2005/8/layout/process5"/>
    <dgm:cxn modelId="{F95ABEE4-FE64-4113-BD73-83DCFC95FB05}" type="presParOf" srcId="{53B15B91-9A94-4484-9F2E-DFF9CB994E23}" destId="{8726FB61-CE90-416D-9832-D27EA1BF5BBF}" srcOrd="0" destOrd="0" presId="urn:microsoft.com/office/officeart/2005/8/layout/process5"/>
    <dgm:cxn modelId="{42EF2491-40D4-47C4-B539-BE9FEDEB806E}" type="presParOf" srcId="{4F212A3B-32E3-4FE9-9495-CDA8001512EB}" destId="{44157642-8E99-4314-91BB-9DD00D1D31EC}" srcOrd="4" destOrd="0" presId="urn:microsoft.com/office/officeart/2005/8/layout/process5"/>
    <dgm:cxn modelId="{1139C1C4-6AA7-4BCC-B4D3-841FD1E04C98}" type="presParOf" srcId="{4F212A3B-32E3-4FE9-9495-CDA8001512EB}" destId="{005EA5C3-EB0B-4968-A970-6DBF8B5FEC1C}" srcOrd="5" destOrd="0" presId="urn:microsoft.com/office/officeart/2005/8/layout/process5"/>
    <dgm:cxn modelId="{4138FD7F-1FC8-42E2-820C-83EAEB66A78A}" type="presParOf" srcId="{005EA5C3-EB0B-4968-A970-6DBF8B5FEC1C}" destId="{8734F59A-E866-493D-B610-C7D3C3C3804A}" srcOrd="0" destOrd="0" presId="urn:microsoft.com/office/officeart/2005/8/layout/process5"/>
    <dgm:cxn modelId="{39DA9DEE-589D-4077-B1A9-C138295631C2}" type="presParOf" srcId="{4F212A3B-32E3-4FE9-9495-CDA8001512EB}" destId="{9BCFDED1-D761-4973-8400-9B5EA33EC98C}" srcOrd="6" destOrd="0" presId="urn:microsoft.com/office/officeart/2005/8/layout/process5"/>
    <dgm:cxn modelId="{4C93105B-381A-40D4-B9D2-8F4FD17B18CF}" type="presParOf" srcId="{4F212A3B-32E3-4FE9-9495-CDA8001512EB}" destId="{077320B6-9797-4F26-B895-85E30B2DF365}" srcOrd="7" destOrd="0" presId="urn:microsoft.com/office/officeart/2005/8/layout/process5"/>
    <dgm:cxn modelId="{C4EF1530-A134-49D1-AD62-BEC0E2DA22F7}" type="presParOf" srcId="{077320B6-9797-4F26-B895-85E30B2DF365}" destId="{12A073BF-78B2-41C6-9D5E-4671DE473A97}" srcOrd="0" destOrd="0" presId="urn:microsoft.com/office/officeart/2005/8/layout/process5"/>
    <dgm:cxn modelId="{A9D58AF9-D5E2-4FFC-A795-AAB2C624EF6E}" type="presParOf" srcId="{4F212A3B-32E3-4FE9-9495-CDA8001512EB}" destId="{CA20C8FC-7AE4-4B70-81D2-F7402BB06FD2}" srcOrd="8" destOrd="0" presId="urn:microsoft.com/office/officeart/2005/8/layout/process5"/>
    <dgm:cxn modelId="{606D64E7-BCAA-4A40-A856-1BBA6624FEF7}" type="presParOf" srcId="{4F212A3B-32E3-4FE9-9495-CDA8001512EB}" destId="{8F78F6E1-732F-4D1B-B1EA-D8B912945CFE}" srcOrd="9" destOrd="0" presId="urn:microsoft.com/office/officeart/2005/8/layout/process5"/>
    <dgm:cxn modelId="{2FB635B1-F5C5-4877-8684-34BC83DE5706}" type="presParOf" srcId="{8F78F6E1-732F-4D1B-B1EA-D8B912945CFE}" destId="{44C3BF53-B7AC-481D-BFAD-48F1A5A21927}" srcOrd="0" destOrd="0" presId="urn:microsoft.com/office/officeart/2005/8/layout/process5"/>
    <dgm:cxn modelId="{5DBFC829-5E00-497B-875D-E38EA7F3EF6B}" type="presParOf" srcId="{4F212A3B-32E3-4FE9-9495-CDA8001512EB}" destId="{994D180F-DA21-4B82-9530-EED7FA93B9D8}" srcOrd="10" destOrd="0" presId="urn:microsoft.com/office/officeart/2005/8/layout/process5"/>
    <dgm:cxn modelId="{98A5E137-9D24-4A4A-B559-49B1BF309F49}" type="presParOf" srcId="{4F212A3B-32E3-4FE9-9495-CDA8001512EB}" destId="{40406E58-69E8-4B42-B17D-14302863FFF2}" srcOrd="11" destOrd="0" presId="urn:microsoft.com/office/officeart/2005/8/layout/process5"/>
    <dgm:cxn modelId="{DC33398D-D3D3-4FAC-89D7-745288DDAC36}" type="presParOf" srcId="{40406E58-69E8-4B42-B17D-14302863FFF2}" destId="{371F98D6-7DA0-4440-8E67-66EB37E9AF17}" srcOrd="0" destOrd="0" presId="urn:microsoft.com/office/officeart/2005/8/layout/process5"/>
    <dgm:cxn modelId="{B6E43B60-77AD-451A-9722-728EFFAD048D}" type="presParOf" srcId="{4F212A3B-32E3-4FE9-9495-CDA8001512EB}" destId="{022A797C-4C4A-4FC5-966B-C078564CAF2C}" srcOrd="12" destOrd="0" presId="urn:microsoft.com/office/officeart/2005/8/layout/process5"/>
    <dgm:cxn modelId="{19FA48D2-D89E-4BD9-B60A-DE09B005BE99}" type="presParOf" srcId="{4F212A3B-32E3-4FE9-9495-CDA8001512EB}" destId="{C2D69D76-E1FD-46E1-B833-A3A4023E3E5B}" srcOrd="13" destOrd="0" presId="urn:microsoft.com/office/officeart/2005/8/layout/process5"/>
    <dgm:cxn modelId="{47831572-5E9D-4DF6-AF76-F078583A3EA0}" type="presParOf" srcId="{C2D69D76-E1FD-46E1-B833-A3A4023E3E5B}" destId="{B6B665D2-AF02-462D-8192-D9D5AF858CD9}" srcOrd="0" destOrd="0" presId="urn:microsoft.com/office/officeart/2005/8/layout/process5"/>
    <dgm:cxn modelId="{E74B4E0F-41BC-4D9C-B66B-763B8567806C}" type="presParOf" srcId="{4F212A3B-32E3-4FE9-9495-CDA8001512EB}" destId="{4CC51AC4-4335-4683-8C8B-D4BB6F678DB1}" srcOrd="14"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3373F5-2609-4984-BF39-C1FFB1443BD4}"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2EA8760D-CAD5-406A-B1A2-CC7B4E3F5E48}">
      <dgm:prSet phldrT="[نص]" custT="1"/>
      <dgm:spPr/>
      <dgm:t>
        <a:bodyPr/>
        <a:lstStyle/>
        <a:p>
          <a:r>
            <a:rPr lang="ar-SA" sz="2800" dirty="0">
              <a:solidFill>
                <a:srgbClr val="FF0000"/>
              </a:solidFill>
            </a:rPr>
            <a:t>تصف</a:t>
          </a:r>
          <a:r>
            <a:rPr lang="ar-SA" sz="2800" dirty="0">
              <a:solidFill>
                <a:schemeClr val="tx1"/>
              </a:solidFill>
            </a:rPr>
            <a:t> كيف يثبت الحيود علميا ان الضوء عبارة عن موجات </a:t>
          </a:r>
          <a:endParaRPr lang="en-GB" sz="2800" dirty="0">
            <a:solidFill>
              <a:schemeClr val="tx1"/>
            </a:solidFill>
          </a:endParaRPr>
        </a:p>
      </dgm:t>
    </dgm:pt>
    <dgm:pt modelId="{3DB0B3A9-AD77-439E-B5FD-0C0F5ACB57C8}" type="parTrans" cxnId="{F1CD3066-FB7E-4222-8B91-47A52D400449}">
      <dgm:prSet/>
      <dgm:spPr/>
      <dgm:t>
        <a:bodyPr/>
        <a:lstStyle/>
        <a:p>
          <a:endParaRPr lang="en-GB" sz="2000"/>
        </a:p>
      </dgm:t>
    </dgm:pt>
    <dgm:pt modelId="{5EF65762-3A34-4635-9FFA-64936A4A0F30}" type="sibTrans" cxnId="{F1CD3066-FB7E-4222-8B91-47A52D400449}">
      <dgm:prSet/>
      <dgm:spPr/>
      <dgm:t>
        <a:bodyPr/>
        <a:lstStyle/>
        <a:p>
          <a:endParaRPr lang="en-GB" sz="2000"/>
        </a:p>
      </dgm:t>
    </dgm:pt>
    <dgm:pt modelId="{611AFAD3-528E-4069-9E7B-B70CD9F9D225}">
      <dgm:prSet phldrT="[نص]" custT="1"/>
      <dgm:spPr/>
      <dgm:t>
        <a:bodyPr/>
        <a:lstStyle/>
        <a:p>
          <a:r>
            <a:rPr lang="ar-SA" sz="2800" dirty="0">
              <a:solidFill>
                <a:srgbClr val="FF0000"/>
              </a:solidFill>
            </a:rPr>
            <a:t>تتوقع </a:t>
          </a:r>
          <a:r>
            <a:rPr lang="ar-SA" sz="2800" dirty="0"/>
            <a:t>تأثير ألوان الضوء المتراكبة والاصباغ الممزوجة </a:t>
          </a:r>
          <a:endParaRPr lang="en-GB" sz="2800" dirty="0"/>
        </a:p>
      </dgm:t>
    </dgm:pt>
    <dgm:pt modelId="{BA75858B-6AAB-4233-BB30-ECC809BA126C}" type="parTrans" cxnId="{A5ABBB9A-B1B6-4ADF-A988-AE58AA92E488}">
      <dgm:prSet/>
      <dgm:spPr/>
      <dgm:t>
        <a:bodyPr/>
        <a:lstStyle/>
        <a:p>
          <a:endParaRPr lang="en-GB" sz="2000"/>
        </a:p>
      </dgm:t>
    </dgm:pt>
    <dgm:pt modelId="{69B3187E-61D4-4821-A56D-A64896FFB182}" type="sibTrans" cxnId="{A5ABBB9A-B1B6-4ADF-A988-AE58AA92E488}">
      <dgm:prSet/>
      <dgm:spPr/>
      <dgm:t>
        <a:bodyPr/>
        <a:lstStyle/>
        <a:p>
          <a:endParaRPr lang="en-GB" sz="2000"/>
        </a:p>
      </dgm:t>
    </dgm:pt>
    <dgm:pt modelId="{B7070D11-C656-47A5-9E16-D19F168C9875}">
      <dgm:prSet phldrT="[نص]" custT="1"/>
      <dgm:spPr/>
      <dgm:t>
        <a:bodyPr/>
        <a:lstStyle/>
        <a:p>
          <a:r>
            <a:rPr lang="ar-SA" sz="2800" dirty="0">
              <a:solidFill>
                <a:srgbClr val="FF0000"/>
              </a:solidFill>
            </a:rPr>
            <a:t>توضح </a:t>
          </a:r>
          <a:r>
            <a:rPr lang="ar-SA" sz="2800" dirty="0"/>
            <a:t>ظاهرتي الاستقطاب وتأثير دوبلر </a:t>
          </a:r>
          <a:endParaRPr lang="en-GB" sz="2800" dirty="0"/>
        </a:p>
      </dgm:t>
    </dgm:pt>
    <dgm:pt modelId="{9F328130-C100-4F2C-99FB-85DF0795B2FA}" type="parTrans" cxnId="{BDE45AA2-04EF-45EE-B822-FE5FA29D485A}">
      <dgm:prSet/>
      <dgm:spPr/>
      <dgm:t>
        <a:bodyPr/>
        <a:lstStyle/>
        <a:p>
          <a:endParaRPr lang="en-GB" sz="2000"/>
        </a:p>
      </dgm:t>
    </dgm:pt>
    <dgm:pt modelId="{893CEC01-E97E-4622-8A84-DA89217EBACC}" type="sibTrans" cxnId="{BDE45AA2-04EF-45EE-B822-FE5FA29D485A}">
      <dgm:prSet/>
      <dgm:spPr/>
      <dgm:t>
        <a:bodyPr/>
        <a:lstStyle/>
        <a:p>
          <a:endParaRPr lang="en-GB" sz="2000"/>
        </a:p>
      </dgm:t>
    </dgm:pt>
    <dgm:pt modelId="{75961ADD-D4E0-4B76-B181-4814FF09B503}" type="pres">
      <dgm:prSet presAssocID="{D83373F5-2609-4984-BF39-C1FFB1443BD4}" presName="linear" presStyleCnt="0">
        <dgm:presLayoutVars>
          <dgm:dir val="rev"/>
          <dgm:animLvl val="lvl"/>
          <dgm:resizeHandles val="exact"/>
        </dgm:presLayoutVars>
      </dgm:prSet>
      <dgm:spPr/>
    </dgm:pt>
    <dgm:pt modelId="{FF69FB7B-7F2E-4A1A-B791-B10ECBA7649D}" type="pres">
      <dgm:prSet presAssocID="{2EA8760D-CAD5-406A-B1A2-CC7B4E3F5E48}" presName="parentLin" presStyleCnt="0"/>
      <dgm:spPr/>
    </dgm:pt>
    <dgm:pt modelId="{C6872DB2-32A0-4A48-86FC-A6F5500FFFC4}" type="pres">
      <dgm:prSet presAssocID="{2EA8760D-CAD5-406A-B1A2-CC7B4E3F5E48}" presName="parentLeftMargin" presStyleLbl="node1" presStyleIdx="0" presStyleCnt="3"/>
      <dgm:spPr/>
    </dgm:pt>
    <dgm:pt modelId="{B77DD09F-CA3E-4E66-8FD3-6BA2E4215D15}" type="pres">
      <dgm:prSet presAssocID="{2EA8760D-CAD5-406A-B1A2-CC7B4E3F5E48}" presName="parentText" presStyleLbl="node1" presStyleIdx="0" presStyleCnt="3" custScaleY="146136">
        <dgm:presLayoutVars>
          <dgm:chMax val="0"/>
          <dgm:bulletEnabled val="1"/>
        </dgm:presLayoutVars>
      </dgm:prSet>
      <dgm:spPr/>
    </dgm:pt>
    <dgm:pt modelId="{27663E5A-9DF7-480F-BEC5-5A5444AE32D3}" type="pres">
      <dgm:prSet presAssocID="{2EA8760D-CAD5-406A-B1A2-CC7B4E3F5E48}" presName="negativeSpace" presStyleCnt="0"/>
      <dgm:spPr/>
    </dgm:pt>
    <dgm:pt modelId="{46110C3F-298F-4284-9D75-B376703C57FC}" type="pres">
      <dgm:prSet presAssocID="{2EA8760D-CAD5-406A-B1A2-CC7B4E3F5E48}" presName="childText" presStyleLbl="conFgAcc1" presStyleIdx="0" presStyleCnt="3">
        <dgm:presLayoutVars>
          <dgm:bulletEnabled val="1"/>
        </dgm:presLayoutVars>
      </dgm:prSet>
      <dgm:spPr/>
    </dgm:pt>
    <dgm:pt modelId="{84C0FABB-2BDD-462A-BAF5-27AA024F1C79}" type="pres">
      <dgm:prSet presAssocID="{5EF65762-3A34-4635-9FFA-64936A4A0F30}" presName="spaceBetweenRectangles" presStyleCnt="0"/>
      <dgm:spPr/>
    </dgm:pt>
    <dgm:pt modelId="{A071D5FE-E439-4985-8088-8565CC8DC897}" type="pres">
      <dgm:prSet presAssocID="{611AFAD3-528E-4069-9E7B-B70CD9F9D225}" presName="parentLin" presStyleCnt="0"/>
      <dgm:spPr/>
    </dgm:pt>
    <dgm:pt modelId="{77C9B105-84CB-4C1D-B518-9CB0122F0E6D}" type="pres">
      <dgm:prSet presAssocID="{611AFAD3-528E-4069-9E7B-B70CD9F9D225}" presName="parentLeftMargin" presStyleLbl="node1" presStyleIdx="0" presStyleCnt="3"/>
      <dgm:spPr/>
    </dgm:pt>
    <dgm:pt modelId="{B3DA813B-1A35-4FC2-80DA-6715FE98E3B9}" type="pres">
      <dgm:prSet presAssocID="{611AFAD3-528E-4069-9E7B-B70CD9F9D225}" presName="parentText" presStyleLbl="node1" presStyleIdx="1" presStyleCnt="3" custScaleY="143055">
        <dgm:presLayoutVars>
          <dgm:chMax val="0"/>
          <dgm:bulletEnabled val="1"/>
        </dgm:presLayoutVars>
      </dgm:prSet>
      <dgm:spPr/>
    </dgm:pt>
    <dgm:pt modelId="{03B42C49-A10A-4E72-B84E-87BE5FB4EA08}" type="pres">
      <dgm:prSet presAssocID="{611AFAD3-528E-4069-9E7B-B70CD9F9D225}" presName="negativeSpace" presStyleCnt="0"/>
      <dgm:spPr/>
    </dgm:pt>
    <dgm:pt modelId="{AF03C523-A707-4ACD-BF37-EDB3365F4C1F}" type="pres">
      <dgm:prSet presAssocID="{611AFAD3-528E-4069-9E7B-B70CD9F9D225}" presName="childText" presStyleLbl="conFgAcc1" presStyleIdx="1" presStyleCnt="3">
        <dgm:presLayoutVars>
          <dgm:bulletEnabled val="1"/>
        </dgm:presLayoutVars>
      </dgm:prSet>
      <dgm:spPr/>
    </dgm:pt>
    <dgm:pt modelId="{7DE3ECA0-F5D0-40EA-A7C3-D8664308BD91}" type="pres">
      <dgm:prSet presAssocID="{69B3187E-61D4-4821-A56D-A64896FFB182}" presName="spaceBetweenRectangles" presStyleCnt="0"/>
      <dgm:spPr/>
    </dgm:pt>
    <dgm:pt modelId="{40E09CA4-1EB4-4BBC-AD32-F551E8D1F34F}" type="pres">
      <dgm:prSet presAssocID="{B7070D11-C656-47A5-9E16-D19F168C9875}" presName="parentLin" presStyleCnt="0"/>
      <dgm:spPr/>
    </dgm:pt>
    <dgm:pt modelId="{80A3E697-7E97-461C-9943-C4E75501D85B}" type="pres">
      <dgm:prSet presAssocID="{B7070D11-C656-47A5-9E16-D19F168C9875}" presName="parentLeftMargin" presStyleLbl="node1" presStyleIdx="1" presStyleCnt="3"/>
      <dgm:spPr/>
    </dgm:pt>
    <dgm:pt modelId="{AC364746-8B8A-4563-B630-24120212F3D2}" type="pres">
      <dgm:prSet presAssocID="{B7070D11-C656-47A5-9E16-D19F168C9875}" presName="parentText" presStyleLbl="node1" presStyleIdx="2" presStyleCnt="3">
        <dgm:presLayoutVars>
          <dgm:chMax val="0"/>
          <dgm:bulletEnabled val="1"/>
        </dgm:presLayoutVars>
      </dgm:prSet>
      <dgm:spPr/>
    </dgm:pt>
    <dgm:pt modelId="{9AFF4807-81BA-457A-97EB-A0E162C09B3E}" type="pres">
      <dgm:prSet presAssocID="{B7070D11-C656-47A5-9E16-D19F168C9875}" presName="negativeSpace" presStyleCnt="0"/>
      <dgm:spPr/>
    </dgm:pt>
    <dgm:pt modelId="{F0B4F541-14E1-4D7F-9907-628588A9717A}" type="pres">
      <dgm:prSet presAssocID="{B7070D11-C656-47A5-9E16-D19F168C9875}" presName="childText" presStyleLbl="conFgAcc1" presStyleIdx="2" presStyleCnt="3">
        <dgm:presLayoutVars>
          <dgm:bulletEnabled val="1"/>
        </dgm:presLayoutVars>
      </dgm:prSet>
      <dgm:spPr/>
    </dgm:pt>
  </dgm:ptLst>
  <dgm:cxnLst>
    <dgm:cxn modelId="{9F7DC161-B949-43A1-96BC-6E124C86EBEF}" type="presOf" srcId="{611AFAD3-528E-4069-9E7B-B70CD9F9D225}" destId="{77C9B105-84CB-4C1D-B518-9CB0122F0E6D}" srcOrd="0" destOrd="0" presId="urn:microsoft.com/office/officeart/2005/8/layout/list1"/>
    <dgm:cxn modelId="{F1CD3066-FB7E-4222-8B91-47A52D400449}" srcId="{D83373F5-2609-4984-BF39-C1FFB1443BD4}" destId="{2EA8760D-CAD5-406A-B1A2-CC7B4E3F5E48}" srcOrd="0" destOrd="0" parTransId="{3DB0B3A9-AD77-439E-B5FD-0C0F5ACB57C8}" sibTransId="{5EF65762-3A34-4635-9FFA-64936A4A0F30}"/>
    <dgm:cxn modelId="{A237356A-D89B-4B1D-85D6-93620C114B6F}" type="presOf" srcId="{B7070D11-C656-47A5-9E16-D19F168C9875}" destId="{80A3E697-7E97-461C-9943-C4E75501D85B}" srcOrd="0" destOrd="0" presId="urn:microsoft.com/office/officeart/2005/8/layout/list1"/>
    <dgm:cxn modelId="{A5ABBB9A-B1B6-4ADF-A988-AE58AA92E488}" srcId="{D83373F5-2609-4984-BF39-C1FFB1443BD4}" destId="{611AFAD3-528E-4069-9E7B-B70CD9F9D225}" srcOrd="1" destOrd="0" parTransId="{BA75858B-6AAB-4233-BB30-ECC809BA126C}" sibTransId="{69B3187E-61D4-4821-A56D-A64896FFB182}"/>
    <dgm:cxn modelId="{BDE45AA2-04EF-45EE-B822-FE5FA29D485A}" srcId="{D83373F5-2609-4984-BF39-C1FFB1443BD4}" destId="{B7070D11-C656-47A5-9E16-D19F168C9875}" srcOrd="2" destOrd="0" parTransId="{9F328130-C100-4F2C-99FB-85DF0795B2FA}" sibTransId="{893CEC01-E97E-4622-8A84-DA89217EBACC}"/>
    <dgm:cxn modelId="{600A0BD3-D8EA-4EDD-854B-20B868345538}" type="presOf" srcId="{D83373F5-2609-4984-BF39-C1FFB1443BD4}" destId="{75961ADD-D4E0-4B76-B181-4814FF09B503}" srcOrd="0" destOrd="0" presId="urn:microsoft.com/office/officeart/2005/8/layout/list1"/>
    <dgm:cxn modelId="{C94545D8-4792-4E12-887F-F5C902B32B27}" type="presOf" srcId="{2EA8760D-CAD5-406A-B1A2-CC7B4E3F5E48}" destId="{C6872DB2-32A0-4A48-86FC-A6F5500FFFC4}" srcOrd="0" destOrd="0" presId="urn:microsoft.com/office/officeart/2005/8/layout/list1"/>
    <dgm:cxn modelId="{8215EEDF-9150-494A-9E38-F2359B06089B}" type="presOf" srcId="{611AFAD3-528E-4069-9E7B-B70CD9F9D225}" destId="{B3DA813B-1A35-4FC2-80DA-6715FE98E3B9}" srcOrd="1" destOrd="0" presId="urn:microsoft.com/office/officeart/2005/8/layout/list1"/>
    <dgm:cxn modelId="{F678ADE4-7B35-493D-9169-3FAE4748AFBA}" type="presOf" srcId="{B7070D11-C656-47A5-9E16-D19F168C9875}" destId="{AC364746-8B8A-4563-B630-24120212F3D2}" srcOrd="1" destOrd="0" presId="urn:microsoft.com/office/officeart/2005/8/layout/list1"/>
    <dgm:cxn modelId="{6456F0EB-3397-4CCD-9CA1-BB79F24709C0}" type="presOf" srcId="{2EA8760D-CAD5-406A-B1A2-CC7B4E3F5E48}" destId="{B77DD09F-CA3E-4E66-8FD3-6BA2E4215D15}" srcOrd="1" destOrd="0" presId="urn:microsoft.com/office/officeart/2005/8/layout/list1"/>
    <dgm:cxn modelId="{37942C13-FEF5-474F-BF83-BF9EB0481ED2}" type="presParOf" srcId="{75961ADD-D4E0-4B76-B181-4814FF09B503}" destId="{FF69FB7B-7F2E-4A1A-B791-B10ECBA7649D}" srcOrd="0" destOrd="0" presId="urn:microsoft.com/office/officeart/2005/8/layout/list1"/>
    <dgm:cxn modelId="{A89F615D-F68D-448C-89AB-15D3F04A48DA}" type="presParOf" srcId="{FF69FB7B-7F2E-4A1A-B791-B10ECBA7649D}" destId="{C6872DB2-32A0-4A48-86FC-A6F5500FFFC4}" srcOrd="0" destOrd="0" presId="urn:microsoft.com/office/officeart/2005/8/layout/list1"/>
    <dgm:cxn modelId="{BF6CFBAA-49C8-4A8C-BB63-C32C19CCFEB4}" type="presParOf" srcId="{FF69FB7B-7F2E-4A1A-B791-B10ECBA7649D}" destId="{B77DD09F-CA3E-4E66-8FD3-6BA2E4215D15}" srcOrd="1" destOrd="0" presId="urn:microsoft.com/office/officeart/2005/8/layout/list1"/>
    <dgm:cxn modelId="{6245B001-0A27-4C99-BA0C-89263CF3FCD3}" type="presParOf" srcId="{75961ADD-D4E0-4B76-B181-4814FF09B503}" destId="{27663E5A-9DF7-480F-BEC5-5A5444AE32D3}" srcOrd="1" destOrd="0" presId="urn:microsoft.com/office/officeart/2005/8/layout/list1"/>
    <dgm:cxn modelId="{D9994C68-5982-4BC2-85B4-DC1CFBBB7C97}" type="presParOf" srcId="{75961ADD-D4E0-4B76-B181-4814FF09B503}" destId="{46110C3F-298F-4284-9D75-B376703C57FC}" srcOrd="2" destOrd="0" presId="urn:microsoft.com/office/officeart/2005/8/layout/list1"/>
    <dgm:cxn modelId="{3475DD3D-7C68-4456-8CFB-4C84CF919987}" type="presParOf" srcId="{75961ADD-D4E0-4B76-B181-4814FF09B503}" destId="{84C0FABB-2BDD-462A-BAF5-27AA024F1C79}" srcOrd="3" destOrd="0" presId="urn:microsoft.com/office/officeart/2005/8/layout/list1"/>
    <dgm:cxn modelId="{2F019DA9-2580-459E-A56D-53AE5CF3122A}" type="presParOf" srcId="{75961ADD-D4E0-4B76-B181-4814FF09B503}" destId="{A071D5FE-E439-4985-8088-8565CC8DC897}" srcOrd="4" destOrd="0" presId="urn:microsoft.com/office/officeart/2005/8/layout/list1"/>
    <dgm:cxn modelId="{4E6ADE0E-FFCB-4C63-8DA9-D996859143E2}" type="presParOf" srcId="{A071D5FE-E439-4985-8088-8565CC8DC897}" destId="{77C9B105-84CB-4C1D-B518-9CB0122F0E6D}" srcOrd="0" destOrd="0" presId="urn:microsoft.com/office/officeart/2005/8/layout/list1"/>
    <dgm:cxn modelId="{FF22129D-426A-4DEB-B7AD-73B5C2E9A630}" type="presParOf" srcId="{A071D5FE-E439-4985-8088-8565CC8DC897}" destId="{B3DA813B-1A35-4FC2-80DA-6715FE98E3B9}" srcOrd="1" destOrd="0" presId="urn:microsoft.com/office/officeart/2005/8/layout/list1"/>
    <dgm:cxn modelId="{820F63FF-BDAC-4295-8E59-F481A54C374B}" type="presParOf" srcId="{75961ADD-D4E0-4B76-B181-4814FF09B503}" destId="{03B42C49-A10A-4E72-B84E-87BE5FB4EA08}" srcOrd="5" destOrd="0" presId="urn:microsoft.com/office/officeart/2005/8/layout/list1"/>
    <dgm:cxn modelId="{192D91F3-F3E2-440B-AA09-4178CEADA7B6}" type="presParOf" srcId="{75961ADD-D4E0-4B76-B181-4814FF09B503}" destId="{AF03C523-A707-4ACD-BF37-EDB3365F4C1F}" srcOrd="6" destOrd="0" presId="urn:microsoft.com/office/officeart/2005/8/layout/list1"/>
    <dgm:cxn modelId="{99769EC9-3249-4508-AB14-DF900AA7D321}" type="presParOf" srcId="{75961ADD-D4E0-4B76-B181-4814FF09B503}" destId="{7DE3ECA0-F5D0-40EA-A7C3-D8664308BD91}" srcOrd="7" destOrd="0" presId="urn:microsoft.com/office/officeart/2005/8/layout/list1"/>
    <dgm:cxn modelId="{4A67CFDC-D95D-4B98-AF2D-7E99A63BA5B8}" type="presParOf" srcId="{75961ADD-D4E0-4B76-B181-4814FF09B503}" destId="{40E09CA4-1EB4-4BBC-AD32-F551E8D1F34F}" srcOrd="8" destOrd="0" presId="urn:microsoft.com/office/officeart/2005/8/layout/list1"/>
    <dgm:cxn modelId="{2ED137B0-F71C-4EAA-8D0F-3E8F0C699E88}" type="presParOf" srcId="{40E09CA4-1EB4-4BBC-AD32-F551E8D1F34F}" destId="{80A3E697-7E97-461C-9943-C4E75501D85B}" srcOrd="0" destOrd="0" presId="urn:microsoft.com/office/officeart/2005/8/layout/list1"/>
    <dgm:cxn modelId="{93E784F0-D069-43B9-B983-7F225EC33A84}" type="presParOf" srcId="{40E09CA4-1EB4-4BBC-AD32-F551E8D1F34F}" destId="{AC364746-8B8A-4563-B630-24120212F3D2}" srcOrd="1" destOrd="0" presId="urn:microsoft.com/office/officeart/2005/8/layout/list1"/>
    <dgm:cxn modelId="{96F81A2D-C867-45F2-9ACA-979239D786D4}" type="presParOf" srcId="{75961ADD-D4E0-4B76-B181-4814FF09B503}" destId="{9AFF4807-81BA-457A-97EB-A0E162C09B3E}" srcOrd="9" destOrd="0" presId="urn:microsoft.com/office/officeart/2005/8/layout/list1"/>
    <dgm:cxn modelId="{6C52E97F-C4C0-4D29-81BB-1FCB66AE8EF9}" type="presParOf" srcId="{75961ADD-D4E0-4B76-B181-4814FF09B503}" destId="{F0B4F541-14E1-4D7F-9907-628588A9717A}"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0A9EBA-5619-42BE-9F58-EA1A96AF42E9}" type="doc">
      <dgm:prSet loTypeId="urn:microsoft.com/office/officeart/2005/8/layout/hierarchy1" loCatId="hierarchy" qsTypeId="urn:microsoft.com/office/officeart/2005/8/quickstyle/simple1" qsCatId="simple" csTypeId="urn:microsoft.com/office/officeart/2005/8/colors/colorful3" csCatId="colorful" phldr="1"/>
      <dgm:spPr/>
      <dgm:t>
        <a:bodyPr/>
        <a:lstStyle/>
        <a:p>
          <a:endParaRPr lang="en-GB"/>
        </a:p>
      </dgm:t>
    </dgm:pt>
    <dgm:pt modelId="{0F857294-B8C0-45F6-BB9D-F5B85C30B44B}">
      <dgm:prSet phldrT="[نص]"/>
      <dgm:spPr/>
      <dgm:t>
        <a:bodyPr/>
        <a:lstStyle/>
        <a:p>
          <a:r>
            <a:rPr lang="ar-SA" dirty="0"/>
            <a:t>أنواع الاستقطاب </a:t>
          </a:r>
          <a:endParaRPr lang="en-GB" dirty="0"/>
        </a:p>
      </dgm:t>
    </dgm:pt>
    <dgm:pt modelId="{1480BDC2-E368-41F0-8482-2B39177EA900}" type="parTrans" cxnId="{D35C910E-B0BA-496F-8655-D5249688E1F8}">
      <dgm:prSet/>
      <dgm:spPr/>
      <dgm:t>
        <a:bodyPr/>
        <a:lstStyle/>
        <a:p>
          <a:endParaRPr lang="en-GB"/>
        </a:p>
      </dgm:t>
    </dgm:pt>
    <dgm:pt modelId="{D10D4F80-A712-4B4C-A5BF-467B9BD83923}" type="sibTrans" cxnId="{D35C910E-B0BA-496F-8655-D5249688E1F8}">
      <dgm:prSet/>
      <dgm:spPr/>
      <dgm:t>
        <a:bodyPr/>
        <a:lstStyle/>
        <a:p>
          <a:endParaRPr lang="en-GB"/>
        </a:p>
      </dgm:t>
    </dgm:pt>
    <dgm:pt modelId="{DB375D5D-BF4A-469C-9BF7-3472E67235F6}">
      <dgm:prSet phldrT="[نص]"/>
      <dgm:spPr/>
      <dgm:t>
        <a:bodyPr/>
        <a:lstStyle/>
        <a:p>
          <a:r>
            <a:rPr lang="ar-SA" dirty="0"/>
            <a:t>بالانعكاس </a:t>
          </a:r>
          <a:endParaRPr lang="en-GB" dirty="0"/>
        </a:p>
      </dgm:t>
    </dgm:pt>
    <dgm:pt modelId="{993F4F7D-EEE2-4862-BC51-A93461A1D341}" type="parTrans" cxnId="{8F4DB8E6-A481-4D80-B8CA-D894A3136E8F}">
      <dgm:prSet/>
      <dgm:spPr/>
      <dgm:t>
        <a:bodyPr/>
        <a:lstStyle/>
        <a:p>
          <a:endParaRPr lang="en-GB"/>
        </a:p>
      </dgm:t>
    </dgm:pt>
    <dgm:pt modelId="{67B5DAA4-CC56-4941-93CC-804A93B7BFE3}" type="sibTrans" cxnId="{8F4DB8E6-A481-4D80-B8CA-D894A3136E8F}">
      <dgm:prSet/>
      <dgm:spPr/>
      <dgm:t>
        <a:bodyPr/>
        <a:lstStyle/>
        <a:p>
          <a:endParaRPr lang="en-GB"/>
        </a:p>
      </dgm:t>
    </dgm:pt>
    <dgm:pt modelId="{9C186601-0913-4435-AB26-E8D0DE8182FB}">
      <dgm:prSet phldrT="[نص]"/>
      <dgm:spPr/>
      <dgm:t>
        <a:bodyPr/>
        <a:lstStyle/>
        <a:p>
          <a:r>
            <a:rPr lang="ar-SA" dirty="0"/>
            <a:t>بالترشيح  </a:t>
          </a:r>
          <a:endParaRPr lang="en-GB" dirty="0"/>
        </a:p>
      </dgm:t>
    </dgm:pt>
    <dgm:pt modelId="{1F57849D-EE09-4F3F-A600-252D3FFB16A9}" type="parTrans" cxnId="{5E5F1669-2161-432F-81FE-78C86426B69A}">
      <dgm:prSet/>
      <dgm:spPr/>
      <dgm:t>
        <a:bodyPr/>
        <a:lstStyle/>
        <a:p>
          <a:endParaRPr lang="en-GB"/>
        </a:p>
      </dgm:t>
    </dgm:pt>
    <dgm:pt modelId="{E77EDA68-2BA0-4F30-9E97-0F6E2011BB9B}" type="sibTrans" cxnId="{5E5F1669-2161-432F-81FE-78C86426B69A}">
      <dgm:prSet/>
      <dgm:spPr/>
      <dgm:t>
        <a:bodyPr/>
        <a:lstStyle/>
        <a:p>
          <a:endParaRPr lang="en-GB"/>
        </a:p>
      </dgm:t>
    </dgm:pt>
    <dgm:pt modelId="{16120F37-3759-4648-A581-87F95285D14C}" type="pres">
      <dgm:prSet presAssocID="{820A9EBA-5619-42BE-9F58-EA1A96AF42E9}" presName="hierChild1" presStyleCnt="0">
        <dgm:presLayoutVars>
          <dgm:chPref val="1"/>
          <dgm:dir/>
          <dgm:animOne val="branch"/>
          <dgm:animLvl val="lvl"/>
          <dgm:resizeHandles/>
        </dgm:presLayoutVars>
      </dgm:prSet>
      <dgm:spPr/>
    </dgm:pt>
    <dgm:pt modelId="{01D7043E-B636-4ABB-BE46-5F6DCA75F16E}" type="pres">
      <dgm:prSet presAssocID="{0F857294-B8C0-45F6-BB9D-F5B85C30B44B}" presName="hierRoot1" presStyleCnt="0"/>
      <dgm:spPr/>
    </dgm:pt>
    <dgm:pt modelId="{231002AD-FCEE-472F-85E1-A53F79682BBE}" type="pres">
      <dgm:prSet presAssocID="{0F857294-B8C0-45F6-BB9D-F5B85C30B44B}" presName="composite" presStyleCnt="0"/>
      <dgm:spPr/>
    </dgm:pt>
    <dgm:pt modelId="{D1709910-3FF4-4DDD-9CDD-6A1C3C9F450C}" type="pres">
      <dgm:prSet presAssocID="{0F857294-B8C0-45F6-BB9D-F5B85C30B44B}" presName="background" presStyleLbl="node0" presStyleIdx="0" presStyleCnt="1"/>
      <dgm:spPr/>
    </dgm:pt>
    <dgm:pt modelId="{2BAE5614-C9E3-4D76-9E0B-4A09C3956082}" type="pres">
      <dgm:prSet presAssocID="{0F857294-B8C0-45F6-BB9D-F5B85C30B44B}" presName="text" presStyleLbl="fgAcc0" presStyleIdx="0" presStyleCnt="1">
        <dgm:presLayoutVars>
          <dgm:chPref val="3"/>
        </dgm:presLayoutVars>
      </dgm:prSet>
      <dgm:spPr/>
    </dgm:pt>
    <dgm:pt modelId="{E0E01F09-06F8-4317-BB20-E5DE4AD4C22A}" type="pres">
      <dgm:prSet presAssocID="{0F857294-B8C0-45F6-BB9D-F5B85C30B44B}" presName="hierChild2" presStyleCnt="0"/>
      <dgm:spPr/>
    </dgm:pt>
    <dgm:pt modelId="{65757C7C-A556-4DE2-8BBF-D6254D128D2A}" type="pres">
      <dgm:prSet presAssocID="{993F4F7D-EEE2-4862-BC51-A93461A1D341}" presName="Name10" presStyleLbl="parChTrans1D2" presStyleIdx="0" presStyleCnt="2"/>
      <dgm:spPr/>
    </dgm:pt>
    <dgm:pt modelId="{9811FD40-EF7B-456F-A753-10AA7CCB4715}" type="pres">
      <dgm:prSet presAssocID="{DB375D5D-BF4A-469C-9BF7-3472E67235F6}" presName="hierRoot2" presStyleCnt="0"/>
      <dgm:spPr/>
    </dgm:pt>
    <dgm:pt modelId="{0CA53129-E064-43D6-957C-195450987527}" type="pres">
      <dgm:prSet presAssocID="{DB375D5D-BF4A-469C-9BF7-3472E67235F6}" presName="composite2" presStyleCnt="0"/>
      <dgm:spPr/>
    </dgm:pt>
    <dgm:pt modelId="{5B26B4BE-448F-4E26-9072-836F3668931A}" type="pres">
      <dgm:prSet presAssocID="{DB375D5D-BF4A-469C-9BF7-3472E67235F6}" presName="background2" presStyleLbl="node2" presStyleIdx="0" presStyleCnt="2"/>
      <dgm:spPr/>
    </dgm:pt>
    <dgm:pt modelId="{C516CDDE-E5E7-41E5-B79B-C18F7FFBBD56}" type="pres">
      <dgm:prSet presAssocID="{DB375D5D-BF4A-469C-9BF7-3472E67235F6}" presName="text2" presStyleLbl="fgAcc2" presStyleIdx="0" presStyleCnt="2">
        <dgm:presLayoutVars>
          <dgm:chPref val="3"/>
        </dgm:presLayoutVars>
      </dgm:prSet>
      <dgm:spPr/>
    </dgm:pt>
    <dgm:pt modelId="{6E1E0D1E-FE6E-44FE-829D-F8A8905A30A1}" type="pres">
      <dgm:prSet presAssocID="{DB375D5D-BF4A-469C-9BF7-3472E67235F6}" presName="hierChild3" presStyleCnt="0"/>
      <dgm:spPr/>
    </dgm:pt>
    <dgm:pt modelId="{557BA82E-353A-4249-B85C-EDC13BDD93AD}" type="pres">
      <dgm:prSet presAssocID="{1F57849D-EE09-4F3F-A600-252D3FFB16A9}" presName="Name10" presStyleLbl="parChTrans1D2" presStyleIdx="1" presStyleCnt="2"/>
      <dgm:spPr/>
    </dgm:pt>
    <dgm:pt modelId="{E5B05541-D767-4BC3-AB94-CBB66FB8944B}" type="pres">
      <dgm:prSet presAssocID="{9C186601-0913-4435-AB26-E8D0DE8182FB}" presName="hierRoot2" presStyleCnt="0"/>
      <dgm:spPr/>
    </dgm:pt>
    <dgm:pt modelId="{99CA6152-FE28-4227-91F0-D857455BDC5D}" type="pres">
      <dgm:prSet presAssocID="{9C186601-0913-4435-AB26-E8D0DE8182FB}" presName="composite2" presStyleCnt="0"/>
      <dgm:spPr/>
    </dgm:pt>
    <dgm:pt modelId="{8B56CDFC-B250-4B15-BA35-0D1105BAB7EA}" type="pres">
      <dgm:prSet presAssocID="{9C186601-0913-4435-AB26-E8D0DE8182FB}" presName="background2" presStyleLbl="node2" presStyleIdx="1" presStyleCnt="2"/>
      <dgm:spPr/>
    </dgm:pt>
    <dgm:pt modelId="{F632DEF6-6635-4B0F-B06B-70BE360196C4}" type="pres">
      <dgm:prSet presAssocID="{9C186601-0913-4435-AB26-E8D0DE8182FB}" presName="text2" presStyleLbl="fgAcc2" presStyleIdx="1" presStyleCnt="2">
        <dgm:presLayoutVars>
          <dgm:chPref val="3"/>
        </dgm:presLayoutVars>
      </dgm:prSet>
      <dgm:spPr/>
    </dgm:pt>
    <dgm:pt modelId="{05FF3C4D-0993-4CD5-8ED0-9BD857BD24DC}" type="pres">
      <dgm:prSet presAssocID="{9C186601-0913-4435-AB26-E8D0DE8182FB}" presName="hierChild3" presStyleCnt="0"/>
      <dgm:spPr/>
    </dgm:pt>
  </dgm:ptLst>
  <dgm:cxnLst>
    <dgm:cxn modelId="{D35C910E-B0BA-496F-8655-D5249688E1F8}" srcId="{820A9EBA-5619-42BE-9F58-EA1A96AF42E9}" destId="{0F857294-B8C0-45F6-BB9D-F5B85C30B44B}" srcOrd="0" destOrd="0" parTransId="{1480BDC2-E368-41F0-8482-2B39177EA900}" sibTransId="{D10D4F80-A712-4B4C-A5BF-467B9BD83923}"/>
    <dgm:cxn modelId="{9188421A-F2F9-432F-884B-1D0FF3CF2BC4}" type="presOf" srcId="{0F857294-B8C0-45F6-BB9D-F5B85C30B44B}" destId="{2BAE5614-C9E3-4D76-9E0B-4A09C3956082}" srcOrd="0" destOrd="0" presId="urn:microsoft.com/office/officeart/2005/8/layout/hierarchy1"/>
    <dgm:cxn modelId="{5E5F1669-2161-432F-81FE-78C86426B69A}" srcId="{0F857294-B8C0-45F6-BB9D-F5B85C30B44B}" destId="{9C186601-0913-4435-AB26-E8D0DE8182FB}" srcOrd="1" destOrd="0" parTransId="{1F57849D-EE09-4F3F-A600-252D3FFB16A9}" sibTransId="{E77EDA68-2BA0-4F30-9E97-0F6E2011BB9B}"/>
    <dgm:cxn modelId="{24DDE778-85C6-41E1-A1C6-C043B6B91D24}" type="presOf" srcId="{820A9EBA-5619-42BE-9F58-EA1A96AF42E9}" destId="{16120F37-3759-4648-A581-87F95285D14C}" srcOrd="0" destOrd="0" presId="urn:microsoft.com/office/officeart/2005/8/layout/hierarchy1"/>
    <dgm:cxn modelId="{E6141787-7C50-4558-A118-65B7D5A4C99A}" type="presOf" srcId="{9C186601-0913-4435-AB26-E8D0DE8182FB}" destId="{F632DEF6-6635-4B0F-B06B-70BE360196C4}" srcOrd="0" destOrd="0" presId="urn:microsoft.com/office/officeart/2005/8/layout/hierarchy1"/>
    <dgm:cxn modelId="{FD6F8E88-821C-4121-BC4C-BF1A42E9D7D8}" type="presOf" srcId="{993F4F7D-EEE2-4862-BC51-A93461A1D341}" destId="{65757C7C-A556-4DE2-8BBF-D6254D128D2A}" srcOrd="0" destOrd="0" presId="urn:microsoft.com/office/officeart/2005/8/layout/hierarchy1"/>
    <dgm:cxn modelId="{8F4DB8E6-A481-4D80-B8CA-D894A3136E8F}" srcId="{0F857294-B8C0-45F6-BB9D-F5B85C30B44B}" destId="{DB375D5D-BF4A-469C-9BF7-3472E67235F6}" srcOrd="0" destOrd="0" parTransId="{993F4F7D-EEE2-4862-BC51-A93461A1D341}" sibTransId="{67B5DAA4-CC56-4941-93CC-804A93B7BFE3}"/>
    <dgm:cxn modelId="{A52B2EE9-E5CA-4B25-9AF6-6EEB0591FFAA}" type="presOf" srcId="{DB375D5D-BF4A-469C-9BF7-3472E67235F6}" destId="{C516CDDE-E5E7-41E5-B79B-C18F7FFBBD56}" srcOrd="0" destOrd="0" presId="urn:microsoft.com/office/officeart/2005/8/layout/hierarchy1"/>
    <dgm:cxn modelId="{6ED33BF9-55F6-4531-B956-F721D1C7A886}" type="presOf" srcId="{1F57849D-EE09-4F3F-A600-252D3FFB16A9}" destId="{557BA82E-353A-4249-B85C-EDC13BDD93AD}" srcOrd="0" destOrd="0" presId="urn:microsoft.com/office/officeart/2005/8/layout/hierarchy1"/>
    <dgm:cxn modelId="{215C694E-CA49-4F8A-BF71-DAD58E6434F3}" type="presParOf" srcId="{16120F37-3759-4648-A581-87F95285D14C}" destId="{01D7043E-B636-4ABB-BE46-5F6DCA75F16E}" srcOrd="0" destOrd="0" presId="urn:microsoft.com/office/officeart/2005/8/layout/hierarchy1"/>
    <dgm:cxn modelId="{742219A6-2E0F-40E3-8435-A4410FFED98D}" type="presParOf" srcId="{01D7043E-B636-4ABB-BE46-5F6DCA75F16E}" destId="{231002AD-FCEE-472F-85E1-A53F79682BBE}" srcOrd="0" destOrd="0" presId="urn:microsoft.com/office/officeart/2005/8/layout/hierarchy1"/>
    <dgm:cxn modelId="{0BDAED31-5383-40D8-8674-146C267209BE}" type="presParOf" srcId="{231002AD-FCEE-472F-85E1-A53F79682BBE}" destId="{D1709910-3FF4-4DDD-9CDD-6A1C3C9F450C}" srcOrd="0" destOrd="0" presId="urn:microsoft.com/office/officeart/2005/8/layout/hierarchy1"/>
    <dgm:cxn modelId="{FD6AA83A-B779-4804-8766-D3EA9C493B74}" type="presParOf" srcId="{231002AD-FCEE-472F-85E1-A53F79682BBE}" destId="{2BAE5614-C9E3-4D76-9E0B-4A09C3956082}" srcOrd="1" destOrd="0" presId="urn:microsoft.com/office/officeart/2005/8/layout/hierarchy1"/>
    <dgm:cxn modelId="{6691C66B-07C4-4C4E-B700-5CB9E289D4E5}" type="presParOf" srcId="{01D7043E-B636-4ABB-BE46-5F6DCA75F16E}" destId="{E0E01F09-06F8-4317-BB20-E5DE4AD4C22A}" srcOrd="1" destOrd="0" presId="urn:microsoft.com/office/officeart/2005/8/layout/hierarchy1"/>
    <dgm:cxn modelId="{E2F0D697-64A8-423B-B7DA-844F47514041}" type="presParOf" srcId="{E0E01F09-06F8-4317-BB20-E5DE4AD4C22A}" destId="{65757C7C-A556-4DE2-8BBF-D6254D128D2A}" srcOrd="0" destOrd="0" presId="urn:microsoft.com/office/officeart/2005/8/layout/hierarchy1"/>
    <dgm:cxn modelId="{885C45CD-C4C7-4A70-8DCC-1531ABAABC72}" type="presParOf" srcId="{E0E01F09-06F8-4317-BB20-E5DE4AD4C22A}" destId="{9811FD40-EF7B-456F-A753-10AA7CCB4715}" srcOrd="1" destOrd="0" presId="urn:microsoft.com/office/officeart/2005/8/layout/hierarchy1"/>
    <dgm:cxn modelId="{637A6AB8-2949-454C-BE2F-DF5A80E74C08}" type="presParOf" srcId="{9811FD40-EF7B-456F-A753-10AA7CCB4715}" destId="{0CA53129-E064-43D6-957C-195450987527}" srcOrd="0" destOrd="0" presId="urn:microsoft.com/office/officeart/2005/8/layout/hierarchy1"/>
    <dgm:cxn modelId="{FD9ED46F-048C-484E-90DB-82760BD8D37F}" type="presParOf" srcId="{0CA53129-E064-43D6-957C-195450987527}" destId="{5B26B4BE-448F-4E26-9072-836F3668931A}" srcOrd="0" destOrd="0" presId="urn:microsoft.com/office/officeart/2005/8/layout/hierarchy1"/>
    <dgm:cxn modelId="{13C147BB-569C-4D17-AF40-A6A13B422210}" type="presParOf" srcId="{0CA53129-E064-43D6-957C-195450987527}" destId="{C516CDDE-E5E7-41E5-B79B-C18F7FFBBD56}" srcOrd="1" destOrd="0" presId="urn:microsoft.com/office/officeart/2005/8/layout/hierarchy1"/>
    <dgm:cxn modelId="{2EC165E7-8068-4459-9C55-5FEBFE358CE8}" type="presParOf" srcId="{9811FD40-EF7B-456F-A753-10AA7CCB4715}" destId="{6E1E0D1E-FE6E-44FE-829D-F8A8905A30A1}" srcOrd="1" destOrd="0" presId="urn:microsoft.com/office/officeart/2005/8/layout/hierarchy1"/>
    <dgm:cxn modelId="{302722E5-DFA6-4AE6-BA53-2C5D58AC7718}" type="presParOf" srcId="{E0E01F09-06F8-4317-BB20-E5DE4AD4C22A}" destId="{557BA82E-353A-4249-B85C-EDC13BDD93AD}" srcOrd="2" destOrd="0" presId="urn:microsoft.com/office/officeart/2005/8/layout/hierarchy1"/>
    <dgm:cxn modelId="{E14A5E4E-C93A-4684-BBE6-64081A730FCF}" type="presParOf" srcId="{E0E01F09-06F8-4317-BB20-E5DE4AD4C22A}" destId="{E5B05541-D767-4BC3-AB94-CBB66FB8944B}" srcOrd="3" destOrd="0" presId="urn:microsoft.com/office/officeart/2005/8/layout/hierarchy1"/>
    <dgm:cxn modelId="{8EB73C10-2F66-4CD4-BFA9-B9ACCCBCC568}" type="presParOf" srcId="{E5B05541-D767-4BC3-AB94-CBB66FB8944B}" destId="{99CA6152-FE28-4227-91F0-D857455BDC5D}" srcOrd="0" destOrd="0" presId="urn:microsoft.com/office/officeart/2005/8/layout/hierarchy1"/>
    <dgm:cxn modelId="{150F9957-3589-45DA-B22A-BBDEFCA9944E}" type="presParOf" srcId="{99CA6152-FE28-4227-91F0-D857455BDC5D}" destId="{8B56CDFC-B250-4B15-BA35-0D1105BAB7EA}" srcOrd="0" destOrd="0" presId="urn:microsoft.com/office/officeart/2005/8/layout/hierarchy1"/>
    <dgm:cxn modelId="{AF82F619-F1AA-4F1B-99F9-300676BD7C2D}" type="presParOf" srcId="{99CA6152-FE28-4227-91F0-D857455BDC5D}" destId="{F632DEF6-6635-4B0F-B06B-70BE360196C4}" srcOrd="1" destOrd="0" presId="urn:microsoft.com/office/officeart/2005/8/layout/hierarchy1"/>
    <dgm:cxn modelId="{C4C928F3-2BD4-47E2-A22F-E1919FDA4FFC}" type="presParOf" srcId="{E5B05541-D767-4BC3-AB94-CBB66FB8944B}" destId="{05FF3C4D-0993-4CD5-8ED0-9BD857BD24D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8E6D2C-808B-4B12-9B46-13E15B8CC8DF}">
      <dsp:nvSpPr>
        <dsp:cNvPr id="0" name=""/>
        <dsp:cNvSpPr/>
      </dsp:nvSpPr>
      <dsp:spPr>
        <a:xfrm>
          <a:off x="4621" y="559306"/>
          <a:ext cx="2020453" cy="1212272"/>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الكتابة والتلخيص  </a:t>
          </a:r>
          <a:endParaRPr lang="en-US" sz="2500" kern="1200" dirty="0"/>
        </a:p>
      </dsp:txBody>
      <dsp:txXfrm>
        <a:off x="40127" y="594812"/>
        <a:ext cx="1949441" cy="1141260"/>
      </dsp:txXfrm>
    </dsp:sp>
    <dsp:sp modelId="{E10A7ED1-A170-4CAD-A088-1845FCC48236}">
      <dsp:nvSpPr>
        <dsp:cNvPr id="0" name=""/>
        <dsp:cNvSpPr/>
      </dsp:nvSpPr>
      <dsp:spPr>
        <a:xfrm>
          <a:off x="2202874" y="914906"/>
          <a:ext cx="428336" cy="501072"/>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202874" y="1015120"/>
        <a:ext cx="299835" cy="300644"/>
      </dsp:txXfrm>
    </dsp:sp>
    <dsp:sp modelId="{EA90CCC0-BB9D-445E-BC6B-86100371B5CB}">
      <dsp:nvSpPr>
        <dsp:cNvPr id="0" name=""/>
        <dsp:cNvSpPr/>
      </dsp:nvSpPr>
      <dsp:spPr>
        <a:xfrm>
          <a:off x="2833255" y="559306"/>
          <a:ext cx="2020453" cy="1212272"/>
        </a:xfrm>
        <a:prstGeom prst="roundRect">
          <a:avLst>
            <a:gd name="adj" fmla="val 10000"/>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التعلم الالكتروني </a:t>
          </a:r>
          <a:endParaRPr lang="en-US" sz="2500" kern="1200" dirty="0"/>
        </a:p>
      </dsp:txBody>
      <dsp:txXfrm>
        <a:off x="2868761" y="594812"/>
        <a:ext cx="1949441" cy="1141260"/>
      </dsp:txXfrm>
    </dsp:sp>
    <dsp:sp modelId="{53B15B91-9A94-4484-9F2E-DFF9CB994E23}">
      <dsp:nvSpPr>
        <dsp:cNvPr id="0" name=""/>
        <dsp:cNvSpPr/>
      </dsp:nvSpPr>
      <dsp:spPr>
        <a:xfrm>
          <a:off x="5031509" y="914906"/>
          <a:ext cx="428336" cy="501072"/>
        </a:xfrm>
        <a:prstGeom prst="rightArrow">
          <a:avLst>
            <a:gd name="adj1" fmla="val 60000"/>
            <a:gd name="adj2" fmla="val 50000"/>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031509" y="1015120"/>
        <a:ext cx="299835" cy="300644"/>
      </dsp:txXfrm>
    </dsp:sp>
    <dsp:sp modelId="{44157642-8E99-4314-91BB-9DD00D1D31EC}">
      <dsp:nvSpPr>
        <dsp:cNvPr id="0" name=""/>
        <dsp:cNvSpPr/>
      </dsp:nvSpPr>
      <dsp:spPr>
        <a:xfrm>
          <a:off x="5661890" y="559306"/>
          <a:ext cx="2020453" cy="1212272"/>
        </a:xfrm>
        <a:prstGeom prst="roundRect">
          <a:avLst>
            <a:gd name="adj" fmla="val 10000"/>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العصف الذهني </a:t>
          </a:r>
          <a:endParaRPr lang="en-US" sz="2500" kern="1200" dirty="0"/>
        </a:p>
      </dsp:txBody>
      <dsp:txXfrm>
        <a:off x="5697396" y="594812"/>
        <a:ext cx="1949441" cy="1141260"/>
      </dsp:txXfrm>
    </dsp:sp>
    <dsp:sp modelId="{005EA5C3-EB0B-4968-A970-6DBF8B5FEC1C}">
      <dsp:nvSpPr>
        <dsp:cNvPr id="0" name=""/>
        <dsp:cNvSpPr/>
      </dsp:nvSpPr>
      <dsp:spPr>
        <a:xfrm>
          <a:off x="7860144" y="914906"/>
          <a:ext cx="428336" cy="501072"/>
        </a:xfrm>
        <a:prstGeom prst="rightArrow">
          <a:avLst>
            <a:gd name="adj1" fmla="val 60000"/>
            <a:gd name="adj2" fmla="val 50000"/>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7860144" y="1015120"/>
        <a:ext cx="299835" cy="300644"/>
      </dsp:txXfrm>
    </dsp:sp>
    <dsp:sp modelId="{9BCFDED1-D761-4973-8400-9B5EA33EC98C}">
      <dsp:nvSpPr>
        <dsp:cNvPr id="0" name=""/>
        <dsp:cNvSpPr/>
      </dsp:nvSpPr>
      <dsp:spPr>
        <a:xfrm>
          <a:off x="8490525" y="559306"/>
          <a:ext cx="2020453" cy="1212272"/>
        </a:xfrm>
        <a:prstGeom prst="roundRect">
          <a:avLst>
            <a:gd name="adj" fmla="val 10000"/>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التفكير الناقد </a:t>
          </a:r>
          <a:endParaRPr lang="en-US" sz="2500" kern="1200" dirty="0"/>
        </a:p>
      </dsp:txBody>
      <dsp:txXfrm>
        <a:off x="8526031" y="594812"/>
        <a:ext cx="1949441" cy="1141260"/>
      </dsp:txXfrm>
    </dsp:sp>
    <dsp:sp modelId="{077320B6-9797-4F26-B895-85E30B2DF365}">
      <dsp:nvSpPr>
        <dsp:cNvPr id="0" name=""/>
        <dsp:cNvSpPr/>
      </dsp:nvSpPr>
      <dsp:spPr>
        <a:xfrm rot="5400000">
          <a:off x="9286584" y="1913010"/>
          <a:ext cx="428336" cy="501072"/>
        </a:xfrm>
        <a:prstGeom prst="rightArrow">
          <a:avLst>
            <a:gd name="adj1" fmla="val 60000"/>
            <a:gd name="adj2" fmla="val 50000"/>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5400000">
        <a:off x="9350431" y="1949378"/>
        <a:ext cx="300644" cy="299835"/>
      </dsp:txXfrm>
    </dsp:sp>
    <dsp:sp modelId="{CA20C8FC-7AE4-4B70-81D2-F7402BB06FD2}">
      <dsp:nvSpPr>
        <dsp:cNvPr id="0" name=""/>
        <dsp:cNvSpPr/>
      </dsp:nvSpPr>
      <dsp:spPr>
        <a:xfrm>
          <a:off x="8490525" y="2579759"/>
          <a:ext cx="2020453" cy="1212272"/>
        </a:xfrm>
        <a:prstGeom prst="roundRect">
          <a:avLst>
            <a:gd name="adj" fmla="val 10000"/>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التعلم بالنمذجة  اجراء التجارب</a:t>
          </a:r>
          <a:endParaRPr lang="en-US" sz="2500" kern="1200" dirty="0"/>
        </a:p>
      </dsp:txBody>
      <dsp:txXfrm>
        <a:off x="8526031" y="2615265"/>
        <a:ext cx="1949441" cy="1141260"/>
      </dsp:txXfrm>
    </dsp:sp>
    <dsp:sp modelId="{8F78F6E1-732F-4D1B-B1EA-D8B912945CFE}">
      <dsp:nvSpPr>
        <dsp:cNvPr id="0" name=""/>
        <dsp:cNvSpPr/>
      </dsp:nvSpPr>
      <dsp:spPr>
        <a:xfrm rot="10800000">
          <a:off x="7884389" y="2935359"/>
          <a:ext cx="428336" cy="501072"/>
        </a:xfrm>
        <a:prstGeom prst="rightArrow">
          <a:avLst>
            <a:gd name="adj1" fmla="val 60000"/>
            <a:gd name="adj2" fmla="val 50000"/>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8012890" y="3035573"/>
        <a:ext cx="299835" cy="300644"/>
      </dsp:txXfrm>
    </dsp:sp>
    <dsp:sp modelId="{994D180F-DA21-4B82-9530-EED7FA93B9D8}">
      <dsp:nvSpPr>
        <dsp:cNvPr id="0" name=""/>
        <dsp:cNvSpPr/>
      </dsp:nvSpPr>
      <dsp:spPr>
        <a:xfrm>
          <a:off x="5661890" y="2579759"/>
          <a:ext cx="2020453" cy="1212272"/>
        </a:xfrm>
        <a:prstGeom prst="roundRect">
          <a:avLst>
            <a:gd name="adj" fmla="val 10000"/>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التعلم الذاتي </a:t>
          </a:r>
          <a:endParaRPr lang="en-US" sz="2500" kern="1200" dirty="0"/>
        </a:p>
      </dsp:txBody>
      <dsp:txXfrm>
        <a:off x="5697396" y="2615265"/>
        <a:ext cx="1949441" cy="1141260"/>
      </dsp:txXfrm>
    </dsp:sp>
    <dsp:sp modelId="{40406E58-69E8-4B42-B17D-14302863FFF2}">
      <dsp:nvSpPr>
        <dsp:cNvPr id="0" name=""/>
        <dsp:cNvSpPr/>
      </dsp:nvSpPr>
      <dsp:spPr>
        <a:xfrm rot="10800000">
          <a:off x="5055754" y="2935359"/>
          <a:ext cx="428336" cy="501072"/>
        </a:xfrm>
        <a:prstGeom prst="rightArrow">
          <a:avLst>
            <a:gd name="adj1" fmla="val 60000"/>
            <a:gd name="adj2" fmla="val 50000"/>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5184255" y="3035573"/>
        <a:ext cx="299835" cy="300644"/>
      </dsp:txXfrm>
    </dsp:sp>
    <dsp:sp modelId="{022A797C-4C4A-4FC5-966B-C078564CAF2C}">
      <dsp:nvSpPr>
        <dsp:cNvPr id="0" name=""/>
        <dsp:cNvSpPr/>
      </dsp:nvSpPr>
      <dsp:spPr>
        <a:xfrm>
          <a:off x="2833255" y="2579759"/>
          <a:ext cx="2020453" cy="1212272"/>
        </a:xfrm>
        <a:prstGeom prst="roundRect">
          <a:avLst>
            <a:gd name="adj" fmla="val 10000"/>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الملاحظة والمقارنة </a:t>
          </a:r>
          <a:endParaRPr lang="en-US" sz="2500" kern="1200" dirty="0"/>
        </a:p>
      </dsp:txBody>
      <dsp:txXfrm>
        <a:off x="2868761" y="2615265"/>
        <a:ext cx="1949441" cy="1141260"/>
      </dsp:txXfrm>
    </dsp:sp>
    <dsp:sp modelId="{C2D69D76-E1FD-46E1-B833-A3A4023E3E5B}">
      <dsp:nvSpPr>
        <dsp:cNvPr id="0" name=""/>
        <dsp:cNvSpPr/>
      </dsp:nvSpPr>
      <dsp:spPr>
        <a:xfrm rot="10800000">
          <a:off x="2227119" y="2935359"/>
          <a:ext cx="428336" cy="501072"/>
        </a:xfrm>
        <a:prstGeom prst="rightArrow">
          <a:avLst>
            <a:gd name="adj1" fmla="val 60000"/>
            <a:gd name="adj2" fmla="val 5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rot="10800000">
        <a:off x="2355620" y="3035573"/>
        <a:ext cx="299835" cy="300644"/>
      </dsp:txXfrm>
    </dsp:sp>
    <dsp:sp modelId="{4CC51AC4-4335-4683-8C8B-D4BB6F678DB1}">
      <dsp:nvSpPr>
        <dsp:cNvPr id="0" name=""/>
        <dsp:cNvSpPr/>
      </dsp:nvSpPr>
      <dsp:spPr>
        <a:xfrm>
          <a:off x="4621" y="2579759"/>
          <a:ext cx="2020453" cy="1212272"/>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ar-SA" sz="2500" kern="1200" dirty="0"/>
            <a:t>المناقشة والحوار التدريس التبادلي </a:t>
          </a:r>
          <a:endParaRPr lang="en-US" sz="2500" kern="1200" dirty="0"/>
        </a:p>
      </dsp:txBody>
      <dsp:txXfrm>
        <a:off x="40127" y="2615265"/>
        <a:ext cx="1949441" cy="1141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10C3F-298F-4284-9D75-B376703C57FC}">
      <dsp:nvSpPr>
        <dsp:cNvPr id="0" name=""/>
        <dsp:cNvSpPr/>
      </dsp:nvSpPr>
      <dsp:spPr>
        <a:xfrm>
          <a:off x="0" y="1114423"/>
          <a:ext cx="7233072" cy="932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77DD09F-CA3E-4E66-8FD3-6BA2E4215D15}">
      <dsp:nvSpPr>
        <dsp:cNvPr id="0" name=""/>
        <dsp:cNvSpPr/>
      </dsp:nvSpPr>
      <dsp:spPr>
        <a:xfrm>
          <a:off x="1808268" y="64387"/>
          <a:ext cx="5063150" cy="159615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375" tIns="0" rIns="191375" bIns="0" numCol="1" spcCol="1270" anchor="ctr" anchorCtr="0">
          <a:noAutofit/>
        </a:bodyPr>
        <a:lstStyle/>
        <a:p>
          <a:pPr marL="0" lvl="0" indent="0" algn="r" defTabSz="1244600">
            <a:lnSpc>
              <a:spcPct val="90000"/>
            </a:lnSpc>
            <a:spcBef>
              <a:spcPct val="0"/>
            </a:spcBef>
            <a:spcAft>
              <a:spcPct val="35000"/>
            </a:spcAft>
            <a:buNone/>
          </a:pPr>
          <a:r>
            <a:rPr lang="ar-SA" sz="2800" kern="1200" dirty="0">
              <a:solidFill>
                <a:srgbClr val="FF0000"/>
              </a:solidFill>
            </a:rPr>
            <a:t>تصف</a:t>
          </a:r>
          <a:r>
            <a:rPr lang="ar-SA" sz="2800" kern="1200" dirty="0">
              <a:solidFill>
                <a:schemeClr val="tx1"/>
              </a:solidFill>
            </a:rPr>
            <a:t> كيف يثبت الحيود علميا ان الضوء عبارة عن موجات </a:t>
          </a:r>
          <a:endParaRPr lang="en-GB" sz="2800" kern="1200" dirty="0">
            <a:solidFill>
              <a:schemeClr val="tx1"/>
            </a:solidFill>
          </a:endParaRPr>
        </a:p>
      </dsp:txBody>
      <dsp:txXfrm>
        <a:off x="1886186" y="142305"/>
        <a:ext cx="4907314" cy="1440319"/>
      </dsp:txXfrm>
    </dsp:sp>
    <dsp:sp modelId="{AF03C523-A707-4ACD-BF37-EDB3365F4C1F}">
      <dsp:nvSpPr>
        <dsp:cNvPr id="0" name=""/>
        <dsp:cNvSpPr/>
      </dsp:nvSpPr>
      <dsp:spPr>
        <a:xfrm>
          <a:off x="0" y="3263007"/>
          <a:ext cx="7233072" cy="932400"/>
        </a:xfrm>
        <a:prstGeom prst="rect">
          <a:avLst/>
        </a:prstGeom>
        <a:solidFill>
          <a:schemeClr val="lt1">
            <a:alpha val="90000"/>
            <a:hueOff val="0"/>
            <a:satOff val="0"/>
            <a:lumOff val="0"/>
            <a:alphaOff val="0"/>
          </a:schemeClr>
        </a:solidFill>
        <a:ln w="12700" cap="flat" cmpd="sng" algn="ctr">
          <a:solidFill>
            <a:schemeClr val="accent4">
              <a:hueOff val="-5945452"/>
              <a:satOff val="-50000"/>
              <a:lumOff val="-26078"/>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DA813B-1A35-4FC2-80DA-6715FE98E3B9}">
      <dsp:nvSpPr>
        <dsp:cNvPr id="0" name=""/>
        <dsp:cNvSpPr/>
      </dsp:nvSpPr>
      <dsp:spPr>
        <a:xfrm>
          <a:off x="1808268" y="2246623"/>
          <a:ext cx="5063150" cy="1562503"/>
        </a:xfrm>
        <a:prstGeom prst="roundRect">
          <a:avLst/>
        </a:prstGeom>
        <a:solidFill>
          <a:schemeClr val="accent4">
            <a:hueOff val="-5945452"/>
            <a:satOff val="-50000"/>
            <a:lumOff val="-26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375" tIns="0" rIns="191375" bIns="0" numCol="1" spcCol="1270" anchor="ctr" anchorCtr="0">
          <a:noAutofit/>
        </a:bodyPr>
        <a:lstStyle/>
        <a:p>
          <a:pPr marL="0" lvl="0" indent="0" algn="r" defTabSz="1244600">
            <a:lnSpc>
              <a:spcPct val="90000"/>
            </a:lnSpc>
            <a:spcBef>
              <a:spcPct val="0"/>
            </a:spcBef>
            <a:spcAft>
              <a:spcPct val="35000"/>
            </a:spcAft>
            <a:buNone/>
          </a:pPr>
          <a:r>
            <a:rPr lang="ar-SA" sz="2800" kern="1200" dirty="0">
              <a:solidFill>
                <a:srgbClr val="FF0000"/>
              </a:solidFill>
            </a:rPr>
            <a:t>تتوقع </a:t>
          </a:r>
          <a:r>
            <a:rPr lang="ar-SA" sz="2800" kern="1200" dirty="0"/>
            <a:t>تأثير ألوان الضوء المتراكبة والاصباغ الممزوجة </a:t>
          </a:r>
          <a:endParaRPr lang="en-GB" sz="2800" kern="1200" dirty="0"/>
        </a:p>
      </dsp:txBody>
      <dsp:txXfrm>
        <a:off x="1884543" y="2322898"/>
        <a:ext cx="4910600" cy="1409953"/>
      </dsp:txXfrm>
    </dsp:sp>
    <dsp:sp modelId="{F0B4F541-14E1-4D7F-9907-628588A9717A}">
      <dsp:nvSpPr>
        <dsp:cNvPr id="0" name=""/>
        <dsp:cNvSpPr/>
      </dsp:nvSpPr>
      <dsp:spPr>
        <a:xfrm>
          <a:off x="0" y="4941327"/>
          <a:ext cx="7233072" cy="932400"/>
        </a:xfrm>
        <a:prstGeom prst="rect">
          <a:avLst/>
        </a:prstGeom>
        <a:solidFill>
          <a:schemeClr val="lt1">
            <a:alpha val="90000"/>
            <a:hueOff val="0"/>
            <a:satOff val="0"/>
            <a:lumOff val="0"/>
            <a:alphaOff val="0"/>
          </a:schemeClr>
        </a:solidFill>
        <a:ln w="12700" cap="flat" cmpd="sng" algn="ctr">
          <a:solidFill>
            <a:schemeClr val="accent4">
              <a:hueOff val="-11890905"/>
              <a:satOff val="-100000"/>
              <a:lumOff val="-521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364746-8B8A-4563-B630-24120212F3D2}">
      <dsp:nvSpPr>
        <dsp:cNvPr id="0" name=""/>
        <dsp:cNvSpPr/>
      </dsp:nvSpPr>
      <dsp:spPr>
        <a:xfrm>
          <a:off x="1808268" y="4395207"/>
          <a:ext cx="5063150" cy="1092240"/>
        </a:xfrm>
        <a:prstGeom prst="roundRect">
          <a:avLst/>
        </a:prstGeom>
        <a:solidFill>
          <a:schemeClr val="accent4">
            <a:hueOff val="-11890905"/>
            <a:satOff val="-100000"/>
            <a:lumOff val="-5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1375" tIns="0" rIns="191375" bIns="0" numCol="1" spcCol="1270" anchor="ctr" anchorCtr="0">
          <a:noAutofit/>
        </a:bodyPr>
        <a:lstStyle/>
        <a:p>
          <a:pPr marL="0" lvl="0" indent="0" algn="r" defTabSz="1244600">
            <a:lnSpc>
              <a:spcPct val="90000"/>
            </a:lnSpc>
            <a:spcBef>
              <a:spcPct val="0"/>
            </a:spcBef>
            <a:spcAft>
              <a:spcPct val="35000"/>
            </a:spcAft>
            <a:buNone/>
          </a:pPr>
          <a:r>
            <a:rPr lang="ar-SA" sz="2800" kern="1200" dirty="0">
              <a:solidFill>
                <a:srgbClr val="FF0000"/>
              </a:solidFill>
            </a:rPr>
            <a:t>توضح </a:t>
          </a:r>
          <a:r>
            <a:rPr lang="ar-SA" sz="2800" kern="1200" dirty="0"/>
            <a:t>ظاهرتي الاستقطاب وتأثير دوبلر </a:t>
          </a:r>
          <a:endParaRPr lang="en-GB" sz="2800" kern="1200" dirty="0"/>
        </a:p>
      </dsp:txBody>
      <dsp:txXfrm>
        <a:off x="1861587" y="4448526"/>
        <a:ext cx="4956512" cy="9856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BA82E-353A-4249-B85C-EDC13BDD93AD}">
      <dsp:nvSpPr>
        <dsp:cNvPr id="0" name=""/>
        <dsp:cNvSpPr/>
      </dsp:nvSpPr>
      <dsp:spPr>
        <a:xfrm>
          <a:off x="3883421" y="2065121"/>
          <a:ext cx="1986359" cy="945326"/>
        </a:xfrm>
        <a:custGeom>
          <a:avLst/>
          <a:gdLst/>
          <a:ahLst/>
          <a:cxnLst/>
          <a:rect l="0" t="0" r="0" b="0"/>
          <a:pathLst>
            <a:path>
              <a:moveTo>
                <a:pt x="0" y="0"/>
              </a:moveTo>
              <a:lnTo>
                <a:pt x="0" y="644212"/>
              </a:lnTo>
              <a:lnTo>
                <a:pt x="1986359" y="644212"/>
              </a:lnTo>
              <a:lnTo>
                <a:pt x="1986359" y="94532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757C7C-A556-4DE2-8BBF-D6254D128D2A}">
      <dsp:nvSpPr>
        <dsp:cNvPr id="0" name=""/>
        <dsp:cNvSpPr/>
      </dsp:nvSpPr>
      <dsp:spPr>
        <a:xfrm>
          <a:off x="1897062" y="2065121"/>
          <a:ext cx="1986359" cy="945326"/>
        </a:xfrm>
        <a:custGeom>
          <a:avLst/>
          <a:gdLst/>
          <a:ahLst/>
          <a:cxnLst/>
          <a:rect l="0" t="0" r="0" b="0"/>
          <a:pathLst>
            <a:path>
              <a:moveTo>
                <a:pt x="1986359" y="0"/>
              </a:moveTo>
              <a:lnTo>
                <a:pt x="1986359" y="644212"/>
              </a:lnTo>
              <a:lnTo>
                <a:pt x="0" y="644212"/>
              </a:lnTo>
              <a:lnTo>
                <a:pt x="0" y="945326"/>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709910-3FF4-4DDD-9CDD-6A1C3C9F450C}">
      <dsp:nvSpPr>
        <dsp:cNvPr id="0" name=""/>
        <dsp:cNvSpPr/>
      </dsp:nvSpPr>
      <dsp:spPr>
        <a:xfrm>
          <a:off x="2258218" y="1113"/>
          <a:ext cx="3250406" cy="206400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AE5614-C9E3-4D76-9E0B-4A09C3956082}">
      <dsp:nvSpPr>
        <dsp:cNvPr id="0" name=""/>
        <dsp:cNvSpPr/>
      </dsp:nvSpPr>
      <dsp:spPr>
        <a:xfrm>
          <a:off x="2619375" y="344211"/>
          <a:ext cx="3250406" cy="206400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ar-SA" sz="5500" kern="1200" dirty="0"/>
            <a:t>أنواع الاستقطاب </a:t>
          </a:r>
          <a:endParaRPr lang="en-GB" sz="5500" kern="1200" dirty="0"/>
        </a:p>
      </dsp:txBody>
      <dsp:txXfrm>
        <a:off x="2679828" y="404664"/>
        <a:ext cx="3129500" cy="1943101"/>
      </dsp:txXfrm>
    </dsp:sp>
    <dsp:sp modelId="{5B26B4BE-448F-4E26-9072-836F3668931A}">
      <dsp:nvSpPr>
        <dsp:cNvPr id="0" name=""/>
        <dsp:cNvSpPr/>
      </dsp:nvSpPr>
      <dsp:spPr>
        <a:xfrm>
          <a:off x="271859" y="3010447"/>
          <a:ext cx="3250406" cy="20640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16CDDE-E5E7-41E5-B79B-C18F7FFBBD56}">
      <dsp:nvSpPr>
        <dsp:cNvPr id="0" name=""/>
        <dsp:cNvSpPr/>
      </dsp:nvSpPr>
      <dsp:spPr>
        <a:xfrm>
          <a:off x="633015" y="3353545"/>
          <a:ext cx="3250406" cy="20640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ar-SA" sz="5500" kern="1200" dirty="0"/>
            <a:t>بالانعكاس </a:t>
          </a:r>
          <a:endParaRPr lang="en-GB" sz="5500" kern="1200" dirty="0"/>
        </a:p>
      </dsp:txBody>
      <dsp:txXfrm>
        <a:off x="693468" y="3413998"/>
        <a:ext cx="3129500" cy="1943101"/>
      </dsp:txXfrm>
    </dsp:sp>
    <dsp:sp modelId="{8B56CDFC-B250-4B15-BA35-0D1105BAB7EA}">
      <dsp:nvSpPr>
        <dsp:cNvPr id="0" name=""/>
        <dsp:cNvSpPr/>
      </dsp:nvSpPr>
      <dsp:spPr>
        <a:xfrm>
          <a:off x="4244578" y="3010447"/>
          <a:ext cx="3250406" cy="206400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2DEF6-6635-4B0F-B06B-70BE360196C4}">
      <dsp:nvSpPr>
        <dsp:cNvPr id="0" name=""/>
        <dsp:cNvSpPr/>
      </dsp:nvSpPr>
      <dsp:spPr>
        <a:xfrm>
          <a:off x="4605734" y="3353545"/>
          <a:ext cx="3250406" cy="2064007"/>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ar-SA" sz="5500" kern="1200" dirty="0"/>
            <a:t>بالترشيح  </a:t>
          </a:r>
          <a:endParaRPr lang="en-GB" sz="5500" kern="1200" dirty="0"/>
        </a:p>
      </dsp:txBody>
      <dsp:txXfrm>
        <a:off x="4666187" y="3413998"/>
        <a:ext cx="3129500" cy="19431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00D423F-FC1B-4EB4-B5F8-EE88FC92A74B}" type="datetimeFigureOut">
              <a:rPr lang="ar-SA" smtClean="0"/>
              <a:pPr/>
              <a:t>06/01/1444</a:t>
            </a:fld>
            <a:endParaRPr lang="ar-SA"/>
          </a:p>
        </p:txBody>
      </p:sp>
      <p:sp>
        <p:nvSpPr>
          <p:cNvPr id="4" name="عنصر نائب لصورة الشريحة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594A4E48-5FAF-4BE2-9B97-17890D56B940}" type="slidenum">
              <a:rPr lang="ar-SA" smtClean="0"/>
              <a:pPr/>
              <a:t>‹#›</a:t>
            </a:fld>
            <a:endParaRPr lang="ar-SA"/>
          </a:p>
        </p:txBody>
      </p:sp>
    </p:spTree>
    <p:extLst>
      <p:ext uri="{BB962C8B-B14F-4D97-AF65-F5344CB8AC3E}">
        <p14:creationId xmlns:p14="http://schemas.microsoft.com/office/powerpoint/2010/main" val="249037577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عنصر نائب لصورة الشريحة 1">
            <a:extLst>
              <a:ext uri="{FF2B5EF4-FFF2-40B4-BE49-F238E27FC236}">
                <a16:creationId xmlns:a16="http://schemas.microsoft.com/office/drawing/2014/main" id="{9E961B36-A28A-4B42-B8ED-FE5392EB7C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عنصر نائب للملاحظات 2">
            <a:extLst>
              <a:ext uri="{FF2B5EF4-FFF2-40B4-BE49-F238E27FC236}">
                <a16:creationId xmlns:a16="http://schemas.microsoft.com/office/drawing/2014/main" id="{830131D4-019C-46F4-9F5C-E6F2B2B750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dirty="0"/>
          </a:p>
        </p:txBody>
      </p:sp>
      <p:sp>
        <p:nvSpPr>
          <p:cNvPr id="62468" name="عنصر نائب لرقم الشريحة 3">
            <a:extLst>
              <a:ext uri="{FF2B5EF4-FFF2-40B4-BE49-F238E27FC236}">
                <a16:creationId xmlns:a16="http://schemas.microsoft.com/office/drawing/2014/main" id="{16060A6D-F197-45F0-B149-6D741A53A1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1D786FC3-19F1-42DC-8DAA-9A6437B13753}" type="slidenum">
              <a:rPr lang="ar-SA" altLang="ar-SA">
                <a:latin typeface="Arial" panose="020B0604020202020204" pitchFamily="34" charset="0"/>
              </a:rPr>
              <a:pPr algn="l">
                <a:spcBef>
                  <a:spcPct val="0"/>
                </a:spcBef>
              </a:pPr>
              <a:t>44</a:t>
            </a:fld>
            <a:endParaRPr lang="ar-SA" altLang="ar-SA">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F547044-3DB3-4516-A7B9-551845E097CC}"/>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endParaRPr lang="en-GB"/>
          </a:p>
        </p:txBody>
      </p:sp>
      <p:sp>
        <p:nvSpPr>
          <p:cNvPr id="3" name="عنوان فرعي 2">
            <a:extLst>
              <a:ext uri="{FF2B5EF4-FFF2-40B4-BE49-F238E27FC236}">
                <a16:creationId xmlns:a16="http://schemas.microsoft.com/office/drawing/2014/main" id="{21A47840-B876-4B15-9B5C-6CBE6241FB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endParaRPr lang="en-GB"/>
          </a:p>
        </p:txBody>
      </p:sp>
      <p:sp>
        <p:nvSpPr>
          <p:cNvPr id="4" name="عنصر نائب للتاريخ 3">
            <a:extLst>
              <a:ext uri="{FF2B5EF4-FFF2-40B4-BE49-F238E27FC236}">
                <a16:creationId xmlns:a16="http://schemas.microsoft.com/office/drawing/2014/main" id="{A9FCB8F9-FBD2-44AD-899C-F0392FCAA82F}"/>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AC04AC0C-2035-40B7-8B3D-64F5166710B3}"/>
              </a:ext>
            </a:extLst>
          </p:cNvPr>
          <p:cNvSpPr>
            <a:spLocks noGrp="1"/>
          </p:cNvSpPr>
          <p:nvPr>
            <p:ph type="ftr" sz="quarter" idx="11"/>
          </p:nvPr>
        </p:nvSpPr>
        <p:spPr/>
        <p:txBody>
          <a:bodyPr/>
          <a:lstStyle/>
          <a:p>
            <a:endParaRPr lang="en-GB"/>
          </a:p>
        </p:txBody>
      </p:sp>
      <p:sp>
        <p:nvSpPr>
          <p:cNvPr id="6" name="عنصر نائب لرقم الشريحة 5">
            <a:extLst>
              <a:ext uri="{FF2B5EF4-FFF2-40B4-BE49-F238E27FC236}">
                <a16:creationId xmlns:a16="http://schemas.microsoft.com/office/drawing/2014/main" id="{C6DD53D5-4F4F-4B92-B5C7-41FFDACE62F7}"/>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259925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72AD959-2994-491F-9D90-6760D2AE5C33}"/>
              </a:ext>
            </a:extLst>
          </p:cNvPr>
          <p:cNvSpPr>
            <a:spLocks noGrp="1"/>
          </p:cNvSpPr>
          <p:nvPr>
            <p:ph type="title"/>
          </p:nvPr>
        </p:nvSpPr>
        <p:spPr/>
        <p:txBody>
          <a:bodyPr/>
          <a:lstStyle/>
          <a:p>
            <a:r>
              <a:rPr lang="ar-SA"/>
              <a:t>انقر لتحرير نمط عنوان الشكل الرئيسي</a:t>
            </a:r>
            <a:endParaRPr lang="en-GB"/>
          </a:p>
        </p:txBody>
      </p:sp>
      <p:sp>
        <p:nvSpPr>
          <p:cNvPr id="3" name="عنصر نائب للعنوان العمودي 2">
            <a:extLst>
              <a:ext uri="{FF2B5EF4-FFF2-40B4-BE49-F238E27FC236}">
                <a16:creationId xmlns:a16="http://schemas.microsoft.com/office/drawing/2014/main" id="{4E64EE12-9262-4A6F-B1B4-0FDAA6BB17FB}"/>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تاريخ 3">
            <a:extLst>
              <a:ext uri="{FF2B5EF4-FFF2-40B4-BE49-F238E27FC236}">
                <a16:creationId xmlns:a16="http://schemas.microsoft.com/office/drawing/2014/main" id="{4D6F6108-6813-4D86-807D-32404F3640C7}"/>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BF85120A-1F7C-47E5-927A-44CF2B0515DE}"/>
              </a:ext>
            </a:extLst>
          </p:cNvPr>
          <p:cNvSpPr>
            <a:spLocks noGrp="1"/>
          </p:cNvSpPr>
          <p:nvPr>
            <p:ph type="ftr" sz="quarter" idx="11"/>
          </p:nvPr>
        </p:nvSpPr>
        <p:spPr/>
        <p:txBody>
          <a:bodyPr/>
          <a:lstStyle/>
          <a:p>
            <a:endParaRPr lang="en-GB"/>
          </a:p>
        </p:txBody>
      </p:sp>
      <p:sp>
        <p:nvSpPr>
          <p:cNvPr id="6" name="عنصر نائب لرقم الشريحة 5">
            <a:extLst>
              <a:ext uri="{FF2B5EF4-FFF2-40B4-BE49-F238E27FC236}">
                <a16:creationId xmlns:a16="http://schemas.microsoft.com/office/drawing/2014/main" id="{3CF7586D-CD4C-410D-A7ED-DB81E7274DC1}"/>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338426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09CEE3AD-E85B-43E9-AA81-D10CF9CEA49D}"/>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endParaRPr lang="en-GB"/>
          </a:p>
        </p:txBody>
      </p:sp>
      <p:sp>
        <p:nvSpPr>
          <p:cNvPr id="3" name="عنصر نائب للعنوان العمودي 2">
            <a:extLst>
              <a:ext uri="{FF2B5EF4-FFF2-40B4-BE49-F238E27FC236}">
                <a16:creationId xmlns:a16="http://schemas.microsoft.com/office/drawing/2014/main" id="{B3357453-C573-4DD4-91FD-36E3B6E9BC99}"/>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تاريخ 3">
            <a:extLst>
              <a:ext uri="{FF2B5EF4-FFF2-40B4-BE49-F238E27FC236}">
                <a16:creationId xmlns:a16="http://schemas.microsoft.com/office/drawing/2014/main" id="{574FBA6C-978E-4F7F-BCA3-59B74A3D40BC}"/>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D7339FB3-3ABF-4394-89E1-C5F3D4A48B62}"/>
              </a:ext>
            </a:extLst>
          </p:cNvPr>
          <p:cNvSpPr>
            <a:spLocks noGrp="1"/>
          </p:cNvSpPr>
          <p:nvPr>
            <p:ph type="ftr" sz="quarter" idx="11"/>
          </p:nvPr>
        </p:nvSpPr>
        <p:spPr/>
        <p:txBody>
          <a:bodyPr/>
          <a:lstStyle/>
          <a:p>
            <a:endParaRPr lang="en-GB"/>
          </a:p>
        </p:txBody>
      </p:sp>
      <p:sp>
        <p:nvSpPr>
          <p:cNvPr id="6" name="عنصر نائب لرقم الشريحة 5">
            <a:extLst>
              <a:ext uri="{FF2B5EF4-FFF2-40B4-BE49-F238E27FC236}">
                <a16:creationId xmlns:a16="http://schemas.microsoft.com/office/drawing/2014/main" id="{092854DC-593A-452B-ADCB-397689A1A84E}"/>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4145970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4839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2718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203201" y="177801"/>
            <a:ext cx="11801231" cy="65077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userDrawn="1"/>
        </p:nvGrpSpPr>
        <p:grpSpPr>
          <a:xfrm>
            <a:off x="-9622" y="6070600"/>
            <a:ext cx="12211243" cy="787400"/>
            <a:chOff x="-7216" y="4552950"/>
            <a:chExt cx="9158432" cy="590550"/>
          </a:xfrm>
        </p:grpSpPr>
        <p:sp>
          <p:nvSpPr>
            <p:cNvPr id="8" name="任意多边形 7"/>
            <p:cNvSpPr/>
            <p:nvPr/>
          </p:nvSpPr>
          <p:spPr>
            <a:xfrm flipH="1">
              <a:off x="0" y="4552950"/>
              <a:ext cx="9151216" cy="590550"/>
            </a:xfrm>
            <a:custGeom>
              <a:avLst/>
              <a:gdLst>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3092063 w 9151216"/>
                <a:gd name="connsiteY16" fmla="*/ 231903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167236 w 9151216"/>
                <a:gd name="connsiteY18" fmla="*/ 643886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697072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167236 w 9151216"/>
                <a:gd name="connsiteY18" fmla="*/ 643886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6970727 w 9151216"/>
                <a:gd name="connsiteY22" fmla="*/ 791 h 1134999"/>
                <a:gd name="connsiteX0" fmla="*/ 6970727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302252 h 1135009"/>
                <a:gd name="connsiteX21" fmla="*/ 6186955 w 9151216"/>
                <a:gd name="connsiteY21" fmla="*/ 985540 h 1135009"/>
                <a:gd name="connsiteX22" fmla="*/ 6970727 w 9151216"/>
                <a:gd name="connsiteY22" fmla="*/ 801 h 1135009"/>
                <a:gd name="connsiteX0" fmla="*/ 7061162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302252 h 1135009"/>
                <a:gd name="connsiteX21" fmla="*/ 6186955 w 9151216"/>
                <a:gd name="connsiteY21" fmla="*/ 985540 h 1135009"/>
                <a:gd name="connsiteX22" fmla="*/ 7061162 w 9151216"/>
                <a:gd name="connsiteY22" fmla="*/ 801 h 1135009"/>
                <a:gd name="connsiteX0" fmla="*/ 7061162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442928 h 1135009"/>
                <a:gd name="connsiteX21" fmla="*/ 6186955 w 9151216"/>
                <a:gd name="connsiteY21" fmla="*/ 985540 h 1135009"/>
                <a:gd name="connsiteX22" fmla="*/ 7061162 w 9151216"/>
                <a:gd name="connsiteY22" fmla="*/ 801 h 11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51216" h="1135009">
                  <a:moveTo>
                    <a:pt x="7061162" y="801"/>
                  </a:moveTo>
                  <a:cubicBezTo>
                    <a:pt x="7319070" y="-27669"/>
                    <a:pt x="7530085" y="710885"/>
                    <a:pt x="7734402" y="814718"/>
                  </a:cubicBezTo>
                  <a:cubicBezTo>
                    <a:pt x="7938719" y="918551"/>
                    <a:pt x="8136337" y="612076"/>
                    <a:pt x="8287062" y="623799"/>
                  </a:cubicBezTo>
                  <a:cubicBezTo>
                    <a:pt x="8437787" y="635522"/>
                    <a:pt x="8503101" y="871658"/>
                    <a:pt x="8638753" y="885056"/>
                  </a:cubicBezTo>
                  <a:cubicBezTo>
                    <a:pt x="8774405" y="898454"/>
                    <a:pt x="8983746" y="680740"/>
                    <a:pt x="9100977" y="704186"/>
                  </a:cubicBezTo>
                  <a:cubicBezTo>
                    <a:pt x="9115631" y="707117"/>
                    <a:pt x="9131331" y="711225"/>
                    <a:pt x="9147470" y="716560"/>
                  </a:cubicBezTo>
                  <a:lnTo>
                    <a:pt x="9151216" y="718065"/>
                  </a:lnTo>
                  <a:lnTo>
                    <a:pt x="9151216" y="1135009"/>
                  </a:lnTo>
                  <a:lnTo>
                    <a:pt x="0" y="1135009"/>
                  </a:lnTo>
                  <a:lnTo>
                    <a:pt x="7219" y="1126217"/>
                  </a:lnTo>
                  <a:cubicBezTo>
                    <a:pt x="132823" y="962094"/>
                    <a:pt x="132823" y="278806"/>
                    <a:pt x="509637" y="201769"/>
                  </a:cubicBezTo>
                  <a:cubicBezTo>
                    <a:pt x="886451" y="124732"/>
                    <a:pt x="1008705" y="987215"/>
                    <a:pt x="1182876" y="1025733"/>
                  </a:cubicBezTo>
                  <a:cubicBezTo>
                    <a:pt x="1357047" y="1064251"/>
                    <a:pt x="1444133" y="436229"/>
                    <a:pt x="1554665" y="432880"/>
                  </a:cubicBezTo>
                  <a:cubicBezTo>
                    <a:pt x="1665197" y="429531"/>
                    <a:pt x="1740559" y="963768"/>
                    <a:pt x="1846067" y="1005636"/>
                  </a:cubicBezTo>
                  <a:cubicBezTo>
                    <a:pt x="1951575" y="1047504"/>
                    <a:pt x="2080529" y="685764"/>
                    <a:pt x="2187711" y="684089"/>
                  </a:cubicBezTo>
                  <a:cubicBezTo>
                    <a:pt x="2294893" y="682414"/>
                    <a:pt x="2355184" y="1072625"/>
                    <a:pt x="2489162" y="995588"/>
                  </a:cubicBezTo>
                  <a:cubicBezTo>
                    <a:pt x="2623140" y="918551"/>
                    <a:pt x="2827457" y="226889"/>
                    <a:pt x="2991580" y="221865"/>
                  </a:cubicBezTo>
                  <a:cubicBezTo>
                    <a:pt x="3155703" y="216841"/>
                    <a:pt x="3277957" y="895105"/>
                    <a:pt x="3473900" y="965443"/>
                  </a:cubicBezTo>
                  <a:cubicBezTo>
                    <a:pt x="3669843" y="1035781"/>
                    <a:pt x="3944498" y="647245"/>
                    <a:pt x="4167236" y="643896"/>
                  </a:cubicBezTo>
                  <a:cubicBezTo>
                    <a:pt x="4389974" y="640547"/>
                    <a:pt x="4614388" y="978841"/>
                    <a:pt x="4810331" y="945346"/>
                  </a:cubicBezTo>
                  <a:cubicBezTo>
                    <a:pt x="5006274" y="911851"/>
                    <a:pt x="5113457" y="436229"/>
                    <a:pt x="5342894" y="442928"/>
                  </a:cubicBezTo>
                  <a:cubicBezTo>
                    <a:pt x="5572331" y="449627"/>
                    <a:pt x="5900577" y="1059228"/>
                    <a:pt x="6186955" y="985540"/>
                  </a:cubicBezTo>
                  <a:cubicBezTo>
                    <a:pt x="6473333" y="911852"/>
                    <a:pt x="6803254" y="29271"/>
                    <a:pt x="7061162" y="8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任意多边形 8"/>
            <p:cNvSpPr/>
            <p:nvPr/>
          </p:nvSpPr>
          <p:spPr>
            <a:xfrm>
              <a:off x="-7216" y="4552950"/>
              <a:ext cx="9151216" cy="590550"/>
            </a:xfrm>
            <a:custGeom>
              <a:avLst/>
              <a:gdLst>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3092063 w 9151216"/>
                <a:gd name="connsiteY16" fmla="*/ 231903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167236 w 9151216"/>
                <a:gd name="connsiteY18" fmla="*/ 643886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 fmla="*/ 697072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509637 w 9151216"/>
                <a:gd name="connsiteY10" fmla="*/ 201759 h 1134999"/>
                <a:gd name="connsiteX11" fmla="*/ 1182876 w 9151216"/>
                <a:gd name="connsiteY11" fmla="*/ 1025723 h 1134999"/>
                <a:gd name="connsiteX12" fmla="*/ 1554665 w 9151216"/>
                <a:gd name="connsiteY12" fmla="*/ 432870 h 1134999"/>
                <a:gd name="connsiteX13" fmla="*/ 1846067 w 9151216"/>
                <a:gd name="connsiteY13" fmla="*/ 1005626 h 1134999"/>
                <a:gd name="connsiteX14" fmla="*/ 2187711 w 9151216"/>
                <a:gd name="connsiteY14" fmla="*/ 684079 h 1134999"/>
                <a:gd name="connsiteX15" fmla="*/ 2489162 w 9151216"/>
                <a:gd name="connsiteY15" fmla="*/ 995578 h 1134999"/>
                <a:gd name="connsiteX16" fmla="*/ 2991580 w 9151216"/>
                <a:gd name="connsiteY16" fmla="*/ 221855 h 1134999"/>
                <a:gd name="connsiteX17" fmla="*/ 3473900 w 9151216"/>
                <a:gd name="connsiteY17" fmla="*/ 965433 h 1134999"/>
                <a:gd name="connsiteX18" fmla="*/ 4167236 w 9151216"/>
                <a:gd name="connsiteY18" fmla="*/ 643886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6970727 w 9151216"/>
                <a:gd name="connsiteY22" fmla="*/ 791 h 1134999"/>
                <a:gd name="connsiteX0" fmla="*/ 6970727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302252 h 1135009"/>
                <a:gd name="connsiteX21" fmla="*/ 6186955 w 9151216"/>
                <a:gd name="connsiteY21" fmla="*/ 985540 h 1135009"/>
                <a:gd name="connsiteX22" fmla="*/ 6970727 w 9151216"/>
                <a:gd name="connsiteY22" fmla="*/ 801 h 1135009"/>
                <a:gd name="connsiteX0" fmla="*/ 7061162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302252 h 1135009"/>
                <a:gd name="connsiteX21" fmla="*/ 6186955 w 9151216"/>
                <a:gd name="connsiteY21" fmla="*/ 985540 h 1135009"/>
                <a:gd name="connsiteX22" fmla="*/ 7061162 w 9151216"/>
                <a:gd name="connsiteY22" fmla="*/ 801 h 1135009"/>
                <a:gd name="connsiteX0" fmla="*/ 7061162 w 9151216"/>
                <a:gd name="connsiteY0" fmla="*/ 801 h 1135009"/>
                <a:gd name="connsiteX1" fmla="*/ 7734402 w 9151216"/>
                <a:gd name="connsiteY1" fmla="*/ 814718 h 1135009"/>
                <a:gd name="connsiteX2" fmla="*/ 8287062 w 9151216"/>
                <a:gd name="connsiteY2" fmla="*/ 623799 h 1135009"/>
                <a:gd name="connsiteX3" fmla="*/ 8638753 w 9151216"/>
                <a:gd name="connsiteY3" fmla="*/ 885056 h 1135009"/>
                <a:gd name="connsiteX4" fmla="*/ 9100977 w 9151216"/>
                <a:gd name="connsiteY4" fmla="*/ 704186 h 1135009"/>
                <a:gd name="connsiteX5" fmla="*/ 9147470 w 9151216"/>
                <a:gd name="connsiteY5" fmla="*/ 716560 h 1135009"/>
                <a:gd name="connsiteX6" fmla="*/ 9151216 w 9151216"/>
                <a:gd name="connsiteY6" fmla="*/ 718065 h 1135009"/>
                <a:gd name="connsiteX7" fmla="*/ 9151216 w 9151216"/>
                <a:gd name="connsiteY7" fmla="*/ 1135009 h 1135009"/>
                <a:gd name="connsiteX8" fmla="*/ 0 w 9151216"/>
                <a:gd name="connsiteY8" fmla="*/ 1135009 h 1135009"/>
                <a:gd name="connsiteX9" fmla="*/ 7219 w 9151216"/>
                <a:gd name="connsiteY9" fmla="*/ 1126217 h 1135009"/>
                <a:gd name="connsiteX10" fmla="*/ 509637 w 9151216"/>
                <a:gd name="connsiteY10" fmla="*/ 201769 h 1135009"/>
                <a:gd name="connsiteX11" fmla="*/ 1182876 w 9151216"/>
                <a:gd name="connsiteY11" fmla="*/ 1025733 h 1135009"/>
                <a:gd name="connsiteX12" fmla="*/ 1554665 w 9151216"/>
                <a:gd name="connsiteY12" fmla="*/ 432880 h 1135009"/>
                <a:gd name="connsiteX13" fmla="*/ 1846067 w 9151216"/>
                <a:gd name="connsiteY13" fmla="*/ 1005636 h 1135009"/>
                <a:gd name="connsiteX14" fmla="*/ 2187711 w 9151216"/>
                <a:gd name="connsiteY14" fmla="*/ 684089 h 1135009"/>
                <a:gd name="connsiteX15" fmla="*/ 2489162 w 9151216"/>
                <a:gd name="connsiteY15" fmla="*/ 995588 h 1135009"/>
                <a:gd name="connsiteX16" fmla="*/ 2991580 w 9151216"/>
                <a:gd name="connsiteY16" fmla="*/ 221865 h 1135009"/>
                <a:gd name="connsiteX17" fmla="*/ 3473900 w 9151216"/>
                <a:gd name="connsiteY17" fmla="*/ 965443 h 1135009"/>
                <a:gd name="connsiteX18" fmla="*/ 4167236 w 9151216"/>
                <a:gd name="connsiteY18" fmla="*/ 643896 h 1135009"/>
                <a:gd name="connsiteX19" fmla="*/ 4810331 w 9151216"/>
                <a:gd name="connsiteY19" fmla="*/ 945346 h 1135009"/>
                <a:gd name="connsiteX20" fmla="*/ 5342894 w 9151216"/>
                <a:gd name="connsiteY20" fmla="*/ 442928 h 1135009"/>
                <a:gd name="connsiteX21" fmla="*/ 6186955 w 9151216"/>
                <a:gd name="connsiteY21" fmla="*/ 985540 h 1135009"/>
                <a:gd name="connsiteX22" fmla="*/ 7061162 w 9151216"/>
                <a:gd name="connsiteY22" fmla="*/ 801 h 113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51216" h="1135009">
                  <a:moveTo>
                    <a:pt x="7061162" y="801"/>
                  </a:moveTo>
                  <a:cubicBezTo>
                    <a:pt x="7319070" y="-27669"/>
                    <a:pt x="7530085" y="710885"/>
                    <a:pt x="7734402" y="814718"/>
                  </a:cubicBezTo>
                  <a:cubicBezTo>
                    <a:pt x="7938719" y="918551"/>
                    <a:pt x="8136337" y="612076"/>
                    <a:pt x="8287062" y="623799"/>
                  </a:cubicBezTo>
                  <a:cubicBezTo>
                    <a:pt x="8437787" y="635522"/>
                    <a:pt x="8503101" y="871658"/>
                    <a:pt x="8638753" y="885056"/>
                  </a:cubicBezTo>
                  <a:cubicBezTo>
                    <a:pt x="8774405" y="898454"/>
                    <a:pt x="8983746" y="680740"/>
                    <a:pt x="9100977" y="704186"/>
                  </a:cubicBezTo>
                  <a:cubicBezTo>
                    <a:pt x="9115631" y="707117"/>
                    <a:pt x="9131331" y="711225"/>
                    <a:pt x="9147470" y="716560"/>
                  </a:cubicBezTo>
                  <a:lnTo>
                    <a:pt x="9151216" y="718065"/>
                  </a:lnTo>
                  <a:lnTo>
                    <a:pt x="9151216" y="1135009"/>
                  </a:lnTo>
                  <a:lnTo>
                    <a:pt x="0" y="1135009"/>
                  </a:lnTo>
                  <a:lnTo>
                    <a:pt x="7219" y="1126217"/>
                  </a:lnTo>
                  <a:cubicBezTo>
                    <a:pt x="132823" y="962094"/>
                    <a:pt x="132823" y="278806"/>
                    <a:pt x="509637" y="201769"/>
                  </a:cubicBezTo>
                  <a:cubicBezTo>
                    <a:pt x="886451" y="124732"/>
                    <a:pt x="1008705" y="987215"/>
                    <a:pt x="1182876" y="1025733"/>
                  </a:cubicBezTo>
                  <a:cubicBezTo>
                    <a:pt x="1357047" y="1064251"/>
                    <a:pt x="1444133" y="436229"/>
                    <a:pt x="1554665" y="432880"/>
                  </a:cubicBezTo>
                  <a:cubicBezTo>
                    <a:pt x="1665197" y="429531"/>
                    <a:pt x="1740559" y="963768"/>
                    <a:pt x="1846067" y="1005636"/>
                  </a:cubicBezTo>
                  <a:cubicBezTo>
                    <a:pt x="1951575" y="1047504"/>
                    <a:pt x="2080529" y="685764"/>
                    <a:pt x="2187711" y="684089"/>
                  </a:cubicBezTo>
                  <a:cubicBezTo>
                    <a:pt x="2294893" y="682414"/>
                    <a:pt x="2355184" y="1072625"/>
                    <a:pt x="2489162" y="995588"/>
                  </a:cubicBezTo>
                  <a:cubicBezTo>
                    <a:pt x="2623140" y="918551"/>
                    <a:pt x="2827457" y="226889"/>
                    <a:pt x="2991580" y="221865"/>
                  </a:cubicBezTo>
                  <a:cubicBezTo>
                    <a:pt x="3155703" y="216841"/>
                    <a:pt x="3277957" y="895105"/>
                    <a:pt x="3473900" y="965443"/>
                  </a:cubicBezTo>
                  <a:cubicBezTo>
                    <a:pt x="3669843" y="1035781"/>
                    <a:pt x="3944498" y="647245"/>
                    <a:pt x="4167236" y="643896"/>
                  </a:cubicBezTo>
                  <a:cubicBezTo>
                    <a:pt x="4389974" y="640547"/>
                    <a:pt x="4614388" y="978841"/>
                    <a:pt x="4810331" y="945346"/>
                  </a:cubicBezTo>
                  <a:cubicBezTo>
                    <a:pt x="5006274" y="911851"/>
                    <a:pt x="5113457" y="436229"/>
                    <a:pt x="5342894" y="442928"/>
                  </a:cubicBezTo>
                  <a:cubicBezTo>
                    <a:pt x="5572331" y="449627"/>
                    <a:pt x="5900577" y="1059228"/>
                    <a:pt x="6186955" y="985540"/>
                  </a:cubicBezTo>
                  <a:cubicBezTo>
                    <a:pt x="6473333" y="911852"/>
                    <a:pt x="6803254" y="29271"/>
                    <a:pt x="7061162" y="8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64756209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CEB1B6A-AEF1-4ACD-BD61-958570690F55}"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8245914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347812" y="252606"/>
            <a:ext cx="2154756" cy="461665"/>
          </a:xfrm>
          <a:prstGeom prst="rect">
            <a:avLst/>
          </a:prstGeom>
          <a:noFill/>
        </p:spPr>
        <p:txBody>
          <a:bodyPr wrap="none" rtlCol="0">
            <a:spAutoFit/>
          </a:bodyPr>
          <a:lstStyle/>
          <a:p>
            <a:r>
              <a:rPr lang="en-US" altLang="zh-CN" sz="2400" dirty="0">
                <a:latin typeface="Montserrat" panose="00000500000000000000" pitchFamily="2" charset="0"/>
              </a:rPr>
              <a:t>Work design</a:t>
            </a:r>
            <a:endParaRPr lang="zh-CN" altLang="en-US" sz="2400" dirty="0">
              <a:latin typeface="Montserrat" panose="00000500000000000000" pitchFamily="2" charset="0"/>
            </a:endParaRPr>
          </a:p>
        </p:txBody>
      </p:sp>
    </p:spTree>
    <p:extLst>
      <p:ext uri="{BB962C8B-B14F-4D97-AF65-F5344CB8AC3E}">
        <p14:creationId xmlns:p14="http://schemas.microsoft.com/office/powerpoint/2010/main" val="11948361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文本框 6"/>
          <p:cNvSpPr txBox="1"/>
          <p:nvPr userDrawn="1"/>
        </p:nvSpPr>
        <p:spPr>
          <a:xfrm>
            <a:off x="346208" y="252606"/>
            <a:ext cx="2675732" cy="461665"/>
          </a:xfrm>
          <a:prstGeom prst="rect">
            <a:avLst/>
          </a:prstGeom>
          <a:noFill/>
        </p:spPr>
        <p:txBody>
          <a:bodyPr wrap="none" rtlCol="0">
            <a:spAutoFit/>
          </a:bodyPr>
          <a:lstStyle/>
          <a:p>
            <a:r>
              <a:rPr lang="en-US" altLang="zh-CN" sz="2400" dirty="0">
                <a:latin typeface="Montserrat" panose="00000500000000000000" pitchFamily="2" charset="0"/>
              </a:rPr>
              <a:t>Education focus</a:t>
            </a:r>
            <a:endParaRPr lang="zh-CN" altLang="en-US" sz="2400" dirty="0">
              <a:latin typeface="Montserrat" panose="00000500000000000000" pitchFamily="2" charset="0"/>
            </a:endParaRPr>
          </a:p>
        </p:txBody>
      </p:sp>
    </p:spTree>
    <p:extLst>
      <p:ext uri="{BB962C8B-B14F-4D97-AF65-F5344CB8AC3E}">
        <p14:creationId xmlns:p14="http://schemas.microsoft.com/office/powerpoint/2010/main" val="74477965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文本框 6"/>
          <p:cNvSpPr txBox="1"/>
          <p:nvPr userDrawn="1"/>
        </p:nvSpPr>
        <p:spPr>
          <a:xfrm>
            <a:off x="341935" y="252606"/>
            <a:ext cx="2656496" cy="461665"/>
          </a:xfrm>
          <a:prstGeom prst="rect">
            <a:avLst/>
          </a:prstGeom>
          <a:noFill/>
        </p:spPr>
        <p:txBody>
          <a:bodyPr wrap="none" rtlCol="0">
            <a:spAutoFit/>
          </a:bodyPr>
          <a:lstStyle/>
          <a:p>
            <a:r>
              <a:rPr lang="en-US" altLang="zh-CN" sz="2400" dirty="0">
                <a:latin typeface="Montserrat" panose="00000500000000000000" pitchFamily="2" charset="0"/>
              </a:rPr>
              <a:t>Subject content</a:t>
            </a:r>
            <a:endParaRPr lang="zh-CN" altLang="en-US" sz="2400" dirty="0">
              <a:latin typeface="Montserrat" panose="00000500000000000000" pitchFamily="2" charset="0"/>
            </a:endParaRPr>
          </a:p>
        </p:txBody>
      </p:sp>
    </p:spTree>
    <p:extLst>
      <p:ext uri="{BB962C8B-B14F-4D97-AF65-F5344CB8AC3E}">
        <p14:creationId xmlns:p14="http://schemas.microsoft.com/office/powerpoint/2010/main" val="28131672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文本框 6"/>
          <p:cNvSpPr txBox="1"/>
          <p:nvPr userDrawn="1"/>
        </p:nvSpPr>
        <p:spPr>
          <a:xfrm>
            <a:off x="345139" y="252606"/>
            <a:ext cx="2634054" cy="461665"/>
          </a:xfrm>
          <a:prstGeom prst="rect">
            <a:avLst/>
          </a:prstGeom>
          <a:noFill/>
        </p:spPr>
        <p:txBody>
          <a:bodyPr wrap="none" rtlCol="0">
            <a:spAutoFit/>
          </a:bodyPr>
          <a:lstStyle/>
          <a:p>
            <a:r>
              <a:rPr lang="en-US" altLang="zh-CN" sz="2400" dirty="0">
                <a:latin typeface="Montserrat" panose="00000500000000000000" pitchFamily="2" charset="0"/>
              </a:rPr>
              <a:t>Green Teaching</a:t>
            </a:r>
            <a:endParaRPr lang="zh-CN" altLang="en-US" sz="2400" dirty="0">
              <a:latin typeface="Montserrat" panose="00000500000000000000" pitchFamily="2" charset="0"/>
            </a:endParaRPr>
          </a:p>
        </p:txBody>
      </p:sp>
    </p:spTree>
    <p:extLst>
      <p:ext uri="{BB962C8B-B14F-4D97-AF65-F5344CB8AC3E}">
        <p14:creationId xmlns:p14="http://schemas.microsoft.com/office/powerpoint/2010/main" val="299543306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2EF96BF-5351-41D0-85B7-DA80F0EB1027}"/>
              </a:ext>
            </a:extLst>
          </p:cNvPr>
          <p:cNvSpPr>
            <a:spLocks noGrp="1"/>
          </p:cNvSpPr>
          <p:nvPr>
            <p:ph type="title"/>
          </p:nvPr>
        </p:nvSpPr>
        <p:spPr/>
        <p:txBody>
          <a:bodyPr/>
          <a:lstStyle/>
          <a:p>
            <a:r>
              <a:rPr lang="ar-SA"/>
              <a:t>انقر لتحرير نمط عنوان الشكل الرئيسي</a:t>
            </a:r>
            <a:endParaRPr lang="en-GB"/>
          </a:p>
        </p:txBody>
      </p:sp>
      <p:sp>
        <p:nvSpPr>
          <p:cNvPr id="3" name="عنصر نائب للمحتوى 2">
            <a:extLst>
              <a:ext uri="{FF2B5EF4-FFF2-40B4-BE49-F238E27FC236}">
                <a16:creationId xmlns:a16="http://schemas.microsoft.com/office/drawing/2014/main" id="{EFFA8277-EB85-4371-8B5E-5424270751CE}"/>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تاريخ 3">
            <a:extLst>
              <a:ext uri="{FF2B5EF4-FFF2-40B4-BE49-F238E27FC236}">
                <a16:creationId xmlns:a16="http://schemas.microsoft.com/office/drawing/2014/main" id="{3E45BB4F-1AE4-46FC-B8DF-794DB8CA0B5B}"/>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CC4F3355-582F-45E8-A0D7-1AF4B1DD064E}"/>
              </a:ext>
            </a:extLst>
          </p:cNvPr>
          <p:cNvSpPr>
            <a:spLocks noGrp="1"/>
          </p:cNvSpPr>
          <p:nvPr>
            <p:ph type="ftr" sz="quarter" idx="11"/>
          </p:nvPr>
        </p:nvSpPr>
        <p:spPr/>
        <p:txBody>
          <a:bodyPr/>
          <a:lstStyle/>
          <a:p>
            <a:endParaRPr lang="en-GB"/>
          </a:p>
        </p:txBody>
      </p:sp>
      <p:sp>
        <p:nvSpPr>
          <p:cNvPr id="6" name="عنصر نائب لرقم الشريحة 5">
            <a:extLst>
              <a:ext uri="{FF2B5EF4-FFF2-40B4-BE49-F238E27FC236}">
                <a16:creationId xmlns:a16="http://schemas.microsoft.com/office/drawing/2014/main" id="{5C76E831-B7F0-4149-81A3-A32A3B0FB2F2}"/>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25352601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7" name="文本框 6"/>
          <p:cNvSpPr txBox="1"/>
          <p:nvPr userDrawn="1"/>
        </p:nvSpPr>
        <p:spPr>
          <a:xfrm>
            <a:off x="343538" y="252606"/>
            <a:ext cx="2719013" cy="461665"/>
          </a:xfrm>
          <a:prstGeom prst="rect">
            <a:avLst/>
          </a:prstGeom>
          <a:noFill/>
        </p:spPr>
        <p:txBody>
          <a:bodyPr wrap="none" rtlCol="0">
            <a:spAutoFit/>
          </a:bodyPr>
          <a:lstStyle/>
          <a:p>
            <a:r>
              <a:rPr lang="en-US" altLang="zh-CN" sz="2400" dirty="0">
                <a:latin typeface="Montserrat" panose="00000500000000000000" pitchFamily="2" charset="0"/>
              </a:rPr>
              <a:t>Teaching results</a:t>
            </a:r>
            <a:endParaRPr lang="zh-CN" altLang="en-US" sz="2400" dirty="0">
              <a:latin typeface="Montserrat" panose="00000500000000000000" pitchFamily="2" charset="0"/>
            </a:endParaRPr>
          </a:p>
        </p:txBody>
      </p:sp>
    </p:spTree>
    <p:extLst>
      <p:ext uri="{BB962C8B-B14F-4D97-AF65-F5344CB8AC3E}">
        <p14:creationId xmlns:p14="http://schemas.microsoft.com/office/powerpoint/2010/main" val="32787346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655898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3532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478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04617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97414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66576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1313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9272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4745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A36B048-919A-4657-983E-2BE0FDA5C725}"/>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endParaRPr lang="en-GB"/>
          </a:p>
        </p:txBody>
      </p:sp>
      <p:sp>
        <p:nvSpPr>
          <p:cNvPr id="3" name="عنصر نائب للنص 2">
            <a:extLst>
              <a:ext uri="{FF2B5EF4-FFF2-40B4-BE49-F238E27FC236}">
                <a16:creationId xmlns:a16="http://schemas.microsoft.com/office/drawing/2014/main" id="{C286749A-1BBF-40C3-8568-B74211139E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D93AB3D3-D1C5-4BAB-B10A-90FFAD3AD189}"/>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357B6837-DDBA-45CD-A6D2-02230214C808}"/>
              </a:ext>
            </a:extLst>
          </p:cNvPr>
          <p:cNvSpPr>
            <a:spLocks noGrp="1"/>
          </p:cNvSpPr>
          <p:nvPr>
            <p:ph type="ftr" sz="quarter" idx="11"/>
          </p:nvPr>
        </p:nvSpPr>
        <p:spPr/>
        <p:txBody>
          <a:bodyPr/>
          <a:lstStyle/>
          <a:p>
            <a:endParaRPr lang="en-GB"/>
          </a:p>
        </p:txBody>
      </p:sp>
      <p:sp>
        <p:nvSpPr>
          <p:cNvPr id="6" name="عنصر نائب لرقم الشريحة 5">
            <a:extLst>
              <a:ext uri="{FF2B5EF4-FFF2-40B4-BE49-F238E27FC236}">
                <a16:creationId xmlns:a16="http://schemas.microsoft.com/office/drawing/2014/main" id="{DA9F26DB-CC20-4B4E-8147-E15512E3C8BC}"/>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2118884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44268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07495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9758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7988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877120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11861E-B9DA-408E-8A91-74FB57D349E0}" type="datetimeFigureOut">
              <a:rPr lang="zh-CN" altLang="en-US" smtClean="0"/>
              <a:t>2022/8/3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71C999A-61C3-4494-A125-F448486A5C6A}"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02"/>
            <a:ext cx="12192000" cy="6856196"/>
          </a:xfrm>
          <a:prstGeom prst="rect">
            <a:avLst/>
          </a:prstGeom>
        </p:spPr>
      </p:pic>
    </p:spTree>
    <p:extLst>
      <p:ext uri="{BB962C8B-B14F-4D97-AF65-F5344CB8AC3E}">
        <p14:creationId xmlns:p14="http://schemas.microsoft.com/office/powerpoint/2010/main" val="18442736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589CF0B-E0B0-47A5-9EFA-071D71C42D34}"/>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GB"/>
          </a:p>
        </p:txBody>
      </p:sp>
      <p:sp>
        <p:nvSpPr>
          <p:cNvPr id="3" name="عنصر نائب للصورة 2">
            <a:extLst>
              <a:ext uri="{FF2B5EF4-FFF2-40B4-BE49-F238E27FC236}">
                <a16:creationId xmlns:a16="http://schemas.microsoft.com/office/drawing/2014/main" id="{CA63245D-8D30-4BED-A61E-7974006C07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عنصر نائب للنص 3">
            <a:extLst>
              <a:ext uri="{FF2B5EF4-FFF2-40B4-BE49-F238E27FC236}">
                <a16:creationId xmlns:a16="http://schemas.microsoft.com/office/drawing/2014/main" id="{CEBE732D-BD97-4FD5-9120-2C5D43A53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5A5AFAD-419A-4A88-A35F-89BCD1FFE6D2}"/>
              </a:ext>
            </a:extLst>
          </p:cNvPr>
          <p:cNvSpPr>
            <a:spLocks noGrp="1"/>
          </p:cNvSpPr>
          <p:nvPr>
            <p:ph type="dt" sz="half" idx="10"/>
          </p:nvPr>
        </p:nvSpPr>
        <p:spPr/>
        <p:txBody>
          <a:bodyPr/>
          <a:lstStyle/>
          <a:p>
            <a:fld id="{306BD132-4063-487F-992F-3D935C5E5700}" type="datetimeFigureOut">
              <a:rPr lang="en-GB" smtClean="0"/>
              <a:t>03/08/2022</a:t>
            </a:fld>
            <a:endParaRPr lang="en-GB"/>
          </a:p>
        </p:txBody>
      </p:sp>
      <p:sp>
        <p:nvSpPr>
          <p:cNvPr id="6" name="عنصر نائب للتذييل 5">
            <a:extLst>
              <a:ext uri="{FF2B5EF4-FFF2-40B4-BE49-F238E27FC236}">
                <a16:creationId xmlns:a16="http://schemas.microsoft.com/office/drawing/2014/main" id="{72774529-95AC-4A11-BDD9-C74D2175B884}"/>
              </a:ext>
            </a:extLst>
          </p:cNvPr>
          <p:cNvSpPr>
            <a:spLocks noGrp="1"/>
          </p:cNvSpPr>
          <p:nvPr>
            <p:ph type="ftr" sz="quarter" idx="11"/>
          </p:nvPr>
        </p:nvSpPr>
        <p:spPr/>
        <p:txBody>
          <a:bodyPr/>
          <a:lstStyle/>
          <a:p>
            <a:endParaRPr lang="en-GB"/>
          </a:p>
        </p:txBody>
      </p:sp>
      <p:sp>
        <p:nvSpPr>
          <p:cNvPr id="7" name="عنصر نائب لرقم الشريحة 6">
            <a:extLst>
              <a:ext uri="{FF2B5EF4-FFF2-40B4-BE49-F238E27FC236}">
                <a16:creationId xmlns:a16="http://schemas.microsoft.com/office/drawing/2014/main" id="{D9843CDE-7DA8-4399-B645-E790F6183616}"/>
              </a:ext>
            </a:extLst>
          </p:cNvPr>
          <p:cNvSpPr>
            <a:spLocks noGrp="1"/>
          </p:cNvSpPr>
          <p:nvPr>
            <p:ph type="sldNum" sz="quarter" idx="12"/>
          </p:nvPr>
        </p:nvSpPr>
        <p:spPr/>
        <p:txBody>
          <a:bodyPr/>
          <a:lstStyle/>
          <a:p>
            <a:fld id="{A82B0A7E-AB4E-468F-8A76-FE3EED893F52}" type="slidenum">
              <a:rPr lang="en-GB" smtClean="0"/>
              <a:t>‹#›</a:t>
            </a:fld>
            <a:endParaRPr lang="en-GB"/>
          </a:p>
        </p:txBody>
      </p:sp>
    </p:spTree>
    <p:extLst>
      <p:ext uri="{BB962C8B-B14F-4D97-AF65-F5344CB8AC3E}">
        <p14:creationId xmlns:p14="http://schemas.microsoft.com/office/powerpoint/2010/main" val="34621380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0776FDDD-E9DD-44CB-83DB-9E632765E410}"/>
              </a:ext>
            </a:extLst>
          </p:cNvPr>
          <p:cNvSpPr>
            <a:spLocks noGrp="1"/>
          </p:cNvSpPr>
          <p:nvPr>
            <p:ph type="dt" sz="half" idx="10"/>
          </p:nvPr>
        </p:nvSpPr>
        <p:spPr/>
        <p:txBody>
          <a:bodyPr/>
          <a:lstStyle/>
          <a:p>
            <a:fld id="{306BD132-4063-487F-992F-3D935C5E5700}" type="datetimeFigureOut">
              <a:rPr lang="en-GB" smtClean="0"/>
              <a:t>03/08/2022</a:t>
            </a:fld>
            <a:endParaRPr lang="en-GB"/>
          </a:p>
        </p:txBody>
      </p:sp>
      <p:sp>
        <p:nvSpPr>
          <p:cNvPr id="3" name="عنصر نائب للتذييل 2">
            <a:extLst>
              <a:ext uri="{FF2B5EF4-FFF2-40B4-BE49-F238E27FC236}">
                <a16:creationId xmlns:a16="http://schemas.microsoft.com/office/drawing/2014/main" id="{A1DD5C0A-4C15-4FDA-9E98-CB9D11D27398}"/>
              </a:ext>
            </a:extLst>
          </p:cNvPr>
          <p:cNvSpPr>
            <a:spLocks noGrp="1"/>
          </p:cNvSpPr>
          <p:nvPr>
            <p:ph type="ftr" sz="quarter" idx="11"/>
          </p:nvPr>
        </p:nvSpPr>
        <p:spPr/>
        <p:txBody>
          <a:bodyPr/>
          <a:lstStyle/>
          <a:p>
            <a:endParaRPr lang="en-GB"/>
          </a:p>
        </p:txBody>
      </p:sp>
      <p:sp>
        <p:nvSpPr>
          <p:cNvPr id="4" name="عنصر نائب لرقم الشريحة 3">
            <a:extLst>
              <a:ext uri="{FF2B5EF4-FFF2-40B4-BE49-F238E27FC236}">
                <a16:creationId xmlns:a16="http://schemas.microsoft.com/office/drawing/2014/main" id="{7C663D4B-5E02-4943-821F-F6B3171D6569}"/>
              </a:ext>
            </a:extLst>
          </p:cNvPr>
          <p:cNvSpPr>
            <a:spLocks noGrp="1"/>
          </p:cNvSpPr>
          <p:nvPr>
            <p:ph type="sldNum" sz="quarter" idx="12"/>
          </p:nvPr>
        </p:nvSpPr>
        <p:spPr/>
        <p:txBody>
          <a:bodyPr/>
          <a:lstStyle/>
          <a:p>
            <a:fld id="{A82B0A7E-AB4E-468F-8A76-FE3EED893F52}" type="slidenum">
              <a:rPr lang="en-GB" smtClean="0"/>
              <a:t>‹#›</a:t>
            </a:fld>
            <a:endParaRPr lang="en-GB"/>
          </a:p>
        </p:txBody>
      </p:sp>
    </p:spTree>
    <p:extLst>
      <p:ext uri="{BB962C8B-B14F-4D97-AF65-F5344CB8AC3E}">
        <p14:creationId xmlns:p14="http://schemas.microsoft.com/office/powerpoint/2010/main" val="14091538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692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880741" y="1419227"/>
            <a:ext cx="2246312" cy="3971925"/>
          </a:xfrm>
          <a:custGeom>
            <a:avLst/>
            <a:gdLst>
              <a:gd name="connsiteX0" fmla="*/ 0 w 2246312"/>
              <a:gd name="connsiteY0" fmla="*/ 0 h 4114800"/>
              <a:gd name="connsiteX1" fmla="*/ 2246312 w 2246312"/>
              <a:gd name="connsiteY1" fmla="*/ 0 h 4114800"/>
              <a:gd name="connsiteX2" fmla="*/ 2246312 w 2246312"/>
              <a:gd name="connsiteY2" fmla="*/ 4114800 h 4114800"/>
              <a:gd name="connsiteX3" fmla="*/ 0 w 2246312"/>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2246312" h="4114800">
                <a:moveTo>
                  <a:pt x="0" y="0"/>
                </a:moveTo>
                <a:lnTo>
                  <a:pt x="2246312" y="0"/>
                </a:lnTo>
                <a:lnTo>
                  <a:pt x="2246312" y="4114800"/>
                </a:lnTo>
                <a:lnTo>
                  <a:pt x="0" y="4114800"/>
                </a:lnTo>
                <a:close/>
              </a:path>
            </a:pathLst>
          </a:custGeom>
        </p:spPr>
        <p:txBody>
          <a:bodyPr rtlCol="0">
            <a:noAutofit/>
          </a:bodyPr>
          <a:lstStyle/>
          <a:p>
            <a:pPr lvl="0"/>
            <a:endParaRPr lang="en-US" noProof="0"/>
          </a:p>
        </p:txBody>
      </p:sp>
    </p:spTree>
    <p:extLst>
      <p:ext uri="{BB962C8B-B14F-4D97-AF65-F5344CB8AC3E}">
        <p14:creationId xmlns:p14="http://schemas.microsoft.com/office/powerpoint/2010/main" val="3560732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3FC73E8-8588-4D28-98E2-E9B730355A4E}"/>
              </a:ext>
            </a:extLst>
          </p:cNvPr>
          <p:cNvSpPr>
            <a:spLocks noGrp="1"/>
          </p:cNvSpPr>
          <p:nvPr>
            <p:ph type="title"/>
          </p:nvPr>
        </p:nvSpPr>
        <p:spPr/>
        <p:txBody>
          <a:bodyPr/>
          <a:lstStyle/>
          <a:p>
            <a:r>
              <a:rPr lang="ar-SA"/>
              <a:t>انقر لتحرير نمط عنوان الشكل الرئيسي</a:t>
            </a:r>
            <a:endParaRPr lang="en-GB"/>
          </a:p>
        </p:txBody>
      </p:sp>
      <p:sp>
        <p:nvSpPr>
          <p:cNvPr id="3" name="عنصر نائب للمحتوى 2">
            <a:extLst>
              <a:ext uri="{FF2B5EF4-FFF2-40B4-BE49-F238E27FC236}">
                <a16:creationId xmlns:a16="http://schemas.microsoft.com/office/drawing/2014/main" id="{A18EFF28-669C-4027-B2A5-FDAF43669D0E}"/>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محتوى 3">
            <a:extLst>
              <a:ext uri="{FF2B5EF4-FFF2-40B4-BE49-F238E27FC236}">
                <a16:creationId xmlns:a16="http://schemas.microsoft.com/office/drawing/2014/main" id="{9646C27C-1453-4C43-AD07-A0A4EDE1DF6A}"/>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عنصر نائب للتاريخ 4">
            <a:extLst>
              <a:ext uri="{FF2B5EF4-FFF2-40B4-BE49-F238E27FC236}">
                <a16:creationId xmlns:a16="http://schemas.microsoft.com/office/drawing/2014/main" id="{7AA9E2D1-09E8-4F98-9239-880FB9BB0825}"/>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6" name="عنصر نائب للتذييل 5">
            <a:extLst>
              <a:ext uri="{FF2B5EF4-FFF2-40B4-BE49-F238E27FC236}">
                <a16:creationId xmlns:a16="http://schemas.microsoft.com/office/drawing/2014/main" id="{EBCF5522-C201-4B90-91BD-C1F0C64285F2}"/>
              </a:ext>
            </a:extLst>
          </p:cNvPr>
          <p:cNvSpPr>
            <a:spLocks noGrp="1"/>
          </p:cNvSpPr>
          <p:nvPr>
            <p:ph type="ftr" sz="quarter" idx="11"/>
          </p:nvPr>
        </p:nvSpPr>
        <p:spPr/>
        <p:txBody>
          <a:bodyPr/>
          <a:lstStyle/>
          <a:p>
            <a:endParaRPr lang="en-GB"/>
          </a:p>
        </p:txBody>
      </p:sp>
      <p:sp>
        <p:nvSpPr>
          <p:cNvPr id="7" name="عنصر نائب لرقم الشريحة 6">
            <a:extLst>
              <a:ext uri="{FF2B5EF4-FFF2-40B4-BE49-F238E27FC236}">
                <a16:creationId xmlns:a16="http://schemas.microsoft.com/office/drawing/2014/main" id="{0385A14D-C3B1-429C-A301-54BAE86D6ECC}"/>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4252956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8E4FFDA-1340-4101-8D64-50238EC22787}"/>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endParaRPr lang="en-GB"/>
          </a:p>
        </p:txBody>
      </p:sp>
      <p:sp>
        <p:nvSpPr>
          <p:cNvPr id="3" name="عنصر نائب للنص 2">
            <a:extLst>
              <a:ext uri="{FF2B5EF4-FFF2-40B4-BE49-F238E27FC236}">
                <a16:creationId xmlns:a16="http://schemas.microsoft.com/office/drawing/2014/main" id="{00EBA6BF-2826-4B00-AD11-328DC03122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2D38C22B-52EE-4EA8-9955-2EC40DF38F41}"/>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5" name="عنصر نائب للنص 4">
            <a:extLst>
              <a:ext uri="{FF2B5EF4-FFF2-40B4-BE49-F238E27FC236}">
                <a16:creationId xmlns:a16="http://schemas.microsoft.com/office/drawing/2014/main" id="{6E2ECD9A-F914-40E1-A2D4-E934A851F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2939DFA9-BE49-44C2-A5DD-10A0C576E83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7" name="عنصر نائب للتاريخ 6">
            <a:extLst>
              <a:ext uri="{FF2B5EF4-FFF2-40B4-BE49-F238E27FC236}">
                <a16:creationId xmlns:a16="http://schemas.microsoft.com/office/drawing/2014/main" id="{FAD6C51A-09F6-4A9F-B33D-CD54D16C47AD}"/>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8" name="عنصر نائب للتذييل 7">
            <a:extLst>
              <a:ext uri="{FF2B5EF4-FFF2-40B4-BE49-F238E27FC236}">
                <a16:creationId xmlns:a16="http://schemas.microsoft.com/office/drawing/2014/main" id="{4CE8BC18-5E90-492B-9766-F6BB009E06AC}"/>
              </a:ext>
            </a:extLst>
          </p:cNvPr>
          <p:cNvSpPr>
            <a:spLocks noGrp="1"/>
          </p:cNvSpPr>
          <p:nvPr>
            <p:ph type="ftr" sz="quarter" idx="11"/>
          </p:nvPr>
        </p:nvSpPr>
        <p:spPr/>
        <p:txBody>
          <a:bodyPr/>
          <a:lstStyle/>
          <a:p>
            <a:endParaRPr lang="en-GB"/>
          </a:p>
        </p:txBody>
      </p:sp>
      <p:sp>
        <p:nvSpPr>
          <p:cNvPr id="9" name="عنصر نائب لرقم الشريحة 8">
            <a:extLst>
              <a:ext uri="{FF2B5EF4-FFF2-40B4-BE49-F238E27FC236}">
                <a16:creationId xmlns:a16="http://schemas.microsoft.com/office/drawing/2014/main" id="{967E9403-9729-454C-95B1-1C8D7F56D4D2}"/>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1696328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3AB0C73-7D0F-4D0D-BB46-B1C81CCFC688}"/>
              </a:ext>
            </a:extLst>
          </p:cNvPr>
          <p:cNvSpPr>
            <a:spLocks noGrp="1"/>
          </p:cNvSpPr>
          <p:nvPr>
            <p:ph type="title"/>
          </p:nvPr>
        </p:nvSpPr>
        <p:spPr/>
        <p:txBody>
          <a:bodyPr/>
          <a:lstStyle/>
          <a:p>
            <a:r>
              <a:rPr lang="ar-SA"/>
              <a:t>انقر لتحرير نمط عنوان الشكل الرئيسي</a:t>
            </a:r>
            <a:endParaRPr lang="en-GB"/>
          </a:p>
        </p:txBody>
      </p:sp>
      <p:sp>
        <p:nvSpPr>
          <p:cNvPr id="3" name="عنصر نائب للتاريخ 2">
            <a:extLst>
              <a:ext uri="{FF2B5EF4-FFF2-40B4-BE49-F238E27FC236}">
                <a16:creationId xmlns:a16="http://schemas.microsoft.com/office/drawing/2014/main" id="{924DB04A-1EF9-45B0-BBEB-0538BF8F9DCC}"/>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4" name="عنصر نائب للتذييل 3">
            <a:extLst>
              <a:ext uri="{FF2B5EF4-FFF2-40B4-BE49-F238E27FC236}">
                <a16:creationId xmlns:a16="http://schemas.microsoft.com/office/drawing/2014/main" id="{92E9D2C0-D8C2-4099-AF59-93A68C95EE1A}"/>
              </a:ext>
            </a:extLst>
          </p:cNvPr>
          <p:cNvSpPr>
            <a:spLocks noGrp="1"/>
          </p:cNvSpPr>
          <p:nvPr>
            <p:ph type="ftr" sz="quarter" idx="11"/>
          </p:nvPr>
        </p:nvSpPr>
        <p:spPr/>
        <p:txBody>
          <a:bodyPr/>
          <a:lstStyle/>
          <a:p>
            <a:endParaRPr lang="en-GB"/>
          </a:p>
        </p:txBody>
      </p:sp>
      <p:sp>
        <p:nvSpPr>
          <p:cNvPr id="5" name="عنصر نائب لرقم الشريحة 4">
            <a:extLst>
              <a:ext uri="{FF2B5EF4-FFF2-40B4-BE49-F238E27FC236}">
                <a16:creationId xmlns:a16="http://schemas.microsoft.com/office/drawing/2014/main" id="{07434D29-BB6D-4EA8-840C-948A8865290D}"/>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3691477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7519A888-EF81-403D-A334-EB0BC9C00FB0}"/>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3" name="عنصر نائب للتذييل 2">
            <a:extLst>
              <a:ext uri="{FF2B5EF4-FFF2-40B4-BE49-F238E27FC236}">
                <a16:creationId xmlns:a16="http://schemas.microsoft.com/office/drawing/2014/main" id="{3F31254C-9D09-4B5E-9944-CD8DEF21495E}"/>
              </a:ext>
            </a:extLst>
          </p:cNvPr>
          <p:cNvSpPr>
            <a:spLocks noGrp="1"/>
          </p:cNvSpPr>
          <p:nvPr>
            <p:ph type="ftr" sz="quarter" idx="11"/>
          </p:nvPr>
        </p:nvSpPr>
        <p:spPr/>
        <p:txBody>
          <a:bodyPr/>
          <a:lstStyle/>
          <a:p>
            <a:endParaRPr lang="en-GB"/>
          </a:p>
        </p:txBody>
      </p:sp>
      <p:sp>
        <p:nvSpPr>
          <p:cNvPr id="4" name="عنصر نائب لرقم الشريحة 3">
            <a:extLst>
              <a:ext uri="{FF2B5EF4-FFF2-40B4-BE49-F238E27FC236}">
                <a16:creationId xmlns:a16="http://schemas.microsoft.com/office/drawing/2014/main" id="{8388AFAA-F4EB-4FCA-9F04-150D5C9FE8F4}"/>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2586743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5DBC59C-F342-49FC-89AD-C3001BD2A84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GB"/>
          </a:p>
        </p:txBody>
      </p:sp>
      <p:sp>
        <p:nvSpPr>
          <p:cNvPr id="3" name="عنصر نائب للمحتوى 2">
            <a:extLst>
              <a:ext uri="{FF2B5EF4-FFF2-40B4-BE49-F238E27FC236}">
                <a16:creationId xmlns:a16="http://schemas.microsoft.com/office/drawing/2014/main" id="{480A8F83-5321-43FE-90DD-C1F26E0016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نص 3">
            <a:extLst>
              <a:ext uri="{FF2B5EF4-FFF2-40B4-BE49-F238E27FC236}">
                <a16:creationId xmlns:a16="http://schemas.microsoft.com/office/drawing/2014/main" id="{88DFA16F-FFB4-4D0F-B8AE-5E888F57D8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D0809E5-4914-4ADB-96E3-C21547D2A64F}"/>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6" name="عنصر نائب للتذييل 5">
            <a:extLst>
              <a:ext uri="{FF2B5EF4-FFF2-40B4-BE49-F238E27FC236}">
                <a16:creationId xmlns:a16="http://schemas.microsoft.com/office/drawing/2014/main" id="{975EA6AB-6130-4F66-BB4B-42C4ADDCEFA8}"/>
              </a:ext>
            </a:extLst>
          </p:cNvPr>
          <p:cNvSpPr>
            <a:spLocks noGrp="1"/>
          </p:cNvSpPr>
          <p:nvPr>
            <p:ph type="ftr" sz="quarter" idx="11"/>
          </p:nvPr>
        </p:nvSpPr>
        <p:spPr/>
        <p:txBody>
          <a:bodyPr/>
          <a:lstStyle/>
          <a:p>
            <a:endParaRPr lang="en-GB"/>
          </a:p>
        </p:txBody>
      </p:sp>
      <p:sp>
        <p:nvSpPr>
          <p:cNvPr id="7" name="عنصر نائب لرقم الشريحة 6">
            <a:extLst>
              <a:ext uri="{FF2B5EF4-FFF2-40B4-BE49-F238E27FC236}">
                <a16:creationId xmlns:a16="http://schemas.microsoft.com/office/drawing/2014/main" id="{9663C424-6858-43B3-982E-87E74B541A96}"/>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3328904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DC41E93-3D87-4E27-8582-41627F5DBC83}"/>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endParaRPr lang="en-GB"/>
          </a:p>
        </p:txBody>
      </p:sp>
      <p:sp>
        <p:nvSpPr>
          <p:cNvPr id="3" name="عنصر نائب للصورة 2">
            <a:extLst>
              <a:ext uri="{FF2B5EF4-FFF2-40B4-BE49-F238E27FC236}">
                <a16:creationId xmlns:a16="http://schemas.microsoft.com/office/drawing/2014/main" id="{528C7E1D-656B-4F1A-BC35-322F808C9F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عنصر نائب للنص 3">
            <a:extLst>
              <a:ext uri="{FF2B5EF4-FFF2-40B4-BE49-F238E27FC236}">
                <a16:creationId xmlns:a16="http://schemas.microsoft.com/office/drawing/2014/main" id="{82E963F1-711A-4739-8D65-0E0246905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8A62644C-76F3-4BFA-943C-9CA439374013}"/>
              </a:ext>
            </a:extLst>
          </p:cNvPr>
          <p:cNvSpPr>
            <a:spLocks noGrp="1"/>
          </p:cNvSpPr>
          <p:nvPr>
            <p:ph type="dt" sz="half" idx="10"/>
          </p:nvPr>
        </p:nvSpPr>
        <p:spPr/>
        <p:txBody>
          <a:bodyPr/>
          <a:lstStyle/>
          <a:p>
            <a:fld id="{BC39041B-E5B7-4C56-B2A0-60FD910B3A41}" type="datetimeFigureOut">
              <a:rPr lang="en-GB" smtClean="0"/>
              <a:t>03/08/2022</a:t>
            </a:fld>
            <a:endParaRPr lang="en-GB"/>
          </a:p>
        </p:txBody>
      </p:sp>
      <p:sp>
        <p:nvSpPr>
          <p:cNvPr id="6" name="عنصر نائب للتذييل 5">
            <a:extLst>
              <a:ext uri="{FF2B5EF4-FFF2-40B4-BE49-F238E27FC236}">
                <a16:creationId xmlns:a16="http://schemas.microsoft.com/office/drawing/2014/main" id="{24D4701A-FF8D-43E7-9FA0-A654E61E563F}"/>
              </a:ext>
            </a:extLst>
          </p:cNvPr>
          <p:cNvSpPr>
            <a:spLocks noGrp="1"/>
          </p:cNvSpPr>
          <p:nvPr>
            <p:ph type="ftr" sz="quarter" idx="11"/>
          </p:nvPr>
        </p:nvSpPr>
        <p:spPr/>
        <p:txBody>
          <a:bodyPr/>
          <a:lstStyle/>
          <a:p>
            <a:endParaRPr lang="en-GB"/>
          </a:p>
        </p:txBody>
      </p:sp>
      <p:sp>
        <p:nvSpPr>
          <p:cNvPr id="7" name="عنصر نائب لرقم الشريحة 6">
            <a:extLst>
              <a:ext uri="{FF2B5EF4-FFF2-40B4-BE49-F238E27FC236}">
                <a16:creationId xmlns:a16="http://schemas.microsoft.com/office/drawing/2014/main" id="{D20C3728-0D91-4D41-8C65-28A2823D02AB}"/>
              </a:ext>
            </a:extLst>
          </p:cNvPr>
          <p:cNvSpPr>
            <a:spLocks noGrp="1"/>
          </p:cNvSpPr>
          <p:nvPr>
            <p:ph type="sldNum" sz="quarter" idx="12"/>
          </p:nvPr>
        </p:nvSpPr>
        <p:spPr/>
        <p:txBody>
          <a:bodyPr/>
          <a:lstStyle/>
          <a:p>
            <a:fld id="{EDFD3643-5F41-47F8-BE7D-F12B8C8F6EFA}" type="slidenum">
              <a:rPr lang="en-GB" smtClean="0"/>
              <a:t>‹#›</a:t>
            </a:fld>
            <a:endParaRPr lang="en-GB"/>
          </a:p>
        </p:txBody>
      </p:sp>
    </p:spTree>
    <p:extLst>
      <p:ext uri="{BB962C8B-B14F-4D97-AF65-F5344CB8AC3E}">
        <p14:creationId xmlns:p14="http://schemas.microsoft.com/office/powerpoint/2010/main" val="3720034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1C305DE-841B-44F2-8CDD-7943D190251F}"/>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endParaRPr lang="en-GB"/>
          </a:p>
        </p:txBody>
      </p:sp>
      <p:sp>
        <p:nvSpPr>
          <p:cNvPr id="3" name="عنصر نائب للنص 2">
            <a:extLst>
              <a:ext uri="{FF2B5EF4-FFF2-40B4-BE49-F238E27FC236}">
                <a16:creationId xmlns:a16="http://schemas.microsoft.com/office/drawing/2014/main" id="{3F870CC2-86AC-4E08-98F5-358C06C232E3}"/>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GB"/>
          </a:p>
        </p:txBody>
      </p:sp>
      <p:sp>
        <p:nvSpPr>
          <p:cNvPr id="4" name="عنصر نائب للتاريخ 3">
            <a:extLst>
              <a:ext uri="{FF2B5EF4-FFF2-40B4-BE49-F238E27FC236}">
                <a16:creationId xmlns:a16="http://schemas.microsoft.com/office/drawing/2014/main" id="{B9863C73-0A79-4ABF-B4BB-4FC04E03A95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C39041B-E5B7-4C56-B2A0-60FD910B3A41}" type="datetimeFigureOut">
              <a:rPr lang="en-GB" smtClean="0"/>
              <a:t>03/08/2022</a:t>
            </a:fld>
            <a:endParaRPr lang="en-GB"/>
          </a:p>
        </p:txBody>
      </p:sp>
      <p:sp>
        <p:nvSpPr>
          <p:cNvPr id="5" name="عنصر نائب للتذييل 4">
            <a:extLst>
              <a:ext uri="{FF2B5EF4-FFF2-40B4-BE49-F238E27FC236}">
                <a16:creationId xmlns:a16="http://schemas.microsoft.com/office/drawing/2014/main" id="{92A9B698-6B17-4B9D-AB31-40E55AAEA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GB"/>
          </a:p>
        </p:txBody>
      </p:sp>
      <p:sp>
        <p:nvSpPr>
          <p:cNvPr id="6" name="عنصر نائب لرقم الشريحة 5">
            <a:extLst>
              <a:ext uri="{FF2B5EF4-FFF2-40B4-BE49-F238E27FC236}">
                <a16:creationId xmlns:a16="http://schemas.microsoft.com/office/drawing/2014/main" id="{7E5BBFC4-7482-4A58-8349-2A0267A826DC}"/>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EDFD3643-5F41-47F8-BE7D-F12B8C8F6EFA}" type="slidenum">
              <a:rPr lang="en-GB" smtClean="0"/>
              <a:t>‹#›</a:t>
            </a:fld>
            <a:endParaRPr lang="en-GB"/>
          </a:p>
        </p:txBody>
      </p:sp>
    </p:spTree>
    <p:extLst>
      <p:ext uri="{BB962C8B-B14F-4D97-AF65-F5344CB8AC3E}">
        <p14:creationId xmlns:p14="http://schemas.microsoft.com/office/powerpoint/2010/main" val="4164832367"/>
      </p:ext>
    </p:extLst>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CEB1B6A-AEF1-4ACD-BD61-958570690F55}" type="datetimeFigureOut">
              <a:rPr lang="zh-CN" altLang="en-US" smtClean="0"/>
              <a:t>2022/8/3</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BB6CB991-6BD3-42F2-8A94-1903E9425430}" type="slidenum">
              <a:rPr lang="zh-CN" altLang="en-US" smtClean="0"/>
              <a:t>‹#›</a:t>
            </a:fld>
            <a:endParaRPr lang="zh-CN" altLang="en-US"/>
          </a:p>
        </p:txBody>
      </p:sp>
    </p:spTree>
    <p:extLst>
      <p:ext uri="{BB962C8B-B14F-4D97-AF65-F5344CB8AC3E}">
        <p14:creationId xmlns:p14="http://schemas.microsoft.com/office/powerpoint/2010/main" val="2036253952"/>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 id="2147484147" r:id="rId11"/>
    <p:sldLayoutId id="2147484148" r:id="rId12"/>
    <p:sldLayoutId id="2147484149" r:id="rId13"/>
    <p:sldLayoutId id="2147484150" r:id="rId14"/>
    <p:sldLayoutId id="2147484151" r:id="rId15"/>
    <p:sldLayoutId id="2147484152" r:id="rId16"/>
    <p:sldLayoutId id="2147484153" r:id="rId17"/>
    <p:sldLayoutId id="2147484154" r:id="rId18"/>
    <p:sldLayoutId id="2147484155" r:id="rId19"/>
    <p:sldLayoutId id="2147484156" r:id="rId20"/>
    <p:sldLayoutId id="2147484157" r:id="rId21"/>
    <p:sldLayoutId id="2147484158" r:id="rId22"/>
    <p:sldLayoutId id="2147484159" r:id="rId23"/>
    <p:sldLayoutId id="2147484160" r:id="rId24"/>
    <p:sldLayoutId id="2147484161" r:id="rId25"/>
    <p:sldLayoutId id="2147484162" r:id="rId26"/>
    <p:sldLayoutId id="2147484163" r:id="rId27"/>
    <p:sldLayoutId id="2147484164" r:id="rId28"/>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ar.wikipedia.org/w/index.php?title=%D9%85%D9%84%D9%81:GodfreyKneller-IsaacNewton-1689.jpg&amp;filetimestamp=20090609182229" TargetMode="External"/><Relationship Id="rId1" Type="http://schemas.openxmlformats.org/officeDocument/2006/relationships/slideLayout" Target="../slideLayouts/slideLayout37.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g"/><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8.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9.jpeg"/><Relationship Id="rId1" Type="http://schemas.openxmlformats.org/officeDocument/2006/relationships/slideLayout" Target="../slideLayouts/slideLayout36.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7.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7.xml"/><Relationship Id="rId5" Type="http://schemas.openxmlformats.org/officeDocument/2006/relationships/image" Target="../media/image42.sv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m22YMHagRYg&amp;ab_channel=%D8%AF%D8%A7%D8%A1%D8%A7%D9%84%D9%85%D8%B9%D8%B1%D9%81%D8%A9" TargetMode="External"/><Relationship Id="rId2" Type="http://schemas.openxmlformats.org/officeDocument/2006/relationships/image" Target="../media/image43.jpeg"/><Relationship Id="rId1" Type="http://schemas.openxmlformats.org/officeDocument/2006/relationships/slideLayout" Target="../slideLayouts/slideLayout37.xml"/><Relationship Id="rId5" Type="http://schemas.openxmlformats.org/officeDocument/2006/relationships/image" Target="../media/image45.png"/><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9.jpe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7.xml"/><Relationship Id="rId4" Type="http://schemas.openxmlformats.org/officeDocument/2006/relationships/image" Target="../media/image4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1.wav"/><Relationship Id="rId1" Type="http://schemas.openxmlformats.org/officeDocument/2006/relationships/slideLayout" Target="../slideLayouts/slideLayout3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410.png"/></Relationships>
</file>

<file path=ppt/slides/_rels/slide40.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57.jpeg"/><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jp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38.xml"/><Relationship Id="rId4" Type="http://schemas.openxmlformats.org/officeDocument/2006/relationships/image" Target="../media/image65.svg"/></Relationships>
</file>

<file path=ppt/slides/_rels/slide4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www.youtube.com/watch?v=RcmJU1Qz8nc&amp;ab_channel=%D8%B9%D8%A8%D8%AF%D8%A7%D9%84%D9%84%D9%87Physics" TargetMode="External"/><Relationship Id="rId1" Type="http://schemas.openxmlformats.org/officeDocument/2006/relationships/slideLayout" Target="../slideLayouts/slideLayout37.xml"/><Relationship Id="rId5" Type="http://schemas.openxmlformats.org/officeDocument/2006/relationships/image" Target="../media/image70.png"/><Relationship Id="rId4" Type="http://schemas.openxmlformats.org/officeDocument/2006/relationships/image" Target="../media/image67.sv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9.xml"/><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ar.wikipedia.org/w/index.php?title=%D9%85%D9%84%D9%81:Redshift.png&amp;filetimestamp=20051127154902" TargetMode="External"/><Relationship Id="rId1" Type="http://schemas.openxmlformats.org/officeDocument/2006/relationships/slideLayout" Target="../slideLayouts/slideLayout37.xml"/><Relationship Id="rId5" Type="http://schemas.openxmlformats.org/officeDocument/2006/relationships/image" Target="../media/image78.png"/><Relationship Id="rId4" Type="http://schemas.openxmlformats.org/officeDocument/2006/relationships/hyperlink" Target="http://ar.wikipedia.org/w/index.php?title=%D8%A7%D9%86%D8%B2%D9%8A%D8%A7%D8%AD_%D8%A7%D9%84%D8%A3%D8%AD%D9%85%D8%B1&amp;action=edit&amp;redlink=1" TargetMode="External"/></Relationships>
</file>

<file path=ppt/slides/_rels/slide6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7.png"/><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صورة 10" descr="صورة تحتوي على نص, خريطة&#10;&#10;تم إنشاء الوصف تلقائياً">
            <a:extLst>
              <a:ext uri="{FF2B5EF4-FFF2-40B4-BE49-F238E27FC236}">
                <a16:creationId xmlns:a16="http://schemas.microsoft.com/office/drawing/2014/main" id="{1F93A398-F16B-414A-976C-9A1BA1F9E8C0}"/>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a:off x="20" y="10"/>
            <a:ext cx="6095980" cy="6857990"/>
          </a:xfrm>
          <a:prstGeom prst="rect">
            <a:avLst/>
          </a:prstGeom>
        </p:spPr>
      </p:pic>
      <p:pic>
        <p:nvPicPr>
          <p:cNvPr id="6" name="Picture 2" descr="دفتر متابعة نموذج إجابة فيزياء الصف العاشر 2018-2019م الفصل ...">
            <a:extLst>
              <a:ext uri="{FF2B5EF4-FFF2-40B4-BE49-F238E27FC236}">
                <a16:creationId xmlns:a16="http://schemas.microsoft.com/office/drawing/2014/main" id="{6519E97D-B106-4502-87CA-1992B749097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653" r="3458"/>
          <a:stretch/>
        </p:blipFill>
        <p:spPr bwMode="auto">
          <a:xfrm>
            <a:off x="6096000" y="10"/>
            <a:ext cx="6096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Frame 1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عنوان 1">
            <a:extLst>
              <a:ext uri="{FF2B5EF4-FFF2-40B4-BE49-F238E27FC236}">
                <a16:creationId xmlns:a16="http://schemas.microsoft.com/office/drawing/2014/main" id="{69823CB5-C4B4-4C87-859B-BDAAF47A3058}"/>
              </a:ext>
            </a:extLst>
          </p:cNvPr>
          <p:cNvSpPr>
            <a:spLocks noGrp="1"/>
          </p:cNvSpPr>
          <p:nvPr>
            <p:ph type="title"/>
          </p:nvPr>
        </p:nvSpPr>
        <p:spPr>
          <a:xfrm>
            <a:off x="9674854" y="6047745"/>
            <a:ext cx="2430770" cy="772133"/>
          </a:xfrm>
          <a:noFill/>
        </p:spPr>
        <p:txBody>
          <a:bodyPr vert="horz" lIns="91440" tIns="45720" rIns="91440" bIns="45720" rtlCol="0" anchor="ctr">
            <a:normAutofit/>
          </a:bodyPr>
          <a:lstStyle/>
          <a:p>
            <a:pPr algn="ctr" rtl="0"/>
            <a:r>
              <a:rPr lang="en-US" sz="2800" b="1" kern="1200" dirty="0">
                <a:ln w="22225">
                  <a:solidFill>
                    <a:schemeClr val="accent2"/>
                  </a:solidFill>
                  <a:prstDash val="solid"/>
                </a:ln>
                <a:solidFill>
                  <a:srgbClr val="080808"/>
                </a:solidFill>
                <a:latin typeface="+mj-lt"/>
                <a:ea typeface="+mj-ea"/>
                <a:cs typeface="+mj-cs"/>
              </a:rPr>
              <a:t>physics</a:t>
            </a:r>
            <a:endParaRPr lang="en-US" sz="2800" b="1" kern="1200" cap="none" spc="0" dirty="0">
              <a:ln w="22225">
                <a:solidFill>
                  <a:schemeClr val="accent2"/>
                </a:solidFill>
                <a:prstDash val="solid"/>
              </a:ln>
              <a:solidFill>
                <a:srgbClr val="080808"/>
              </a:solidFill>
              <a:effectLst/>
              <a:latin typeface="+mj-lt"/>
              <a:ea typeface="+mj-ea"/>
              <a:cs typeface="+mj-cs"/>
            </a:endParaRPr>
          </a:p>
        </p:txBody>
      </p:sp>
      <p:sp>
        <p:nvSpPr>
          <p:cNvPr id="17" name="مستطيل 16">
            <a:extLst>
              <a:ext uri="{FF2B5EF4-FFF2-40B4-BE49-F238E27FC236}">
                <a16:creationId xmlns:a16="http://schemas.microsoft.com/office/drawing/2014/main" id="{5FF669B1-4D25-4E78-B8DA-4256214F5647}"/>
              </a:ext>
            </a:extLst>
          </p:cNvPr>
          <p:cNvSpPr/>
          <p:nvPr/>
        </p:nvSpPr>
        <p:spPr>
          <a:xfrm>
            <a:off x="4966524" y="2105528"/>
            <a:ext cx="2258952" cy="923330"/>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5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Arial" panose="020B0604020202020204" pitchFamily="34" charset="0"/>
              </a:rPr>
              <a:t>فيزياء 3 </a:t>
            </a:r>
          </a:p>
        </p:txBody>
      </p:sp>
      <p:sp>
        <p:nvSpPr>
          <p:cNvPr id="12" name="مستطيل 11">
            <a:extLst>
              <a:ext uri="{FF2B5EF4-FFF2-40B4-BE49-F238E27FC236}">
                <a16:creationId xmlns:a16="http://schemas.microsoft.com/office/drawing/2014/main" id="{8F03857E-D547-48FA-883C-4B910A13C296}"/>
              </a:ext>
            </a:extLst>
          </p:cNvPr>
          <p:cNvSpPr/>
          <p:nvPr/>
        </p:nvSpPr>
        <p:spPr>
          <a:xfrm>
            <a:off x="3934988" y="3151101"/>
            <a:ext cx="4060727" cy="707886"/>
          </a:xfrm>
          <a:prstGeom prst="rect">
            <a:avLst/>
          </a:prstGeom>
          <a:noFill/>
        </p:spPr>
        <p:txBody>
          <a:bodyPr wrap="none" lIns="91440" tIns="45720" rIns="91440" bIns="4572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Arial" panose="020B0604020202020204" pitchFamily="34" charset="0"/>
              </a:rPr>
              <a:t>المعلمة / شكرية الصفار</a:t>
            </a:r>
          </a:p>
        </p:txBody>
      </p:sp>
    </p:spTree>
    <p:extLst>
      <p:ext uri="{BB962C8B-B14F-4D97-AF65-F5344CB8AC3E}">
        <p14:creationId xmlns:p14="http://schemas.microsoft.com/office/powerpoint/2010/main" val="16120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035CEA-5CE9-40A9-9F91-CD698915FBBE}"/>
              </a:ext>
            </a:extLst>
          </p:cNvPr>
          <p:cNvSpPr/>
          <p:nvPr/>
        </p:nvSpPr>
        <p:spPr>
          <a:xfrm>
            <a:off x="6381749" y="300039"/>
            <a:ext cx="4972051" cy="6210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32" name="Rectangle 31">
            <a:extLst>
              <a:ext uri="{FF2B5EF4-FFF2-40B4-BE49-F238E27FC236}">
                <a16:creationId xmlns:a16="http://schemas.microsoft.com/office/drawing/2014/main" id="{B596EEBB-CD72-476E-ACA7-FD4E3BE77F00}"/>
              </a:ext>
            </a:extLst>
          </p:cNvPr>
          <p:cNvSpPr/>
          <p:nvPr/>
        </p:nvSpPr>
        <p:spPr>
          <a:xfrm>
            <a:off x="0" y="2495551"/>
            <a:ext cx="12192000" cy="22860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34" name="Rectangle 33">
            <a:extLst>
              <a:ext uri="{FF2B5EF4-FFF2-40B4-BE49-F238E27FC236}">
                <a16:creationId xmlns:a16="http://schemas.microsoft.com/office/drawing/2014/main" id="{4D3DA9DA-4045-4249-B193-573D8DFA52E3}"/>
              </a:ext>
            </a:extLst>
          </p:cNvPr>
          <p:cNvSpPr/>
          <p:nvPr/>
        </p:nvSpPr>
        <p:spPr>
          <a:xfrm>
            <a:off x="6381750" y="300040"/>
            <a:ext cx="4400551" cy="6143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
            <a:extLst>
              <a:ext uri="{FF2B5EF4-FFF2-40B4-BE49-F238E27FC236}">
                <a16:creationId xmlns:a16="http://schemas.microsoft.com/office/drawing/2014/main" id="{249B1590-DB85-C243-9CDF-E1FC3866E68E}"/>
              </a:ext>
            </a:extLst>
          </p:cNvPr>
          <p:cNvSpPr txBox="1">
            <a:spLocks noChangeArrowheads="1"/>
          </p:cNvSpPr>
          <p:nvPr/>
        </p:nvSpPr>
        <p:spPr bwMode="auto">
          <a:xfrm>
            <a:off x="5663406" y="2621834"/>
            <a:ext cx="58372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الحيود والنموذج الموجي للضوء</a:t>
            </a:r>
            <a:endParaRPr lang="en-US" altLang="en-US" sz="6000" b="1" dirty="0">
              <a:latin typeface="Arial" panose="020B0604020202020204" pitchFamily="34" charset="0"/>
              <a:ea typeface="Source Sans Pro Black" panose="020B0503030403020204" pitchFamily="34" charset="0"/>
              <a:cs typeface="Arial" panose="020B0604020202020204" pitchFamily="34" charset="0"/>
            </a:endParaRPr>
          </a:p>
        </p:txBody>
      </p:sp>
    </p:spTree>
    <p:extLst>
      <p:ext uri="{BB962C8B-B14F-4D97-AF65-F5344CB8AC3E}">
        <p14:creationId xmlns:p14="http://schemas.microsoft.com/office/powerpoint/2010/main" val="3679762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الطبيعة المزدوجة ( إزدواجية الموجة و الجسيم ). |">
            <a:extLst>
              <a:ext uri="{FF2B5EF4-FFF2-40B4-BE49-F238E27FC236}">
                <a16:creationId xmlns:a16="http://schemas.microsoft.com/office/drawing/2014/main" id="{499FF3E5-366C-2CB6-95B5-23592DF3A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7" y="1932039"/>
            <a:ext cx="8332839" cy="4925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54BEC9ED-98EC-0788-58B6-2D43D1EA9563}"/>
              </a:ext>
            </a:extLst>
          </p:cNvPr>
          <p:cNvSpPr/>
          <p:nvPr/>
        </p:nvSpPr>
        <p:spPr>
          <a:xfrm>
            <a:off x="1"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المقدمة </a:t>
            </a:r>
            <a:endParaRPr lang="en-US" sz="4000" b="1" dirty="0">
              <a:latin typeface="Arial" panose="020B0604020202020204" pitchFamily="34" charset="0"/>
              <a:cs typeface="Arial" panose="020B0604020202020204" pitchFamily="34" charset="0"/>
            </a:endParaRPr>
          </a:p>
        </p:txBody>
      </p:sp>
      <p:sp>
        <p:nvSpPr>
          <p:cNvPr id="6" name="مثلث متساوي الساقين 5">
            <a:extLst>
              <a:ext uri="{FF2B5EF4-FFF2-40B4-BE49-F238E27FC236}">
                <a16:creationId xmlns:a16="http://schemas.microsoft.com/office/drawing/2014/main" id="{5B3EDD53-85EB-5AE2-9A91-53E1742C2495}"/>
              </a:ext>
            </a:extLst>
          </p:cNvPr>
          <p:cNvSpPr/>
          <p:nvPr/>
        </p:nvSpPr>
        <p:spPr>
          <a:xfrm rot="16200000">
            <a:off x="11242561"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 name="مستطيل: زوايا مستديرة 1">
            <a:extLst>
              <a:ext uri="{FF2B5EF4-FFF2-40B4-BE49-F238E27FC236}">
                <a16:creationId xmlns:a16="http://schemas.microsoft.com/office/drawing/2014/main" id="{CB3D4E8E-EE1C-66F9-B2EE-8396AA3FA4B4}"/>
              </a:ext>
            </a:extLst>
          </p:cNvPr>
          <p:cNvSpPr/>
          <p:nvPr/>
        </p:nvSpPr>
        <p:spPr>
          <a:xfrm>
            <a:off x="9542207" y="1519084"/>
            <a:ext cx="2036988" cy="4188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a:t>هل الضوء جسيمات </a:t>
            </a:r>
          </a:p>
          <a:p>
            <a:pPr algn="ctr"/>
            <a:r>
              <a:rPr lang="ar-SA" sz="3600" dirty="0"/>
              <a:t>ام موجات </a:t>
            </a:r>
            <a:endParaRPr lang="en-GB" sz="3600" dirty="0"/>
          </a:p>
        </p:txBody>
      </p:sp>
    </p:spTree>
    <p:extLst>
      <p:ext uri="{BB962C8B-B14F-4D97-AF65-F5344CB8AC3E}">
        <p14:creationId xmlns:p14="http://schemas.microsoft.com/office/powerpoint/2010/main" val="507516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4">
            <a:extLst>
              <a:ext uri="{FF2B5EF4-FFF2-40B4-BE49-F238E27FC236}">
                <a16:creationId xmlns:a16="http://schemas.microsoft.com/office/drawing/2014/main" id="{A84C0B51-1BA7-43D1-BEE6-CC2083235B23}"/>
              </a:ext>
            </a:extLst>
          </p:cNvPr>
          <p:cNvSpPr>
            <a:spLocks noChangeArrowheads="1"/>
          </p:cNvSpPr>
          <p:nvPr/>
        </p:nvSpPr>
        <p:spPr bwMode="auto">
          <a:xfrm>
            <a:off x="457200" y="4408992"/>
            <a:ext cx="11295662" cy="95410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nchor="ctr">
            <a:spAutoFit/>
          </a:bodyPr>
          <a:lstStyle/>
          <a:p>
            <a:pPr algn="r" rtl="1" eaLnBrk="1" hangingPunct="1">
              <a:defRPr/>
            </a:pPr>
            <a:r>
              <a:rPr lang="ar-SA" sz="2800" b="1" dirty="0">
                <a:solidFill>
                  <a:schemeClr val="accent1">
                    <a:lumMod val="75000"/>
                  </a:schemeClr>
                </a:solidFill>
                <a:cs typeface="Simplified Arabic" pitchFamily="2" charset="-78"/>
              </a:rPr>
              <a:t>**اكتشف العالم الإيطالي جريمالدي ظاهرة الحيود عندما لاحظ أن  حواف الظلال ليست حادة تمام وأن الظل أعرض مما ينبغي . </a:t>
            </a:r>
            <a:r>
              <a:rPr lang="en-US" sz="2400" b="1" dirty="0">
                <a:cs typeface="Simplified Arabic" pitchFamily="2" charset="-78"/>
              </a:rPr>
              <a:t>                                          </a:t>
            </a:r>
            <a:endParaRPr lang="ar-SA" sz="2400" b="1" dirty="0">
              <a:cs typeface="Simplified Arabic" pitchFamily="2" charset="-78"/>
            </a:endParaRPr>
          </a:p>
        </p:txBody>
      </p:sp>
      <p:sp>
        <p:nvSpPr>
          <p:cNvPr id="21" name="Rectangle 4">
            <a:extLst>
              <a:ext uri="{FF2B5EF4-FFF2-40B4-BE49-F238E27FC236}">
                <a16:creationId xmlns:a16="http://schemas.microsoft.com/office/drawing/2014/main" id="{2078903D-5B60-487F-8EEC-CF1CCD921AD4}"/>
              </a:ext>
            </a:extLst>
          </p:cNvPr>
          <p:cNvSpPr>
            <a:spLocks noChangeArrowheads="1"/>
          </p:cNvSpPr>
          <p:nvPr/>
        </p:nvSpPr>
        <p:spPr bwMode="auto">
          <a:xfrm>
            <a:off x="3846157" y="5871340"/>
            <a:ext cx="7010400" cy="52387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r" rtl="1" eaLnBrk="1" hangingPunct="1">
              <a:defRPr/>
            </a:pPr>
            <a:r>
              <a:rPr lang="ar-SA" sz="2800" b="1" dirty="0">
                <a:solidFill>
                  <a:schemeClr val="accent1">
                    <a:lumMod val="75000"/>
                  </a:schemeClr>
                </a:solidFill>
                <a:cs typeface="Simplified Arabic" pitchFamily="2" charset="-78"/>
              </a:rPr>
              <a:t>**ولاحظ أيضا أن الظل محاط بحزم ملونة..</a:t>
            </a:r>
            <a:r>
              <a:rPr lang="en-US" sz="2800" b="1" dirty="0">
                <a:cs typeface="Simplified Arabic" pitchFamily="2" charset="-78"/>
              </a:rPr>
              <a:t> </a:t>
            </a:r>
            <a:r>
              <a:rPr lang="en-US" sz="2400" b="1" dirty="0">
                <a:cs typeface="Simplified Arabic" pitchFamily="2" charset="-78"/>
              </a:rPr>
              <a:t> </a:t>
            </a:r>
            <a:endParaRPr lang="ar-SA" sz="2400" b="1" dirty="0">
              <a:cs typeface="Simplified Arabic" pitchFamily="2" charset="-78"/>
            </a:endParaRPr>
          </a:p>
        </p:txBody>
      </p:sp>
      <p:sp>
        <p:nvSpPr>
          <p:cNvPr id="4" name="Rectangle 7">
            <a:extLst>
              <a:ext uri="{FF2B5EF4-FFF2-40B4-BE49-F238E27FC236}">
                <a16:creationId xmlns:a16="http://schemas.microsoft.com/office/drawing/2014/main" id="{7854E6C0-33FE-3392-2D7D-7ED04401A0CA}"/>
              </a:ext>
            </a:extLst>
          </p:cNvPr>
          <p:cNvSpPr/>
          <p:nvPr/>
        </p:nvSpPr>
        <p:spPr>
          <a:xfrm>
            <a:off x="0" y="0"/>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الحيود والنموذج الموجي للضوء</a:t>
            </a:r>
            <a:r>
              <a:rPr lang="en-US" altLang="ar-SA" sz="4000" dirty="0">
                <a:latin typeface="Arial" panose="020B0604020202020204" pitchFamily="34" charset="0"/>
                <a:cs typeface="Simplified Arabic" panose="02020603050405020304" pitchFamily="18" charset="-78"/>
              </a:rPr>
              <a:t>   </a:t>
            </a:r>
            <a:endParaRPr lang="ar-SA" altLang="ar-SA" sz="4000" dirty="0">
              <a:latin typeface="Arial" panose="020B0604020202020204" pitchFamily="34" charset="0"/>
              <a:cs typeface="Simplified Arabic" panose="02020603050405020304" pitchFamily="18" charset="-78"/>
            </a:endParaRPr>
          </a:p>
        </p:txBody>
      </p:sp>
      <p:sp>
        <p:nvSpPr>
          <p:cNvPr id="6" name="مثلث متساوي الساقين 5">
            <a:extLst>
              <a:ext uri="{FF2B5EF4-FFF2-40B4-BE49-F238E27FC236}">
                <a16:creationId xmlns:a16="http://schemas.microsoft.com/office/drawing/2014/main" id="{499B74E3-6D50-D8C7-E0F7-B3275B21638C}"/>
              </a:ext>
            </a:extLst>
          </p:cNvPr>
          <p:cNvSpPr/>
          <p:nvPr/>
        </p:nvSpPr>
        <p:spPr>
          <a:xfrm rot="16200000">
            <a:off x="11242560" y="85623"/>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8" name="صورة 7">
            <a:extLst>
              <a:ext uri="{FF2B5EF4-FFF2-40B4-BE49-F238E27FC236}">
                <a16:creationId xmlns:a16="http://schemas.microsoft.com/office/drawing/2014/main" id="{3E046B57-77E2-8F21-52D6-9167AB332368}"/>
              </a:ext>
            </a:extLst>
          </p:cNvPr>
          <p:cNvPicPr>
            <a:picLocks noChangeAspect="1"/>
          </p:cNvPicPr>
          <p:nvPr/>
        </p:nvPicPr>
        <p:blipFill rotWithShape="1">
          <a:blip r:embed="rId2"/>
          <a:srcRect t="4453" r="44904" b="38608"/>
          <a:stretch/>
        </p:blipFill>
        <p:spPr>
          <a:xfrm>
            <a:off x="892992" y="1199887"/>
            <a:ext cx="4180453" cy="2959157"/>
          </a:xfrm>
          <a:prstGeom prst="rect">
            <a:avLst/>
          </a:prstGeom>
        </p:spPr>
      </p:pic>
      <p:pic>
        <p:nvPicPr>
          <p:cNvPr id="2050" name="Picture 2" descr="فرانشيسكو ماريا جريمالدي - ويكيبيديا">
            <a:extLst>
              <a:ext uri="{FF2B5EF4-FFF2-40B4-BE49-F238E27FC236}">
                <a16:creationId xmlns:a16="http://schemas.microsoft.com/office/drawing/2014/main" id="{0DD98D8B-8A15-4307-67EB-398880C36F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723" y="1195714"/>
            <a:ext cx="3305175" cy="2959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7344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Horizont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autoUpdateAnimBg="0"/>
      <p:bldP spid="21"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4">
            <a:extLst>
              <a:ext uri="{FF2B5EF4-FFF2-40B4-BE49-F238E27FC236}">
                <a16:creationId xmlns:a16="http://schemas.microsoft.com/office/drawing/2014/main" id="{D0211143-0767-47F0-B5E6-737E3CE0A2F1}"/>
              </a:ext>
            </a:extLst>
          </p:cNvPr>
          <p:cNvSpPr>
            <a:spLocks noChangeArrowheads="1"/>
          </p:cNvSpPr>
          <p:nvPr/>
        </p:nvSpPr>
        <p:spPr bwMode="auto">
          <a:xfrm>
            <a:off x="2590800" y="5486312"/>
            <a:ext cx="7010400" cy="10779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r" rtl="1" eaLnBrk="1" hangingPunct="1">
              <a:defRPr/>
            </a:pPr>
            <a:r>
              <a:rPr lang="ar-SA" sz="3200" b="1" dirty="0">
                <a:solidFill>
                  <a:schemeClr val="accent1">
                    <a:lumMod val="75000"/>
                  </a:schemeClr>
                </a:solidFill>
                <a:cs typeface="Simplified Arabic" pitchFamily="2" charset="-78"/>
              </a:rPr>
              <a:t>**وعرف هذه الظاهرة </a:t>
            </a:r>
            <a:r>
              <a:rPr lang="ar-SA" sz="3200" b="1" dirty="0" err="1">
                <a:solidFill>
                  <a:srgbClr val="FF0000"/>
                </a:solidFill>
                <a:cs typeface="Simplified Arabic" pitchFamily="2" charset="-78"/>
              </a:rPr>
              <a:t>بالحيود</a:t>
            </a:r>
            <a:r>
              <a:rPr lang="ar-SA" sz="3200" b="1" dirty="0">
                <a:solidFill>
                  <a:schemeClr val="accent1">
                    <a:lumMod val="75000"/>
                  </a:schemeClr>
                </a:solidFill>
                <a:cs typeface="Simplified Arabic" pitchFamily="2" charset="-78"/>
              </a:rPr>
              <a:t> هي انحناء الضوء حول الحواجز </a:t>
            </a:r>
            <a:r>
              <a:rPr lang="en-US" sz="2400" b="1" dirty="0">
                <a:cs typeface="Simplified Arabic" pitchFamily="2" charset="-78"/>
              </a:rPr>
              <a:t>                                          </a:t>
            </a:r>
            <a:endParaRPr lang="ar-SA" sz="2400" b="1" dirty="0">
              <a:cs typeface="Simplified Arabic" pitchFamily="2" charset="-78"/>
            </a:endParaRPr>
          </a:p>
        </p:txBody>
      </p:sp>
      <p:sp>
        <p:nvSpPr>
          <p:cNvPr id="4" name="Rectangle 7">
            <a:extLst>
              <a:ext uri="{FF2B5EF4-FFF2-40B4-BE49-F238E27FC236}">
                <a16:creationId xmlns:a16="http://schemas.microsoft.com/office/drawing/2014/main" id="{7854E6C0-33FE-3392-2D7D-7ED04401A0CA}"/>
              </a:ext>
            </a:extLst>
          </p:cNvPr>
          <p:cNvSpPr/>
          <p:nvPr/>
        </p:nvSpPr>
        <p:spPr>
          <a:xfrm>
            <a:off x="0" y="0"/>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الحيود والنموذج الموجي للضوء</a:t>
            </a:r>
            <a:r>
              <a:rPr lang="en-US" altLang="ar-SA" sz="4000" dirty="0">
                <a:latin typeface="Arial" panose="020B0604020202020204" pitchFamily="34" charset="0"/>
                <a:cs typeface="Simplified Arabic" panose="02020603050405020304" pitchFamily="18" charset="-78"/>
              </a:rPr>
              <a:t>   </a:t>
            </a:r>
            <a:endParaRPr lang="ar-SA" altLang="ar-SA" sz="4000" dirty="0">
              <a:latin typeface="Arial" panose="020B0604020202020204" pitchFamily="34" charset="0"/>
              <a:cs typeface="Simplified Arabic" panose="02020603050405020304" pitchFamily="18" charset="-78"/>
            </a:endParaRPr>
          </a:p>
        </p:txBody>
      </p:sp>
      <p:sp>
        <p:nvSpPr>
          <p:cNvPr id="6" name="مثلث متساوي الساقين 5">
            <a:extLst>
              <a:ext uri="{FF2B5EF4-FFF2-40B4-BE49-F238E27FC236}">
                <a16:creationId xmlns:a16="http://schemas.microsoft.com/office/drawing/2014/main" id="{499B74E3-6D50-D8C7-E0F7-B3275B21638C}"/>
              </a:ext>
            </a:extLst>
          </p:cNvPr>
          <p:cNvSpPr/>
          <p:nvPr/>
        </p:nvSpPr>
        <p:spPr>
          <a:xfrm rot="16200000">
            <a:off x="11242560" y="85623"/>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3" name="صورة 2">
            <a:extLst>
              <a:ext uri="{FF2B5EF4-FFF2-40B4-BE49-F238E27FC236}">
                <a16:creationId xmlns:a16="http://schemas.microsoft.com/office/drawing/2014/main" id="{1A480FBE-4CCE-8533-5B42-27316F21F4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608" y="1035064"/>
            <a:ext cx="9343004" cy="4174892"/>
          </a:xfrm>
          <a:prstGeom prst="rect">
            <a:avLst/>
          </a:prstGeom>
        </p:spPr>
      </p:pic>
      <p:sp>
        <p:nvSpPr>
          <p:cNvPr id="5" name="Rectangle 7">
            <a:extLst>
              <a:ext uri="{FF2B5EF4-FFF2-40B4-BE49-F238E27FC236}">
                <a16:creationId xmlns:a16="http://schemas.microsoft.com/office/drawing/2014/main" id="{9D1C768E-7B69-BBD2-E837-A952A18D5FB5}"/>
              </a:ext>
            </a:extLst>
          </p:cNvPr>
          <p:cNvSpPr/>
          <p:nvPr/>
        </p:nvSpPr>
        <p:spPr>
          <a:xfrm>
            <a:off x="1" y="0"/>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الحيود والنموذج الموجي للضوء</a:t>
            </a:r>
            <a:r>
              <a:rPr lang="en-US" altLang="ar-SA" sz="4000" dirty="0">
                <a:latin typeface="Arial" panose="020B0604020202020204" pitchFamily="34" charset="0"/>
                <a:cs typeface="Simplified Arabic" panose="02020603050405020304" pitchFamily="18" charset="-78"/>
              </a:rPr>
              <a:t>   </a:t>
            </a:r>
            <a:endParaRPr lang="ar-SA" altLang="ar-SA" sz="4000" dirty="0">
              <a:latin typeface="Arial" panose="020B0604020202020204" pitchFamily="34" charset="0"/>
              <a:cs typeface="Simplified Arabic" panose="02020603050405020304" pitchFamily="18" charset="-78"/>
            </a:endParaRPr>
          </a:p>
        </p:txBody>
      </p:sp>
      <p:sp>
        <p:nvSpPr>
          <p:cNvPr id="7" name="مثلث متساوي الساقين 6">
            <a:extLst>
              <a:ext uri="{FF2B5EF4-FFF2-40B4-BE49-F238E27FC236}">
                <a16:creationId xmlns:a16="http://schemas.microsoft.com/office/drawing/2014/main" id="{4AF2A4A9-19FC-885A-6480-64384E77BA57}"/>
              </a:ext>
            </a:extLst>
          </p:cNvPr>
          <p:cNvSpPr/>
          <p:nvPr/>
        </p:nvSpPr>
        <p:spPr>
          <a:xfrm rot="16200000">
            <a:off x="11242561" y="85623"/>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57654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مستطيل 12">
            <a:extLst>
              <a:ext uri="{FF2B5EF4-FFF2-40B4-BE49-F238E27FC236}">
                <a16:creationId xmlns:a16="http://schemas.microsoft.com/office/drawing/2014/main" id="{D9FFECAC-B281-4C92-9563-69B2CB0D149A}"/>
              </a:ext>
            </a:extLst>
          </p:cNvPr>
          <p:cNvSpPr/>
          <p:nvPr/>
        </p:nvSpPr>
        <p:spPr>
          <a:xfrm>
            <a:off x="7786346" y="3429000"/>
            <a:ext cx="3641250" cy="3108543"/>
          </a:xfrm>
          <a:prstGeom prst="rect">
            <a:avLst/>
          </a:prstGeom>
          <a:solidFill>
            <a:srgbClr val="E5F4D4"/>
          </a:solidFill>
        </p:spPr>
        <p:txBody>
          <a:bodyPr wrap="square">
            <a:spAutoFit/>
          </a:bodyPr>
          <a:lstStyle/>
          <a:p>
            <a:pPr algn="r" rtl="1" eaLnBrk="1" hangingPunct="1">
              <a:defRPr/>
            </a:pPr>
            <a:r>
              <a:rPr lang="ar-SA" sz="2800" b="1" dirty="0">
                <a:solidFill>
                  <a:schemeClr val="accent1">
                    <a:lumMod val="75000"/>
                  </a:schemeClr>
                </a:solidFill>
                <a:cs typeface="Simplified Arabic" pitchFamily="2" charset="-78"/>
              </a:rPr>
              <a:t>يمكن اعتبار النقاط كلها على مقدمة الموجة الضوئية وكأنها تمثل مصادر جديدة لموجات صغيرة وتنتشر هذه الموجات الصغيرة(</a:t>
            </a:r>
            <a:r>
              <a:rPr lang="ar-SA" sz="2800" b="1" dirty="0" err="1">
                <a:solidFill>
                  <a:schemeClr val="accent1">
                    <a:lumMod val="75000"/>
                  </a:schemeClr>
                </a:solidFill>
                <a:cs typeface="Simplified Arabic" pitchFamily="2" charset="-78"/>
              </a:rPr>
              <a:t>المويجات</a:t>
            </a:r>
            <a:r>
              <a:rPr lang="ar-SA" sz="2800" b="1" dirty="0">
                <a:solidFill>
                  <a:schemeClr val="accent1">
                    <a:lumMod val="75000"/>
                  </a:schemeClr>
                </a:solidFill>
                <a:cs typeface="Simplified Arabic" pitchFamily="2" charset="-78"/>
              </a:rPr>
              <a:t>) في جميع الاتجاهات بعضها خلف بعض.</a:t>
            </a:r>
            <a:r>
              <a:rPr lang="en-US" b="1" dirty="0">
                <a:cs typeface="Simplified Arabic" pitchFamily="2" charset="-78"/>
              </a:rPr>
              <a:t>                                         </a:t>
            </a:r>
            <a:endParaRPr lang="ar-SA" dirty="0"/>
          </a:p>
        </p:txBody>
      </p:sp>
      <p:sp>
        <p:nvSpPr>
          <p:cNvPr id="8" name="Rectangle 7">
            <a:extLst>
              <a:ext uri="{FF2B5EF4-FFF2-40B4-BE49-F238E27FC236}">
                <a16:creationId xmlns:a16="http://schemas.microsoft.com/office/drawing/2014/main" id="{96243FFD-97CE-49F8-5BD0-B8079F05DCD0}"/>
              </a:ext>
            </a:extLst>
          </p:cNvPr>
          <p:cNvSpPr/>
          <p:nvPr/>
        </p:nvSpPr>
        <p:spPr>
          <a:xfrm>
            <a:off x="0" y="14459"/>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الحيود والنموذج الموجي للضوء</a:t>
            </a:r>
            <a:r>
              <a:rPr lang="en-US" altLang="ar-SA" sz="4000" dirty="0">
                <a:latin typeface="Arial" panose="020B0604020202020204" pitchFamily="34" charset="0"/>
                <a:cs typeface="Simplified Arabic" panose="02020603050405020304" pitchFamily="18" charset="-78"/>
              </a:rPr>
              <a:t>   </a:t>
            </a:r>
            <a:endParaRPr lang="ar-SA" altLang="ar-SA" sz="4000" dirty="0">
              <a:latin typeface="Arial" panose="020B0604020202020204" pitchFamily="34" charset="0"/>
              <a:cs typeface="Simplified Arabic" panose="02020603050405020304" pitchFamily="18" charset="-78"/>
            </a:endParaRPr>
          </a:p>
        </p:txBody>
      </p:sp>
      <p:sp>
        <p:nvSpPr>
          <p:cNvPr id="11" name="مثلث متساوي الساقين 10">
            <a:extLst>
              <a:ext uri="{FF2B5EF4-FFF2-40B4-BE49-F238E27FC236}">
                <a16:creationId xmlns:a16="http://schemas.microsoft.com/office/drawing/2014/main" id="{BBA86BE4-3215-B402-4ACE-504B1413AD81}"/>
              </a:ext>
            </a:extLst>
          </p:cNvPr>
          <p:cNvSpPr/>
          <p:nvPr/>
        </p:nvSpPr>
        <p:spPr>
          <a:xfrm rot="16200000">
            <a:off x="11242562" y="85623"/>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14" name="مربع نص 13">
            <a:extLst>
              <a:ext uri="{FF2B5EF4-FFF2-40B4-BE49-F238E27FC236}">
                <a16:creationId xmlns:a16="http://schemas.microsoft.com/office/drawing/2014/main" id="{400B5E95-4C3C-49DA-CFDB-C6D9F866A29D}"/>
              </a:ext>
            </a:extLst>
          </p:cNvPr>
          <p:cNvSpPr txBox="1"/>
          <p:nvPr/>
        </p:nvSpPr>
        <p:spPr>
          <a:xfrm>
            <a:off x="2389239" y="1546226"/>
            <a:ext cx="9223513" cy="523220"/>
          </a:xfrm>
          <a:prstGeom prst="rect">
            <a:avLst/>
          </a:prstGeom>
          <a:noFill/>
        </p:spPr>
        <p:txBody>
          <a:bodyPr wrap="square">
            <a:spAutoFit/>
          </a:bodyPr>
          <a:lstStyle/>
          <a:p>
            <a:r>
              <a:rPr lang="ar-SA" sz="2800" b="1" dirty="0">
                <a:solidFill>
                  <a:schemeClr val="accent1">
                    <a:lumMod val="75000"/>
                  </a:schemeClr>
                </a:solidFill>
                <a:cs typeface="Simplified Arabic" pitchFamily="2" charset="-78"/>
              </a:rPr>
              <a:t>لتفسير ظاهرة </a:t>
            </a:r>
            <a:r>
              <a:rPr lang="ar-SA" sz="2800" b="1" dirty="0">
                <a:solidFill>
                  <a:srgbClr val="00B050"/>
                </a:solidFill>
                <a:cs typeface="Simplified Arabic" pitchFamily="2" charset="-78"/>
              </a:rPr>
              <a:t>الحيود</a:t>
            </a:r>
            <a:r>
              <a:rPr lang="ar-SA" sz="2800" b="1" dirty="0">
                <a:solidFill>
                  <a:schemeClr val="accent1">
                    <a:lumMod val="75000"/>
                  </a:schemeClr>
                </a:solidFill>
                <a:cs typeface="Simplified Arabic" pitchFamily="2" charset="-78"/>
              </a:rPr>
              <a:t> حاول الدنماركي </a:t>
            </a:r>
            <a:r>
              <a:rPr lang="ar-SA" sz="2800" b="1" dirty="0">
                <a:solidFill>
                  <a:srgbClr val="FF0000"/>
                </a:solidFill>
                <a:cs typeface="Simplified Arabic" pitchFamily="2" charset="-78"/>
              </a:rPr>
              <a:t>هيجنز</a:t>
            </a:r>
            <a:r>
              <a:rPr lang="ar-SA" sz="2800" b="1" dirty="0">
                <a:solidFill>
                  <a:schemeClr val="accent1">
                    <a:lumMod val="75000"/>
                  </a:schemeClr>
                </a:solidFill>
                <a:cs typeface="Simplified Arabic" pitchFamily="2" charset="-78"/>
              </a:rPr>
              <a:t> برهنة النموذج الموجي للضوء</a:t>
            </a:r>
            <a:endParaRPr lang="en-GB" sz="2800" dirty="0"/>
          </a:p>
        </p:txBody>
      </p:sp>
      <p:sp>
        <p:nvSpPr>
          <p:cNvPr id="16" name="مربع نص 15">
            <a:extLst>
              <a:ext uri="{FF2B5EF4-FFF2-40B4-BE49-F238E27FC236}">
                <a16:creationId xmlns:a16="http://schemas.microsoft.com/office/drawing/2014/main" id="{13808323-1D53-C4C5-2FC9-349F16E14FF9}"/>
              </a:ext>
            </a:extLst>
          </p:cNvPr>
          <p:cNvSpPr txBox="1"/>
          <p:nvPr/>
        </p:nvSpPr>
        <p:spPr>
          <a:xfrm>
            <a:off x="7601190" y="2691385"/>
            <a:ext cx="4011562" cy="584775"/>
          </a:xfrm>
          <a:prstGeom prst="rect">
            <a:avLst/>
          </a:prstGeom>
          <a:solidFill>
            <a:srgbClr val="D2ECB6"/>
          </a:solidFill>
        </p:spPr>
        <p:txBody>
          <a:bodyPr wrap="square">
            <a:spAutoFit/>
          </a:bodyPr>
          <a:lstStyle/>
          <a:p>
            <a:pPr algn="ctr" eaLnBrk="1" hangingPunct="1">
              <a:spcBef>
                <a:spcPct val="0"/>
              </a:spcBef>
              <a:buFontTx/>
              <a:buNone/>
            </a:pPr>
            <a:r>
              <a:rPr lang="ar-SA" altLang="ar-SA" sz="3200" b="1" dirty="0">
                <a:solidFill>
                  <a:srgbClr val="C00000"/>
                </a:solidFill>
                <a:latin typeface="Arial" panose="020B0604020202020204" pitchFamily="34" charset="0"/>
                <a:cs typeface="Simplified Arabic" panose="02020603050405020304" pitchFamily="18" charset="-78"/>
              </a:rPr>
              <a:t>مبدأ هيجنز</a:t>
            </a:r>
            <a:r>
              <a:rPr lang="en-US" altLang="ar-SA" sz="3200" b="1" dirty="0">
                <a:solidFill>
                  <a:srgbClr val="C00000"/>
                </a:solidFill>
                <a:latin typeface="Arial" panose="020B0604020202020204" pitchFamily="34" charset="0"/>
                <a:cs typeface="Simplified Arabic" panose="02020603050405020304" pitchFamily="18" charset="-78"/>
              </a:rPr>
              <a:t>           </a:t>
            </a:r>
            <a:endParaRPr lang="ar-SA" altLang="ar-SA" sz="3200" b="1" dirty="0">
              <a:latin typeface="Arial" panose="020B0604020202020204" pitchFamily="34" charset="0"/>
              <a:cs typeface="Simplified Arabic" panose="02020603050405020304" pitchFamily="18" charset="-78"/>
            </a:endParaRPr>
          </a:p>
        </p:txBody>
      </p:sp>
      <p:pic>
        <p:nvPicPr>
          <p:cNvPr id="3074" name="Picture 2" descr="كريستيان هيجنز مخترع ساعة البندول - منتديات درر العراق">
            <a:extLst>
              <a:ext uri="{FF2B5EF4-FFF2-40B4-BE49-F238E27FC236}">
                <a16:creationId xmlns:a16="http://schemas.microsoft.com/office/drawing/2014/main" id="{1B63130A-53AF-7DC6-BA99-DE578DD15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94" y="1283110"/>
            <a:ext cx="2556990" cy="1408275"/>
          </a:xfrm>
          <a:prstGeom prst="rect">
            <a:avLst/>
          </a:prstGeom>
          <a:noFill/>
          <a:extLst>
            <a:ext uri="{909E8E84-426E-40DD-AFC4-6F175D3DCCD1}">
              <a14:hiddenFill xmlns:a14="http://schemas.microsoft.com/office/drawing/2010/main">
                <a:solidFill>
                  <a:srgbClr val="FFFFFF"/>
                </a:solidFill>
              </a14:hiddenFill>
            </a:ext>
          </a:extLst>
        </p:spPr>
      </p:pic>
      <p:pic>
        <p:nvPicPr>
          <p:cNvPr id="18" name="صورة 17">
            <a:extLst>
              <a:ext uri="{FF2B5EF4-FFF2-40B4-BE49-F238E27FC236}">
                <a16:creationId xmlns:a16="http://schemas.microsoft.com/office/drawing/2014/main" id="{F1297301-EE8D-7B3A-E871-AA385A19F6F7}"/>
              </a:ext>
            </a:extLst>
          </p:cNvPr>
          <p:cNvPicPr>
            <a:picLocks noChangeAspect="1"/>
          </p:cNvPicPr>
          <p:nvPr/>
        </p:nvPicPr>
        <p:blipFill rotWithShape="1">
          <a:blip r:embed="rId3"/>
          <a:srcRect t="6451" b="18710"/>
          <a:stretch/>
        </p:blipFill>
        <p:spPr>
          <a:xfrm>
            <a:off x="764404" y="2806215"/>
            <a:ext cx="5888144" cy="3786543"/>
          </a:xfrm>
          <a:prstGeom prst="rect">
            <a:avLst/>
          </a:prstGeom>
        </p:spPr>
      </p:pic>
      <p:sp>
        <p:nvSpPr>
          <p:cNvPr id="19" name="Rectangle 7">
            <a:extLst>
              <a:ext uri="{FF2B5EF4-FFF2-40B4-BE49-F238E27FC236}">
                <a16:creationId xmlns:a16="http://schemas.microsoft.com/office/drawing/2014/main" id="{D5E2EE5B-4F6E-8809-624F-78049FCE76E4}"/>
              </a:ext>
            </a:extLst>
          </p:cNvPr>
          <p:cNvSpPr/>
          <p:nvPr/>
        </p:nvSpPr>
        <p:spPr>
          <a:xfrm>
            <a:off x="0"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الحيود والنموذج الموجي للضوء</a:t>
            </a:r>
            <a:r>
              <a:rPr lang="en-US" altLang="ar-SA" sz="4000" dirty="0">
                <a:latin typeface="Arial" panose="020B0604020202020204" pitchFamily="34" charset="0"/>
                <a:cs typeface="Simplified Arabic" panose="02020603050405020304" pitchFamily="18" charset="-78"/>
              </a:rPr>
              <a:t>   </a:t>
            </a:r>
            <a:endParaRPr lang="ar-SA" altLang="ar-SA" sz="4000" dirty="0">
              <a:latin typeface="Arial" panose="020B0604020202020204" pitchFamily="34" charset="0"/>
              <a:cs typeface="Simplified Arabic" panose="02020603050405020304" pitchFamily="18" charset="-78"/>
            </a:endParaRPr>
          </a:p>
        </p:txBody>
      </p:sp>
      <p:sp>
        <p:nvSpPr>
          <p:cNvPr id="20" name="مثلث متساوي الساقين 19">
            <a:extLst>
              <a:ext uri="{FF2B5EF4-FFF2-40B4-BE49-F238E27FC236}">
                <a16:creationId xmlns:a16="http://schemas.microsoft.com/office/drawing/2014/main" id="{381E52BC-0CD5-BD00-BC45-EB8D85902A0E}"/>
              </a:ext>
            </a:extLst>
          </p:cNvPr>
          <p:cNvSpPr/>
          <p:nvPr/>
        </p:nvSpPr>
        <p:spPr>
          <a:xfrm rot="16200000">
            <a:off x="11242562"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970F193F-D140-45BB-9C8A-7530AB6F93D1}"/>
              </a:ext>
            </a:extLst>
          </p:cNvPr>
          <p:cNvSpPr>
            <a:spLocks noChangeArrowheads="1"/>
          </p:cNvSpPr>
          <p:nvPr/>
        </p:nvSpPr>
        <p:spPr bwMode="auto">
          <a:xfrm>
            <a:off x="1295400" y="762001"/>
            <a:ext cx="90678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4000" b="1">
                <a:solidFill>
                  <a:srgbClr val="C00000"/>
                </a:solidFill>
                <a:latin typeface="Arial" panose="020B0604020202020204" pitchFamily="34" charset="0"/>
                <a:cs typeface="Simplified Arabic" panose="02020603050405020304" pitchFamily="18" charset="-78"/>
              </a:rPr>
              <a:t>ملاحظة...</a:t>
            </a:r>
            <a:r>
              <a:rPr lang="en-US" altLang="ar-SA" sz="4000" b="1">
                <a:solidFill>
                  <a:srgbClr val="C00000"/>
                </a:solidFill>
                <a:latin typeface="Arial" panose="020B0604020202020204" pitchFamily="34" charset="0"/>
                <a:cs typeface="Simplified Arabic" panose="02020603050405020304" pitchFamily="18" charset="-78"/>
              </a:rPr>
              <a:t>                                         </a:t>
            </a:r>
            <a:r>
              <a:rPr lang="en-US" altLang="ar-SA" sz="2400" b="1">
                <a:latin typeface="Arial" panose="020B0604020202020204" pitchFamily="34" charset="0"/>
                <a:cs typeface="Simplified Arabic" panose="02020603050405020304" pitchFamily="18" charset="-78"/>
              </a:rPr>
              <a:t> </a:t>
            </a:r>
            <a:endParaRPr lang="ar-SA" altLang="ar-SA" sz="2400" b="1">
              <a:latin typeface="Arial" panose="020B0604020202020204" pitchFamily="34" charset="0"/>
              <a:cs typeface="Simplified Arabic" panose="02020603050405020304" pitchFamily="18" charset="-78"/>
            </a:endParaRPr>
          </a:p>
        </p:txBody>
      </p:sp>
      <p:sp>
        <p:nvSpPr>
          <p:cNvPr id="15364" name="مستطيل 4">
            <a:extLst>
              <a:ext uri="{FF2B5EF4-FFF2-40B4-BE49-F238E27FC236}">
                <a16:creationId xmlns:a16="http://schemas.microsoft.com/office/drawing/2014/main" id="{8AC1CFA0-61BF-4709-97CF-383F03352920}"/>
              </a:ext>
            </a:extLst>
          </p:cNvPr>
          <p:cNvSpPr>
            <a:spLocks noChangeArrowheads="1"/>
          </p:cNvSpPr>
          <p:nvPr/>
        </p:nvSpPr>
        <p:spPr bwMode="auto">
          <a:xfrm>
            <a:off x="560439" y="5131644"/>
            <a:ext cx="109703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dirty="0">
                <a:latin typeface="Arial" panose="020B0604020202020204" pitchFamily="34" charset="0"/>
                <a:cs typeface="Simplified Arabic" panose="02020603050405020304" pitchFamily="18" charset="-78"/>
              </a:rPr>
              <a:t>لكل من الصوت والضوء خصائص موجية لذلك فإنهما يحيدان من خلال المداخل ..</a:t>
            </a:r>
          </a:p>
          <a:p>
            <a:pPr eaLnBrk="1" hangingPunct="1">
              <a:spcBef>
                <a:spcPct val="0"/>
              </a:spcBef>
              <a:buFontTx/>
              <a:buNone/>
            </a:pPr>
            <a:r>
              <a:rPr lang="ar-SA" altLang="ar-SA" sz="2400" b="1" dirty="0">
                <a:latin typeface="Arial" panose="020B0604020202020204" pitchFamily="34" charset="0"/>
                <a:cs typeface="Simplified Arabic" panose="02020603050405020304" pitchFamily="18" charset="-78"/>
              </a:rPr>
              <a:t>ولكن </a:t>
            </a:r>
            <a:r>
              <a:rPr lang="ar-SA" altLang="ar-SA" sz="2400" b="1" dirty="0">
                <a:solidFill>
                  <a:srgbClr val="FF0000"/>
                </a:solidFill>
                <a:latin typeface="Arial" panose="020B0604020202020204" pitchFamily="34" charset="0"/>
                <a:cs typeface="Simplified Arabic" panose="02020603050405020304" pitchFamily="18" charset="-78"/>
              </a:rPr>
              <a:t>الطول الموجي للصوت أكبر كثيرا من الضوء </a:t>
            </a:r>
            <a:r>
              <a:rPr lang="ar-SA" altLang="ar-SA" sz="2400" b="1" dirty="0">
                <a:latin typeface="Arial" panose="020B0604020202020204" pitchFamily="34" charset="0"/>
                <a:cs typeface="Simplified Arabic" panose="02020603050405020304" pitchFamily="18" charset="-78"/>
              </a:rPr>
              <a:t>لذلك الصوت حيوده أوضح حول الحواف.</a:t>
            </a:r>
            <a:r>
              <a:rPr lang="en-US" altLang="ar-SA" sz="1800" b="1" dirty="0">
                <a:latin typeface="Arial" panose="020B0604020202020204" pitchFamily="34" charset="0"/>
                <a:cs typeface="Simplified Arabic" panose="02020603050405020304" pitchFamily="18" charset="-78"/>
              </a:rPr>
              <a:t>                                         </a:t>
            </a:r>
            <a:endParaRPr lang="ar-SA" altLang="ar-SA" sz="1800" dirty="0">
              <a:latin typeface="Arial" panose="020B0604020202020204" pitchFamily="34" charset="0"/>
            </a:endParaRPr>
          </a:p>
        </p:txBody>
      </p:sp>
      <p:pic>
        <p:nvPicPr>
          <p:cNvPr id="5122" name="Picture 2" descr="تعريف ظاهرة الحيود, يمكن تعريف ظاهرة الحيود (diffraction) على أنها انتشار  الموجات حول">
            <a:extLst>
              <a:ext uri="{FF2B5EF4-FFF2-40B4-BE49-F238E27FC236}">
                <a16:creationId xmlns:a16="http://schemas.microsoft.com/office/drawing/2014/main" id="{55498B53-C797-47C8-0AEC-4355D29792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9039"/>
          <a:stretch/>
        </p:blipFill>
        <p:spPr bwMode="auto">
          <a:xfrm>
            <a:off x="1074175" y="1604117"/>
            <a:ext cx="10043650" cy="2484437"/>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4">
            <a:extLst>
              <a:ext uri="{FF2B5EF4-FFF2-40B4-BE49-F238E27FC236}">
                <a16:creationId xmlns:a16="http://schemas.microsoft.com/office/drawing/2014/main" id="{F12EB81A-0824-5930-4FB8-23A13F6CA2D9}"/>
              </a:ext>
            </a:extLst>
          </p:cNvPr>
          <p:cNvSpPr>
            <a:spLocks noChangeArrowheads="1"/>
          </p:cNvSpPr>
          <p:nvPr/>
        </p:nvSpPr>
        <p:spPr bwMode="auto">
          <a:xfrm>
            <a:off x="1074175" y="4261279"/>
            <a:ext cx="104566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dirty="0">
                <a:solidFill>
                  <a:srgbClr val="0070C0"/>
                </a:solidFill>
                <a:latin typeface="Arial" panose="020B0604020202020204" pitchFamily="34" charset="0"/>
                <a:cs typeface="Simplified Arabic" panose="02020603050405020304" pitchFamily="18" charset="-78"/>
              </a:rPr>
              <a:t>الصوت حيوده أوضح حول الحواف من حيود الضوء ( </a:t>
            </a:r>
            <a:r>
              <a:rPr lang="ar-SA" altLang="ar-SA" sz="2400" b="1" dirty="0" err="1">
                <a:solidFill>
                  <a:srgbClr val="0070C0"/>
                </a:solidFill>
                <a:latin typeface="Arial" panose="020B0604020202020204" pitchFamily="34" charset="0"/>
                <a:cs typeface="Simplified Arabic" panose="02020603050405020304" pitchFamily="18" charset="-78"/>
              </a:rPr>
              <a:t>ماهو</a:t>
            </a:r>
            <a:r>
              <a:rPr lang="ar-SA" altLang="ar-SA" sz="2400" b="1" dirty="0">
                <a:solidFill>
                  <a:srgbClr val="0070C0"/>
                </a:solidFill>
                <a:latin typeface="Arial" panose="020B0604020202020204" pitchFamily="34" charset="0"/>
                <a:cs typeface="Simplified Arabic" panose="02020603050405020304" pitchFamily="18" charset="-78"/>
              </a:rPr>
              <a:t> السبب ) </a:t>
            </a:r>
            <a:endParaRPr lang="ar-SA" altLang="ar-SA" sz="1800" dirty="0">
              <a:latin typeface="Arial" panose="020B0604020202020204" pitchFamily="34"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5364"/>
                                        </p:tgtEl>
                                        <p:attrNameLst>
                                          <p:attrName>style.visibility</p:attrName>
                                        </p:attrNameLst>
                                      </p:cBhvr>
                                      <p:to>
                                        <p:strVal val="visible"/>
                                      </p:to>
                                    </p:set>
                                    <p:animEffect transition="in" filter="checkerboard(across)">
                                      <p:cBhvr>
                                        <p:cTn id="1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1536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0F885063-F4C2-4AC2-9125-8A044697B1D3}"/>
              </a:ext>
            </a:extLst>
          </p:cNvPr>
          <p:cNvSpPr>
            <a:spLocks noChangeArrowheads="1"/>
          </p:cNvSpPr>
          <p:nvPr/>
        </p:nvSpPr>
        <p:spPr bwMode="auto">
          <a:xfrm>
            <a:off x="6025025" y="3556137"/>
            <a:ext cx="5029200" cy="2431435"/>
          </a:xfrm>
          <a:prstGeom prst="rect">
            <a:avLst/>
          </a:prstGeom>
          <a:noFill/>
          <a:ln w="9525">
            <a:noFill/>
            <a:miter lim="800000"/>
            <a:headEnd/>
            <a:tailEnd/>
          </a:ln>
        </p:spPr>
        <p:txBody>
          <a:bodyPr anchor="ctr">
            <a:spAutoFit/>
          </a:bodyPr>
          <a:lstStyle/>
          <a:p>
            <a:pPr algn="r" rtl="1" eaLnBrk="1" hangingPunct="1">
              <a:defRPr/>
            </a:pPr>
            <a:r>
              <a:rPr lang="ar-SA" sz="3200" b="1" dirty="0">
                <a:solidFill>
                  <a:schemeClr val="tx1">
                    <a:lumMod val="95000"/>
                    <a:lumOff val="5000"/>
                  </a:schemeClr>
                </a:solidFill>
                <a:cs typeface="Simplified Arabic" pitchFamily="2" charset="-78"/>
              </a:rPr>
              <a:t>**مرر حزمة ضيقة من ضوء الشمس خلال منشور زجاجي</a:t>
            </a:r>
          </a:p>
          <a:p>
            <a:pPr algn="r" rtl="1" eaLnBrk="1" hangingPunct="1">
              <a:defRPr/>
            </a:pPr>
            <a:r>
              <a:rPr lang="ar-SA" sz="3200" b="1" dirty="0">
                <a:solidFill>
                  <a:srgbClr val="FF0000"/>
                </a:solidFill>
                <a:cs typeface="Simplified Arabic" pitchFamily="2" charset="-78"/>
              </a:rPr>
              <a:t>فلاحظ تكون ترتيب منظم للألوان أطلق عليها اسم الطيف  </a:t>
            </a:r>
            <a:endParaRPr lang="en-US" sz="3200" b="1" dirty="0">
              <a:solidFill>
                <a:srgbClr val="FF0000"/>
              </a:solidFill>
            </a:endParaRPr>
          </a:p>
          <a:p>
            <a:pPr algn="r">
              <a:defRPr/>
            </a:pPr>
            <a:r>
              <a:rPr lang="en-US" sz="2400" b="1" dirty="0">
                <a:cs typeface="Simplified Arabic" pitchFamily="2" charset="-78"/>
              </a:rPr>
              <a:t>                                      </a:t>
            </a:r>
            <a:endParaRPr lang="ar-SA" sz="2400" b="1" dirty="0">
              <a:cs typeface="Simplified Arabic" pitchFamily="2" charset="-78"/>
            </a:endParaRPr>
          </a:p>
        </p:txBody>
      </p:sp>
      <p:pic>
        <p:nvPicPr>
          <p:cNvPr id="6" name="Picture 5" descr="GodfreyKneller-IsaacNewton-1689.jpg">
            <a:hlinkClick r:id="rId2"/>
            <a:extLst>
              <a:ext uri="{FF2B5EF4-FFF2-40B4-BE49-F238E27FC236}">
                <a16:creationId xmlns:a16="http://schemas.microsoft.com/office/drawing/2014/main" id="{3A5B7996-2148-4BFC-A687-0C10A49F03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652" y="750320"/>
            <a:ext cx="2752725" cy="259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45FBE63E-7F4A-473C-9F25-EFB505D616D9}"/>
              </a:ext>
            </a:extLst>
          </p:cNvPr>
          <p:cNvPicPr>
            <a:picLocks noChangeAspect="1" noChangeArrowheads="1"/>
          </p:cNvPicPr>
          <p:nvPr/>
        </p:nvPicPr>
        <p:blipFill>
          <a:blip r:embed="rId4"/>
          <a:srcRect/>
          <a:stretch>
            <a:fillRect/>
          </a:stretch>
        </p:blipFill>
        <p:spPr bwMode="auto">
          <a:xfrm>
            <a:off x="899652" y="3429000"/>
            <a:ext cx="2752725" cy="3244283"/>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9" name="مربع نص 8">
            <a:extLst>
              <a:ext uri="{FF2B5EF4-FFF2-40B4-BE49-F238E27FC236}">
                <a16:creationId xmlns:a16="http://schemas.microsoft.com/office/drawing/2014/main" id="{C505F3CA-B5F3-706B-F75E-49BED07B4F52}"/>
              </a:ext>
            </a:extLst>
          </p:cNvPr>
          <p:cNvSpPr txBox="1"/>
          <p:nvPr/>
        </p:nvSpPr>
        <p:spPr>
          <a:xfrm>
            <a:off x="5490396" y="2883126"/>
            <a:ext cx="6098458" cy="584775"/>
          </a:xfrm>
          <a:prstGeom prst="rect">
            <a:avLst/>
          </a:prstGeom>
          <a:solidFill>
            <a:srgbClr val="D2ECB6"/>
          </a:solidFill>
        </p:spPr>
        <p:txBody>
          <a:bodyPr wrap="square">
            <a:spAutoFit/>
          </a:bodyPr>
          <a:lstStyle/>
          <a:p>
            <a:pPr algn="ctr">
              <a:spcBef>
                <a:spcPct val="0"/>
              </a:spcBef>
            </a:pPr>
            <a:r>
              <a:rPr lang="ar-SA" sz="3200" b="1" dirty="0">
                <a:solidFill>
                  <a:srgbClr val="C00000"/>
                </a:solidFill>
                <a:latin typeface="Arial" panose="020B0604020202020204" pitchFamily="34" charset="0"/>
                <a:cs typeface="Simplified Arabic" panose="02020603050405020304" pitchFamily="18" charset="-78"/>
              </a:rPr>
              <a:t>تجربة نيوتن...</a:t>
            </a:r>
          </a:p>
        </p:txBody>
      </p:sp>
      <p:sp>
        <p:nvSpPr>
          <p:cNvPr id="13" name="مربع نص 12">
            <a:extLst>
              <a:ext uri="{FF2B5EF4-FFF2-40B4-BE49-F238E27FC236}">
                <a16:creationId xmlns:a16="http://schemas.microsoft.com/office/drawing/2014/main" id="{227CA534-9793-E02E-F656-F6193BE5E45F}"/>
              </a:ext>
            </a:extLst>
          </p:cNvPr>
          <p:cNvSpPr txBox="1"/>
          <p:nvPr/>
        </p:nvSpPr>
        <p:spPr>
          <a:xfrm>
            <a:off x="5244281" y="1727010"/>
            <a:ext cx="6098458" cy="1077218"/>
          </a:xfrm>
          <a:prstGeom prst="rect">
            <a:avLst/>
          </a:prstGeom>
          <a:noFill/>
        </p:spPr>
        <p:txBody>
          <a:bodyPr wrap="square">
            <a:spAutoFit/>
          </a:bodyPr>
          <a:lstStyle/>
          <a:p>
            <a:r>
              <a:rPr lang="ar-SA" sz="3200" dirty="0"/>
              <a:t>شجعت نتائج العالم </a:t>
            </a:r>
            <a:r>
              <a:rPr lang="ar-SA" sz="3200" dirty="0" err="1"/>
              <a:t>جريمالدي</a:t>
            </a:r>
            <a:r>
              <a:rPr lang="ar-SA" sz="3200" dirty="0"/>
              <a:t> حول الحيود العالم نيوتن على أجراء تجارب على الألوان </a:t>
            </a:r>
            <a:endParaRPr lang="en-GB" sz="3200" dirty="0"/>
          </a:p>
        </p:txBody>
      </p:sp>
      <p:sp>
        <p:nvSpPr>
          <p:cNvPr id="15" name="Rectangle 7">
            <a:extLst>
              <a:ext uri="{FF2B5EF4-FFF2-40B4-BE49-F238E27FC236}">
                <a16:creationId xmlns:a16="http://schemas.microsoft.com/office/drawing/2014/main" id="{20CC4B64-731B-80DA-737C-D6E7626A1A01}"/>
              </a:ext>
            </a:extLst>
          </p:cNvPr>
          <p:cNvSpPr/>
          <p:nvPr/>
        </p:nvSpPr>
        <p:spPr>
          <a:xfrm>
            <a:off x="0"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sp>
        <p:nvSpPr>
          <p:cNvPr id="17" name="مثلث متساوي الساقين 16">
            <a:extLst>
              <a:ext uri="{FF2B5EF4-FFF2-40B4-BE49-F238E27FC236}">
                <a16:creationId xmlns:a16="http://schemas.microsoft.com/office/drawing/2014/main" id="{8196E427-D8CB-6E4D-4E79-E9344CD842D5}"/>
              </a:ext>
            </a:extLst>
          </p:cNvPr>
          <p:cNvSpPr/>
          <p:nvPr/>
        </p:nvSpPr>
        <p:spPr>
          <a:xfrm rot="16200000">
            <a:off x="11242562"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18" name="Rectangle 7">
            <a:extLst>
              <a:ext uri="{FF2B5EF4-FFF2-40B4-BE49-F238E27FC236}">
                <a16:creationId xmlns:a16="http://schemas.microsoft.com/office/drawing/2014/main" id="{A47015CC-6629-50DC-D093-92E0E668A391}"/>
              </a:ext>
            </a:extLst>
          </p:cNvPr>
          <p:cNvSpPr/>
          <p:nvPr/>
        </p:nvSpPr>
        <p:spPr>
          <a:xfrm>
            <a:off x="1"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sp>
        <p:nvSpPr>
          <p:cNvPr id="19" name="مثلث متساوي الساقين 18">
            <a:extLst>
              <a:ext uri="{FF2B5EF4-FFF2-40B4-BE49-F238E27FC236}">
                <a16:creationId xmlns:a16="http://schemas.microsoft.com/office/drawing/2014/main" id="{B60284D2-CBB3-0E1C-F505-36585A4D1E5F}"/>
              </a:ext>
            </a:extLst>
          </p:cNvPr>
          <p:cNvSpPr/>
          <p:nvPr/>
        </p:nvSpPr>
        <p:spPr>
          <a:xfrm rot="16200000">
            <a:off x="11242563"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3" name="مربع نص 2">
            <a:extLst>
              <a:ext uri="{FF2B5EF4-FFF2-40B4-BE49-F238E27FC236}">
                <a16:creationId xmlns:a16="http://schemas.microsoft.com/office/drawing/2014/main" id="{38794B46-CF5A-D7CA-AA7E-1F393A1CA957}"/>
              </a:ext>
            </a:extLst>
          </p:cNvPr>
          <p:cNvSpPr txBox="1"/>
          <p:nvPr/>
        </p:nvSpPr>
        <p:spPr>
          <a:xfrm>
            <a:off x="3952568" y="5987572"/>
            <a:ext cx="7800296" cy="461665"/>
          </a:xfrm>
          <a:prstGeom prst="rect">
            <a:avLst/>
          </a:prstGeom>
          <a:solidFill>
            <a:srgbClr val="FFCCFF"/>
          </a:solidFill>
        </p:spPr>
        <p:txBody>
          <a:bodyPr wrap="square">
            <a:spAutoFit/>
          </a:bodyPr>
          <a:lstStyle/>
          <a:p>
            <a:pPr algn="ctr">
              <a:spcBef>
                <a:spcPct val="0"/>
              </a:spcBef>
            </a:pPr>
            <a:r>
              <a:rPr lang="ar-SA" sz="2400" b="1" dirty="0">
                <a:latin typeface="Arial" panose="020B0604020202020204" pitchFamily="34" charset="0"/>
                <a:cs typeface="Simplified Arabic" panose="02020603050405020304" pitchFamily="18" charset="-78"/>
              </a:rPr>
              <a:t>تجربة المختبر الافتراضي تحليل الضوء بواسطة المنشور ...</a:t>
            </a:r>
          </a:p>
        </p:txBody>
      </p:sp>
      <p:pic>
        <p:nvPicPr>
          <p:cNvPr id="7" name="صورة 6">
            <a:extLst>
              <a:ext uri="{FF2B5EF4-FFF2-40B4-BE49-F238E27FC236}">
                <a16:creationId xmlns:a16="http://schemas.microsoft.com/office/drawing/2014/main" id="{D7BAFA68-FF1E-8C9D-D096-33C39B2DB82C}"/>
              </a:ext>
            </a:extLst>
          </p:cNvPr>
          <p:cNvPicPr>
            <a:picLocks noChangeAspect="1"/>
          </p:cNvPicPr>
          <p:nvPr/>
        </p:nvPicPr>
        <p:blipFill rotWithShape="1">
          <a:blip r:embed="rId5"/>
          <a:srcRect l="95053" t="38919" b="48374"/>
          <a:stretch/>
        </p:blipFill>
        <p:spPr>
          <a:xfrm>
            <a:off x="11149718" y="5578276"/>
            <a:ext cx="603146" cy="870961"/>
          </a:xfrm>
          <a:prstGeom prst="rect">
            <a:avLst/>
          </a:prstGeom>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4)">
                                      <p:cBhvr>
                                        <p:cTn id="12" dur="20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Horizont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P spid="9"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C21E62C5-7776-4F50-9281-62731CA42AC4}"/>
              </a:ext>
            </a:extLst>
          </p:cNvPr>
          <p:cNvSpPr>
            <a:spLocks noChangeArrowheads="1"/>
          </p:cNvSpPr>
          <p:nvPr/>
        </p:nvSpPr>
        <p:spPr bwMode="auto">
          <a:xfrm>
            <a:off x="8453284" y="1835190"/>
            <a:ext cx="2590800" cy="1323439"/>
          </a:xfrm>
          <a:prstGeom prst="rect">
            <a:avLst/>
          </a:prstGeom>
          <a:solidFill>
            <a:srgbClr val="D2ECB6"/>
          </a:solidFill>
          <a:ln>
            <a:noFill/>
          </a:ln>
        </p:spPr>
        <p:txBody>
          <a:bodyPr wrap="square" anchor="ct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ar-SA" altLang="ar-SA" sz="4000" b="1" dirty="0">
                <a:solidFill>
                  <a:srgbClr val="C00000"/>
                </a:solidFill>
                <a:latin typeface="Arial" panose="020B0604020202020204" pitchFamily="34" charset="0"/>
                <a:cs typeface="Simplified Arabic" panose="02020603050405020304" pitchFamily="18" charset="-78"/>
              </a:rPr>
              <a:t>فرضية نيوتن..</a:t>
            </a:r>
            <a:endParaRPr lang="ar-SA" altLang="ar-SA" sz="2400" b="1" dirty="0">
              <a:latin typeface="Arial" panose="020B0604020202020204" pitchFamily="34" charset="0"/>
              <a:cs typeface="Simplified Arabic" panose="02020603050405020304" pitchFamily="18" charset="-78"/>
            </a:endParaRPr>
          </a:p>
        </p:txBody>
      </p:sp>
      <p:sp>
        <p:nvSpPr>
          <p:cNvPr id="6" name="Rectangle 4">
            <a:extLst>
              <a:ext uri="{FF2B5EF4-FFF2-40B4-BE49-F238E27FC236}">
                <a16:creationId xmlns:a16="http://schemas.microsoft.com/office/drawing/2014/main" id="{852F2D2C-E44F-4CAA-9687-C434D199E2A0}"/>
              </a:ext>
            </a:extLst>
          </p:cNvPr>
          <p:cNvSpPr>
            <a:spLocks noChangeArrowheads="1"/>
          </p:cNvSpPr>
          <p:nvPr/>
        </p:nvSpPr>
        <p:spPr bwMode="auto">
          <a:xfrm>
            <a:off x="1147916" y="1719851"/>
            <a:ext cx="6781800" cy="2432050"/>
          </a:xfrm>
          <a:prstGeom prst="rect">
            <a:avLst/>
          </a:prstGeom>
          <a:noFill/>
          <a:ln w="9525">
            <a:noFill/>
            <a:miter lim="800000"/>
            <a:headEnd/>
            <a:tailEnd/>
          </a:ln>
        </p:spPr>
        <p:txBody>
          <a:bodyPr anchor="ctr">
            <a:spAutoFit/>
          </a:bodyPr>
          <a:lstStyle/>
          <a:p>
            <a:pPr algn="r" rtl="1" eaLnBrk="1" hangingPunct="1">
              <a:defRPr/>
            </a:pPr>
            <a:r>
              <a:rPr lang="ar-SA" sz="3200" b="1" dirty="0">
                <a:solidFill>
                  <a:schemeClr val="tx1">
                    <a:lumMod val="95000"/>
                    <a:lumOff val="5000"/>
                  </a:schemeClr>
                </a:solidFill>
                <a:cs typeface="Simplified Arabic" pitchFamily="2" charset="-78"/>
              </a:rPr>
              <a:t>اعتقد أن جسيمات الضوء تتفاعل بطريقة متفاوتة في الزجاج لتولد الطيف , وذلك اعتمادا على نموذجه الجسيمي للضوء..</a:t>
            </a:r>
          </a:p>
          <a:p>
            <a:pPr algn="r" rtl="1" eaLnBrk="1" hangingPunct="1">
              <a:defRPr/>
            </a:pPr>
            <a:r>
              <a:rPr lang="ar-SA" sz="3200" b="1" u="sng" dirty="0">
                <a:solidFill>
                  <a:srgbClr val="FF0000"/>
                </a:solidFill>
                <a:cs typeface="Simplified Arabic" pitchFamily="2" charset="-78"/>
              </a:rPr>
              <a:t> </a:t>
            </a:r>
            <a:endParaRPr lang="en-US" sz="3200" b="1" u="sng" dirty="0">
              <a:solidFill>
                <a:srgbClr val="FF0000"/>
              </a:solidFill>
            </a:endParaRPr>
          </a:p>
          <a:p>
            <a:pPr algn="r">
              <a:defRPr/>
            </a:pPr>
            <a:r>
              <a:rPr lang="en-US" sz="2400" b="1" dirty="0">
                <a:cs typeface="Simplified Arabic" pitchFamily="2" charset="-78"/>
              </a:rPr>
              <a:t>                                                          </a:t>
            </a:r>
            <a:endParaRPr lang="ar-SA" sz="2400" b="1" dirty="0">
              <a:cs typeface="Simplified Arabic" pitchFamily="2" charset="-78"/>
            </a:endParaRPr>
          </a:p>
        </p:txBody>
      </p:sp>
      <p:pic>
        <p:nvPicPr>
          <p:cNvPr id="6148" name="Picture 4" descr="انكسار الضوء في المنشور – موقع المناهج الدراسية الالكتروني">
            <a:extLst>
              <a:ext uri="{FF2B5EF4-FFF2-40B4-BE49-F238E27FC236}">
                <a16:creationId xmlns:a16="http://schemas.microsoft.com/office/drawing/2014/main" id="{F5D1296B-FA82-4934-224B-CF54F6EFA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1479" y="3922124"/>
            <a:ext cx="8244347" cy="25460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a:extLst>
              <a:ext uri="{FF2B5EF4-FFF2-40B4-BE49-F238E27FC236}">
                <a16:creationId xmlns:a16="http://schemas.microsoft.com/office/drawing/2014/main" id="{B1B31066-3C35-0BB2-8E79-9FA33BBC1732}"/>
              </a:ext>
            </a:extLst>
          </p:cNvPr>
          <p:cNvSpPr/>
          <p:nvPr/>
        </p:nvSpPr>
        <p:spPr>
          <a:xfrm>
            <a:off x="1"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sp>
        <p:nvSpPr>
          <p:cNvPr id="11" name="مثلث متساوي الساقين 10">
            <a:extLst>
              <a:ext uri="{FF2B5EF4-FFF2-40B4-BE49-F238E27FC236}">
                <a16:creationId xmlns:a16="http://schemas.microsoft.com/office/drawing/2014/main" id="{C55A4ED3-123E-66DD-5EC0-AAD52F1D7CE0}"/>
              </a:ext>
            </a:extLst>
          </p:cNvPr>
          <p:cNvSpPr/>
          <p:nvPr/>
        </p:nvSpPr>
        <p:spPr>
          <a:xfrm rot="16200000">
            <a:off x="11242563"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78056C-3AEC-4CEE-9A42-55A79963E984}"/>
              </a:ext>
            </a:extLst>
          </p:cNvPr>
          <p:cNvSpPr>
            <a:spLocks noChangeArrowheads="1"/>
          </p:cNvSpPr>
          <p:nvPr/>
        </p:nvSpPr>
        <p:spPr bwMode="auto">
          <a:xfrm>
            <a:off x="9254613" y="4957813"/>
            <a:ext cx="1981200" cy="1323975"/>
          </a:xfrm>
          <a:prstGeom prst="rect">
            <a:avLst/>
          </a:prstGeom>
          <a:solidFill>
            <a:srgbClr val="D2ECB6"/>
          </a:solidFill>
          <a:ln>
            <a:noFill/>
          </a:ln>
        </p:spPr>
        <p:txBody>
          <a:bodyPr anchor="ct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algn="ctr" eaLnBrk="1" hangingPunct="1">
              <a:spcBef>
                <a:spcPct val="0"/>
              </a:spcBef>
              <a:buFontTx/>
              <a:buNone/>
            </a:pPr>
            <a:r>
              <a:rPr lang="ar-SA" altLang="ar-SA" sz="4000" b="1" dirty="0">
                <a:solidFill>
                  <a:srgbClr val="C00000"/>
                </a:solidFill>
                <a:latin typeface="Arial" panose="020B0604020202020204" pitchFamily="34" charset="0"/>
                <a:cs typeface="Simplified Arabic" panose="02020603050405020304" pitchFamily="18" charset="-78"/>
              </a:rPr>
              <a:t>اختبار الفرضية...</a:t>
            </a:r>
            <a:endParaRPr lang="ar-SA" altLang="ar-SA" sz="2400" b="1" dirty="0">
              <a:latin typeface="Arial" panose="020B0604020202020204" pitchFamily="34" charset="0"/>
              <a:cs typeface="Simplified Arabic" panose="02020603050405020304" pitchFamily="18" charset="-78"/>
            </a:endParaRPr>
          </a:p>
        </p:txBody>
      </p:sp>
      <p:sp>
        <p:nvSpPr>
          <p:cNvPr id="7" name="Rectangle 4">
            <a:extLst>
              <a:ext uri="{FF2B5EF4-FFF2-40B4-BE49-F238E27FC236}">
                <a16:creationId xmlns:a16="http://schemas.microsoft.com/office/drawing/2014/main" id="{786D52B1-0366-45F7-85D2-17ACFC99BB9D}"/>
              </a:ext>
            </a:extLst>
          </p:cNvPr>
          <p:cNvSpPr>
            <a:spLocks noChangeArrowheads="1"/>
          </p:cNvSpPr>
          <p:nvPr/>
        </p:nvSpPr>
        <p:spPr bwMode="auto">
          <a:xfrm>
            <a:off x="956187" y="4919008"/>
            <a:ext cx="7654412" cy="1938992"/>
          </a:xfrm>
          <a:prstGeom prst="rect">
            <a:avLst/>
          </a:prstGeom>
          <a:noFill/>
          <a:ln w="9525">
            <a:noFill/>
            <a:miter lim="800000"/>
            <a:headEnd/>
            <a:tailEnd/>
          </a:ln>
        </p:spPr>
        <p:txBody>
          <a:bodyPr wrap="square" anchor="ctr">
            <a:spAutoFit/>
          </a:bodyPr>
          <a:lstStyle/>
          <a:p>
            <a:pPr algn="r" rtl="1" eaLnBrk="1" hangingPunct="1">
              <a:defRPr/>
            </a:pPr>
            <a:r>
              <a:rPr lang="ar-SA" sz="3200" b="1" dirty="0">
                <a:solidFill>
                  <a:schemeClr val="tx1">
                    <a:lumMod val="95000"/>
                    <a:lumOff val="5000"/>
                  </a:schemeClr>
                </a:solidFill>
                <a:cs typeface="Simplified Arabic" pitchFamily="2" charset="-78"/>
              </a:rPr>
              <a:t>سمح للطيف النافذ من المنشور الأول بالسقوط على منشور آخر, وبدلا من زيادة الانتشار أعاد تراكب الألوان لتكوّن اللون الأبيض..  </a:t>
            </a:r>
          </a:p>
          <a:p>
            <a:pPr algn="r" rtl="1" eaLnBrk="1" hangingPunct="1">
              <a:defRPr/>
            </a:pPr>
            <a:r>
              <a:rPr lang="en-US" sz="2400" b="1" dirty="0">
                <a:cs typeface="Simplified Arabic" pitchFamily="2" charset="-78"/>
              </a:rPr>
              <a:t>                                                     </a:t>
            </a:r>
            <a:endParaRPr lang="ar-SA" sz="2400" b="1" dirty="0">
              <a:cs typeface="Simplified Arabic" pitchFamily="2" charset="-78"/>
            </a:endParaRPr>
          </a:p>
        </p:txBody>
      </p:sp>
      <p:pic>
        <p:nvPicPr>
          <p:cNvPr id="6146" name="Picture 2" descr="الضوء الأبيض - موضوع">
            <a:extLst>
              <a:ext uri="{FF2B5EF4-FFF2-40B4-BE49-F238E27FC236}">
                <a16:creationId xmlns:a16="http://schemas.microsoft.com/office/drawing/2014/main" id="{C06F61A4-8F79-3D83-9430-2C7F1219C2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053" y="1216321"/>
            <a:ext cx="8244347"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7">
            <a:extLst>
              <a:ext uri="{FF2B5EF4-FFF2-40B4-BE49-F238E27FC236}">
                <a16:creationId xmlns:a16="http://schemas.microsoft.com/office/drawing/2014/main" id="{3FEF2D98-468C-C305-718A-3037A8F279A1}"/>
              </a:ext>
            </a:extLst>
          </p:cNvPr>
          <p:cNvSpPr/>
          <p:nvPr/>
        </p:nvSpPr>
        <p:spPr>
          <a:xfrm>
            <a:off x="1"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sp>
        <p:nvSpPr>
          <p:cNvPr id="9" name="مثلث متساوي الساقين 8">
            <a:extLst>
              <a:ext uri="{FF2B5EF4-FFF2-40B4-BE49-F238E27FC236}">
                <a16:creationId xmlns:a16="http://schemas.microsoft.com/office/drawing/2014/main" id="{5655D343-3CB3-5F3C-6292-09B41180B4C5}"/>
              </a:ext>
            </a:extLst>
          </p:cNvPr>
          <p:cNvSpPr/>
          <p:nvPr/>
        </p:nvSpPr>
        <p:spPr>
          <a:xfrm rot="16200000">
            <a:off x="11242563"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750435862"/>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7"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a:extLst>
              <a:ext uri="{FF2B5EF4-FFF2-40B4-BE49-F238E27FC236}">
                <a16:creationId xmlns:a16="http://schemas.microsoft.com/office/drawing/2014/main" id="{2435CD97-BE39-A0E0-D8B6-68A659921F07}"/>
              </a:ext>
            </a:extLst>
          </p:cNvPr>
          <p:cNvSpPr/>
          <p:nvPr/>
        </p:nvSpPr>
        <p:spPr>
          <a:xfrm>
            <a:off x="0"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pic>
        <p:nvPicPr>
          <p:cNvPr id="7" name="صورة 6">
            <a:extLst>
              <a:ext uri="{FF2B5EF4-FFF2-40B4-BE49-F238E27FC236}">
                <a16:creationId xmlns:a16="http://schemas.microsoft.com/office/drawing/2014/main" id="{01D2AAD0-D9F5-614D-8730-1854F0543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174" y="5055572"/>
            <a:ext cx="5304552" cy="1794575"/>
          </a:xfrm>
          <a:prstGeom prst="rect">
            <a:avLst/>
          </a:prstGeom>
        </p:spPr>
      </p:pic>
      <p:sp>
        <p:nvSpPr>
          <p:cNvPr id="8" name="مستطيل 7">
            <a:extLst>
              <a:ext uri="{FF2B5EF4-FFF2-40B4-BE49-F238E27FC236}">
                <a16:creationId xmlns:a16="http://schemas.microsoft.com/office/drawing/2014/main" id="{C922DB72-0A13-2243-B594-E567E58CBA18}"/>
              </a:ext>
            </a:extLst>
          </p:cNvPr>
          <p:cNvSpPr/>
          <p:nvPr/>
        </p:nvSpPr>
        <p:spPr>
          <a:xfrm>
            <a:off x="1245466" y="1252421"/>
            <a:ext cx="10507399"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t>استنتج نيوتن اللون الأبيض مركب من ألوان عدة وأن هناك خاصية أخرى للزجاج غير عدم انتظامه هي التي تؤدي إلى تحلل الضوء إلى مجموعة الألوان</a:t>
            </a:r>
          </a:p>
        </p:txBody>
      </p:sp>
      <p:sp>
        <p:nvSpPr>
          <p:cNvPr id="9" name="مستطيل 8">
            <a:extLst>
              <a:ext uri="{FF2B5EF4-FFF2-40B4-BE49-F238E27FC236}">
                <a16:creationId xmlns:a16="http://schemas.microsoft.com/office/drawing/2014/main" id="{2B1AFB6E-4A6E-6D49-978B-A329CC48FD2F}"/>
              </a:ext>
            </a:extLst>
          </p:cNvPr>
          <p:cNvSpPr/>
          <p:nvPr/>
        </p:nvSpPr>
        <p:spPr>
          <a:xfrm>
            <a:off x="1245465" y="2325812"/>
            <a:ext cx="10507399"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t>للضوء خصائص موجية ولكل لون طول موجي محدد </a:t>
            </a:r>
          </a:p>
        </p:txBody>
      </p:sp>
      <p:sp>
        <p:nvSpPr>
          <p:cNvPr id="10" name="مستطيل 9">
            <a:extLst>
              <a:ext uri="{FF2B5EF4-FFF2-40B4-BE49-F238E27FC236}">
                <a16:creationId xmlns:a16="http://schemas.microsoft.com/office/drawing/2014/main" id="{A230E0EA-44BC-5D44-8DA5-FE7A7EBD1A11}"/>
              </a:ext>
            </a:extLst>
          </p:cNvPr>
          <p:cNvSpPr/>
          <p:nvPr/>
        </p:nvSpPr>
        <p:spPr>
          <a:xfrm>
            <a:off x="1245465" y="3167390"/>
            <a:ext cx="10507399" cy="52322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t>تقع منطقة الضوء المرئي ضمن نطاق من الأطوال الموجية يتراوح بين </a:t>
            </a:r>
            <a:r>
              <a:rPr lang="en-US" sz="2800" b="1" dirty="0"/>
              <a:t> nm</a:t>
            </a:r>
            <a:r>
              <a:rPr lang="ar-SA" sz="2800" b="1" dirty="0"/>
              <a:t>(</a:t>
            </a:r>
            <a:r>
              <a:rPr lang="en-US" sz="2800" b="1" dirty="0"/>
              <a:t>700-400</a:t>
            </a:r>
            <a:r>
              <a:rPr lang="ar-SA" sz="2800" b="1" dirty="0"/>
              <a:t>)</a:t>
            </a:r>
          </a:p>
        </p:txBody>
      </p:sp>
      <p:sp>
        <p:nvSpPr>
          <p:cNvPr id="3" name="مربع نص 2">
            <a:extLst>
              <a:ext uri="{FF2B5EF4-FFF2-40B4-BE49-F238E27FC236}">
                <a16:creationId xmlns:a16="http://schemas.microsoft.com/office/drawing/2014/main" id="{E1C60EC6-0B2F-2744-B380-24F29BC19A7C}"/>
              </a:ext>
            </a:extLst>
          </p:cNvPr>
          <p:cNvSpPr txBox="1"/>
          <p:nvPr/>
        </p:nvSpPr>
        <p:spPr>
          <a:xfrm>
            <a:off x="4421078" y="3896037"/>
            <a:ext cx="7331786" cy="954107"/>
          </a:xfrm>
          <a:prstGeom prst="rect">
            <a:avLst/>
          </a:prstGeom>
          <a:noFill/>
          <a:ln>
            <a:solidFill>
              <a:schemeClr val="accent4"/>
            </a:solidFill>
          </a:ln>
        </p:spPr>
        <p:txBody>
          <a:bodyPr wrap="square" rtlCol="1">
            <a:spAutoFit/>
          </a:bodyPr>
          <a:lstStyle/>
          <a:p>
            <a:pPr algn="ctr"/>
            <a:r>
              <a:rPr lang="ar-SA" sz="2800" b="1" dirty="0">
                <a:solidFill>
                  <a:schemeClr val="tx1">
                    <a:lumMod val="95000"/>
                    <a:lumOff val="5000"/>
                  </a:schemeClr>
                </a:solidFill>
              </a:rPr>
              <a:t>أكبر طول موجي مرئي هو طول موجة الضوء </a:t>
            </a:r>
            <a:r>
              <a:rPr lang="ar-SA" sz="2800" b="1" dirty="0">
                <a:solidFill>
                  <a:srgbClr val="FF0000"/>
                </a:solidFill>
              </a:rPr>
              <a:t>الأحمر</a:t>
            </a:r>
            <a:r>
              <a:rPr lang="ar-SA" sz="2800" b="1" dirty="0">
                <a:solidFill>
                  <a:schemeClr val="tx1">
                    <a:lumMod val="95000"/>
                    <a:lumOff val="5000"/>
                  </a:schemeClr>
                </a:solidFill>
              </a:rPr>
              <a:t> وأقله </a:t>
            </a:r>
            <a:r>
              <a:rPr lang="ar-SA" sz="2800" b="1" dirty="0">
                <a:solidFill>
                  <a:srgbClr val="7030A0"/>
                </a:solidFill>
              </a:rPr>
              <a:t>البنفسجي</a:t>
            </a:r>
            <a:endParaRPr lang="ar-SA" sz="2800" dirty="0"/>
          </a:p>
        </p:txBody>
      </p:sp>
      <p:sp>
        <p:nvSpPr>
          <p:cNvPr id="4" name="مثلث متساوي الساقين 3">
            <a:extLst>
              <a:ext uri="{FF2B5EF4-FFF2-40B4-BE49-F238E27FC236}">
                <a16:creationId xmlns:a16="http://schemas.microsoft.com/office/drawing/2014/main" id="{95EEB5FA-5E47-E540-253E-85A913A0E723}"/>
              </a:ext>
            </a:extLst>
          </p:cNvPr>
          <p:cNvSpPr/>
          <p:nvPr/>
        </p:nvSpPr>
        <p:spPr>
          <a:xfrm rot="16200000">
            <a:off x="11242563"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12" name="Picture 2" descr="الموشور هو وسط شفاف مثل الزجاج، محدود بوجهين مستويين يتقاطعان حسب مستقيم  يسمى حرف الموشور، يستخدم الموشور في عملية تحليل الضوء إلى ألوان الطيف ويرجع  السبب في تحلل الضوء الأبيض إلى ألوانه">
            <a:extLst>
              <a:ext uri="{FF2B5EF4-FFF2-40B4-BE49-F238E27FC236}">
                <a16:creationId xmlns:a16="http://schemas.microsoft.com/office/drawing/2014/main" id="{F891D13F-6A3B-D639-B761-7BE2FBD46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37" y="4421268"/>
            <a:ext cx="3273707" cy="24288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7">
            <a:extLst>
              <a:ext uri="{FF2B5EF4-FFF2-40B4-BE49-F238E27FC236}">
                <a16:creationId xmlns:a16="http://schemas.microsoft.com/office/drawing/2014/main" id="{C5F963C8-2DF3-563B-316A-4D01C1462EFD}"/>
              </a:ext>
            </a:extLst>
          </p:cNvPr>
          <p:cNvSpPr/>
          <p:nvPr/>
        </p:nvSpPr>
        <p:spPr>
          <a:xfrm>
            <a:off x="1"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dirty="0">
                <a:solidFill>
                  <a:srgbClr val="FF0000"/>
                </a:solidFill>
                <a:latin typeface="Arial" panose="020B0604020202020204" pitchFamily="34" charset="0"/>
                <a:cs typeface="Simplified Arabic" panose="02020603050405020304" pitchFamily="18" charset="-78"/>
              </a:rPr>
              <a:t> الألوان </a:t>
            </a:r>
            <a:endParaRPr lang="ar-SA" altLang="ar-SA" sz="4000" dirty="0">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7F30079D-32CA-A09E-141E-21A7C06C2CCB}"/>
              </a:ext>
            </a:extLst>
          </p:cNvPr>
          <p:cNvSpPr/>
          <p:nvPr/>
        </p:nvSpPr>
        <p:spPr>
          <a:xfrm rot="16200000">
            <a:off x="11242564"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67649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60307C-3B45-41E3-825A-AFFCC1E5E2E0}"/>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graphicFrame>
        <p:nvGraphicFramePr>
          <p:cNvPr id="7" name="مربع نص 4">
            <a:extLst>
              <a:ext uri="{FF2B5EF4-FFF2-40B4-BE49-F238E27FC236}">
                <a16:creationId xmlns:a16="http://schemas.microsoft.com/office/drawing/2014/main" id="{840E516B-E8DC-40AD-8EE9-E616D7111901}"/>
              </a:ext>
            </a:extLst>
          </p:cNvPr>
          <p:cNvGraphicFramePr/>
          <p:nvPr>
            <p:extLst>
              <p:ext uri="{D42A27DB-BD31-4B8C-83A1-F6EECF244321}">
                <p14:modId xmlns:p14="http://schemas.microsoft.com/office/powerpoint/2010/main" val="5157103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 name="عنوان 20">
            <a:extLst>
              <a:ext uri="{FF2B5EF4-FFF2-40B4-BE49-F238E27FC236}">
                <a16:creationId xmlns:a16="http://schemas.microsoft.com/office/drawing/2014/main" id="{7C21DDB2-8E17-4072-BE54-72779C1498C5}"/>
              </a:ext>
            </a:extLst>
          </p:cNvPr>
          <p:cNvSpPr>
            <a:spLocks noGrp="1"/>
          </p:cNvSpPr>
          <p:nvPr>
            <p:ph type="title"/>
          </p:nvPr>
        </p:nvSpPr>
        <p:spPr/>
        <p:txBody>
          <a:bodyPr/>
          <a:lstStyle/>
          <a:p>
            <a:r>
              <a:rPr lang="ar-SA" dirty="0"/>
              <a:t>الاستراتيجيات المتبعة </a:t>
            </a:r>
            <a:endParaRPr lang="en-GB" dirty="0"/>
          </a:p>
        </p:txBody>
      </p:sp>
    </p:spTree>
    <p:extLst>
      <p:ext uri="{BB962C8B-B14F-4D97-AF65-F5344CB8AC3E}">
        <p14:creationId xmlns:p14="http://schemas.microsoft.com/office/powerpoint/2010/main" val="106298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11" name="مربع نص 10">
            <a:extLst>
              <a:ext uri="{FF2B5EF4-FFF2-40B4-BE49-F238E27FC236}">
                <a16:creationId xmlns:a16="http://schemas.microsoft.com/office/drawing/2014/main" id="{798362E7-DEC6-314F-A23F-68D72788146F}"/>
              </a:ext>
            </a:extLst>
          </p:cNvPr>
          <p:cNvSpPr txBox="1"/>
          <p:nvPr/>
        </p:nvSpPr>
        <p:spPr>
          <a:xfrm>
            <a:off x="1720436" y="2230943"/>
            <a:ext cx="6770303" cy="584775"/>
          </a:xfrm>
          <a:prstGeom prst="rect">
            <a:avLst/>
          </a:prstGeom>
          <a:scene3d>
            <a:camera prst="orthographicFront"/>
            <a:lightRig rig="threePt" dir="t"/>
          </a:scene3d>
          <a:sp3d>
            <a:bevelT prst="angle"/>
          </a:sp3d>
        </p:spPr>
        <p:style>
          <a:lnRef idx="2">
            <a:schemeClr val="accent3"/>
          </a:lnRef>
          <a:fillRef idx="1">
            <a:schemeClr val="lt1"/>
          </a:fillRef>
          <a:effectRef idx="0">
            <a:schemeClr val="accent3"/>
          </a:effectRef>
          <a:fontRef idx="minor">
            <a:schemeClr val="dk1"/>
          </a:fontRef>
        </p:style>
        <p:txBody>
          <a:bodyPr wrap="square" rtlCol="1">
            <a:spAutoFit/>
          </a:bodyPr>
          <a:lstStyle/>
          <a:p>
            <a:r>
              <a:rPr lang="ar-SA" sz="3200" dirty="0"/>
              <a:t>للضوء طبيعة:</a:t>
            </a:r>
          </a:p>
        </p:txBody>
      </p:sp>
      <p:sp>
        <p:nvSpPr>
          <p:cNvPr id="14" name="مربع نص 13">
            <a:extLst>
              <a:ext uri="{FF2B5EF4-FFF2-40B4-BE49-F238E27FC236}">
                <a16:creationId xmlns:a16="http://schemas.microsoft.com/office/drawing/2014/main" id="{500EF4B8-5564-874F-A375-44CCF97F4318}"/>
              </a:ext>
            </a:extLst>
          </p:cNvPr>
          <p:cNvSpPr txBox="1"/>
          <p:nvPr/>
        </p:nvSpPr>
        <p:spPr>
          <a:xfrm>
            <a:off x="2221139" y="5164076"/>
            <a:ext cx="5530067" cy="369332"/>
          </a:xfrm>
          <a:prstGeom prst="rect">
            <a:avLst/>
          </a:prstGeom>
          <a:solidFill>
            <a:schemeClr val="accent4">
              <a:lumMod val="20000"/>
              <a:lumOff val="80000"/>
              <a:alpha val="51000"/>
            </a:schemeClr>
          </a:solidFill>
        </p:spPr>
        <p:style>
          <a:lnRef idx="2">
            <a:schemeClr val="accent4"/>
          </a:lnRef>
          <a:fillRef idx="1">
            <a:schemeClr val="lt1"/>
          </a:fillRef>
          <a:effectRef idx="0">
            <a:schemeClr val="accent4"/>
          </a:effectRef>
          <a:fontRef idx="minor">
            <a:schemeClr val="dk1"/>
          </a:fontRef>
        </p:style>
        <p:txBody>
          <a:bodyPr wrap="square" rtlCol="1">
            <a:spAutoFit/>
          </a:bodyPr>
          <a:lstStyle/>
          <a:p>
            <a:endParaRPr lang="ar-SA" dirty="0"/>
          </a:p>
        </p:txBody>
      </p:sp>
      <p:grpSp>
        <p:nvGrpSpPr>
          <p:cNvPr id="3" name="مجموعة 2">
            <a:extLst>
              <a:ext uri="{FF2B5EF4-FFF2-40B4-BE49-F238E27FC236}">
                <a16:creationId xmlns:a16="http://schemas.microsoft.com/office/drawing/2014/main" id="{D4EEDBAB-1631-17B7-E248-D85D498FACAA}"/>
              </a:ext>
            </a:extLst>
          </p:cNvPr>
          <p:cNvGrpSpPr/>
          <p:nvPr/>
        </p:nvGrpSpPr>
        <p:grpSpPr>
          <a:xfrm>
            <a:off x="313447" y="-1"/>
            <a:ext cx="1033849" cy="6858000"/>
            <a:chOff x="313447" y="-1"/>
            <a:chExt cx="1033849" cy="6858000"/>
          </a:xfrm>
        </p:grpSpPr>
        <p:sp>
          <p:nvSpPr>
            <p:cNvPr id="10" name="Rectangle 7">
              <a:extLst>
                <a:ext uri="{FF2B5EF4-FFF2-40B4-BE49-F238E27FC236}">
                  <a16:creationId xmlns:a16="http://schemas.microsoft.com/office/drawing/2014/main" id="{62A2EA3C-F432-B74F-9B55-66F4EE78BFF7}"/>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 name="مثلث متساوي الساقين 1">
              <a:extLst>
                <a:ext uri="{FF2B5EF4-FFF2-40B4-BE49-F238E27FC236}">
                  <a16:creationId xmlns:a16="http://schemas.microsoft.com/office/drawing/2014/main" id="{88B62B24-6B2D-2F04-3349-2E1BC0983085}"/>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grpSp>
        <p:nvGrpSpPr>
          <p:cNvPr id="8" name="مجموعة 7">
            <a:extLst>
              <a:ext uri="{FF2B5EF4-FFF2-40B4-BE49-F238E27FC236}">
                <a16:creationId xmlns:a16="http://schemas.microsoft.com/office/drawing/2014/main" id="{620F96E6-0266-FEBA-DB7D-5BED6E2D24B6}"/>
              </a:ext>
            </a:extLst>
          </p:cNvPr>
          <p:cNvGrpSpPr/>
          <p:nvPr/>
        </p:nvGrpSpPr>
        <p:grpSpPr>
          <a:xfrm>
            <a:off x="313447" y="-1"/>
            <a:ext cx="1033849" cy="6858000"/>
            <a:chOff x="313447" y="-1"/>
            <a:chExt cx="1033849" cy="6858000"/>
          </a:xfrm>
        </p:grpSpPr>
        <p:grpSp>
          <p:nvGrpSpPr>
            <p:cNvPr id="29" name="مجموعة 2">
              <a:extLst>
                <a:ext uri="{FF2B5EF4-FFF2-40B4-BE49-F238E27FC236}">
                  <a16:creationId xmlns:a16="http://schemas.microsoft.com/office/drawing/2014/main" id="{D4EEDBAB-1631-17B7-E248-D85D498FACAA}"/>
                </a:ext>
              </a:extLst>
            </p:cNvPr>
            <p:cNvGrpSpPr/>
            <p:nvPr/>
          </p:nvGrpSpPr>
          <p:grpSpPr>
            <a:xfrm>
              <a:off x="313447" y="-1"/>
              <a:ext cx="1033849" cy="6858000"/>
              <a:chOff x="313447" y="-1"/>
              <a:chExt cx="1033849" cy="6858000"/>
            </a:xfrm>
          </p:grpSpPr>
          <p:sp>
            <p:nvSpPr>
              <p:cNvPr id="28" name="Rectangle 7">
                <a:extLst>
                  <a:ext uri="{FF2B5EF4-FFF2-40B4-BE49-F238E27FC236}">
                    <a16:creationId xmlns:a16="http://schemas.microsoft.com/office/drawing/2014/main" id="{62A2EA3C-F432-B74F-9B55-66F4EE78BFF7}"/>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7" name="مثلث متساوي الساقين 1">
                <a:extLst>
                  <a:ext uri="{FF2B5EF4-FFF2-40B4-BE49-F238E27FC236}">
                    <a16:creationId xmlns:a16="http://schemas.microsoft.com/office/drawing/2014/main" id="{88B62B24-6B2D-2F04-3349-2E1BC0983085}"/>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5" name="مربع نص 4">
              <a:extLst>
                <a:ext uri="{FF2B5EF4-FFF2-40B4-BE49-F238E27FC236}">
                  <a16:creationId xmlns:a16="http://schemas.microsoft.com/office/drawing/2014/main" id="{5D044DB0-87D7-8745-9D44-022C6CCB2160}"/>
                </a:ext>
              </a:extLst>
            </p:cNvPr>
            <p:cNvSpPr txBox="1"/>
            <p:nvPr/>
          </p:nvSpPr>
          <p:spPr>
            <a:xfrm rot="16200000">
              <a:off x="-605742" y="2062459"/>
              <a:ext cx="2956259"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تقويم مرحلي</a:t>
              </a:r>
            </a:p>
          </p:txBody>
        </p:sp>
      </p:grpSp>
      <p:sp>
        <p:nvSpPr>
          <p:cNvPr id="7" name="تشكيل تلقائي 3">
            <a:extLst>
              <a:ext uri="{FF2B5EF4-FFF2-40B4-BE49-F238E27FC236}">
                <a16:creationId xmlns:a16="http://schemas.microsoft.com/office/drawing/2014/main" id="{2154FC67-DA3F-5477-F799-2ED0529F267E}"/>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الشكل الحر 3">
            <a:extLst>
              <a:ext uri="{FF2B5EF4-FFF2-40B4-BE49-F238E27FC236}">
                <a16:creationId xmlns:a16="http://schemas.microsoft.com/office/drawing/2014/main" id="{E96F2DC2-D728-FCBF-E41F-465390A19563}"/>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شكل حر 4">
            <a:extLst>
              <a:ext uri="{FF2B5EF4-FFF2-40B4-BE49-F238E27FC236}">
                <a16:creationId xmlns:a16="http://schemas.microsoft.com/office/drawing/2014/main" id="{DBAA481D-E0CC-DDC5-DFAF-27BB27DF21E0}"/>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شكل حر 5">
            <a:extLst>
              <a:ext uri="{FF2B5EF4-FFF2-40B4-BE49-F238E27FC236}">
                <a16:creationId xmlns:a16="http://schemas.microsoft.com/office/drawing/2014/main" id="{4B7FED15-F6AA-284E-FDF8-4BB5A36BEAF5}"/>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شكل حر 6">
            <a:extLst>
              <a:ext uri="{FF2B5EF4-FFF2-40B4-BE49-F238E27FC236}">
                <a16:creationId xmlns:a16="http://schemas.microsoft.com/office/drawing/2014/main" id="{88D3A0BA-E54E-8EB5-AF7C-B32E542A5742}"/>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الحجرة العلوية للساعة الرملية">
            <a:extLst>
              <a:ext uri="{FF2B5EF4-FFF2-40B4-BE49-F238E27FC236}">
                <a16:creationId xmlns:a16="http://schemas.microsoft.com/office/drawing/2014/main" id="{B2E3EA91-76DD-360D-1BF0-425C4E64F634}"/>
              </a:ext>
            </a:extLst>
          </p:cNvPr>
          <p:cNvSpPr>
            <a:spLocks/>
          </p:cNvSpPr>
          <p:nvPr/>
        </p:nvSpPr>
        <p:spPr bwMode="auto">
          <a:xfrm>
            <a:off x="8743743" y="2443011"/>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الحجرة السفلية للساعة الرملية">
            <a:extLst>
              <a:ext uri="{FF2B5EF4-FFF2-40B4-BE49-F238E27FC236}">
                <a16:creationId xmlns:a16="http://schemas.microsoft.com/office/drawing/2014/main" id="{84FF8EA6-EC74-FF56-BD16-4D2BF95BA90F}"/>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رابط مستقيم">
            <a:extLst>
              <a:ext uri="{FF2B5EF4-FFF2-40B4-BE49-F238E27FC236}">
                <a16:creationId xmlns:a16="http://schemas.microsoft.com/office/drawing/2014/main" id="{B68FA57F-B451-37A3-98F9-FECF343E8019}"/>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الزر: بدء المؤقت">
            <a:extLst>
              <a:ext uri="{FF2B5EF4-FFF2-40B4-BE49-F238E27FC236}">
                <a16:creationId xmlns:a16="http://schemas.microsoft.com/office/drawing/2014/main" id="{D0454294-3C81-609E-9729-E4BFB50AFCFE}"/>
              </a:ext>
            </a:extLst>
          </p:cNvPr>
          <p:cNvGrpSpPr/>
          <p:nvPr/>
        </p:nvGrpSpPr>
        <p:grpSpPr>
          <a:xfrm>
            <a:off x="8628743" y="246032"/>
            <a:ext cx="2636838" cy="799962"/>
            <a:chOff x="1332706" y="185859"/>
            <a:chExt cx="2636838" cy="799962"/>
          </a:xfrm>
        </p:grpSpPr>
        <p:sp>
          <p:nvSpPr>
            <p:cNvPr id="21" name="مستطيل مستدير الزوايا 12">
              <a:extLst>
                <a:ext uri="{FF2B5EF4-FFF2-40B4-BE49-F238E27FC236}">
                  <a16:creationId xmlns:a16="http://schemas.microsoft.com/office/drawing/2014/main" id="{092DEA9D-5F93-A616-F13A-F2C55283348F}"/>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مستطيل مستدير الزوايا 13">
              <a:extLst>
                <a:ext uri="{FF2B5EF4-FFF2-40B4-BE49-F238E27FC236}">
                  <a16:creationId xmlns:a16="http://schemas.microsoft.com/office/drawing/2014/main" id="{03927AC3-B483-F6BE-6048-4FC94435964F}"/>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23" name="انتهى الوقت">
            <a:extLst>
              <a:ext uri="{FF2B5EF4-FFF2-40B4-BE49-F238E27FC236}">
                <a16:creationId xmlns:a16="http://schemas.microsoft.com/office/drawing/2014/main" id="{38990ADC-3B4A-244F-E816-319B872B696D}"/>
              </a:ext>
            </a:extLst>
          </p:cNvPr>
          <p:cNvGrpSpPr/>
          <p:nvPr/>
        </p:nvGrpSpPr>
        <p:grpSpPr>
          <a:xfrm>
            <a:off x="8628743" y="246032"/>
            <a:ext cx="2636838" cy="799962"/>
            <a:chOff x="4321176" y="185859"/>
            <a:chExt cx="2636838" cy="799962"/>
          </a:xfrm>
        </p:grpSpPr>
        <p:sp>
          <p:nvSpPr>
            <p:cNvPr id="24" name="مستطيل مستدير الزوايا 15">
              <a:extLst>
                <a:ext uri="{FF2B5EF4-FFF2-40B4-BE49-F238E27FC236}">
                  <a16:creationId xmlns:a16="http://schemas.microsoft.com/office/drawing/2014/main" id="{ACB38F8E-BF2C-760C-7CE1-A8228639A842}"/>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مستطيل مستدير الزوايا 16">
              <a:extLst>
                <a:ext uri="{FF2B5EF4-FFF2-40B4-BE49-F238E27FC236}">
                  <a16:creationId xmlns:a16="http://schemas.microsoft.com/office/drawing/2014/main" id="{ECB5EC05-94ED-B7AA-15F5-A39C083BFB86}"/>
                </a:ext>
              </a:extLst>
            </p:cNvPr>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26" name="مربع نص 25">
            <a:extLst>
              <a:ext uri="{FF2B5EF4-FFF2-40B4-BE49-F238E27FC236}">
                <a16:creationId xmlns:a16="http://schemas.microsoft.com/office/drawing/2014/main" id="{730A2D5B-4924-6A56-AF87-3AF1059FFFA8}"/>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aphicFrame>
        <p:nvGraphicFramePr>
          <p:cNvPr id="31" name="جدول 30">
            <a:extLst>
              <a:ext uri="{FF2B5EF4-FFF2-40B4-BE49-F238E27FC236}">
                <a16:creationId xmlns:a16="http://schemas.microsoft.com/office/drawing/2014/main" id="{478CB850-6C68-523E-0CC5-556E81BBD800}"/>
              </a:ext>
            </a:extLst>
          </p:cNvPr>
          <p:cNvGraphicFramePr>
            <a:graphicFrameLocks noGrp="1"/>
          </p:cNvGraphicFramePr>
          <p:nvPr>
            <p:extLst>
              <p:ext uri="{D42A27DB-BD31-4B8C-83A1-F6EECF244321}">
                <p14:modId xmlns:p14="http://schemas.microsoft.com/office/powerpoint/2010/main" val="4289123450"/>
              </p:ext>
            </p:extLst>
          </p:nvPr>
        </p:nvGraphicFramePr>
        <p:xfrm>
          <a:off x="2461470" y="3403541"/>
          <a:ext cx="5631224" cy="2077600"/>
        </p:xfrm>
        <a:graphic>
          <a:graphicData uri="http://schemas.openxmlformats.org/drawingml/2006/table">
            <a:tbl>
              <a:tblPr rtl="1" firstRow="1" bandRow="1">
                <a:tableStyleId>{C4B1156A-380E-4F78-BDF5-A606A8083BF9}</a:tableStyleId>
              </a:tblPr>
              <a:tblGrid>
                <a:gridCol w="647412">
                  <a:extLst>
                    <a:ext uri="{9D8B030D-6E8A-4147-A177-3AD203B41FA5}">
                      <a16:colId xmlns:a16="http://schemas.microsoft.com/office/drawing/2014/main" val="1501356153"/>
                    </a:ext>
                  </a:extLst>
                </a:gridCol>
                <a:gridCol w="4983812">
                  <a:extLst>
                    <a:ext uri="{9D8B030D-6E8A-4147-A177-3AD203B41FA5}">
                      <a16:colId xmlns:a16="http://schemas.microsoft.com/office/drawing/2014/main" val="1122118222"/>
                    </a:ext>
                  </a:extLst>
                </a:gridCol>
              </a:tblGrid>
              <a:tr h="519400">
                <a:tc>
                  <a:txBody>
                    <a:bodyPr/>
                    <a:lstStyle/>
                    <a:p>
                      <a:pPr algn="ctr" rtl="1"/>
                      <a:r>
                        <a:rPr lang="ar-SA" sz="2400" b="1" dirty="0" err="1">
                          <a:solidFill>
                            <a:schemeClr val="tx1"/>
                          </a:solidFill>
                          <a:cs typeface="+mn-cs"/>
                        </a:rPr>
                        <a:t>أ</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pPr lvl="1" algn="r" rtl="1"/>
                      <a:r>
                        <a:rPr lang="ar-SA" sz="2400" b="1" dirty="0">
                          <a:solidFill>
                            <a:schemeClr val="tx1"/>
                          </a:solidFill>
                          <a:cs typeface="+mn-cs"/>
                        </a:rPr>
                        <a:t>جسيمية فقط</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3593883961"/>
                  </a:ext>
                </a:extLst>
              </a:tr>
              <a:tr h="519400">
                <a:tc>
                  <a:txBody>
                    <a:bodyPr/>
                    <a:lstStyle/>
                    <a:p>
                      <a:pPr algn="ctr" rtl="1"/>
                      <a:r>
                        <a:rPr lang="ar-SA" sz="24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pPr lvl="1" algn="r" rtl="1"/>
                      <a:r>
                        <a:rPr lang="ar-SA" sz="2400" b="1" dirty="0">
                          <a:solidFill>
                            <a:schemeClr val="tx1"/>
                          </a:solidFill>
                          <a:cs typeface="+mn-cs"/>
                        </a:rPr>
                        <a:t>موجية فقط</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2713855009"/>
                  </a:ext>
                </a:extLst>
              </a:tr>
              <a:tr h="519400">
                <a:tc>
                  <a:txBody>
                    <a:bodyPr/>
                    <a:lstStyle/>
                    <a:p>
                      <a:pPr algn="ctr" rtl="1"/>
                      <a:r>
                        <a:rPr lang="ar-SA" sz="2400" b="1" dirty="0" err="1">
                          <a:solidFill>
                            <a:schemeClr val="tx1"/>
                          </a:solidFill>
                          <a:cs typeface="+mn-cs"/>
                        </a:rPr>
                        <a:t>ج</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pPr lvl="1" algn="r" rtl="1"/>
                      <a:r>
                        <a:rPr lang="ar-SA" sz="2400" b="1" dirty="0">
                          <a:solidFill>
                            <a:schemeClr val="tx1"/>
                          </a:solidFill>
                          <a:cs typeface="+mn-cs"/>
                        </a:rPr>
                        <a:t>جسيمية وموجية</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3793707331"/>
                  </a:ext>
                </a:extLst>
              </a:tr>
              <a:tr h="519400">
                <a:tc>
                  <a:txBody>
                    <a:bodyPr/>
                    <a:lstStyle/>
                    <a:p>
                      <a:pPr algn="ctr" rtl="1"/>
                      <a:r>
                        <a:rPr lang="ar-SA" sz="2400" b="1" dirty="0">
                          <a:solidFill>
                            <a:schemeClr val="tx1"/>
                          </a:solidFill>
                          <a:cs typeface="+mn-cs"/>
                        </a:rPr>
                        <a:t>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tc>
                  <a:txBody>
                    <a:bodyPr/>
                    <a:lstStyle/>
                    <a:p>
                      <a:pPr lvl="1" algn="r" rtl="1"/>
                      <a:r>
                        <a:rPr lang="ar-SA" sz="2400" b="1" dirty="0">
                          <a:solidFill>
                            <a:schemeClr val="tx1"/>
                          </a:solidFill>
                          <a:cs typeface="+mn-cs"/>
                        </a:rPr>
                        <a:t>غير ما سبق</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cell3D prstMaterial="dkEdge">
                      <a:bevel/>
                      <a:lightRig rig="flood" dir="t"/>
                    </a:cell3D>
                    <a:solidFill>
                      <a:schemeClr val="accent3">
                        <a:lumMod val="20000"/>
                        <a:lumOff val="80000"/>
                      </a:schemeClr>
                    </a:solidFill>
                  </a:tcPr>
                </a:tc>
                <a:extLst>
                  <a:ext uri="{0D108BD9-81ED-4DB2-BD59-A6C34878D82A}">
                    <a16:rowId xmlns:a16="http://schemas.microsoft.com/office/drawing/2014/main" val="1401769638"/>
                  </a:ext>
                </a:extLst>
              </a:tr>
            </a:tbl>
          </a:graphicData>
        </a:graphic>
      </p:graphicFrame>
      <p:sp>
        <p:nvSpPr>
          <p:cNvPr id="32" name="مربع نص 31">
            <a:extLst>
              <a:ext uri="{FF2B5EF4-FFF2-40B4-BE49-F238E27FC236}">
                <a16:creationId xmlns:a16="http://schemas.microsoft.com/office/drawing/2014/main" id="{B78FC305-50BF-F70A-72D5-2B4C74B2D972}"/>
              </a:ext>
            </a:extLst>
          </p:cNvPr>
          <p:cNvSpPr txBox="1"/>
          <p:nvPr/>
        </p:nvSpPr>
        <p:spPr>
          <a:xfrm>
            <a:off x="2461470" y="4549359"/>
            <a:ext cx="5530067" cy="369332"/>
          </a:xfrm>
          <a:prstGeom prst="rect">
            <a:avLst/>
          </a:prstGeom>
          <a:solidFill>
            <a:schemeClr val="accent4">
              <a:lumMod val="20000"/>
              <a:lumOff val="80000"/>
              <a:alpha val="51000"/>
            </a:schemeClr>
          </a:solidFill>
        </p:spPr>
        <p:style>
          <a:lnRef idx="2">
            <a:schemeClr val="accent4"/>
          </a:lnRef>
          <a:fillRef idx="1">
            <a:schemeClr val="lt1"/>
          </a:fillRef>
          <a:effectRef idx="0">
            <a:schemeClr val="accent4"/>
          </a:effectRef>
          <a:fontRef idx="minor">
            <a:schemeClr val="dk1"/>
          </a:fontRef>
        </p:style>
        <p:txBody>
          <a:bodyPr wrap="square" rtlCol="1">
            <a:spAutoFit/>
          </a:bodyPr>
          <a:lstStyle/>
          <a:p>
            <a:pPr marL="0" algn="r" defTabSz="914377" rtl="1" eaLnBrk="1" latinLnBrk="0" hangingPunct="1"/>
            <a:endParaRPr lang="ar-SA" dirty="0"/>
          </a:p>
        </p:txBody>
      </p:sp>
    </p:spTree>
    <p:extLst>
      <p:ext uri="{BB962C8B-B14F-4D97-AF65-F5344CB8AC3E}">
        <p14:creationId xmlns:p14="http://schemas.microsoft.com/office/powerpoint/2010/main" val="355129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22" presetClass="exit" presetSubtype="1" fill="hold" grpId="0" nodeType="withEffect">
                                  <p:stCondLst>
                                    <p:cond delay="0"/>
                                  </p:stCondLst>
                                  <p:childTnLst>
                                    <p:animEffect transition="out" filter="wipe(up)">
                                      <p:cBhvr>
                                        <p:cTn id="18" dur="30000"/>
                                        <p:tgtEl>
                                          <p:spTgt spid="17"/>
                                        </p:tgtEl>
                                      </p:cBhvr>
                                    </p:animEffect>
                                    <p:set>
                                      <p:cBhvr>
                                        <p:cTn id="19" dur="1" fill="hold">
                                          <p:stCondLst>
                                            <p:cond delay="29999"/>
                                          </p:stCondLst>
                                        </p:cTn>
                                        <p:tgtEl>
                                          <p:spTgt spid="17"/>
                                        </p:tgtEl>
                                        <p:attrNameLst>
                                          <p:attrName>style.visibility</p:attrName>
                                        </p:attrNameLst>
                                      </p:cBhvr>
                                      <p:to>
                                        <p:strVal val="hidden"/>
                                      </p:to>
                                    </p:se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30000"/>
                                        <p:tgtEl>
                                          <p:spTgt spid="18"/>
                                        </p:tgtEl>
                                      </p:cBhvr>
                                    </p:animEffect>
                                  </p:childTnLst>
                                </p:cTn>
                              </p:par>
                            </p:childTnLst>
                          </p:cTn>
                        </p:par>
                        <p:par>
                          <p:cTn id="23" fill="hold">
                            <p:stCondLst>
                              <p:cond delay="30000"/>
                            </p:stCondLst>
                            <p:childTnLst>
                              <p:par>
                                <p:cTn id="24" presetID="22" presetClass="exit" presetSubtype="1" fill="hold" grpId="1" nodeType="afterEffect">
                                  <p:stCondLst>
                                    <p:cond delay="0"/>
                                  </p:stCondLst>
                                  <p:childTnLst>
                                    <p:animEffect transition="out" filter="wipe(up)">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par>
                          <p:cTn id="32" fill="hold">
                            <p:stCondLst>
                              <p:cond delay="30500"/>
                            </p:stCondLst>
                            <p:childTnLst>
                              <p:par>
                                <p:cTn id="33" presetID="1" presetClass="entr" presetSubtype="0"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4" grpId="0" animBg="1"/>
      <p:bldP spid="17" grpId="0" animBg="1"/>
      <p:bldP spid="18" grpId="0" animBg="1"/>
      <p:bldP spid="19" grpId="0" animBg="1"/>
      <p:bldP spid="19" grpId="1"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A31890F-B641-5E44-B5D5-95F6853C6B5C}"/>
              </a:ext>
            </a:extLst>
          </p:cNvPr>
          <p:cNvSpPr/>
          <p:nvPr/>
        </p:nvSpPr>
        <p:spPr>
          <a:xfrm>
            <a:off x="5967132" y="2844225"/>
            <a:ext cx="3466045" cy="584775"/>
          </a:xfrm>
          <a:prstGeom prst="rect">
            <a:avLst/>
          </a:prstGeom>
          <a:solidFill>
            <a:schemeClr val="accent5">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ما هي الألوان الأساسية؟</a:t>
            </a:r>
          </a:p>
        </p:txBody>
      </p:sp>
      <p:sp>
        <p:nvSpPr>
          <p:cNvPr id="3" name="مستطيل 2">
            <a:extLst>
              <a:ext uri="{FF2B5EF4-FFF2-40B4-BE49-F238E27FC236}">
                <a16:creationId xmlns:a16="http://schemas.microsoft.com/office/drawing/2014/main" id="{C37517F0-BA42-C34E-916F-E54416818FE8}"/>
              </a:ext>
            </a:extLst>
          </p:cNvPr>
          <p:cNvSpPr/>
          <p:nvPr/>
        </p:nvSpPr>
        <p:spPr>
          <a:xfrm>
            <a:off x="6096000" y="3733210"/>
            <a:ext cx="3219151" cy="584775"/>
          </a:xfrm>
          <a:prstGeom prst="rect">
            <a:avLst/>
          </a:prstGeom>
          <a:solidFill>
            <a:schemeClr val="accent6">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 ماهي الألوان الثانوية؟</a:t>
            </a:r>
          </a:p>
        </p:txBody>
      </p:sp>
      <p:sp>
        <p:nvSpPr>
          <p:cNvPr id="4" name="مستطيل 3">
            <a:extLst>
              <a:ext uri="{FF2B5EF4-FFF2-40B4-BE49-F238E27FC236}">
                <a16:creationId xmlns:a16="http://schemas.microsoft.com/office/drawing/2014/main" id="{D7723DD4-D987-A640-9392-51A2797FBCF6}"/>
              </a:ext>
            </a:extLst>
          </p:cNvPr>
          <p:cNvSpPr/>
          <p:nvPr/>
        </p:nvSpPr>
        <p:spPr>
          <a:xfrm>
            <a:off x="6145936" y="4581128"/>
            <a:ext cx="3262432" cy="584775"/>
          </a:xfrm>
          <a:prstGeom prst="rect">
            <a:avLst/>
          </a:prstGeom>
          <a:solidFill>
            <a:schemeClr val="accent2">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none" lIns="91440" tIns="45720" rIns="91440" bIns="45720">
            <a:spAutoFit/>
          </a:bodyPr>
          <a:lstStyle/>
          <a:p>
            <a:pPr algn="ctr"/>
            <a:r>
              <a:rPr lang="ar-SA" sz="3200" b="1" dirty="0">
                <a:ln w="0"/>
                <a:solidFill>
                  <a:schemeClr val="tx1"/>
                </a:solidFill>
                <a:effectLst>
                  <a:outerShdw blurRad="38100" dist="19050" dir="2700000" algn="tl" rotWithShape="0">
                    <a:schemeClr val="dk1">
                      <a:alpha val="40000"/>
                    </a:schemeClr>
                  </a:outerShdw>
                </a:effectLst>
              </a:rPr>
              <a:t> ماهي الألوان المتتامة؟</a:t>
            </a:r>
          </a:p>
        </p:txBody>
      </p:sp>
      <p:sp>
        <p:nvSpPr>
          <p:cNvPr id="5" name="مربع نص 4">
            <a:extLst>
              <a:ext uri="{FF2B5EF4-FFF2-40B4-BE49-F238E27FC236}">
                <a16:creationId xmlns:a16="http://schemas.microsoft.com/office/drawing/2014/main" id="{999C82C8-E9A5-1E4B-9A5F-BB33F77FD788}"/>
              </a:ext>
            </a:extLst>
          </p:cNvPr>
          <p:cNvSpPr txBox="1"/>
          <p:nvPr/>
        </p:nvSpPr>
        <p:spPr>
          <a:xfrm>
            <a:off x="9048328" y="548680"/>
            <a:ext cx="2623394" cy="830997"/>
          </a:xfrm>
          <a:prstGeom prst="rect">
            <a:avLst/>
          </a:prstGeom>
          <a:solidFill>
            <a:schemeClr val="accent4">
              <a:lumMod val="60000"/>
              <a:lumOff val="40000"/>
            </a:schemeClr>
          </a:solidFill>
        </p:spPr>
        <p:txBody>
          <a:bodyPr wrap="square" rtlCol="1">
            <a:spAutoFit/>
          </a:bodyPr>
          <a:lstStyle/>
          <a:p>
            <a:r>
              <a:rPr lang="ar-SA" sz="4800" b="1" dirty="0">
                <a:ln w="0"/>
                <a:solidFill>
                  <a:schemeClr val="bg1"/>
                </a:solidFill>
                <a:effectLst>
                  <a:outerShdw blurRad="38100" dist="19050" dir="2700000" algn="tl" rotWithShape="0">
                    <a:schemeClr val="dk1">
                      <a:alpha val="40000"/>
                    </a:schemeClr>
                  </a:outerShdw>
                </a:effectLst>
              </a:rPr>
              <a:t>مزج الألوان</a:t>
            </a:r>
          </a:p>
        </p:txBody>
      </p:sp>
      <p:pic>
        <p:nvPicPr>
          <p:cNvPr id="6" name="Picture 3" descr="60187">
            <a:extLst>
              <a:ext uri="{FF2B5EF4-FFF2-40B4-BE49-F238E27FC236}">
                <a16:creationId xmlns:a16="http://schemas.microsoft.com/office/drawing/2014/main" id="{16FB5CF7-E00E-6549-8EB8-D750CDB7DE35}"/>
              </a:ext>
            </a:extLst>
          </p:cNvPr>
          <p:cNvPicPr>
            <a:picLocks noChangeAspect="1" noChangeArrowheads="1"/>
          </p:cNvPicPr>
          <p:nvPr/>
        </p:nvPicPr>
        <p:blipFill>
          <a:blip r:embed="rId2"/>
          <a:srcRect l="2420" t="20338" r="5646" b="5084"/>
          <a:stretch>
            <a:fillRect/>
          </a:stretch>
        </p:blipFill>
        <p:spPr bwMode="auto">
          <a:xfrm>
            <a:off x="-96688" y="544047"/>
            <a:ext cx="4808546" cy="6357958"/>
          </a:xfrm>
          <a:prstGeom prst="rect">
            <a:avLst/>
          </a:prstGeom>
          <a:noFill/>
          <a:ln w="9525">
            <a:noFill/>
            <a:miter lim="800000"/>
            <a:headEnd/>
            <a:tailEnd/>
          </a:ln>
        </p:spPr>
      </p:pic>
      <p:pic>
        <p:nvPicPr>
          <p:cNvPr id="7" name="صورة 6" descr="11970909911651569759jcartier_Pencil.svg.med.png">
            <a:extLst>
              <a:ext uri="{FF2B5EF4-FFF2-40B4-BE49-F238E27FC236}">
                <a16:creationId xmlns:a16="http://schemas.microsoft.com/office/drawing/2014/main" id="{2EA40484-4C03-494A-A965-E0C49749A599}"/>
              </a:ext>
            </a:extLst>
          </p:cNvPr>
          <p:cNvPicPr>
            <a:picLocks noChangeAspect="1"/>
          </p:cNvPicPr>
          <p:nvPr/>
        </p:nvPicPr>
        <p:blipFill>
          <a:blip r:embed="rId3"/>
          <a:stretch>
            <a:fillRect/>
          </a:stretch>
        </p:blipFill>
        <p:spPr>
          <a:xfrm>
            <a:off x="7370619" y="172422"/>
            <a:ext cx="2062558" cy="1354413"/>
          </a:xfrm>
          <a:prstGeom prst="rect">
            <a:avLst/>
          </a:prstGeom>
        </p:spPr>
      </p:pic>
    </p:spTree>
    <p:extLst>
      <p:ext uri="{BB962C8B-B14F-4D97-AF65-F5344CB8AC3E}">
        <p14:creationId xmlns:p14="http://schemas.microsoft.com/office/powerpoint/2010/main" val="1162265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021AF76E-129B-A6E8-06AE-0F4E11910BFB}"/>
              </a:ext>
            </a:extLst>
          </p:cNvPr>
          <p:cNvSpPr/>
          <p:nvPr/>
        </p:nvSpPr>
        <p:spPr>
          <a:xfrm>
            <a:off x="2"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pPr>
            <a:r>
              <a:rPr lang="ar-SA" altLang="ar-SA" sz="4000" dirty="0">
                <a:solidFill>
                  <a:srgbClr val="FF0000"/>
                </a:solidFill>
                <a:latin typeface="Arial" panose="020B0604020202020204" pitchFamily="34" charset="0"/>
                <a:cs typeface="Simplified Arabic" panose="02020603050405020304" pitchFamily="18" charset="-78"/>
              </a:rPr>
              <a:t> </a:t>
            </a:r>
            <a:r>
              <a:rPr lang="ar-SA" altLang="en-US" sz="4000" b="1" dirty="0">
                <a:solidFill>
                  <a:schemeClr val="tx1"/>
                </a:solidFill>
                <a:latin typeface="Arial" panose="020B0604020202020204" pitchFamily="34" charset="0"/>
                <a:ea typeface="Source Sans Pro Black" panose="020B0503030403020204" pitchFamily="34" charset="0"/>
              </a:rPr>
              <a:t>مهمة ادائية قبل الدرس </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5" name="مثلث متساوي الساقين 4">
            <a:extLst>
              <a:ext uri="{FF2B5EF4-FFF2-40B4-BE49-F238E27FC236}">
                <a16:creationId xmlns:a16="http://schemas.microsoft.com/office/drawing/2014/main" id="{4C722853-6DC5-F6F3-284A-711E4773AAE2}"/>
              </a:ext>
            </a:extLst>
          </p:cNvPr>
          <p:cNvSpPr/>
          <p:nvPr/>
        </p:nvSpPr>
        <p:spPr>
          <a:xfrm rot="16200000">
            <a:off x="11242565"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1026" name="Picture 2" descr="4 تجارب فيزيائية مسلية للصغار والكبار">
            <a:extLst>
              <a:ext uri="{FF2B5EF4-FFF2-40B4-BE49-F238E27FC236}">
                <a16:creationId xmlns:a16="http://schemas.microsoft.com/office/drawing/2014/main" id="{A5DB608D-3085-A8E9-2805-8DE93165619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83458" y="50354"/>
            <a:ext cx="1720645" cy="8603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جدول 6">
            <a:extLst>
              <a:ext uri="{FF2B5EF4-FFF2-40B4-BE49-F238E27FC236}">
                <a16:creationId xmlns:a16="http://schemas.microsoft.com/office/drawing/2014/main" id="{A059DD5A-FEBB-CBF0-28A3-6FFE8B38EB76}"/>
              </a:ext>
            </a:extLst>
          </p:cNvPr>
          <p:cNvGraphicFramePr>
            <a:graphicFrameLocks noGrp="1"/>
          </p:cNvGraphicFramePr>
          <p:nvPr>
            <p:extLst>
              <p:ext uri="{D42A27DB-BD31-4B8C-83A1-F6EECF244321}">
                <p14:modId xmlns:p14="http://schemas.microsoft.com/office/powerpoint/2010/main" val="1621396572"/>
              </p:ext>
            </p:extLst>
          </p:nvPr>
        </p:nvGraphicFramePr>
        <p:xfrm>
          <a:off x="383458" y="1238836"/>
          <a:ext cx="11503741" cy="5029200"/>
        </p:xfrm>
        <a:graphic>
          <a:graphicData uri="http://schemas.openxmlformats.org/drawingml/2006/table">
            <a:tbl>
              <a:tblPr firstRow="1" bandRow="1"/>
              <a:tblGrid>
                <a:gridCol w="8776561">
                  <a:extLst>
                    <a:ext uri="{9D8B030D-6E8A-4147-A177-3AD203B41FA5}">
                      <a16:colId xmlns:a16="http://schemas.microsoft.com/office/drawing/2014/main" val="4250660130"/>
                    </a:ext>
                  </a:extLst>
                </a:gridCol>
                <a:gridCol w="2727180">
                  <a:extLst>
                    <a:ext uri="{9D8B030D-6E8A-4147-A177-3AD203B41FA5}">
                      <a16:colId xmlns:a16="http://schemas.microsoft.com/office/drawing/2014/main" val="308528510"/>
                    </a:ext>
                  </a:extLst>
                </a:gridCol>
              </a:tblGrid>
              <a:tr h="244782">
                <a:tc gridSpan="2">
                  <a:txBody>
                    <a:bodyPr/>
                    <a:lstStyle/>
                    <a:p>
                      <a:pPr algn="r" rtl="1"/>
                      <a:r>
                        <a:rPr lang="ar-SA" dirty="0"/>
                        <a:t>عزيزتي الطالبة اجري التجربة التالية ثم اكتبي النتائج والملاحظات مع تصوير التجربة عمليا </a:t>
                      </a:r>
                      <a:endParaRPr lang="en-GB" dirty="0"/>
                    </a:p>
                  </a:txBody>
                  <a:tcPr/>
                </a:tc>
                <a:tc hMerge="1">
                  <a:txBody>
                    <a:bodyPr/>
                    <a:lstStyle/>
                    <a:p>
                      <a:endParaRPr lang="en-GB" dirty="0"/>
                    </a:p>
                  </a:txBody>
                  <a:tcPr/>
                </a:tc>
                <a:extLst>
                  <a:ext uri="{0D108BD9-81ED-4DB2-BD59-A6C34878D82A}">
                    <a16:rowId xmlns:a16="http://schemas.microsoft.com/office/drawing/2014/main" val="3070932847"/>
                  </a:ext>
                </a:extLst>
              </a:tr>
              <a:tr h="244782">
                <a:tc>
                  <a:txBody>
                    <a:bodyPr/>
                    <a:lstStyle/>
                    <a:p>
                      <a:pPr algn="r" rtl="1"/>
                      <a:r>
                        <a:rPr lang="ar-SA" dirty="0"/>
                        <a:t>3 مصابيح ملونة </a:t>
                      </a:r>
                      <a:r>
                        <a:rPr lang="ar-SA" dirty="0">
                          <a:solidFill>
                            <a:srgbClr val="FF0000"/>
                          </a:solidFill>
                        </a:rPr>
                        <a:t>احمر </a:t>
                      </a:r>
                      <a:r>
                        <a:rPr lang="ar-SA" dirty="0"/>
                        <a:t>–</a:t>
                      </a:r>
                      <a:r>
                        <a:rPr lang="ar-SA" dirty="0">
                          <a:solidFill>
                            <a:srgbClr val="00B050"/>
                          </a:solidFill>
                        </a:rPr>
                        <a:t> اخضر </a:t>
                      </a:r>
                      <a:r>
                        <a:rPr lang="ar-SA" dirty="0"/>
                        <a:t>– </a:t>
                      </a:r>
                      <a:r>
                        <a:rPr lang="ar-SA" dirty="0">
                          <a:solidFill>
                            <a:schemeClr val="accent6">
                              <a:lumMod val="50000"/>
                            </a:schemeClr>
                          </a:solidFill>
                        </a:rPr>
                        <a:t>ازرق</a:t>
                      </a:r>
                      <a:r>
                        <a:rPr lang="ar-SA" dirty="0"/>
                        <a:t> ( يمكن استخدام مصباح الجوال ) </a:t>
                      </a:r>
                    </a:p>
                    <a:p>
                      <a:pPr algn="r" rtl="1"/>
                      <a:r>
                        <a:rPr lang="ar-SA" dirty="0"/>
                        <a:t>( او استخدام مرشحات ملونة للمصابيح البيضاء ) </a:t>
                      </a:r>
                    </a:p>
                    <a:p>
                      <a:pPr algn="r" rtl="1"/>
                      <a:r>
                        <a:rPr lang="ar-SA" dirty="0"/>
                        <a:t>ورقة بيضاء – أوراق ملونة ( اواي اجسام مختلفة في اللون ) </a:t>
                      </a:r>
                    </a:p>
                    <a:p>
                      <a:pPr algn="r" rtl="1"/>
                      <a:endParaRPr lang="ar-SA" dirty="0"/>
                    </a:p>
                    <a:p>
                      <a:pPr algn="r" rtl="1"/>
                      <a:endParaRPr lang="ar-SA" dirty="0"/>
                    </a:p>
                    <a:p>
                      <a:pPr algn="r" rtl="1"/>
                      <a:endParaRPr lang="ar-SA" dirty="0"/>
                    </a:p>
                  </a:txBody>
                  <a:tcPr/>
                </a:tc>
                <a:tc>
                  <a:txBody>
                    <a:bodyPr/>
                    <a:lstStyle/>
                    <a:p>
                      <a:r>
                        <a:rPr lang="ar-SA" dirty="0"/>
                        <a:t>الأدوات المطلوبة </a:t>
                      </a:r>
                      <a:endParaRPr lang="en-GB" dirty="0"/>
                    </a:p>
                  </a:txBody>
                  <a:tcPr/>
                </a:tc>
                <a:extLst>
                  <a:ext uri="{0D108BD9-81ED-4DB2-BD59-A6C34878D82A}">
                    <a16:rowId xmlns:a16="http://schemas.microsoft.com/office/drawing/2014/main" val="3748192829"/>
                  </a:ext>
                </a:extLst>
              </a:tr>
              <a:tr h="660742">
                <a:tc>
                  <a:txBody>
                    <a:bodyPr/>
                    <a:lstStyle/>
                    <a:p>
                      <a:pPr algn="r" rtl="1"/>
                      <a:r>
                        <a:rPr lang="ar-SA" dirty="0"/>
                        <a:t>اسلط الضوء </a:t>
                      </a:r>
                      <a:r>
                        <a:rPr lang="ar-SA" dirty="0">
                          <a:solidFill>
                            <a:srgbClr val="FF0000"/>
                          </a:solidFill>
                        </a:rPr>
                        <a:t>الأحمر</a:t>
                      </a:r>
                      <a:r>
                        <a:rPr lang="ar-SA" dirty="0"/>
                        <a:t> على الورقة البيضاء ثم اسلط المصباح </a:t>
                      </a:r>
                      <a:r>
                        <a:rPr lang="ar-SA" dirty="0">
                          <a:solidFill>
                            <a:schemeClr val="accent6">
                              <a:lumMod val="50000"/>
                            </a:schemeClr>
                          </a:solidFill>
                        </a:rPr>
                        <a:t>الأزرق</a:t>
                      </a:r>
                      <a:r>
                        <a:rPr lang="ar-SA" dirty="0"/>
                        <a:t> ثم </a:t>
                      </a:r>
                      <a:r>
                        <a:rPr lang="ar-SA" dirty="0">
                          <a:solidFill>
                            <a:srgbClr val="00B050"/>
                          </a:solidFill>
                        </a:rPr>
                        <a:t>الاخضر</a:t>
                      </a:r>
                    </a:p>
                    <a:p>
                      <a:pPr algn="r" rtl="1"/>
                      <a:r>
                        <a:rPr lang="ar-SA" dirty="0"/>
                        <a:t>( دمج اضاءة المصابيح ) ماذا الاحظ على اللون الناتج من دمج لونين ثم ثلاثة الوان  </a:t>
                      </a:r>
                    </a:p>
                    <a:p>
                      <a:pPr algn="r" rtl="1"/>
                      <a:r>
                        <a:rPr lang="ar-SA" dirty="0"/>
                        <a:t>اسلط الضوء ا</a:t>
                      </a:r>
                      <a:r>
                        <a:rPr lang="ar-SA" dirty="0">
                          <a:solidFill>
                            <a:srgbClr val="FF0000"/>
                          </a:solidFill>
                        </a:rPr>
                        <a:t>لأحمر</a:t>
                      </a:r>
                      <a:r>
                        <a:rPr lang="ar-SA" dirty="0"/>
                        <a:t> على الأوراق الملونة</a:t>
                      </a:r>
                    </a:p>
                    <a:p>
                      <a:pPr algn="r" rtl="1"/>
                      <a:r>
                        <a:rPr lang="ar-SA" dirty="0"/>
                        <a:t>اسلط الضوء </a:t>
                      </a:r>
                      <a:r>
                        <a:rPr lang="ar-SA" dirty="0">
                          <a:solidFill>
                            <a:srgbClr val="00B050"/>
                          </a:solidFill>
                        </a:rPr>
                        <a:t>الأخضر</a:t>
                      </a:r>
                      <a:r>
                        <a:rPr lang="ar-SA" dirty="0"/>
                        <a:t> على الأوراق الملونة</a:t>
                      </a:r>
                    </a:p>
                    <a:p>
                      <a:pPr algn="r" rtl="1"/>
                      <a:r>
                        <a:rPr lang="ar-SA" dirty="0"/>
                        <a:t>اسلط الضوء </a:t>
                      </a:r>
                      <a:r>
                        <a:rPr lang="ar-SA" dirty="0">
                          <a:solidFill>
                            <a:schemeClr val="accent6">
                              <a:lumMod val="50000"/>
                            </a:schemeClr>
                          </a:solidFill>
                        </a:rPr>
                        <a:t>الأزرق</a:t>
                      </a:r>
                      <a:r>
                        <a:rPr lang="ar-SA" dirty="0"/>
                        <a:t> على الأوراق الملونة</a:t>
                      </a:r>
                    </a:p>
                    <a:p>
                      <a:pPr algn="r" rtl="1"/>
                      <a:r>
                        <a:rPr lang="ar-SA" dirty="0"/>
                        <a:t>ما تأثير الضوء الملون على الوان الأوراق </a:t>
                      </a:r>
                      <a:endParaRPr lang="en-GB" dirty="0"/>
                    </a:p>
                  </a:txBody>
                  <a:tcPr/>
                </a:tc>
                <a:tc>
                  <a:txBody>
                    <a:bodyPr/>
                    <a:lstStyle/>
                    <a:p>
                      <a:r>
                        <a:rPr lang="ar-SA" dirty="0"/>
                        <a:t>خطوات التجربة </a:t>
                      </a:r>
                      <a:endParaRPr lang="en-GB" dirty="0"/>
                    </a:p>
                  </a:txBody>
                  <a:tcPr/>
                </a:tc>
                <a:extLst>
                  <a:ext uri="{0D108BD9-81ED-4DB2-BD59-A6C34878D82A}">
                    <a16:rowId xmlns:a16="http://schemas.microsoft.com/office/drawing/2014/main" val="2618293790"/>
                  </a:ext>
                </a:extLst>
              </a:tr>
            </a:tbl>
          </a:graphicData>
        </a:graphic>
      </p:graphicFrame>
      <p:pic>
        <p:nvPicPr>
          <p:cNvPr id="8" name="صورة 7">
            <a:extLst>
              <a:ext uri="{FF2B5EF4-FFF2-40B4-BE49-F238E27FC236}">
                <a16:creationId xmlns:a16="http://schemas.microsoft.com/office/drawing/2014/main" id="{7E6864B8-A5B2-2DA9-B9C3-66FB9DF97340}"/>
              </a:ext>
            </a:extLst>
          </p:cNvPr>
          <p:cNvPicPr>
            <a:picLocks noChangeAspect="1"/>
          </p:cNvPicPr>
          <p:nvPr/>
        </p:nvPicPr>
        <p:blipFill rotWithShape="1">
          <a:blip r:embed="rId4"/>
          <a:srcRect l="33750" t="46019" r="46411" b="29453"/>
          <a:stretch/>
        </p:blipFill>
        <p:spPr>
          <a:xfrm>
            <a:off x="9334132" y="2219631"/>
            <a:ext cx="2418735" cy="1681316"/>
          </a:xfrm>
          <a:prstGeom prst="rect">
            <a:avLst/>
          </a:prstGeom>
        </p:spPr>
      </p:pic>
      <p:pic>
        <p:nvPicPr>
          <p:cNvPr id="10" name="صورة 9">
            <a:extLst>
              <a:ext uri="{FF2B5EF4-FFF2-40B4-BE49-F238E27FC236}">
                <a16:creationId xmlns:a16="http://schemas.microsoft.com/office/drawing/2014/main" id="{AC7D606B-525E-B08D-BF16-FDD7DDE2E563}"/>
              </a:ext>
            </a:extLst>
          </p:cNvPr>
          <p:cNvPicPr>
            <a:picLocks noChangeAspect="1"/>
          </p:cNvPicPr>
          <p:nvPr/>
        </p:nvPicPr>
        <p:blipFill rotWithShape="1">
          <a:blip r:embed="rId5"/>
          <a:srcRect l="34921" t="50000" r="47499" b="25472"/>
          <a:stretch/>
        </p:blipFill>
        <p:spPr>
          <a:xfrm>
            <a:off x="9345561" y="4431891"/>
            <a:ext cx="2143432" cy="1681316"/>
          </a:xfrm>
          <a:prstGeom prst="rect">
            <a:avLst/>
          </a:prstGeom>
        </p:spPr>
      </p:pic>
      <p:pic>
        <p:nvPicPr>
          <p:cNvPr id="12" name="صورة 11">
            <a:extLst>
              <a:ext uri="{FF2B5EF4-FFF2-40B4-BE49-F238E27FC236}">
                <a16:creationId xmlns:a16="http://schemas.microsoft.com/office/drawing/2014/main" id="{217B4104-41EE-ECC3-8CC0-5217372A50DA}"/>
              </a:ext>
            </a:extLst>
          </p:cNvPr>
          <p:cNvPicPr>
            <a:picLocks noChangeAspect="1"/>
          </p:cNvPicPr>
          <p:nvPr/>
        </p:nvPicPr>
        <p:blipFill rotWithShape="1">
          <a:blip r:embed="rId6">
            <a:extLst>
              <a:ext uri="{28A0092B-C50C-407E-A947-70E740481C1C}">
                <a14:useLocalDpi xmlns:a14="http://schemas.microsoft.com/office/drawing/2010/main" val="0"/>
              </a:ext>
            </a:extLst>
          </a:blip>
          <a:srcRect t="2020"/>
          <a:stretch/>
        </p:blipFill>
        <p:spPr>
          <a:xfrm>
            <a:off x="3411252" y="4905521"/>
            <a:ext cx="1007117" cy="1207686"/>
          </a:xfrm>
          <a:prstGeom prst="rect">
            <a:avLst/>
          </a:prstGeom>
        </p:spPr>
      </p:pic>
      <p:sp>
        <p:nvSpPr>
          <p:cNvPr id="13" name="مستطيل 12">
            <a:extLst>
              <a:ext uri="{FF2B5EF4-FFF2-40B4-BE49-F238E27FC236}">
                <a16:creationId xmlns:a16="http://schemas.microsoft.com/office/drawing/2014/main" id="{B717AA0B-CBB5-EA78-E085-9973CF449D20}"/>
              </a:ext>
            </a:extLst>
          </p:cNvPr>
          <p:cNvSpPr/>
          <p:nvPr/>
        </p:nvSpPr>
        <p:spPr>
          <a:xfrm>
            <a:off x="1415193" y="6438314"/>
            <a:ext cx="1996059" cy="369332"/>
          </a:xfrm>
          <a:prstGeom prst="rect">
            <a:avLst/>
          </a:prstGeom>
          <a:noFill/>
        </p:spPr>
        <p:txBody>
          <a:bodyPr wrap="none" lIns="91440" tIns="45720" rIns="91440" bIns="45720">
            <a:spAutoFit/>
          </a:bodyPr>
          <a:lstStyle/>
          <a:p>
            <a:pPr algn="ctr"/>
            <a:r>
              <a:rPr lang="ar-SA" b="0" cap="none" spc="0" dirty="0">
                <a:ln w="0"/>
                <a:solidFill>
                  <a:schemeClr val="tx1"/>
                </a:solidFill>
                <a:effectLst>
                  <a:outerShdw blurRad="38100" dist="19050" dir="2700000" algn="tl" rotWithShape="0">
                    <a:schemeClr val="dk1">
                      <a:alpha val="40000"/>
                    </a:schemeClr>
                  </a:outerShdw>
                </a:effectLst>
              </a:rPr>
              <a:t>المعلمة : شكرية الصفار </a:t>
            </a:r>
          </a:p>
        </p:txBody>
      </p:sp>
    </p:spTree>
    <p:extLst>
      <p:ext uri="{BB962C8B-B14F-4D97-AF65-F5344CB8AC3E}">
        <p14:creationId xmlns:p14="http://schemas.microsoft.com/office/powerpoint/2010/main" val="80118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CDC2642-B268-864C-BB9F-FAD91A4E633B}"/>
              </a:ext>
            </a:extLst>
          </p:cNvPr>
          <p:cNvSpPr/>
          <p:nvPr/>
        </p:nvSpPr>
        <p:spPr>
          <a:xfrm>
            <a:off x="1654968" y="5406852"/>
            <a:ext cx="8882063" cy="95410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solidFill>
                  <a:schemeClr val="tx1"/>
                </a:solidFill>
              </a:rPr>
              <a:t>يمكن تشكيل الضوء الأبيض من الضوء الملون بطرائق مختلفة في عملية تسمى جمع الألوان، المستخدمة في أنابيب الألوان في التلفاز.</a:t>
            </a:r>
          </a:p>
        </p:txBody>
      </p:sp>
      <p:pic>
        <p:nvPicPr>
          <p:cNvPr id="7" name="Picture 5" descr="colors-in-css3-image-005">
            <a:extLst>
              <a:ext uri="{FF2B5EF4-FFF2-40B4-BE49-F238E27FC236}">
                <a16:creationId xmlns:a16="http://schemas.microsoft.com/office/drawing/2014/main" id="{E185B7FE-B3DF-E447-BF6B-5A1558BB4DB9}"/>
              </a:ext>
            </a:extLst>
          </p:cNvPr>
          <p:cNvPicPr>
            <a:picLocks noChangeAspect="1" noChangeArrowheads="1"/>
          </p:cNvPicPr>
          <p:nvPr/>
        </p:nvPicPr>
        <p:blipFill>
          <a:blip r:embed="rId2"/>
          <a:srcRect/>
          <a:stretch>
            <a:fillRect/>
          </a:stretch>
        </p:blipFill>
        <p:spPr bwMode="auto">
          <a:xfrm>
            <a:off x="3486151" y="1596099"/>
            <a:ext cx="4972543" cy="3292988"/>
          </a:xfrm>
          <a:prstGeom prst="rect">
            <a:avLst/>
          </a:prstGeom>
          <a:noFill/>
          <a:ln w="9525">
            <a:noFill/>
            <a:miter lim="800000"/>
            <a:headEnd/>
            <a:tailEnd/>
          </a:ln>
        </p:spPr>
      </p:pic>
      <p:sp>
        <p:nvSpPr>
          <p:cNvPr id="4" name="Rectangle 7">
            <a:extLst>
              <a:ext uri="{FF2B5EF4-FFF2-40B4-BE49-F238E27FC236}">
                <a16:creationId xmlns:a16="http://schemas.microsoft.com/office/drawing/2014/main" id="{EE98B0D4-B136-4D5E-2528-BC5BD8CB8352}"/>
              </a:ext>
            </a:extLst>
          </p:cNvPr>
          <p:cNvSpPr/>
          <p:nvPr/>
        </p:nvSpPr>
        <p:spPr>
          <a:xfrm>
            <a:off x="1"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pPr>
            <a:r>
              <a:rPr lang="ar-SA" altLang="ar-SA" sz="4000" dirty="0">
                <a:solidFill>
                  <a:srgbClr val="FF0000"/>
                </a:solidFill>
                <a:latin typeface="Arial" panose="020B0604020202020204" pitchFamily="34" charset="0"/>
                <a:cs typeface="Simplified Arabic" panose="02020603050405020304" pitchFamily="18" charset="-78"/>
              </a:rPr>
              <a:t> </a:t>
            </a:r>
            <a:r>
              <a:rPr lang="ar-SA" altLang="en-US" sz="4000" b="1" dirty="0">
                <a:solidFill>
                  <a:schemeClr val="tx1"/>
                </a:solidFill>
                <a:latin typeface="Arial" panose="020B0604020202020204" pitchFamily="34" charset="0"/>
                <a:ea typeface="Source Sans Pro Black" panose="020B0503030403020204" pitchFamily="34" charset="0"/>
              </a:rPr>
              <a:t>اللون بواسطة مزج أشعة الضوء</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6" name="مثلث متساوي الساقين 5">
            <a:extLst>
              <a:ext uri="{FF2B5EF4-FFF2-40B4-BE49-F238E27FC236}">
                <a16:creationId xmlns:a16="http://schemas.microsoft.com/office/drawing/2014/main" id="{E9BD8C30-D252-F794-22E6-30F973B73882}"/>
              </a:ext>
            </a:extLst>
          </p:cNvPr>
          <p:cNvSpPr/>
          <p:nvPr/>
        </p:nvSpPr>
        <p:spPr>
          <a:xfrm rot="16200000">
            <a:off x="11242564"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8" name="Rectangle 7">
            <a:extLst>
              <a:ext uri="{FF2B5EF4-FFF2-40B4-BE49-F238E27FC236}">
                <a16:creationId xmlns:a16="http://schemas.microsoft.com/office/drawing/2014/main" id="{A6AD9DE3-4BB8-8649-E797-BDD4903AF3A9}"/>
              </a:ext>
            </a:extLst>
          </p:cNvPr>
          <p:cNvSpPr/>
          <p:nvPr/>
        </p:nvSpPr>
        <p:spPr>
          <a:xfrm>
            <a:off x="2"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pPr>
            <a:r>
              <a:rPr lang="ar-SA" altLang="ar-SA" sz="4000" dirty="0">
                <a:solidFill>
                  <a:srgbClr val="FF0000"/>
                </a:solidFill>
                <a:latin typeface="Arial" panose="020B0604020202020204" pitchFamily="34" charset="0"/>
                <a:cs typeface="Simplified Arabic" panose="02020603050405020304" pitchFamily="18" charset="-78"/>
              </a:rPr>
              <a:t> </a:t>
            </a:r>
            <a:r>
              <a:rPr lang="ar-SA" altLang="en-US" sz="4000" b="1" dirty="0">
                <a:solidFill>
                  <a:schemeClr val="tx1"/>
                </a:solidFill>
                <a:latin typeface="Arial" panose="020B0604020202020204" pitchFamily="34" charset="0"/>
                <a:ea typeface="Source Sans Pro Black" panose="020B0503030403020204" pitchFamily="34" charset="0"/>
              </a:rPr>
              <a:t>اللون بواسطة مزج أشعة الضوء</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9" name="مثلث متساوي الساقين 8">
            <a:extLst>
              <a:ext uri="{FF2B5EF4-FFF2-40B4-BE49-F238E27FC236}">
                <a16:creationId xmlns:a16="http://schemas.microsoft.com/office/drawing/2014/main" id="{2527AC11-A51E-FA28-D861-CF423DA290BE}"/>
              </a:ext>
            </a:extLst>
          </p:cNvPr>
          <p:cNvSpPr/>
          <p:nvPr/>
        </p:nvSpPr>
        <p:spPr>
          <a:xfrm rot="16200000">
            <a:off x="11242565"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35958865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8008018" y="833283"/>
            <a:ext cx="418398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rPr>
              <a:t>الألوان الأساسية</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313285" y="3356168"/>
            <a:ext cx="5338275"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200" b="1" dirty="0">
                <a:solidFill>
                  <a:schemeClr val="tx1"/>
                </a:solidFill>
              </a:rPr>
              <a:t>هي </a:t>
            </a:r>
            <a:r>
              <a:rPr lang="ar-SA" sz="3200" b="1" dirty="0">
                <a:solidFill>
                  <a:srgbClr val="FF0000"/>
                </a:solidFill>
              </a:rPr>
              <a:t>الأحمر</a:t>
            </a:r>
            <a:r>
              <a:rPr lang="ar-SA" sz="3200" b="1" dirty="0">
                <a:solidFill>
                  <a:schemeClr val="tx1"/>
                </a:solidFill>
              </a:rPr>
              <a:t> </a:t>
            </a:r>
            <a:r>
              <a:rPr lang="ar-SA" sz="3200" b="1" dirty="0">
                <a:solidFill>
                  <a:srgbClr val="00B050"/>
                </a:solidFill>
              </a:rPr>
              <a:t>والأخضر</a:t>
            </a:r>
            <a:r>
              <a:rPr lang="ar-SA" sz="3200" b="1" dirty="0">
                <a:solidFill>
                  <a:schemeClr val="tx1"/>
                </a:solidFill>
              </a:rPr>
              <a:t> </a:t>
            </a:r>
            <a:r>
              <a:rPr lang="ar-SA" sz="3200" b="1" dirty="0">
                <a:solidFill>
                  <a:srgbClr val="0070C0"/>
                </a:solidFill>
              </a:rPr>
              <a:t>والأزرق</a:t>
            </a:r>
            <a:r>
              <a:rPr lang="ar-SA" sz="3200" b="1" dirty="0">
                <a:solidFill>
                  <a:schemeClr val="tx1"/>
                </a:solidFill>
              </a:rPr>
              <a:t> </a:t>
            </a:r>
          </a:p>
          <a:p>
            <a:pPr algn="ctr"/>
            <a:r>
              <a:rPr lang="ar-SA" sz="3200" dirty="0">
                <a:solidFill>
                  <a:schemeClr val="tx1"/>
                </a:solidFill>
              </a:rPr>
              <a:t>وتكوّن اللون الأبيض عند مزجها جميعا</a:t>
            </a:r>
          </a:p>
        </p:txBody>
      </p:sp>
      <p:pic>
        <p:nvPicPr>
          <p:cNvPr id="4" name="صورة 3">
            <a:extLst>
              <a:ext uri="{FF2B5EF4-FFF2-40B4-BE49-F238E27FC236}">
                <a16:creationId xmlns:a16="http://schemas.microsoft.com/office/drawing/2014/main" id="{082A5CAA-DCC2-DD48-83D0-5AC1313D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17" y="1335727"/>
            <a:ext cx="5613400" cy="5118100"/>
          </a:xfrm>
          <a:prstGeom prst="rect">
            <a:avLst/>
          </a:prstGeom>
        </p:spPr>
      </p:pic>
      <p:sp>
        <p:nvSpPr>
          <p:cNvPr id="3" name="سهم: خماسي 2">
            <a:extLst>
              <a:ext uri="{FF2B5EF4-FFF2-40B4-BE49-F238E27FC236}">
                <a16:creationId xmlns:a16="http://schemas.microsoft.com/office/drawing/2014/main" id="{BAB14F2B-2720-5160-1196-221CF9DF408C}"/>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04606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8224042" y="833283"/>
            <a:ext cx="3967958"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rPr>
              <a:t>الألوان الثانوية</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313285" y="3356168"/>
            <a:ext cx="5338275" cy="107721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200" b="1" dirty="0">
                <a:solidFill>
                  <a:schemeClr val="tx1"/>
                </a:solidFill>
              </a:rPr>
              <a:t>هي </a:t>
            </a:r>
            <a:r>
              <a:rPr lang="ar-SA" sz="3200" b="1" dirty="0">
                <a:solidFill>
                  <a:srgbClr val="FFFF00"/>
                </a:solidFill>
              </a:rPr>
              <a:t>الأصفر </a:t>
            </a:r>
            <a:r>
              <a:rPr lang="ar-SA" sz="3200" b="1" dirty="0">
                <a:solidFill>
                  <a:srgbClr val="00B0F0"/>
                </a:solidFill>
              </a:rPr>
              <a:t>والأزق الفاتح </a:t>
            </a:r>
            <a:r>
              <a:rPr lang="ar-SA" sz="3200" b="1" dirty="0">
                <a:solidFill>
                  <a:srgbClr val="E357A3"/>
                </a:solidFill>
              </a:rPr>
              <a:t>والأرجواني</a:t>
            </a:r>
            <a:r>
              <a:rPr lang="ar-SA" sz="3200" b="1" dirty="0">
                <a:solidFill>
                  <a:schemeClr val="tx1"/>
                </a:solidFill>
              </a:rPr>
              <a:t> </a:t>
            </a:r>
          </a:p>
          <a:p>
            <a:pPr algn="ctr"/>
            <a:r>
              <a:rPr lang="ar-SA" sz="3200" dirty="0">
                <a:solidFill>
                  <a:schemeClr val="tx1"/>
                </a:solidFill>
              </a:rPr>
              <a:t>وتنتج عن مزيج لونين أساسيين</a:t>
            </a:r>
          </a:p>
        </p:txBody>
      </p:sp>
      <p:pic>
        <p:nvPicPr>
          <p:cNvPr id="4" name="صورة 3">
            <a:extLst>
              <a:ext uri="{FF2B5EF4-FFF2-40B4-BE49-F238E27FC236}">
                <a16:creationId xmlns:a16="http://schemas.microsoft.com/office/drawing/2014/main" id="{082A5CAA-DCC2-DD48-83D0-5AC1313D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17" y="1335727"/>
            <a:ext cx="5613400" cy="5118100"/>
          </a:xfrm>
          <a:prstGeom prst="rect">
            <a:avLst/>
          </a:prstGeom>
        </p:spPr>
      </p:pic>
      <p:sp>
        <p:nvSpPr>
          <p:cNvPr id="5" name="سهم: خماسي 4">
            <a:extLst>
              <a:ext uri="{FF2B5EF4-FFF2-40B4-BE49-F238E27FC236}">
                <a16:creationId xmlns:a16="http://schemas.microsoft.com/office/drawing/2014/main" id="{B37D172C-1FF5-59F2-76ED-8FBF43462E4B}"/>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374727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8008018" y="833283"/>
            <a:ext cx="4183982" cy="10048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rPr>
              <a:t>الألوان المتتامة</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22" name="Rectangle 1">
            <a:extLst>
              <a:ext uri="{FF2B5EF4-FFF2-40B4-BE49-F238E27FC236}">
                <a16:creationId xmlns:a16="http://schemas.microsoft.com/office/drawing/2014/main" id="{21A91B02-FED5-C84B-81BA-B8EAA816F27D}"/>
              </a:ext>
            </a:extLst>
          </p:cNvPr>
          <p:cNvSpPr/>
          <p:nvPr/>
        </p:nvSpPr>
        <p:spPr>
          <a:xfrm>
            <a:off x="306388" y="5919735"/>
            <a:ext cx="457200" cy="4556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مستطيل 1">
            <a:extLst>
              <a:ext uri="{FF2B5EF4-FFF2-40B4-BE49-F238E27FC236}">
                <a16:creationId xmlns:a16="http://schemas.microsoft.com/office/drawing/2014/main" id="{2CDC2642-B268-864C-BB9F-FAD91A4E633B}"/>
              </a:ext>
            </a:extLst>
          </p:cNvPr>
          <p:cNvSpPr/>
          <p:nvPr/>
        </p:nvSpPr>
        <p:spPr>
          <a:xfrm>
            <a:off x="6313285" y="2863725"/>
            <a:ext cx="5338275" cy="206210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200" b="1" dirty="0">
                <a:solidFill>
                  <a:schemeClr val="tx1"/>
                </a:solidFill>
              </a:rPr>
              <a:t>اللونان الضوئيان اللذان يتراكبان معًا لإنتاج اللون الأبيض</a:t>
            </a:r>
          </a:p>
          <a:p>
            <a:pPr algn="ctr"/>
            <a:r>
              <a:rPr lang="ar-SA" sz="3200" dirty="0">
                <a:solidFill>
                  <a:schemeClr val="tx1"/>
                </a:solidFill>
              </a:rPr>
              <a:t>عبارة عن لون أساسي مع لون ثانوي ينتج عند مزجهما لون أبيض</a:t>
            </a:r>
          </a:p>
        </p:txBody>
      </p:sp>
      <p:pic>
        <p:nvPicPr>
          <p:cNvPr id="4" name="صورة 3">
            <a:extLst>
              <a:ext uri="{FF2B5EF4-FFF2-40B4-BE49-F238E27FC236}">
                <a16:creationId xmlns:a16="http://schemas.microsoft.com/office/drawing/2014/main" id="{082A5CAA-DCC2-DD48-83D0-5AC1313D9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317" y="1335727"/>
            <a:ext cx="5613400" cy="5118100"/>
          </a:xfrm>
          <a:prstGeom prst="rect">
            <a:avLst/>
          </a:prstGeom>
        </p:spPr>
      </p:pic>
      <p:sp>
        <p:nvSpPr>
          <p:cNvPr id="5" name="سهم: خماسي 4">
            <a:extLst>
              <a:ext uri="{FF2B5EF4-FFF2-40B4-BE49-F238E27FC236}">
                <a16:creationId xmlns:a16="http://schemas.microsoft.com/office/drawing/2014/main" id="{7ECA091D-37DD-9709-45F9-6232C11811B9}"/>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038443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زوايا مستديرة 7">
            <a:extLst>
              <a:ext uri="{FF2B5EF4-FFF2-40B4-BE49-F238E27FC236}">
                <a16:creationId xmlns:a16="http://schemas.microsoft.com/office/drawing/2014/main" id="{D8AAE56D-744D-5D33-C694-C650E1A9520C}"/>
              </a:ext>
            </a:extLst>
          </p:cNvPr>
          <p:cNvSpPr/>
          <p:nvPr/>
        </p:nvSpPr>
        <p:spPr>
          <a:xfrm>
            <a:off x="8390965" y="1533831"/>
            <a:ext cx="3083280" cy="47056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b="1" dirty="0">
                <a:solidFill>
                  <a:srgbClr val="C00000"/>
                </a:solidFill>
                <a:cs typeface="Simplified Arabic" pitchFamily="18" charset="-78"/>
              </a:rPr>
              <a:t>يمكن </a:t>
            </a:r>
            <a:r>
              <a:rPr lang="ar-SA" sz="3200" b="1" dirty="0">
                <a:solidFill>
                  <a:schemeClr val="bg2"/>
                </a:solidFill>
                <a:cs typeface="Simplified Arabic" pitchFamily="18" charset="-78"/>
              </a:rPr>
              <a:t>تبييض الملابس </a:t>
            </a:r>
            <a:r>
              <a:rPr lang="ar-SA" sz="3200" b="1" dirty="0">
                <a:solidFill>
                  <a:srgbClr val="FFFF00"/>
                </a:solidFill>
                <a:cs typeface="Simplified Arabic" pitchFamily="18" charset="-78"/>
              </a:rPr>
              <a:t>المصفرة</a:t>
            </a:r>
            <a:r>
              <a:rPr lang="ar-SA" sz="3200" b="1" dirty="0">
                <a:solidFill>
                  <a:schemeClr val="bg2"/>
                </a:solidFill>
                <a:cs typeface="Simplified Arabic" pitchFamily="18" charset="-78"/>
              </a:rPr>
              <a:t> باستخدام عامل </a:t>
            </a:r>
            <a:r>
              <a:rPr lang="ar-SA" sz="3200" b="1" dirty="0">
                <a:solidFill>
                  <a:schemeClr val="accent2">
                    <a:lumMod val="50000"/>
                  </a:schemeClr>
                </a:solidFill>
                <a:cs typeface="Simplified Arabic" pitchFamily="18" charset="-78"/>
              </a:rPr>
              <a:t>أزرق </a:t>
            </a:r>
            <a:r>
              <a:rPr lang="ar-SA" sz="3200" b="1" dirty="0">
                <a:solidFill>
                  <a:schemeClr val="bg2"/>
                </a:solidFill>
                <a:cs typeface="Simplified Arabic" pitchFamily="18" charset="-78"/>
              </a:rPr>
              <a:t>اللون يضاف لمسحوق الغسيل ...(عللي)</a:t>
            </a:r>
            <a:endParaRPr lang="en-GB" sz="3200" dirty="0">
              <a:solidFill>
                <a:schemeClr val="bg2"/>
              </a:solidFill>
            </a:endParaRPr>
          </a:p>
        </p:txBody>
      </p:sp>
      <p:sp>
        <p:nvSpPr>
          <p:cNvPr id="10" name="عنوان 1">
            <a:extLst>
              <a:ext uri="{FF2B5EF4-FFF2-40B4-BE49-F238E27FC236}">
                <a16:creationId xmlns:a16="http://schemas.microsoft.com/office/drawing/2014/main" id="{1E99B372-0A7E-BC3D-DB8D-D82D2336F4E4}"/>
              </a:ext>
            </a:extLst>
          </p:cNvPr>
          <p:cNvSpPr txBox="1">
            <a:spLocks/>
          </p:cNvSpPr>
          <p:nvPr/>
        </p:nvSpPr>
        <p:spPr>
          <a:xfrm>
            <a:off x="7243564" y="999193"/>
            <a:ext cx="3995936" cy="1213578"/>
          </a:xfrm>
          <a:prstGeom prst="leftArrow">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fontScale="92500" lnSpcReduction="10000"/>
            <a:scene3d>
              <a:camera prst="orthographicFront"/>
              <a:lightRig rig="freezing" dir="t">
                <a:rot lat="0" lon="0" rev="5640000"/>
              </a:lightRig>
            </a:scene3d>
            <a:sp3d prstMaterial="flat">
              <a:bevelT w="38100" h="38100"/>
              <a:contourClr>
                <a:schemeClr val="tx2"/>
              </a:contourClr>
            </a:sp3d>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للتفكير</a:t>
            </a:r>
          </a:p>
        </p:txBody>
      </p:sp>
      <p:pic>
        <p:nvPicPr>
          <p:cNvPr id="12" name="صورة 11">
            <a:extLst>
              <a:ext uri="{FF2B5EF4-FFF2-40B4-BE49-F238E27FC236}">
                <a16:creationId xmlns:a16="http://schemas.microsoft.com/office/drawing/2014/main" id="{9E2A8BE9-AA9A-8F5F-528A-957F7C3C577F}"/>
              </a:ext>
            </a:extLst>
          </p:cNvPr>
          <p:cNvPicPr>
            <a:picLocks noChangeAspect="1"/>
          </p:cNvPicPr>
          <p:nvPr/>
        </p:nvPicPr>
        <p:blipFill>
          <a:blip r:embed="rId2"/>
          <a:stretch>
            <a:fillRect/>
          </a:stretch>
        </p:blipFill>
        <p:spPr>
          <a:xfrm flipH="1">
            <a:off x="10830910" y="1000927"/>
            <a:ext cx="1361090" cy="1211844"/>
          </a:xfrm>
          <a:prstGeom prst="rect">
            <a:avLst/>
          </a:prstGeom>
          <a:ln>
            <a:noFill/>
          </a:ln>
          <a:effectLst>
            <a:softEdge rad="127000"/>
          </a:effectLst>
        </p:spPr>
      </p:pic>
      <p:pic>
        <p:nvPicPr>
          <p:cNvPr id="5" name="Picture 4" descr="كيف تصنع مسحوق غسيل - موضوع">
            <a:extLst>
              <a:ext uri="{FF2B5EF4-FFF2-40B4-BE49-F238E27FC236}">
                <a16:creationId xmlns:a16="http://schemas.microsoft.com/office/drawing/2014/main" id="{AB4D3663-561B-5585-1CD4-1A01EAABC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59" y="1541284"/>
            <a:ext cx="6000750" cy="39586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المواصفات تحذّر الأردنيين من مساحيق غسيل مغشوشة | رؤيا الإخباري">
            <a:extLst>
              <a:ext uri="{FF2B5EF4-FFF2-40B4-BE49-F238E27FC236}">
                <a16:creationId xmlns:a16="http://schemas.microsoft.com/office/drawing/2014/main" id="{5E1AE1F4-0E95-6D81-FF40-92F10AE65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243" y="1605982"/>
            <a:ext cx="2325166" cy="15277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مربع نص 14">
            <a:extLst>
              <a:ext uri="{FF2B5EF4-FFF2-40B4-BE49-F238E27FC236}">
                <a16:creationId xmlns:a16="http://schemas.microsoft.com/office/drawing/2014/main" id="{C798575F-54D2-5EBB-ABD9-B4281D8D9BD3}"/>
              </a:ext>
            </a:extLst>
          </p:cNvPr>
          <p:cNvSpPr txBox="1"/>
          <p:nvPr/>
        </p:nvSpPr>
        <p:spPr>
          <a:xfrm>
            <a:off x="-9460" y="5788203"/>
            <a:ext cx="8485093" cy="584775"/>
          </a:xfrm>
          <a:prstGeom prst="rect">
            <a:avLst/>
          </a:prstGeom>
          <a:noFill/>
        </p:spPr>
        <p:txBody>
          <a:bodyPr wrap="square">
            <a:spAutoFit/>
          </a:bodyPr>
          <a:lstStyle/>
          <a:p>
            <a:r>
              <a:rPr lang="ar-SA" sz="3200" b="1" dirty="0">
                <a:cs typeface="Simplified Arabic" pitchFamily="18" charset="-78"/>
              </a:rPr>
              <a:t>لأن اللونين </a:t>
            </a:r>
            <a:r>
              <a:rPr lang="ar-SA" sz="3200" b="1" dirty="0">
                <a:solidFill>
                  <a:srgbClr val="FFFF00"/>
                </a:solidFill>
                <a:cs typeface="Simplified Arabic" pitchFamily="18" charset="-78"/>
              </a:rPr>
              <a:t>الأصفر</a:t>
            </a:r>
            <a:r>
              <a:rPr lang="ar-SA" sz="3200" b="1" dirty="0">
                <a:solidFill>
                  <a:srgbClr val="0070C0"/>
                </a:solidFill>
                <a:cs typeface="Simplified Arabic" pitchFamily="18" charset="-78"/>
              </a:rPr>
              <a:t> </a:t>
            </a:r>
            <a:r>
              <a:rPr lang="ar-SA" sz="3200" b="1" dirty="0">
                <a:solidFill>
                  <a:schemeClr val="bg2">
                    <a:lumMod val="50000"/>
                  </a:schemeClr>
                </a:solidFill>
                <a:cs typeface="Simplified Arabic" pitchFamily="18" charset="-78"/>
              </a:rPr>
              <a:t>و </a:t>
            </a:r>
            <a:r>
              <a:rPr lang="ar-SA" sz="3200" b="1" dirty="0">
                <a:solidFill>
                  <a:srgbClr val="0070C0"/>
                </a:solidFill>
                <a:cs typeface="Simplified Arabic" pitchFamily="18" charset="-78"/>
              </a:rPr>
              <a:t>الأزرق </a:t>
            </a:r>
            <a:r>
              <a:rPr lang="ar-SA" sz="3200" b="1" dirty="0">
                <a:cs typeface="Simplified Arabic" pitchFamily="18" charset="-78"/>
              </a:rPr>
              <a:t>متتامان يشكلان اللون البيض</a:t>
            </a:r>
            <a:endParaRPr lang="en-GB" sz="3200" dirty="0"/>
          </a:p>
        </p:txBody>
      </p:sp>
    </p:spTree>
    <p:extLst>
      <p:ext uri="{BB962C8B-B14F-4D97-AF65-F5344CB8AC3E}">
        <p14:creationId xmlns:p14="http://schemas.microsoft.com/office/powerpoint/2010/main" val="91991767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FEE3AD77-A96E-9D47-96E4-F37AEF678F6D}"/>
              </a:ext>
            </a:extLst>
          </p:cNvPr>
          <p:cNvPicPr>
            <a:picLocks noChangeAspect="1"/>
          </p:cNvPicPr>
          <p:nvPr/>
        </p:nvPicPr>
        <p:blipFill rotWithShape="1">
          <a:blip r:embed="rId2">
            <a:extLst>
              <a:ext uri="{28A0092B-C50C-407E-A947-70E740481C1C}">
                <a14:useLocalDpi xmlns:a14="http://schemas.microsoft.com/office/drawing/2010/main" val="0"/>
              </a:ext>
            </a:extLst>
          </a:blip>
          <a:srcRect t="2020"/>
          <a:stretch/>
        </p:blipFill>
        <p:spPr>
          <a:xfrm>
            <a:off x="3750464" y="1236423"/>
            <a:ext cx="4691071" cy="5625306"/>
          </a:xfrm>
          <a:prstGeom prst="rect">
            <a:avLst/>
          </a:prstGeom>
        </p:spPr>
      </p:pic>
      <p:sp>
        <p:nvSpPr>
          <p:cNvPr id="3" name="Rectangle 7">
            <a:extLst>
              <a:ext uri="{FF2B5EF4-FFF2-40B4-BE49-F238E27FC236}">
                <a16:creationId xmlns:a16="http://schemas.microsoft.com/office/drawing/2014/main" id="{1B9A4288-5245-C396-46F9-88FEC7C30F60}"/>
              </a:ext>
            </a:extLst>
          </p:cNvPr>
          <p:cNvSpPr/>
          <p:nvPr/>
        </p:nvSpPr>
        <p:spPr>
          <a:xfrm>
            <a:off x="2"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0"/>
              </a:spcBef>
            </a:pPr>
            <a:r>
              <a:rPr lang="ar-SA" altLang="ar-SA" sz="4000" dirty="0">
                <a:solidFill>
                  <a:schemeClr val="tx1"/>
                </a:solidFill>
                <a:latin typeface="Arial" panose="020B0604020202020204" pitchFamily="34" charset="0"/>
                <a:cs typeface="Simplified Arabic" panose="02020603050405020304" pitchFamily="18" charset="-78"/>
              </a:rPr>
              <a:t> </a:t>
            </a:r>
            <a:r>
              <a:rPr lang="ar-SA"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rPr>
              <a:t>اللون بواسطة اختزال أشعة الضوء</a:t>
            </a:r>
            <a:endParaRPr lang="en-US" altLang="en-US" sz="4000" b="1" dirty="0">
              <a:solidFill>
                <a:schemeClr val="tx1"/>
              </a:solidFill>
              <a:latin typeface="Arial" panose="020B0604020202020204" pitchFamily="34" charset="0"/>
              <a:ea typeface="Source Sans Pro Black" panose="020B0503030403020204" pitchFamily="34" charset="0"/>
              <a:cs typeface="Arial" panose="020B0604020202020204" pitchFamily="34" charset="0"/>
            </a:endParaRPr>
          </a:p>
        </p:txBody>
      </p:sp>
      <p:sp>
        <p:nvSpPr>
          <p:cNvPr id="6" name="مثلث متساوي الساقين 5">
            <a:extLst>
              <a:ext uri="{FF2B5EF4-FFF2-40B4-BE49-F238E27FC236}">
                <a16:creationId xmlns:a16="http://schemas.microsoft.com/office/drawing/2014/main" id="{58931D88-BF9D-5C47-BD76-82E9BB7B8918}"/>
              </a:ext>
            </a:extLst>
          </p:cNvPr>
          <p:cNvSpPr/>
          <p:nvPr/>
        </p:nvSpPr>
        <p:spPr>
          <a:xfrm rot="16200000">
            <a:off x="11242565"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434288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729E3D5C-351B-E44B-B158-D5A0C82343F2}"/>
              </a:ext>
            </a:extLst>
          </p:cNvPr>
          <p:cNvSpPr/>
          <p:nvPr/>
        </p:nvSpPr>
        <p:spPr>
          <a:xfrm>
            <a:off x="9871379" y="1301321"/>
            <a:ext cx="2122696" cy="584775"/>
          </a:xfrm>
          <a:prstGeom prst="rect">
            <a:avLst/>
          </a:prstGeom>
          <a:solidFill>
            <a:schemeClr val="accent6">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none">
            <a:spAutoFit/>
          </a:bodyPr>
          <a:lstStyle/>
          <a:p>
            <a:pPr lvl="0"/>
            <a:r>
              <a:rPr lang="ar-SA" sz="3200" b="1" dirty="0">
                <a:ln w="0"/>
                <a:solidFill>
                  <a:schemeClr val="tx1"/>
                </a:solidFill>
                <a:effectLst>
                  <a:outerShdw blurRad="38100" dist="19050" dir="2700000" algn="tl" rotWithShape="0">
                    <a:schemeClr val="dk1">
                      <a:alpha val="40000"/>
                    </a:schemeClr>
                  </a:outerShdw>
                </a:effectLst>
              </a:rPr>
              <a:t>المواد الملونة:</a:t>
            </a:r>
          </a:p>
        </p:txBody>
      </p:sp>
      <p:sp>
        <p:nvSpPr>
          <p:cNvPr id="4" name="مستطيل 3">
            <a:extLst>
              <a:ext uri="{FF2B5EF4-FFF2-40B4-BE49-F238E27FC236}">
                <a16:creationId xmlns:a16="http://schemas.microsoft.com/office/drawing/2014/main" id="{24628074-E13B-4040-B005-5423A28D9EF0}"/>
              </a:ext>
            </a:extLst>
          </p:cNvPr>
          <p:cNvSpPr/>
          <p:nvPr/>
        </p:nvSpPr>
        <p:spPr>
          <a:xfrm>
            <a:off x="6355303" y="3429000"/>
            <a:ext cx="3007555" cy="584775"/>
          </a:xfrm>
          <a:prstGeom prst="rect">
            <a:avLst/>
          </a:prstGeom>
          <a:noFill/>
          <a:ln>
            <a:solidFill>
              <a:schemeClr val="accent6"/>
            </a:solidFill>
          </a:ln>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ar-SA" sz="3200" b="1" dirty="0">
                <a:ln w="0"/>
                <a:solidFill>
                  <a:schemeClr val="tx1"/>
                </a:solidFill>
                <a:effectLst>
                  <a:outerShdw blurRad="38100" dist="19050" dir="2700000" algn="tl" rotWithShape="0">
                    <a:schemeClr val="dk1">
                      <a:alpha val="40000"/>
                    </a:schemeClr>
                  </a:outerShdw>
                </a:effectLst>
              </a:rPr>
              <a:t>تُستخلص من النباتات</a:t>
            </a:r>
          </a:p>
        </p:txBody>
      </p:sp>
      <p:sp>
        <p:nvSpPr>
          <p:cNvPr id="5" name="مستطيل 4">
            <a:extLst>
              <a:ext uri="{FF2B5EF4-FFF2-40B4-BE49-F238E27FC236}">
                <a16:creationId xmlns:a16="http://schemas.microsoft.com/office/drawing/2014/main" id="{6726980F-1AEC-B945-B3EE-E58F847F121C}"/>
              </a:ext>
            </a:extLst>
          </p:cNvPr>
          <p:cNvSpPr/>
          <p:nvPr/>
        </p:nvSpPr>
        <p:spPr>
          <a:xfrm>
            <a:off x="10578303" y="4218419"/>
            <a:ext cx="1415772" cy="584775"/>
          </a:xfrm>
          <a:prstGeom prst="rect">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wrap="none">
            <a:spAutoFit/>
          </a:bodyPr>
          <a:lstStyle/>
          <a:p>
            <a:pPr lvl="0"/>
            <a:r>
              <a:rPr lang="ar-SA" sz="3200" b="1" dirty="0">
                <a:ln w="0"/>
                <a:solidFill>
                  <a:schemeClr val="tx1"/>
                </a:solidFill>
                <a:effectLst>
                  <a:outerShdw blurRad="38100" dist="19050" dir="2700000" algn="tl" rotWithShape="0">
                    <a:schemeClr val="dk1">
                      <a:alpha val="40000"/>
                    </a:schemeClr>
                  </a:outerShdw>
                </a:effectLst>
              </a:rPr>
              <a:t>الصبغــة:</a:t>
            </a:r>
          </a:p>
        </p:txBody>
      </p:sp>
      <p:sp>
        <p:nvSpPr>
          <p:cNvPr id="6" name="مستطيل 5">
            <a:extLst>
              <a:ext uri="{FF2B5EF4-FFF2-40B4-BE49-F238E27FC236}">
                <a16:creationId xmlns:a16="http://schemas.microsoft.com/office/drawing/2014/main" id="{0BEF1369-8CCC-604F-87FD-BEE6F68FED70}"/>
              </a:ext>
            </a:extLst>
          </p:cNvPr>
          <p:cNvSpPr/>
          <p:nvPr/>
        </p:nvSpPr>
        <p:spPr>
          <a:xfrm>
            <a:off x="6562371" y="5278170"/>
            <a:ext cx="5190496" cy="1077218"/>
          </a:xfrm>
          <a:prstGeom prst="rect">
            <a:avLst/>
          </a:prstGeom>
          <a:noFill/>
          <a:ln>
            <a:solidFill>
              <a:schemeClr val="accent5"/>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lvl="0"/>
            <a:r>
              <a:rPr lang="ar-SA" sz="3200" b="1" dirty="0">
                <a:ln w="0"/>
                <a:solidFill>
                  <a:schemeClr val="tx1"/>
                </a:solidFill>
                <a:effectLst>
                  <a:outerShdw blurRad="38100" dist="19050" dir="2700000" algn="tl" rotWithShape="0">
                    <a:schemeClr val="dk1">
                      <a:alpha val="40000"/>
                    </a:schemeClr>
                  </a:outerShdw>
                </a:effectLst>
              </a:rPr>
              <a:t>تصنع من المعادن المسحوقة ويمكن</a:t>
            </a:r>
            <a:endParaRPr lang="en-US" sz="3200" b="1" dirty="0">
              <a:ln w="0"/>
              <a:solidFill>
                <a:schemeClr val="tx1"/>
              </a:solidFill>
              <a:effectLst>
                <a:outerShdw blurRad="38100" dist="19050" dir="2700000" algn="tl" rotWithShape="0">
                  <a:schemeClr val="dk1">
                    <a:alpha val="40000"/>
                  </a:schemeClr>
                </a:outerShdw>
              </a:effectLst>
            </a:endParaRPr>
          </a:p>
          <a:p>
            <a:pPr lvl="0"/>
            <a:r>
              <a:rPr lang="ar-SA" sz="3200" b="1" dirty="0">
                <a:ln w="0"/>
                <a:solidFill>
                  <a:schemeClr val="tx1"/>
                </a:solidFill>
                <a:effectLst>
                  <a:outerShdw blurRad="38100" dist="19050" dir="2700000" algn="tl" rotWithShape="0">
                    <a:schemeClr val="dk1">
                      <a:alpha val="40000"/>
                    </a:schemeClr>
                  </a:outerShdw>
                </a:effectLst>
              </a:rPr>
              <a:t> رؤية جسيماتها بواسطة المجهر</a:t>
            </a:r>
          </a:p>
        </p:txBody>
      </p:sp>
      <p:sp>
        <p:nvSpPr>
          <p:cNvPr id="8" name="Rectangle 7">
            <a:extLst>
              <a:ext uri="{FF2B5EF4-FFF2-40B4-BE49-F238E27FC236}">
                <a16:creationId xmlns:a16="http://schemas.microsoft.com/office/drawing/2014/main" id="{E6E1AB2E-A801-C846-97B0-3528A162C728}"/>
              </a:ext>
            </a:extLst>
          </p:cNvPr>
          <p:cNvSpPr/>
          <p:nvPr/>
        </p:nvSpPr>
        <p:spPr>
          <a:xfrm>
            <a:off x="2"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4000" b="1" dirty="0">
                <a:ln w="0"/>
                <a:solidFill>
                  <a:srgbClr val="FF0000"/>
                </a:solidFill>
                <a:effectLst>
                  <a:outerShdw blurRad="38100" dist="19050" dir="2700000" algn="tl" rotWithShape="0">
                    <a:schemeClr val="dk1">
                      <a:alpha val="40000"/>
                    </a:schemeClr>
                  </a:outerShdw>
                </a:effectLst>
              </a:rPr>
              <a:t>ما الفرق بين المواد الملوّنة والصبغة؟</a:t>
            </a:r>
          </a:p>
        </p:txBody>
      </p:sp>
      <p:sp>
        <p:nvSpPr>
          <p:cNvPr id="10" name="مثلث متساوي الساقين 9">
            <a:extLst>
              <a:ext uri="{FF2B5EF4-FFF2-40B4-BE49-F238E27FC236}">
                <a16:creationId xmlns:a16="http://schemas.microsoft.com/office/drawing/2014/main" id="{D64D7BB8-D71F-4CD1-18F4-13429327B676}"/>
              </a:ext>
            </a:extLst>
          </p:cNvPr>
          <p:cNvSpPr/>
          <p:nvPr/>
        </p:nvSpPr>
        <p:spPr>
          <a:xfrm rot="16200000">
            <a:off x="11242565"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12" name="صورة 11">
            <a:extLst>
              <a:ext uri="{FF2B5EF4-FFF2-40B4-BE49-F238E27FC236}">
                <a16:creationId xmlns:a16="http://schemas.microsoft.com/office/drawing/2014/main" id="{14E195FD-57C0-3BC8-E84C-08A06F1693F4}"/>
              </a:ext>
            </a:extLst>
          </p:cNvPr>
          <p:cNvPicPr>
            <a:picLocks noChangeAspect="1"/>
          </p:cNvPicPr>
          <p:nvPr/>
        </p:nvPicPr>
        <p:blipFill rotWithShape="1">
          <a:blip r:embed="rId2"/>
          <a:srcRect b="43463"/>
          <a:stretch/>
        </p:blipFill>
        <p:spPr>
          <a:xfrm>
            <a:off x="1259273" y="1240629"/>
            <a:ext cx="3400994" cy="1922843"/>
          </a:xfrm>
          <a:prstGeom prst="rect">
            <a:avLst/>
          </a:prstGeom>
        </p:spPr>
      </p:pic>
      <p:sp>
        <p:nvSpPr>
          <p:cNvPr id="13" name="مستطيل 12">
            <a:extLst>
              <a:ext uri="{FF2B5EF4-FFF2-40B4-BE49-F238E27FC236}">
                <a16:creationId xmlns:a16="http://schemas.microsoft.com/office/drawing/2014/main" id="{FC2654FA-D98C-1ED4-2423-1F8C1CDEB171}"/>
              </a:ext>
            </a:extLst>
          </p:cNvPr>
          <p:cNvSpPr/>
          <p:nvPr/>
        </p:nvSpPr>
        <p:spPr>
          <a:xfrm>
            <a:off x="1217946" y="3402141"/>
            <a:ext cx="3094117" cy="584775"/>
          </a:xfrm>
          <a:prstGeom prst="rect">
            <a:avLst/>
          </a:prstGeom>
          <a:noFill/>
          <a:ln>
            <a:solidFill>
              <a:schemeClr val="accent6"/>
            </a:solidFill>
          </a:ln>
        </p:spPr>
        <p:style>
          <a:lnRef idx="1">
            <a:schemeClr val="accent5"/>
          </a:lnRef>
          <a:fillRef idx="2">
            <a:schemeClr val="accent5"/>
          </a:fillRef>
          <a:effectRef idx="1">
            <a:schemeClr val="accent5"/>
          </a:effectRef>
          <a:fontRef idx="minor">
            <a:schemeClr val="dk1"/>
          </a:fontRef>
        </p:style>
        <p:txBody>
          <a:bodyPr wrap="none">
            <a:spAutoFit/>
          </a:bodyPr>
          <a:lstStyle/>
          <a:p>
            <a:pPr lvl="0"/>
            <a:r>
              <a:rPr lang="ar-SA" sz="3200" b="1" dirty="0">
                <a:ln w="0"/>
                <a:solidFill>
                  <a:schemeClr val="tx1"/>
                </a:solidFill>
                <a:effectLst>
                  <a:outerShdw blurRad="38100" dist="19050" dir="2700000" algn="tl" rotWithShape="0">
                    <a:schemeClr val="dk1">
                      <a:alpha val="40000"/>
                    </a:schemeClr>
                  </a:outerShdw>
                </a:effectLst>
              </a:rPr>
              <a:t>او تُستخلص الحشرات</a:t>
            </a:r>
          </a:p>
        </p:txBody>
      </p:sp>
      <p:pic>
        <p:nvPicPr>
          <p:cNvPr id="15" name="صورة 14">
            <a:extLst>
              <a:ext uri="{FF2B5EF4-FFF2-40B4-BE49-F238E27FC236}">
                <a16:creationId xmlns:a16="http://schemas.microsoft.com/office/drawing/2014/main" id="{290842EE-7764-6D1B-045E-B96425AE3923}"/>
              </a:ext>
            </a:extLst>
          </p:cNvPr>
          <p:cNvPicPr>
            <a:picLocks noChangeAspect="1"/>
          </p:cNvPicPr>
          <p:nvPr/>
        </p:nvPicPr>
        <p:blipFill>
          <a:blip r:embed="rId3"/>
          <a:stretch>
            <a:fillRect/>
          </a:stretch>
        </p:blipFill>
        <p:spPr>
          <a:xfrm>
            <a:off x="6355303" y="1304934"/>
            <a:ext cx="3076549" cy="1922843"/>
          </a:xfrm>
          <a:prstGeom prst="rect">
            <a:avLst/>
          </a:prstGeom>
        </p:spPr>
      </p:pic>
      <p:pic>
        <p:nvPicPr>
          <p:cNvPr id="2054" name="Picture 6" descr="صبغة">
            <a:extLst>
              <a:ext uri="{FF2B5EF4-FFF2-40B4-BE49-F238E27FC236}">
                <a16:creationId xmlns:a16="http://schemas.microsoft.com/office/drawing/2014/main" id="{28CC5DE6-65BE-1C00-8AD0-B39D5E3A2C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776" y="4225584"/>
            <a:ext cx="3788659" cy="230560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a:extLst>
              <a:ext uri="{FF2B5EF4-FFF2-40B4-BE49-F238E27FC236}">
                <a16:creationId xmlns:a16="http://schemas.microsoft.com/office/drawing/2014/main" id="{9A037992-41E1-C205-877F-CBBD6D0E1ACE}"/>
              </a:ext>
            </a:extLst>
          </p:cNvPr>
          <p:cNvSpPr/>
          <p:nvPr/>
        </p:nvSpPr>
        <p:spPr>
          <a:xfrm>
            <a:off x="3"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ar-SA" sz="4000" b="1" dirty="0">
                <a:ln w="0"/>
                <a:solidFill>
                  <a:srgbClr val="FF0000"/>
                </a:solidFill>
                <a:effectLst>
                  <a:outerShdw blurRad="38100" dist="19050" dir="2700000" algn="tl" rotWithShape="0">
                    <a:schemeClr val="dk1">
                      <a:alpha val="40000"/>
                    </a:schemeClr>
                  </a:outerShdw>
                </a:effectLst>
              </a:rPr>
              <a:t>ما الفرق بين المواد الملوّنة والصبغة؟</a:t>
            </a:r>
          </a:p>
        </p:txBody>
      </p:sp>
      <p:sp>
        <p:nvSpPr>
          <p:cNvPr id="17" name="مثلث متساوي الساقين 16">
            <a:extLst>
              <a:ext uri="{FF2B5EF4-FFF2-40B4-BE49-F238E27FC236}">
                <a16:creationId xmlns:a16="http://schemas.microsoft.com/office/drawing/2014/main" id="{47029438-D06A-6E33-DA14-C2B994DC437E}"/>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151304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صور صباح خير , صباحك اجمل مننا - صور جميلة">
            <a:extLst>
              <a:ext uri="{FF2B5EF4-FFF2-40B4-BE49-F238E27FC236}">
                <a16:creationId xmlns:a16="http://schemas.microsoft.com/office/drawing/2014/main" id="{68DCECE1-2C34-45DF-A553-1D602D3CE3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296" r="1" b="26566"/>
          <a:stretch/>
        </p:blipFill>
        <p:spPr bwMode="auto">
          <a:xfrm>
            <a:off x="1280667" y="677668"/>
            <a:ext cx="9630666" cy="54172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4" name="Picture 4" descr="صور صباح خير , صباحك اجمل مننا - صور جميلة">
            <a:extLst>
              <a:ext uri="{FF2B5EF4-FFF2-40B4-BE49-F238E27FC236}">
                <a16:creationId xmlns:a16="http://schemas.microsoft.com/office/drawing/2014/main" id="{38F23119-D02B-4B86-88A9-C54D0AD7E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071563"/>
            <a:ext cx="4876800" cy="4714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6852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مجموعة 1">
            <a:extLst>
              <a:ext uri="{FF2B5EF4-FFF2-40B4-BE49-F238E27FC236}">
                <a16:creationId xmlns:a16="http://schemas.microsoft.com/office/drawing/2014/main" id="{525C6A92-6803-7821-9179-540EC315559F}"/>
              </a:ext>
            </a:extLst>
          </p:cNvPr>
          <p:cNvGrpSpPr/>
          <p:nvPr/>
        </p:nvGrpSpPr>
        <p:grpSpPr>
          <a:xfrm>
            <a:off x="7786932" y="462374"/>
            <a:ext cx="3879043" cy="721141"/>
            <a:chOff x="4249874" y="120133"/>
            <a:chExt cx="2134033" cy="721141"/>
          </a:xfrm>
        </p:grpSpPr>
        <p:sp>
          <p:nvSpPr>
            <p:cNvPr id="3" name="مستطيل: زوايا مستديرة 2">
              <a:extLst>
                <a:ext uri="{FF2B5EF4-FFF2-40B4-BE49-F238E27FC236}">
                  <a16:creationId xmlns:a16="http://schemas.microsoft.com/office/drawing/2014/main" id="{00141AEF-4C7D-9DC3-2DF4-3EA0C3108E28}"/>
                </a:ext>
              </a:extLst>
            </p:cNvPr>
            <p:cNvSpPr/>
            <p:nvPr/>
          </p:nvSpPr>
          <p:spPr>
            <a:xfrm>
              <a:off x="4249874" y="120133"/>
              <a:ext cx="2134033" cy="721141"/>
            </a:xfrm>
            <a:prstGeom prst="roundRect">
              <a:avLst>
                <a:gd name="adj" fmla="val 10000"/>
              </a:avLst>
            </a:prstGeom>
            <a:solidFill>
              <a:srgbClr val="00B050"/>
            </a:solidFill>
          </p:spPr>
          <p:style>
            <a:lnRef idx="2">
              <a:schemeClr val="accent4">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 name="مستطيل: زوايا مستديرة 4">
              <a:extLst>
                <a:ext uri="{FF2B5EF4-FFF2-40B4-BE49-F238E27FC236}">
                  <a16:creationId xmlns:a16="http://schemas.microsoft.com/office/drawing/2014/main" id="{7F855FBF-1D35-304E-5D89-00156E226924}"/>
                </a:ext>
              </a:extLst>
            </p:cNvPr>
            <p:cNvSpPr txBox="1"/>
            <p:nvPr/>
          </p:nvSpPr>
          <p:spPr>
            <a:xfrm>
              <a:off x="4270995" y="141254"/>
              <a:ext cx="2091791" cy="678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cs typeface="+mn-cs"/>
                </a:rPr>
                <a:t>أنواع </a:t>
              </a:r>
              <a:r>
                <a:rPr lang="ar-SA" sz="3200" b="1" kern="1200" dirty="0" err="1">
                  <a:cs typeface="+mn-cs"/>
                </a:rPr>
                <a:t>الصبغات</a:t>
              </a:r>
              <a:r>
                <a:rPr lang="ar-SA" sz="3200" b="1" kern="1200" dirty="0">
                  <a:cs typeface="+mn-cs"/>
                </a:rPr>
                <a:t> </a:t>
              </a:r>
            </a:p>
          </p:txBody>
        </p:sp>
      </p:grpSp>
      <p:pic>
        <p:nvPicPr>
          <p:cNvPr id="6" name="Picture 2" descr="Fay3 - صور لـ #لوحة #لوحة #فرشاة #رسم #فرش #الألوان">
            <a:extLst>
              <a:ext uri="{FF2B5EF4-FFF2-40B4-BE49-F238E27FC236}">
                <a16:creationId xmlns:a16="http://schemas.microsoft.com/office/drawing/2014/main" id="{06B008FC-BAF5-2A24-CB2F-B0D19F6C69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8765" y="117212"/>
            <a:ext cx="1546637" cy="118868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مجموعة 6">
            <a:extLst>
              <a:ext uri="{FF2B5EF4-FFF2-40B4-BE49-F238E27FC236}">
                <a16:creationId xmlns:a16="http://schemas.microsoft.com/office/drawing/2014/main" id="{CDDCB886-4BCF-660E-7469-5FD0AA3CE656}"/>
              </a:ext>
            </a:extLst>
          </p:cNvPr>
          <p:cNvGrpSpPr/>
          <p:nvPr/>
        </p:nvGrpSpPr>
        <p:grpSpPr>
          <a:xfrm>
            <a:off x="8429589" y="1506174"/>
            <a:ext cx="3197994" cy="721141"/>
            <a:chOff x="6658846" y="1171561"/>
            <a:chExt cx="3197994" cy="721141"/>
          </a:xfrm>
        </p:grpSpPr>
        <p:sp>
          <p:nvSpPr>
            <p:cNvPr id="8" name="مستطيل: زوايا مستديرة 7">
              <a:extLst>
                <a:ext uri="{FF2B5EF4-FFF2-40B4-BE49-F238E27FC236}">
                  <a16:creationId xmlns:a16="http://schemas.microsoft.com/office/drawing/2014/main" id="{A8734829-7CCE-6399-55D0-4F65B5DA576A}"/>
                </a:ext>
              </a:extLst>
            </p:cNvPr>
            <p:cNvSpPr/>
            <p:nvPr/>
          </p:nvSpPr>
          <p:spPr>
            <a:xfrm>
              <a:off x="6658846" y="1171561"/>
              <a:ext cx="3197994" cy="721141"/>
            </a:xfrm>
            <a:prstGeom prst="roundRect">
              <a:avLst>
                <a:gd name="adj" fmla="val 10000"/>
              </a:avLst>
            </a:prstGeom>
            <a:solidFill>
              <a:srgbClr val="7030A0"/>
            </a:solidFill>
          </p:spPr>
          <p:style>
            <a:lnRef idx="2">
              <a:schemeClr val="accent6">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مستطيل: زوايا مستديرة 4">
              <a:extLst>
                <a:ext uri="{FF2B5EF4-FFF2-40B4-BE49-F238E27FC236}">
                  <a16:creationId xmlns:a16="http://schemas.microsoft.com/office/drawing/2014/main" id="{200216A6-AF7D-8328-780C-EA38F5D0A08B}"/>
                </a:ext>
              </a:extLst>
            </p:cNvPr>
            <p:cNvSpPr txBox="1"/>
            <p:nvPr/>
          </p:nvSpPr>
          <p:spPr>
            <a:xfrm>
              <a:off x="6679967" y="1192682"/>
              <a:ext cx="3155752" cy="678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ar-SA" sz="2800" b="1" kern="1200" dirty="0">
                  <a:cs typeface="+mn-cs"/>
                </a:rPr>
                <a:t>الأساسية</a:t>
              </a:r>
            </a:p>
          </p:txBody>
        </p:sp>
      </p:grpSp>
      <p:grpSp>
        <p:nvGrpSpPr>
          <p:cNvPr id="15" name="مجموعة 14">
            <a:extLst>
              <a:ext uri="{FF2B5EF4-FFF2-40B4-BE49-F238E27FC236}">
                <a16:creationId xmlns:a16="http://schemas.microsoft.com/office/drawing/2014/main" id="{32927957-D6AC-940A-E10A-8EBB0D48E636}"/>
              </a:ext>
            </a:extLst>
          </p:cNvPr>
          <p:cNvGrpSpPr/>
          <p:nvPr/>
        </p:nvGrpSpPr>
        <p:grpSpPr>
          <a:xfrm>
            <a:off x="7875105" y="4290676"/>
            <a:ext cx="3817131" cy="721141"/>
            <a:chOff x="776940" y="1171561"/>
            <a:chExt cx="3817131" cy="721141"/>
          </a:xfrm>
        </p:grpSpPr>
        <p:sp>
          <p:nvSpPr>
            <p:cNvPr id="16" name="مستطيل: زوايا مستديرة 15">
              <a:extLst>
                <a:ext uri="{FF2B5EF4-FFF2-40B4-BE49-F238E27FC236}">
                  <a16:creationId xmlns:a16="http://schemas.microsoft.com/office/drawing/2014/main" id="{62D18BBA-EA9E-A8EF-0F66-65D2D6931C90}"/>
                </a:ext>
              </a:extLst>
            </p:cNvPr>
            <p:cNvSpPr/>
            <p:nvPr/>
          </p:nvSpPr>
          <p:spPr>
            <a:xfrm>
              <a:off x="776940" y="1171561"/>
              <a:ext cx="3817131" cy="721141"/>
            </a:xfrm>
            <a:prstGeom prst="roundRect">
              <a:avLst>
                <a:gd name="adj" fmla="val 10000"/>
              </a:avLst>
            </a:prstGeom>
            <a:solidFill>
              <a:srgbClr val="0070C0"/>
            </a:solidFill>
          </p:spPr>
          <p:style>
            <a:lnRef idx="2">
              <a:schemeClr val="accent6">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مستطيل: زوايا مستديرة 4">
              <a:extLst>
                <a:ext uri="{FF2B5EF4-FFF2-40B4-BE49-F238E27FC236}">
                  <a16:creationId xmlns:a16="http://schemas.microsoft.com/office/drawing/2014/main" id="{9C50993C-5794-F03C-065D-1C2816FE9052}"/>
                </a:ext>
              </a:extLst>
            </p:cNvPr>
            <p:cNvSpPr txBox="1"/>
            <p:nvPr/>
          </p:nvSpPr>
          <p:spPr>
            <a:xfrm>
              <a:off x="798061" y="1192682"/>
              <a:ext cx="3774889" cy="6788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rtl="1">
                <a:lnSpc>
                  <a:spcPct val="90000"/>
                </a:lnSpc>
                <a:spcBef>
                  <a:spcPct val="0"/>
                </a:spcBef>
                <a:spcAft>
                  <a:spcPct val="35000"/>
                </a:spcAft>
                <a:buNone/>
              </a:pPr>
              <a:r>
                <a:rPr lang="ar-SA" sz="3200" b="1" kern="1200" dirty="0">
                  <a:cs typeface="+mn-cs"/>
                </a:rPr>
                <a:t>الثانوية</a:t>
              </a:r>
            </a:p>
          </p:txBody>
        </p:sp>
      </p:grpSp>
      <p:sp>
        <p:nvSpPr>
          <p:cNvPr id="22" name="مربع نص 21">
            <a:extLst>
              <a:ext uri="{FF2B5EF4-FFF2-40B4-BE49-F238E27FC236}">
                <a16:creationId xmlns:a16="http://schemas.microsoft.com/office/drawing/2014/main" id="{55A73CCC-CFDC-DE06-4B01-04ABDC2A1E4D}"/>
              </a:ext>
            </a:extLst>
          </p:cNvPr>
          <p:cNvSpPr txBox="1"/>
          <p:nvPr/>
        </p:nvSpPr>
        <p:spPr>
          <a:xfrm>
            <a:off x="1356944" y="2705725"/>
            <a:ext cx="6098458" cy="1077218"/>
          </a:xfrm>
          <a:prstGeom prst="rect">
            <a:avLst/>
          </a:prstGeom>
          <a:noFill/>
          <a:ln w="28575">
            <a:solidFill>
              <a:srgbClr val="CC99FF"/>
            </a:solidFill>
          </a:ln>
        </p:spPr>
        <p:txBody>
          <a:bodyPr wrap="square">
            <a:spAutoFit/>
          </a:bodyPr>
          <a:lstStyle/>
          <a:p>
            <a:r>
              <a:rPr lang="ar-SA" sz="3200" b="1" dirty="0"/>
              <a:t>مثال /</a:t>
            </a:r>
            <a:r>
              <a:rPr lang="ar-SA" sz="3200" b="1" kern="1200" dirty="0">
                <a:cs typeface="+mn-cs"/>
              </a:rPr>
              <a:t>الصبغة الصفراء حيث تمتص الضوء ا</a:t>
            </a:r>
            <a:r>
              <a:rPr lang="ar-SA" sz="3200" b="1" kern="1200" dirty="0">
                <a:solidFill>
                  <a:srgbClr val="0070C0"/>
                </a:solidFill>
                <a:cs typeface="+mn-cs"/>
              </a:rPr>
              <a:t>لأزرق </a:t>
            </a:r>
            <a:r>
              <a:rPr lang="ar-SA" sz="3200" b="1" kern="1200" dirty="0">
                <a:cs typeface="+mn-cs"/>
              </a:rPr>
              <a:t>وتعكس </a:t>
            </a:r>
            <a:r>
              <a:rPr lang="ar-SA" sz="3200" b="1" kern="1200" dirty="0">
                <a:solidFill>
                  <a:srgbClr val="FF0000"/>
                </a:solidFill>
                <a:cs typeface="+mn-cs"/>
              </a:rPr>
              <a:t>الأحمر</a:t>
            </a:r>
            <a:r>
              <a:rPr lang="ar-SA" sz="3200" b="1" kern="1200" dirty="0">
                <a:cs typeface="+mn-cs"/>
              </a:rPr>
              <a:t> </a:t>
            </a:r>
            <a:r>
              <a:rPr lang="ar-SA" sz="3200" b="1" kern="1200" dirty="0">
                <a:solidFill>
                  <a:srgbClr val="00B050"/>
                </a:solidFill>
                <a:cs typeface="+mn-cs"/>
              </a:rPr>
              <a:t>والأخضر</a:t>
            </a:r>
            <a:endParaRPr lang="en-GB" sz="3200" dirty="0"/>
          </a:p>
        </p:txBody>
      </p:sp>
      <p:sp>
        <p:nvSpPr>
          <p:cNvPr id="24" name="مربع نص 23">
            <a:extLst>
              <a:ext uri="{FF2B5EF4-FFF2-40B4-BE49-F238E27FC236}">
                <a16:creationId xmlns:a16="http://schemas.microsoft.com/office/drawing/2014/main" id="{F4E87A79-AE4F-F11B-1873-99803FA6EC18}"/>
              </a:ext>
            </a:extLst>
          </p:cNvPr>
          <p:cNvSpPr txBox="1"/>
          <p:nvPr/>
        </p:nvSpPr>
        <p:spPr>
          <a:xfrm>
            <a:off x="988142" y="1608393"/>
            <a:ext cx="6798790" cy="954107"/>
          </a:xfrm>
          <a:prstGeom prst="rect">
            <a:avLst/>
          </a:prstGeom>
          <a:noFill/>
          <a:ln w="28575">
            <a:solidFill>
              <a:srgbClr val="CC99FF"/>
            </a:solidFill>
          </a:ln>
        </p:spPr>
        <p:txBody>
          <a:bodyPr wrap="square">
            <a:spAutoFit/>
          </a:bodyPr>
          <a:lstStyle/>
          <a:p>
            <a:r>
              <a:rPr lang="ar-SA" sz="2800" b="1" kern="1200" dirty="0">
                <a:cs typeface="+mn-cs"/>
              </a:rPr>
              <a:t>هي التي لها القدرة على امتصاص لون أساسي واحد وتعكس لونين </a:t>
            </a:r>
            <a:endParaRPr lang="en-GB" sz="2800" dirty="0"/>
          </a:p>
        </p:txBody>
      </p:sp>
      <p:sp>
        <p:nvSpPr>
          <p:cNvPr id="26" name="مربع نص 25">
            <a:extLst>
              <a:ext uri="{FF2B5EF4-FFF2-40B4-BE49-F238E27FC236}">
                <a16:creationId xmlns:a16="http://schemas.microsoft.com/office/drawing/2014/main" id="{0A1A1396-3AB9-F6DB-58F9-17473C40EEEE}"/>
              </a:ext>
            </a:extLst>
          </p:cNvPr>
          <p:cNvSpPr txBox="1"/>
          <p:nvPr/>
        </p:nvSpPr>
        <p:spPr>
          <a:xfrm>
            <a:off x="1356944" y="4434000"/>
            <a:ext cx="6098458" cy="584775"/>
          </a:xfrm>
          <a:prstGeom prst="rect">
            <a:avLst/>
          </a:prstGeom>
          <a:noFill/>
          <a:ln w="38100">
            <a:solidFill>
              <a:srgbClr val="0070C0"/>
            </a:solidFill>
          </a:ln>
        </p:spPr>
        <p:txBody>
          <a:bodyPr wrap="square">
            <a:spAutoFit/>
          </a:bodyPr>
          <a:lstStyle/>
          <a:p>
            <a:pPr lvl="0"/>
            <a:r>
              <a:rPr lang="ar-SA" sz="3200" b="1" dirty="0">
                <a:cs typeface="+mn-cs"/>
              </a:rPr>
              <a:t>هي التي تمتص لونين وتعكس لوناً واحدا</a:t>
            </a:r>
            <a:endParaRPr lang="en-GB" sz="3200" dirty="0"/>
          </a:p>
        </p:txBody>
      </p:sp>
      <p:sp>
        <p:nvSpPr>
          <p:cNvPr id="28" name="مربع نص 27">
            <a:extLst>
              <a:ext uri="{FF2B5EF4-FFF2-40B4-BE49-F238E27FC236}">
                <a16:creationId xmlns:a16="http://schemas.microsoft.com/office/drawing/2014/main" id="{1D0C12A9-25F3-AE1B-6E36-3F5B641EF12C}"/>
              </a:ext>
            </a:extLst>
          </p:cNvPr>
          <p:cNvSpPr txBox="1"/>
          <p:nvPr/>
        </p:nvSpPr>
        <p:spPr>
          <a:xfrm>
            <a:off x="748480" y="5377444"/>
            <a:ext cx="6098458" cy="584775"/>
          </a:xfrm>
          <a:prstGeom prst="rect">
            <a:avLst/>
          </a:prstGeom>
          <a:noFill/>
          <a:ln w="38100">
            <a:solidFill>
              <a:srgbClr val="0070C0"/>
            </a:solidFill>
          </a:ln>
        </p:spPr>
        <p:txBody>
          <a:bodyPr wrap="square">
            <a:spAutoFit/>
          </a:bodyPr>
          <a:lstStyle/>
          <a:p>
            <a:pPr lvl="0" rtl="1"/>
            <a:r>
              <a:rPr lang="ar-SA" sz="3200" b="1" dirty="0">
                <a:cs typeface="+mn-cs"/>
              </a:rPr>
              <a:t>مثال / </a:t>
            </a:r>
            <a:r>
              <a:rPr lang="ar-SA" sz="3200" b="1" dirty="0">
                <a:solidFill>
                  <a:srgbClr val="FF0000"/>
                </a:solidFill>
                <a:cs typeface="+mn-cs"/>
              </a:rPr>
              <a:t>الأحمر</a:t>
            </a:r>
            <a:r>
              <a:rPr lang="ar-SA" sz="3200" b="1" dirty="0">
                <a:cs typeface="+mn-cs"/>
              </a:rPr>
              <a:t> يمتص </a:t>
            </a:r>
            <a:r>
              <a:rPr lang="ar-SA" sz="3200" b="1" dirty="0">
                <a:solidFill>
                  <a:srgbClr val="00B050"/>
                </a:solidFill>
                <a:cs typeface="+mn-cs"/>
              </a:rPr>
              <a:t>الأخضر</a:t>
            </a:r>
            <a:r>
              <a:rPr lang="ar-SA" sz="3200" b="1" dirty="0">
                <a:cs typeface="+mn-cs"/>
              </a:rPr>
              <a:t> </a:t>
            </a:r>
            <a:r>
              <a:rPr lang="ar-SA" sz="3200" b="1" dirty="0">
                <a:solidFill>
                  <a:srgbClr val="0070C0"/>
                </a:solidFill>
                <a:cs typeface="+mn-cs"/>
              </a:rPr>
              <a:t>والأزرق</a:t>
            </a:r>
          </a:p>
        </p:txBody>
      </p:sp>
      <p:sp>
        <p:nvSpPr>
          <p:cNvPr id="30" name="شكل بيضاوي 29">
            <a:extLst>
              <a:ext uri="{FF2B5EF4-FFF2-40B4-BE49-F238E27FC236}">
                <a16:creationId xmlns:a16="http://schemas.microsoft.com/office/drawing/2014/main" id="{AE64C3D6-4E6B-BD4D-5DB9-B01813CE9293}"/>
              </a:ext>
            </a:extLst>
          </p:cNvPr>
          <p:cNvSpPr/>
          <p:nvPr/>
        </p:nvSpPr>
        <p:spPr>
          <a:xfrm>
            <a:off x="10574594" y="2705725"/>
            <a:ext cx="648929" cy="54115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شكل بيضاوي 30">
            <a:extLst>
              <a:ext uri="{FF2B5EF4-FFF2-40B4-BE49-F238E27FC236}">
                <a16:creationId xmlns:a16="http://schemas.microsoft.com/office/drawing/2014/main" id="{D2A2E811-E457-8845-535F-8C684E52F8F2}"/>
              </a:ext>
            </a:extLst>
          </p:cNvPr>
          <p:cNvSpPr/>
          <p:nvPr/>
        </p:nvSpPr>
        <p:spPr>
          <a:xfrm>
            <a:off x="9726453" y="2717844"/>
            <a:ext cx="648929" cy="541151"/>
          </a:xfrm>
          <a:prstGeom prst="ellipse">
            <a:avLst/>
          </a:prstGeom>
          <a:solidFill>
            <a:schemeClr val="accent2">
              <a:lumMod val="9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8" name="شكل بيضاوي 2047">
            <a:extLst>
              <a:ext uri="{FF2B5EF4-FFF2-40B4-BE49-F238E27FC236}">
                <a16:creationId xmlns:a16="http://schemas.microsoft.com/office/drawing/2014/main" id="{E9D3D46E-3527-D137-39DE-DE42241D18F2}"/>
              </a:ext>
            </a:extLst>
          </p:cNvPr>
          <p:cNvSpPr/>
          <p:nvPr/>
        </p:nvSpPr>
        <p:spPr>
          <a:xfrm>
            <a:off x="8797304" y="2729964"/>
            <a:ext cx="648929" cy="541151"/>
          </a:xfrm>
          <a:prstGeom prst="ellipse">
            <a:avLst/>
          </a:prstGeom>
          <a:solidFill>
            <a:srgbClr val="E70BB8"/>
          </a:solidFill>
          <a:ln>
            <a:solidFill>
              <a:srgbClr val="E70B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49" name="شكل بيضاوي 2048">
            <a:extLst>
              <a:ext uri="{FF2B5EF4-FFF2-40B4-BE49-F238E27FC236}">
                <a16:creationId xmlns:a16="http://schemas.microsoft.com/office/drawing/2014/main" id="{C627AE0D-28FC-B686-9777-61BCC06A5F91}"/>
              </a:ext>
            </a:extLst>
          </p:cNvPr>
          <p:cNvSpPr/>
          <p:nvPr/>
        </p:nvSpPr>
        <p:spPr>
          <a:xfrm>
            <a:off x="10559846" y="5568105"/>
            <a:ext cx="648929" cy="54115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1" name="شكل بيضاوي 2050">
            <a:extLst>
              <a:ext uri="{FF2B5EF4-FFF2-40B4-BE49-F238E27FC236}">
                <a16:creationId xmlns:a16="http://schemas.microsoft.com/office/drawing/2014/main" id="{4D10CAF7-5FF9-3D3C-DBE4-193885D6F3BF}"/>
              </a:ext>
            </a:extLst>
          </p:cNvPr>
          <p:cNvSpPr/>
          <p:nvPr/>
        </p:nvSpPr>
        <p:spPr>
          <a:xfrm>
            <a:off x="9704121" y="5582538"/>
            <a:ext cx="648929" cy="54115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52" name="شكل بيضاوي 2051">
            <a:extLst>
              <a:ext uri="{FF2B5EF4-FFF2-40B4-BE49-F238E27FC236}">
                <a16:creationId xmlns:a16="http://schemas.microsoft.com/office/drawing/2014/main" id="{4C5064E2-4C68-B69C-6A23-CA15161F8DB8}"/>
              </a:ext>
            </a:extLst>
          </p:cNvPr>
          <p:cNvSpPr/>
          <p:nvPr/>
        </p:nvSpPr>
        <p:spPr>
          <a:xfrm>
            <a:off x="8714303" y="5587791"/>
            <a:ext cx="648929" cy="541151"/>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007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0-#ppt_w/2"/>
                                          </p:val>
                                        </p:tav>
                                        <p:tav tm="100000">
                                          <p:val>
                                            <p:strVal val="#ppt_x"/>
                                          </p:val>
                                        </p:tav>
                                      </p:tavLst>
                                    </p:anim>
                                    <p:anim calcmode="lin" valueType="num">
                                      <p:cBhvr additive="base">
                                        <p:cTn id="24"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04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6" grpId="0" animBg="1"/>
      <p:bldP spid="28" grpId="0" animBg="1"/>
      <p:bldP spid="30" grpId="0" animBg="1"/>
      <p:bldP spid="31" grpId="0" animBg="1"/>
      <p:bldP spid="2048" grpId="0" animBg="1"/>
      <p:bldP spid="2049" grpId="0" animBg="1"/>
      <p:bldP spid="2051" grpId="0" animBg="1"/>
      <p:bldP spid="20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0" y="92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6" name="Rectangle 4">
            <a:extLst>
              <a:ext uri="{FF2B5EF4-FFF2-40B4-BE49-F238E27FC236}">
                <a16:creationId xmlns:a16="http://schemas.microsoft.com/office/drawing/2014/main" id="{9591E637-CB01-6B4D-4256-BD55712D1091}"/>
              </a:ext>
            </a:extLst>
          </p:cNvPr>
          <p:cNvSpPr>
            <a:spLocks noChangeArrowheads="1"/>
          </p:cNvSpPr>
          <p:nvPr/>
        </p:nvSpPr>
        <p:spPr bwMode="auto">
          <a:xfrm>
            <a:off x="6871585" y="3392313"/>
            <a:ext cx="4881283" cy="5847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r" rtl="1" eaLnBrk="1" hangingPunct="1">
              <a:defRPr/>
            </a:pPr>
            <a:r>
              <a:rPr lang="ar-SA" sz="3200" b="1" dirty="0">
                <a:solidFill>
                  <a:srgbClr val="FF0000"/>
                </a:solidFill>
                <a:cs typeface="Simplified Arabic" pitchFamily="2" charset="-78"/>
              </a:rPr>
              <a:t> لماذا  تبدو النباتات </a:t>
            </a:r>
            <a:r>
              <a:rPr lang="ar-SA" sz="3200" b="1" dirty="0">
                <a:solidFill>
                  <a:srgbClr val="00B050"/>
                </a:solidFill>
                <a:cs typeface="Simplified Arabic" pitchFamily="2" charset="-78"/>
              </a:rPr>
              <a:t>خضراء</a:t>
            </a:r>
            <a:r>
              <a:rPr lang="ar-SA" sz="3200" b="1" dirty="0">
                <a:solidFill>
                  <a:srgbClr val="FF0000"/>
                </a:solidFill>
                <a:cs typeface="Simplified Arabic" pitchFamily="2" charset="-78"/>
              </a:rPr>
              <a:t> ؟؟؟</a:t>
            </a:r>
          </a:p>
        </p:txBody>
      </p:sp>
      <p:pic>
        <p:nvPicPr>
          <p:cNvPr id="4098" name="Picture 2" descr="مادة الكلوروفيل في النباتات تعمل على, مادة الكلوروفيل في">
            <a:extLst>
              <a:ext uri="{FF2B5EF4-FFF2-40B4-BE49-F238E27FC236}">
                <a16:creationId xmlns:a16="http://schemas.microsoft.com/office/drawing/2014/main" id="{C27733F8-7295-3585-0518-1E76ABF0C8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79" t="16090" r="28901"/>
          <a:stretch/>
        </p:blipFill>
        <p:spPr bwMode="auto">
          <a:xfrm>
            <a:off x="992905" y="2298060"/>
            <a:ext cx="4881283" cy="3984753"/>
          </a:xfrm>
          <a:prstGeom prst="rect">
            <a:avLst/>
          </a:prstGeom>
          <a:noFill/>
          <a:extLst>
            <a:ext uri="{909E8E84-426E-40DD-AFC4-6F175D3DCCD1}">
              <a14:hiddenFill xmlns:a14="http://schemas.microsoft.com/office/drawing/2010/main">
                <a:solidFill>
                  <a:srgbClr val="FFFFFF"/>
                </a:solidFill>
              </a14:hiddenFill>
            </a:ext>
          </a:extLst>
        </p:spPr>
      </p:pic>
      <p:sp>
        <p:nvSpPr>
          <p:cNvPr id="4" name="عنوان 1">
            <a:extLst>
              <a:ext uri="{FF2B5EF4-FFF2-40B4-BE49-F238E27FC236}">
                <a16:creationId xmlns:a16="http://schemas.microsoft.com/office/drawing/2014/main" id="{4D8CFE73-51FF-08DA-0674-9520A5C47F63}"/>
              </a:ext>
            </a:extLst>
          </p:cNvPr>
          <p:cNvSpPr txBox="1">
            <a:spLocks/>
          </p:cNvSpPr>
          <p:nvPr/>
        </p:nvSpPr>
        <p:spPr>
          <a:xfrm>
            <a:off x="7243564" y="999193"/>
            <a:ext cx="3995936" cy="1213578"/>
          </a:xfrm>
          <a:prstGeom prst="leftArrow">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fontScale="92500" lnSpcReduction="10000"/>
            <a:scene3d>
              <a:camera prst="orthographicFront"/>
              <a:lightRig rig="freezing" dir="t">
                <a:rot lat="0" lon="0" rev="5640000"/>
              </a:lightRig>
            </a:scene3d>
            <a:sp3d prstMaterial="flat">
              <a:bevelT w="38100" h="38100"/>
              <a:contourClr>
                <a:schemeClr val="tx2"/>
              </a:contourClr>
            </a:sp3d>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للتفكير</a:t>
            </a:r>
          </a:p>
        </p:txBody>
      </p:sp>
      <p:pic>
        <p:nvPicPr>
          <p:cNvPr id="10" name="صورة 9">
            <a:extLst>
              <a:ext uri="{FF2B5EF4-FFF2-40B4-BE49-F238E27FC236}">
                <a16:creationId xmlns:a16="http://schemas.microsoft.com/office/drawing/2014/main" id="{0002BD9B-25A6-AF42-8075-D75CFE4F6DDC}"/>
              </a:ext>
            </a:extLst>
          </p:cNvPr>
          <p:cNvPicPr>
            <a:picLocks noChangeAspect="1"/>
          </p:cNvPicPr>
          <p:nvPr/>
        </p:nvPicPr>
        <p:blipFill>
          <a:blip r:embed="rId3"/>
          <a:stretch>
            <a:fillRect/>
          </a:stretch>
        </p:blipFill>
        <p:spPr>
          <a:xfrm flipH="1">
            <a:off x="10830910" y="1000927"/>
            <a:ext cx="1361090" cy="1211844"/>
          </a:xfrm>
          <a:prstGeom prst="rect">
            <a:avLst/>
          </a:prstGeom>
          <a:ln>
            <a:noFill/>
          </a:ln>
          <a:effectLst>
            <a:softEdge rad="127000"/>
          </a:effectLst>
        </p:spPr>
      </p:pic>
    </p:spTree>
    <p:extLst>
      <p:ext uri="{BB962C8B-B14F-4D97-AF65-F5344CB8AC3E}">
        <p14:creationId xmlns:p14="http://schemas.microsoft.com/office/powerpoint/2010/main" val="2259486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3" y="-29786"/>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6" name="Rectangle 4">
            <a:extLst>
              <a:ext uri="{FF2B5EF4-FFF2-40B4-BE49-F238E27FC236}">
                <a16:creationId xmlns:a16="http://schemas.microsoft.com/office/drawing/2014/main" id="{9591E637-CB01-6B4D-4256-BD55712D1091}"/>
              </a:ext>
            </a:extLst>
          </p:cNvPr>
          <p:cNvSpPr>
            <a:spLocks noChangeArrowheads="1"/>
          </p:cNvSpPr>
          <p:nvPr/>
        </p:nvSpPr>
        <p:spPr bwMode="auto">
          <a:xfrm>
            <a:off x="6871585" y="1035171"/>
            <a:ext cx="4881283" cy="353943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lgn="r" rtl="1" eaLnBrk="1" hangingPunct="1">
              <a:defRPr/>
            </a:pPr>
            <a:r>
              <a:rPr lang="ar-SA" sz="3200" b="1" dirty="0">
                <a:solidFill>
                  <a:srgbClr val="92D050"/>
                </a:solidFill>
                <a:cs typeface="Simplified Arabic" pitchFamily="2" charset="-78"/>
              </a:rPr>
              <a:t> </a:t>
            </a:r>
            <a:r>
              <a:rPr lang="ar-SA" sz="3200" b="1" dirty="0">
                <a:solidFill>
                  <a:schemeClr val="tx1">
                    <a:lumMod val="95000"/>
                    <a:lumOff val="5000"/>
                  </a:schemeClr>
                </a:solidFill>
                <a:cs typeface="Simplified Arabic" pitchFamily="2" charset="-78"/>
              </a:rPr>
              <a:t>** تبدو النباتات خضراء بسبب صبغة </a:t>
            </a:r>
            <a:r>
              <a:rPr lang="ar-SA" sz="3200" b="1" dirty="0" err="1">
                <a:solidFill>
                  <a:schemeClr val="tx1">
                    <a:lumMod val="95000"/>
                    <a:lumOff val="5000"/>
                  </a:schemeClr>
                </a:solidFill>
                <a:cs typeface="Simplified Arabic" pitchFamily="2" charset="-78"/>
              </a:rPr>
              <a:t>الكلورفيل</a:t>
            </a:r>
            <a:r>
              <a:rPr lang="ar-SA" sz="3200" b="1" dirty="0">
                <a:solidFill>
                  <a:schemeClr val="tx1">
                    <a:lumMod val="95000"/>
                    <a:lumOff val="5000"/>
                  </a:schemeClr>
                </a:solidFill>
                <a:cs typeface="Simplified Arabic" pitchFamily="2" charset="-78"/>
              </a:rPr>
              <a:t> فيها حيث يمتص احد أنواع </a:t>
            </a:r>
            <a:r>
              <a:rPr lang="ar-SA" sz="3200" b="1" dirty="0" err="1">
                <a:solidFill>
                  <a:schemeClr val="tx1">
                    <a:lumMod val="95000"/>
                    <a:lumOff val="5000"/>
                  </a:schemeClr>
                </a:solidFill>
                <a:cs typeface="Simplified Arabic" pitchFamily="2" charset="-78"/>
              </a:rPr>
              <a:t>الكلورفيل</a:t>
            </a:r>
            <a:r>
              <a:rPr lang="ar-SA" sz="3200" b="1" dirty="0">
                <a:solidFill>
                  <a:schemeClr val="tx1">
                    <a:lumMod val="95000"/>
                    <a:lumOff val="5000"/>
                  </a:schemeClr>
                </a:solidFill>
                <a:cs typeface="Simplified Arabic" pitchFamily="2" charset="-78"/>
              </a:rPr>
              <a:t>  الضوء </a:t>
            </a:r>
            <a:r>
              <a:rPr lang="ar-SA" sz="3200" b="1" dirty="0">
                <a:solidFill>
                  <a:srgbClr val="FF0000"/>
                </a:solidFill>
                <a:cs typeface="Simplified Arabic" pitchFamily="2" charset="-78"/>
              </a:rPr>
              <a:t>الأحمر</a:t>
            </a:r>
            <a:r>
              <a:rPr lang="ar-SA" sz="3200" b="1" dirty="0">
                <a:solidFill>
                  <a:schemeClr val="tx1">
                    <a:lumMod val="95000"/>
                    <a:lumOff val="5000"/>
                  </a:schemeClr>
                </a:solidFill>
                <a:cs typeface="Simplified Arabic" pitchFamily="2" charset="-78"/>
              </a:rPr>
              <a:t> ويمتص النوع الآخر اللون </a:t>
            </a:r>
            <a:r>
              <a:rPr lang="ar-SA" sz="3200" b="1" dirty="0">
                <a:solidFill>
                  <a:srgbClr val="00B0F0"/>
                </a:solidFill>
                <a:cs typeface="Simplified Arabic" pitchFamily="2" charset="-78"/>
              </a:rPr>
              <a:t>الأزرق</a:t>
            </a:r>
            <a:r>
              <a:rPr lang="ar-SA" sz="3200" b="1" dirty="0">
                <a:solidFill>
                  <a:schemeClr val="tx1">
                    <a:lumMod val="95000"/>
                    <a:lumOff val="5000"/>
                  </a:schemeClr>
                </a:solidFill>
                <a:cs typeface="Simplified Arabic" pitchFamily="2" charset="-78"/>
              </a:rPr>
              <a:t> في حين يعكس كلاهما الضوء </a:t>
            </a:r>
            <a:r>
              <a:rPr lang="ar-SA" sz="3200" b="1" dirty="0">
                <a:solidFill>
                  <a:srgbClr val="00B050"/>
                </a:solidFill>
                <a:cs typeface="Simplified Arabic" pitchFamily="2" charset="-78"/>
              </a:rPr>
              <a:t>الأخضر</a:t>
            </a:r>
            <a:r>
              <a:rPr lang="ar-SA" sz="3200" b="1" dirty="0">
                <a:solidFill>
                  <a:schemeClr val="tx1">
                    <a:lumMod val="95000"/>
                    <a:lumOff val="5000"/>
                  </a:schemeClr>
                </a:solidFill>
                <a:cs typeface="Simplified Arabic" pitchFamily="2" charset="-78"/>
              </a:rPr>
              <a:t>.</a:t>
            </a:r>
            <a:endParaRPr lang="en-US" sz="3200" b="1" dirty="0">
              <a:solidFill>
                <a:schemeClr val="tx1">
                  <a:lumMod val="95000"/>
                  <a:lumOff val="5000"/>
                </a:schemeClr>
              </a:solidFill>
            </a:endParaRPr>
          </a:p>
          <a:p>
            <a:pPr algn="r">
              <a:defRPr/>
            </a:pPr>
            <a:r>
              <a:rPr lang="en-US" sz="3200" b="1" dirty="0">
                <a:cs typeface="Simplified Arabic" pitchFamily="2" charset="-78"/>
              </a:rPr>
              <a:t>             </a:t>
            </a:r>
            <a:endParaRPr lang="ar-SA" sz="3200" b="1" dirty="0">
              <a:cs typeface="Simplified Arabic" pitchFamily="2" charset="-78"/>
            </a:endParaRPr>
          </a:p>
        </p:txBody>
      </p:sp>
      <p:sp>
        <p:nvSpPr>
          <p:cNvPr id="7" name="Rectangle 4">
            <a:extLst>
              <a:ext uri="{FF2B5EF4-FFF2-40B4-BE49-F238E27FC236}">
                <a16:creationId xmlns:a16="http://schemas.microsoft.com/office/drawing/2014/main" id="{6413579B-5173-0E8E-F4EC-65B792FB4E6C}"/>
              </a:ext>
            </a:extLst>
          </p:cNvPr>
          <p:cNvSpPr>
            <a:spLocks noChangeArrowheads="1"/>
          </p:cNvSpPr>
          <p:nvPr/>
        </p:nvSpPr>
        <p:spPr bwMode="auto">
          <a:xfrm>
            <a:off x="5916706" y="4618953"/>
            <a:ext cx="6096000" cy="157003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nchor="ctr">
            <a:spAutoFit/>
          </a:bodyPr>
          <a:lstStyle/>
          <a:p>
            <a:pPr algn="r" rtl="1" eaLnBrk="1" hangingPunct="1">
              <a:defRPr/>
            </a:pPr>
            <a:r>
              <a:rPr lang="ar-SA" sz="3600" b="1" dirty="0">
                <a:solidFill>
                  <a:schemeClr val="tx1"/>
                </a:solidFill>
                <a:cs typeface="Simplified Arabic" pitchFamily="2" charset="-78"/>
              </a:rPr>
              <a:t> تستخدم طاقة الضوء </a:t>
            </a:r>
            <a:r>
              <a:rPr lang="ar-SA" sz="3600" b="1" dirty="0">
                <a:solidFill>
                  <a:srgbClr val="FF0000"/>
                </a:solidFill>
                <a:cs typeface="Simplified Arabic" pitchFamily="2" charset="-78"/>
              </a:rPr>
              <a:t>الأحمر</a:t>
            </a:r>
            <a:r>
              <a:rPr lang="ar-SA" sz="3600" b="1" dirty="0">
                <a:solidFill>
                  <a:schemeClr val="tx1"/>
                </a:solidFill>
                <a:cs typeface="Simplified Arabic" pitchFamily="2" charset="-78"/>
              </a:rPr>
              <a:t> </a:t>
            </a:r>
            <a:r>
              <a:rPr lang="ar-SA" sz="3600" b="1" dirty="0">
                <a:solidFill>
                  <a:srgbClr val="0070C0"/>
                </a:solidFill>
                <a:cs typeface="Simplified Arabic" pitchFamily="2" charset="-78"/>
              </a:rPr>
              <a:t>والأزرق</a:t>
            </a:r>
            <a:r>
              <a:rPr lang="ar-SA" sz="3600" b="1" dirty="0">
                <a:solidFill>
                  <a:schemeClr val="tx1"/>
                </a:solidFill>
                <a:cs typeface="Simplified Arabic" pitchFamily="2" charset="-78"/>
              </a:rPr>
              <a:t> الممتصتين في عملية البناء الضوئي</a:t>
            </a:r>
            <a:endParaRPr lang="en-US" sz="3600" b="1" dirty="0">
              <a:solidFill>
                <a:schemeClr val="tx1"/>
              </a:solidFill>
            </a:endParaRPr>
          </a:p>
          <a:p>
            <a:pPr algn="r">
              <a:defRPr/>
            </a:pPr>
            <a:r>
              <a:rPr lang="en-US" sz="2400" b="1" dirty="0">
                <a:solidFill>
                  <a:schemeClr val="tx1"/>
                </a:solidFill>
                <a:cs typeface="Simplified Arabic" pitchFamily="2" charset="-78"/>
              </a:rPr>
              <a:t>                                                          </a:t>
            </a:r>
            <a:endParaRPr lang="ar-SA" sz="2400" b="1" dirty="0">
              <a:solidFill>
                <a:schemeClr val="tx1"/>
              </a:solidFill>
              <a:cs typeface="Simplified Arabic" pitchFamily="2" charset="-78"/>
            </a:endParaRPr>
          </a:p>
        </p:txBody>
      </p:sp>
      <p:pic>
        <p:nvPicPr>
          <p:cNvPr id="4100" name="Picture 4" descr="مشروع أحياء شرح عملية البناء الضوئي كاملة - YouTube">
            <a:extLst>
              <a:ext uri="{FF2B5EF4-FFF2-40B4-BE49-F238E27FC236}">
                <a16:creationId xmlns:a16="http://schemas.microsoft.com/office/drawing/2014/main" id="{BE7240EE-E3F8-1D9F-C498-FA16564576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50" r="32390" b="7440"/>
          <a:stretch/>
        </p:blipFill>
        <p:spPr bwMode="auto">
          <a:xfrm>
            <a:off x="1448887" y="3088147"/>
            <a:ext cx="4085314" cy="314529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ضوء الشمس">
            <a:extLst>
              <a:ext uri="{FF2B5EF4-FFF2-40B4-BE49-F238E27FC236}">
                <a16:creationId xmlns:a16="http://schemas.microsoft.com/office/drawing/2014/main" id="{51F47968-C5B8-6118-0812-C32BD327C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25" y="1050813"/>
            <a:ext cx="1783338" cy="1818305"/>
          </a:xfrm>
          <a:prstGeom prst="rect">
            <a:avLst/>
          </a:prstGeom>
          <a:noFill/>
          <a:extLst>
            <a:ext uri="{909E8E84-426E-40DD-AFC4-6F175D3DCCD1}">
              <a14:hiddenFill xmlns:a14="http://schemas.microsoft.com/office/drawing/2010/main">
                <a:solidFill>
                  <a:srgbClr val="FFFFFF"/>
                </a:solidFill>
              </a14:hiddenFill>
            </a:ext>
          </a:extLst>
        </p:spPr>
      </p:pic>
      <p:cxnSp>
        <p:nvCxnSpPr>
          <p:cNvPr id="9" name="رابط كسهم مستقيم 8">
            <a:extLst>
              <a:ext uri="{FF2B5EF4-FFF2-40B4-BE49-F238E27FC236}">
                <a16:creationId xmlns:a16="http://schemas.microsoft.com/office/drawing/2014/main" id="{DE82E6D3-9BDB-C436-80D0-DC33718462BE}"/>
              </a:ext>
            </a:extLst>
          </p:cNvPr>
          <p:cNvCxnSpPr>
            <a:cxnSpLocks/>
          </p:cNvCxnSpPr>
          <p:nvPr/>
        </p:nvCxnSpPr>
        <p:spPr>
          <a:xfrm>
            <a:off x="1448886" y="2502010"/>
            <a:ext cx="1711173" cy="2527190"/>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1" name="رابط كسهم مستقيم 10">
            <a:extLst>
              <a:ext uri="{FF2B5EF4-FFF2-40B4-BE49-F238E27FC236}">
                <a16:creationId xmlns:a16="http://schemas.microsoft.com/office/drawing/2014/main" id="{175B233E-2BAA-7262-7FC5-01E0B6F438C0}"/>
              </a:ext>
            </a:extLst>
          </p:cNvPr>
          <p:cNvCxnSpPr>
            <a:cxnSpLocks/>
          </p:cNvCxnSpPr>
          <p:nvPr/>
        </p:nvCxnSpPr>
        <p:spPr>
          <a:xfrm>
            <a:off x="1448886" y="2437531"/>
            <a:ext cx="1670830" cy="2858879"/>
          </a:xfrm>
          <a:prstGeom prst="straightConnector1">
            <a:avLst/>
          </a:prstGeom>
          <a:ln w="76200">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13" name="رابط كسهم مستقيم 12">
            <a:extLst>
              <a:ext uri="{FF2B5EF4-FFF2-40B4-BE49-F238E27FC236}">
                <a16:creationId xmlns:a16="http://schemas.microsoft.com/office/drawing/2014/main" id="{0AA6D043-FA3B-5508-2C43-C29700C483B0}"/>
              </a:ext>
            </a:extLst>
          </p:cNvPr>
          <p:cNvCxnSpPr>
            <a:cxnSpLocks/>
          </p:cNvCxnSpPr>
          <p:nvPr/>
        </p:nvCxnSpPr>
        <p:spPr>
          <a:xfrm>
            <a:off x="1448886" y="2437531"/>
            <a:ext cx="1967332" cy="2464660"/>
          </a:xfrm>
          <a:prstGeom prst="straightConnector1">
            <a:avLst/>
          </a:prstGeom>
          <a:ln w="76200">
            <a:solidFill>
              <a:srgbClr val="00B050"/>
            </a:solidFill>
            <a:tailEnd type="triangle"/>
          </a:ln>
        </p:spPr>
        <p:style>
          <a:lnRef idx="3">
            <a:schemeClr val="dk1"/>
          </a:lnRef>
          <a:fillRef idx="0">
            <a:schemeClr val="dk1"/>
          </a:fillRef>
          <a:effectRef idx="2">
            <a:schemeClr val="dk1"/>
          </a:effectRef>
          <a:fontRef idx="minor">
            <a:schemeClr val="tx1"/>
          </a:fontRef>
        </p:style>
      </p:cxnSp>
      <p:cxnSp>
        <p:nvCxnSpPr>
          <p:cNvPr id="16" name="رابط كسهم مستقيم 15">
            <a:extLst>
              <a:ext uri="{FF2B5EF4-FFF2-40B4-BE49-F238E27FC236}">
                <a16:creationId xmlns:a16="http://schemas.microsoft.com/office/drawing/2014/main" id="{B36247A6-734B-253E-F738-CBE66EFFF2EA}"/>
              </a:ext>
            </a:extLst>
          </p:cNvPr>
          <p:cNvCxnSpPr>
            <a:cxnSpLocks/>
          </p:cNvCxnSpPr>
          <p:nvPr/>
        </p:nvCxnSpPr>
        <p:spPr>
          <a:xfrm flipV="1">
            <a:off x="3357019" y="2310522"/>
            <a:ext cx="792887" cy="2497271"/>
          </a:xfrm>
          <a:prstGeom prst="straightConnector1">
            <a:avLst/>
          </a:prstGeom>
          <a:ln w="76200">
            <a:solidFill>
              <a:srgbClr val="00B050"/>
            </a:solidFill>
            <a:tailEnd type="triangle"/>
          </a:ln>
        </p:spPr>
        <p:style>
          <a:lnRef idx="3">
            <a:schemeClr val="dk1"/>
          </a:lnRef>
          <a:fillRef idx="0">
            <a:schemeClr val="dk1"/>
          </a:fillRef>
          <a:effectRef idx="2">
            <a:schemeClr val="dk1"/>
          </a:effectRef>
          <a:fontRef idx="minor">
            <a:schemeClr val="tx1"/>
          </a:fontRef>
        </p:style>
      </p:cxnSp>
      <p:pic>
        <p:nvPicPr>
          <p:cNvPr id="20" name="رسم 19" descr="عين مع تعبئة خالصة">
            <a:extLst>
              <a:ext uri="{FF2B5EF4-FFF2-40B4-BE49-F238E27FC236}">
                <a16:creationId xmlns:a16="http://schemas.microsoft.com/office/drawing/2014/main" id="{2ADE08D3-44EC-9BCC-BA4E-199589F00A8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39203" y="1587610"/>
            <a:ext cx="914400" cy="914400"/>
          </a:xfrm>
          <a:prstGeom prst="rect">
            <a:avLst/>
          </a:prstGeom>
        </p:spPr>
      </p:pic>
    </p:spTree>
    <p:extLst>
      <p:ext uri="{BB962C8B-B14F-4D97-AF65-F5344CB8AC3E}">
        <p14:creationId xmlns:p14="http://schemas.microsoft.com/office/powerpoint/2010/main" val="3460741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0" y="92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6" name="Rectangle 4">
            <a:extLst>
              <a:ext uri="{FF2B5EF4-FFF2-40B4-BE49-F238E27FC236}">
                <a16:creationId xmlns:a16="http://schemas.microsoft.com/office/drawing/2014/main" id="{9591E637-CB01-6B4D-4256-BD55712D1091}"/>
              </a:ext>
            </a:extLst>
          </p:cNvPr>
          <p:cNvSpPr>
            <a:spLocks noChangeArrowheads="1"/>
          </p:cNvSpPr>
          <p:nvPr/>
        </p:nvSpPr>
        <p:spPr bwMode="auto">
          <a:xfrm>
            <a:off x="6871585" y="3392313"/>
            <a:ext cx="4881283" cy="58477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defRPr/>
            </a:pPr>
            <a:r>
              <a:rPr lang="ar-SA" sz="3200" b="1" dirty="0">
                <a:solidFill>
                  <a:srgbClr val="FF0000"/>
                </a:solidFill>
                <a:cs typeface="Simplified Arabic" pitchFamily="2" charset="-78"/>
              </a:rPr>
              <a:t> لماذا </a:t>
            </a:r>
            <a:r>
              <a:rPr lang="ar-SA" sz="3200" b="1" dirty="0">
                <a:solidFill>
                  <a:schemeClr val="tx1">
                    <a:lumMod val="95000"/>
                    <a:lumOff val="5000"/>
                  </a:schemeClr>
                </a:solidFill>
                <a:cs typeface="Simplified Arabic" pitchFamily="2" charset="-78"/>
              </a:rPr>
              <a:t>تبدو السماء </a:t>
            </a:r>
            <a:r>
              <a:rPr lang="ar-SA" sz="3200" b="1" dirty="0">
                <a:solidFill>
                  <a:schemeClr val="accent6">
                    <a:lumMod val="25000"/>
                  </a:schemeClr>
                </a:solidFill>
                <a:cs typeface="Simplified Arabic" pitchFamily="2" charset="-78"/>
              </a:rPr>
              <a:t>مزرقة</a:t>
            </a:r>
            <a:r>
              <a:rPr lang="ar-SA" sz="3200" b="1" dirty="0">
                <a:solidFill>
                  <a:schemeClr val="tx2">
                    <a:lumMod val="60000"/>
                    <a:lumOff val="40000"/>
                  </a:schemeClr>
                </a:solidFill>
                <a:cs typeface="Simplified Arabic" pitchFamily="2" charset="-78"/>
              </a:rPr>
              <a:t> </a:t>
            </a:r>
            <a:r>
              <a:rPr lang="ar-SA" sz="3200" b="1" dirty="0">
                <a:solidFill>
                  <a:srgbClr val="FF0000"/>
                </a:solidFill>
                <a:cs typeface="Simplified Arabic" pitchFamily="2" charset="-78"/>
              </a:rPr>
              <a:t>؟؟؟</a:t>
            </a:r>
          </a:p>
        </p:txBody>
      </p:sp>
      <p:sp>
        <p:nvSpPr>
          <p:cNvPr id="4" name="عنوان 1">
            <a:extLst>
              <a:ext uri="{FF2B5EF4-FFF2-40B4-BE49-F238E27FC236}">
                <a16:creationId xmlns:a16="http://schemas.microsoft.com/office/drawing/2014/main" id="{4D8CFE73-51FF-08DA-0674-9520A5C47F63}"/>
              </a:ext>
            </a:extLst>
          </p:cNvPr>
          <p:cNvSpPr txBox="1">
            <a:spLocks/>
          </p:cNvSpPr>
          <p:nvPr/>
        </p:nvSpPr>
        <p:spPr>
          <a:xfrm>
            <a:off x="7243564" y="999193"/>
            <a:ext cx="3995936" cy="1213578"/>
          </a:xfrm>
          <a:prstGeom prst="leftArrow">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fontScale="92500" lnSpcReduction="10000"/>
            <a:scene3d>
              <a:camera prst="orthographicFront"/>
              <a:lightRig rig="freezing" dir="t">
                <a:rot lat="0" lon="0" rev="5640000"/>
              </a:lightRig>
            </a:scene3d>
            <a:sp3d prstMaterial="flat">
              <a:bevelT w="38100" h="38100"/>
              <a:contourClr>
                <a:schemeClr val="tx2"/>
              </a:contourClr>
            </a:sp3d>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للتفكير</a:t>
            </a:r>
          </a:p>
        </p:txBody>
      </p:sp>
      <p:pic>
        <p:nvPicPr>
          <p:cNvPr id="10" name="صورة 9">
            <a:extLst>
              <a:ext uri="{FF2B5EF4-FFF2-40B4-BE49-F238E27FC236}">
                <a16:creationId xmlns:a16="http://schemas.microsoft.com/office/drawing/2014/main" id="{0002BD9B-25A6-AF42-8075-D75CFE4F6DDC}"/>
              </a:ext>
            </a:extLst>
          </p:cNvPr>
          <p:cNvPicPr>
            <a:picLocks noChangeAspect="1"/>
          </p:cNvPicPr>
          <p:nvPr/>
        </p:nvPicPr>
        <p:blipFill>
          <a:blip r:embed="rId2"/>
          <a:stretch>
            <a:fillRect/>
          </a:stretch>
        </p:blipFill>
        <p:spPr>
          <a:xfrm flipH="1">
            <a:off x="10830910" y="1000927"/>
            <a:ext cx="1361090" cy="1211844"/>
          </a:xfrm>
          <a:prstGeom prst="rect">
            <a:avLst/>
          </a:prstGeom>
          <a:ln>
            <a:noFill/>
          </a:ln>
          <a:effectLst>
            <a:softEdge rad="127000"/>
          </a:effectLst>
        </p:spPr>
      </p:pic>
      <p:pic>
        <p:nvPicPr>
          <p:cNvPr id="1026" name="Picture 2" descr="السماء الزرقاء في الخريف الذهبي">
            <a:extLst>
              <a:ext uri="{FF2B5EF4-FFF2-40B4-BE49-F238E27FC236}">
                <a16:creationId xmlns:a16="http://schemas.microsoft.com/office/drawing/2014/main" id="{20D20B4A-EE50-5A2D-9D61-BF6668389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831" y="1844273"/>
            <a:ext cx="5694835" cy="4265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30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0" y="92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1026" name="Picture 2" descr="السماء الزرقاء في الخريف الذهبي">
            <a:extLst>
              <a:ext uri="{FF2B5EF4-FFF2-40B4-BE49-F238E27FC236}">
                <a16:creationId xmlns:a16="http://schemas.microsoft.com/office/drawing/2014/main" id="{20D20B4A-EE50-5A2D-9D61-BF6668389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831" y="1844273"/>
            <a:ext cx="5694835" cy="4265629"/>
          </a:xfrm>
          <a:prstGeom prst="rect">
            <a:avLst/>
          </a:prstGeom>
          <a:noFill/>
          <a:extLst>
            <a:ext uri="{909E8E84-426E-40DD-AFC4-6F175D3DCCD1}">
              <a14:hiddenFill xmlns:a14="http://schemas.microsoft.com/office/drawing/2010/main">
                <a:solidFill>
                  <a:srgbClr val="FFFFFF"/>
                </a:solidFill>
              </a14:hiddenFill>
            </a:ext>
          </a:extLst>
        </p:spPr>
      </p:pic>
      <p:sp>
        <p:nvSpPr>
          <p:cNvPr id="7" name="مربع نص 6">
            <a:extLst>
              <a:ext uri="{FF2B5EF4-FFF2-40B4-BE49-F238E27FC236}">
                <a16:creationId xmlns:a16="http://schemas.microsoft.com/office/drawing/2014/main" id="{9FA67A66-238F-4471-7507-BE291A439454}"/>
              </a:ext>
            </a:extLst>
          </p:cNvPr>
          <p:cNvSpPr txBox="1"/>
          <p:nvPr/>
        </p:nvSpPr>
        <p:spPr>
          <a:xfrm>
            <a:off x="7093974" y="1492497"/>
            <a:ext cx="4658894" cy="2554545"/>
          </a:xfrm>
          <a:prstGeom prst="rect">
            <a:avLst/>
          </a:prstGeom>
          <a:noFill/>
        </p:spPr>
        <p:txBody>
          <a:bodyPr wrap="square">
            <a:spAutoFit/>
          </a:bodyPr>
          <a:lstStyle/>
          <a:p>
            <a:pPr algn="r" rtl="1" eaLnBrk="1" hangingPunct="1">
              <a:defRPr/>
            </a:pPr>
            <a:r>
              <a:rPr lang="ar-SA" sz="3200" b="1" dirty="0">
                <a:solidFill>
                  <a:schemeClr val="tx1">
                    <a:lumMod val="95000"/>
                    <a:lumOff val="5000"/>
                  </a:schemeClr>
                </a:solidFill>
                <a:cs typeface="Simplified Arabic" pitchFamily="2" charset="-78"/>
              </a:rPr>
              <a:t>تبدو السماء </a:t>
            </a:r>
            <a:r>
              <a:rPr lang="ar-SA" sz="3200" b="1" dirty="0">
                <a:solidFill>
                  <a:srgbClr val="0070C0"/>
                </a:solidFill>
                <a:cs typeface="Simplified Arabic" pitchFamily="2" charset="-78"/>
              </a:rPr>
              <a:t>مزرقة </a:t>
            </a:r>
            <a:r>
              <a:rPr lang="ar-SA" sz="3200" b="1" dirty="0">
                <a:solidFill>
                  <a:schemeClr val="tx1">
                    <a:lumMod val="95000"/>
                    <a:lumOff val="5000"/>
                  </a:schemeClr>
                </a:solidFill>
                <a:cs typeface="Simplified Arabic" pitchFamily="2" charset="-78"/>
              </a:rPr>
              <a:t>..</a:t>
            </a:r>
          </a:p>
          <a:p>
            <a:pPr algn="r" rtl="1" eaLnBrk="1" hangingPunct="1">
              <a:defRPr/>
            </a:pPr>
            <a:r>
              <a:rPr lang="ar-SA" sz="3200" b="1" dirty="0">
                <a:solidFill>
                  <a:schemeClr val="tx1">
                    <a:lumMod val="95000"/>
                    <a:lumOff val="5000"/>
                  </a:schemeClr>
                </a:solidFill>
                <a:cs typeface="Simplified Arabic" pitchFamily="2" charset="-78"/>
              </a:rPr>
              <a:t>لأن جزيئات الهواء تشتت موجات الضوء </a:t>
            </a:r>
            <a:r>
              <a:rPr lang="ar-SA" sz="3200" b="1" dirty="0">
                <a:solidFill>
                  <a:srgbClr val="953F97"/>
                </a:solidFill>
                <a:cs typeface="Simplified Arabic" pitchFamily="2" charset="-78"/>
              </a:rPr>
              <a:t>البنفسجي</a:t>
            </a:r>
            <a:r>
              <a:rPr lang="ar-SA" sz="3200" b="1" dirty="0">
                <a:solidFill>
                  <a:schemeClr val="tx1">
                    <a:lumMod val="95000"/>
                    <a:lumOff val="5000"/>
                  </a:schemeClr>
                </a:solidFill>
                <a:cs typeface="Simplified Arabic" pitchFamily="2" charset="-78"/>
              </a:rPr>
              <a:t> و</a:t>
            </a:r>
            <a:r>
              <a:rPr lang="ar-SA" sz="3200" b="1" dirty="0">
                <a:solidFill>
                  <a:srgbClr val="0070C0"/>
                </a:solidFill>
                <a:cs typeface="Simplified Arabic" pitchFamily="2" charset="-78"/>
              </a:rPr>
              <a:t>الأزرق</a:t>
            </a:r>
            <a:r>
              <a:rPr lang="ar-SA" sz="3200" b="1" dirty="0">
                <a:solidFill>
                  <a:schemeClr val="tx1">
                    <a:lumMod val="95000"/>
                    <a:lumOff val="5000"/>
                  </a:schemeClr>
                </a:solidFill>
                <a:cs typeface="Simplified Arabic" pitchFamily="2" charset="-78"/>
              </a:rPr>
              <a:t> بمقدار أكبر من الأطوال الموجية الأخرى للضوء</a:t>
            </a:r>
            <a:endParaRPr lang="en-GB" sz="3200" dirty="0"/>
          </a:p>
        </p:txBody>
      </p:sp>
      <p:pic>
        <p:nvPicPr>
          <p:cNvPr id="9" name="صورة 8">
            <a:hlinkClick r:id="rId3"/>
            <a:extLst>
              <a:ext uri="{FF2B5EF4-FFF2-40B4-BE49-F238E27FC236}">
                <a16:creationId xmlns:a16="http://schemas.microsoft.com/office/drawing/2014/main" id="{1F02CD2F-A3D2-4510-FF62-373EE26A7912}"/>
              </a:ext>
            </a:extLst>
          </p:cNvPr>
          <p:cNvPicPr>
            <a:picLocks noChangeAspect="1"/>
          </p:cNvPicPr>
          <p:nvPr/>
        </p:nvPicPr>
        <p:blipFill rotWithShape="1">
          <a:blip r:embed="rId4"/>
          <a:srcRect l="32420" t="26881" r="10968" b="26010"/>
          <a:stretch/>
        </p:blipFill>
        <p:spPr>
          <a:xfrm>
            <a:off x="7443111" y="4843462"/>
            <a:ext cx="3249469" cy="1520244"/>
          </a:xfrm>
          <a:prstGeom prst="rect">
            <a:avLst/>
          </a:prstGeom>
        </p:spPr>
      </p:pic>
      <p:sp>
        <p:nvSpPr>
          <p:cNvPr id="11" name="مستطيل 10">
            <a:extLst>
              <a:ext uri="{FF2B5EF4-FFF2-40B4-BE49-F238E27FC236}">
                <a16:creationId xmlns:a16="http://schemas.microsoft.com/office/drawing/2014/main" id="{9F67C11D-AA3D-D792-B251-14CE520A1666}"/>
              </a:ext>
            </a:extLst>
          </p:cNvPr>
          <p:cNvSpPr/>
          <p:nvPr/>
        </p:nvSpPr>
        <p:spPr>
          <a:xfrm>
            <a:off x="10369207" y="4442173"/>
            <a:ext cx="1454245"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اثراء </a:t>
            </a:r>
          </a:p>
        </p:txBody>
      </p:sp>
      <p:pic>
        <p:nvPicPr>
          <p:cNvPr id="2052" name="Picture 4" descr="السماء لوحة عليك استكشافها – إضاءات">
            <a:extLst>
              <a:ext uri="{FF2B5EF4-FFF2-40B4-BE49-F238E27FC236}">
                <a16:creationId xmlns:a16="http://schemas.microsoft.com/office/drawing/2014/main" id="{F7D26ED5-57F5-FB6F-F544-F036858C37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763" y="2162311"/>
            <a:ext cx="5003237" cy="274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292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0" y="92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6" name="Rectangle 4">
            <a:extLst>
              <a:ext uri="{FF2B5EF4-FFF2-40B4-BE49-F238E27FC236}">
                <a16:creationId xmlns:a16="http://schemas.microsoft.com/office/drawing/2014/main" id="{9591E637-CB01-6B4D-4256-BD55712D1091}"/>
              </a:ext>
            </a:extLst>
          </p:cNvPr>
          <p:cNvSpPr>
            <a:spLocks noChangeArrowheads="1"/>
          </p:cNvSpPr>
          <p:nvPr/>
        </p:nvSpPr>
        <p:spPr bwMode="auto">
          <a:xfrm>
            <a:off x="6871585" y="3146091"/>
            <a:ext cx="4881283" cy="1077218"/>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nchor="ctr">
            <a:spAutoFit/>
          </a:bodyPr>
          <a:lstStyle/>
          <a:p>
            <a:pPr>
              <a:defRPr/>
            </a:pPr>
            <a:r>
              <a:rPr lang="ar-SA" sz="3200" b="1" dirty="0">
                <a:solidFill>
                  <a:srgbClr val="FF0000"/>
                </a:solidFill>
                <a:cs typeface="Simplified Arabic" pitchFamily="2" charset="-78"/>
              </a:rPr>
              <a:t> لماذا </a:t>
            </a:r>
            <a:r>
              <a:rPr lang="ar-SA" sz="3200" b="1" dirty="0">
                <a:solidFill>
                  <a:schemeClr val="tx1">
                    <a:lumMod val="95000"/>
                    <a:lumOff val="5000"/>
                  </a:schemeClr>
                </a:solidFill>
                <a:cs typeface="Simplified Arabic" pitchFamily="2" charset="-78"/>
              </a:rPr>
              <a:t>تبدو الشمس </a:t>
            </a:r>
            <a:r>
              <a:rPr lang="ar-SA" sz="3200" b="1" dirty="0">
                <a:solidFill>
                  <a:srgbClr val="FFFF00"/>
                </a:solidFill>
                <a:cs typeface="Simplified Arabic" pitchFamily="2" charset="-78"/>
              </a:rPr>
              <a:t>صفراء</a:t>
            </a:r>
            <a:r>
              <a:rPr lang="ar-SA" sz="3200" b="1" dirty="0">
                <a:solidFill>
                  <a:schemeClr val="tx1">
                    <a:lumMod val="95000"/>
                    <a:lumOff val="5000"/>
                  </a:schemeClr>
                </a:solidFill>
                <a:cs typeface="Simplified Arabic" pitchFamily="2" charset="-78"/>
              </a:rPr>
              <a:t> أو </a:t>
            </a:r>
            <a:r>
              <a:rPr lang="ar-SA" sz="3200" b="1" dirty="0">
                <a:solidFill>
                  <a:srgbClr val="FFC000"/>
                </a:solidFill>
                <a:cs typeface="Simplified Arabic" pitchFamily="2" charset="-78"/>
              </a:rPr>
              <a:t>برتقالية</a:t>
            </a:r>
            <a:r>
              <a:rPr lang="ar-SA" sz="3200" b="1" dirty="0">
                <a:solidFill>
                  <a:schemeClr val="tx1">
                    <a:lumMod val="95000"/>
                    <a:lumOff val="5000"/>
                  </a:schemeClr>
                </a:solidFill>
                <a:cs typeface="Simplified Arabic" pitchFamily="2" charset="-78"/>
              </a:rPr>
              <a:t> </a:t>
            </a:r>
            <a:r>
              <a:rPr lang="ar-SA" sz="3200" b="1" dirty="0">
                <a:solidFill>
                  <a:schemeClr val="tx2">
                    <a:lumMod val="60000"/>
                    <a:lumOff val="40000"/>
                  </a:schemeClr>
                </a:solidFill>
                <a:cs typeface="Simplified Arabic" pitchFamily="2" charset="-78"/>
              </a:rPr>
              <a:t> </a:t>
            </a:r>
            <a:r>
              <a:rPr lang="ar-SA" sz="3200" b="1" dirty="0">
                <a:solidFill>
                  <a:schemeClr val="tx1">
                    <a:lumMod val="95000"/>
                    <a:lumOff val="5000"/>
                  </a:schemeClr>
                </a:solidFill>
                <a:cs typeface="Simplified Arabic" pitchFamily="2" charset="-78"/>
              </a:rPr>
              <a:t>..</a:t>
            </a:r>
            <a:r>
              <a:rPr lang="ar-SA" sz="3200" b="1" dirty="0">
                <a:solidFill>
                  <a:srgbClr val="FF0000"/>
                </a:solidFill>
                <a:cs typeface="Simplified Arabic" pitchFamily="2" charset="-78"/>
              </a:rPr>
              <a:t>؟؟؟</a:t>
            </a:r>
          </a:p>
        </p:txBody>
      </p:sp>
      <p:sp>
        <p:nvSpPr>
          <p:cNvPr id="4" name="عنوان 1">
            <a:extLst>
              <a:ext uri="{FF2B5EF4-FFF2-40B4-BE49-F238E27FC236}">
                <a16:creationId xmlns:a16="http://schemas.microsoft.com/office/drawing/2014/main" id="{4D8CFE73-51FF-08DA-0674-9520A5C47F63}"/>
              </a:ext>
            </a:extLst>
          </p:cNvPr>
          <p:cNvSpPr txBox="1">
            <a:spLocks/>
          </p:cNvSpPr>
          <p:nvPr/>
        </p:nvSpPr>
        <p:spPr>
          <a:xfrm>
            <a:off x="7243564" y="999193"/>
            <a:ext cx="3995936" cy="1213578"/>
          </a:xfrm>
          <a:prstGeom prst="leftArrow">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fontScale="92500" lnSpcReduction="10000"/>
            <a:scene3d>
              <a:camera prst="orthographicFront"/>
              <a:lightRig rig="freezing" dir="t">
                <a:rot lat="0" lon="0" rev="5640000"/>
              </a:lightRig>
            </a:scene3d>
            <a:sp3d prstMaterial="flat">
              <a:bevelT w="38100" h="38100"/>
              <a:contourClr>
                <a:schemeClr val="tx2"/>
              </a:contourClr>
            </a:sp3d>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للتفكير</a:t>
            </a:r>
          </a:p>
        </p:txBody>
      </p:sp>
      <p:pic>
        <p:nvPicPr>
          <p:cNvPr id="10" name="صورة 9">
            <a:extLst>
              <a:ext uri="{FF2B5EF4-FFF2-40B4-BE49-F238E27FC236}">
                <a16:creationId xmlns:a16="http://schemas.microsoft.com/office/drawing/2014/main" id="{0002BD9B-25A6-AF42-8075-D75CFE4F6DDC}"/>
              </a:ext>
            </a:extLst>
          </p:cNvPr>
          <p:cNvPicPr>
            <a:picLocks noChangeAspect="1"/>
          </p:cNvPicPr>
          <p:nvPr/>
        </p:nvPicPr>
        <p:blipFill>
          <a:blip r:embed="rId2"/>
          <a:stretch>
            <a:fillRect/>
          </a:stretch>
        </p:blipFill>
        <p:spPr>
          <a:xfrm flipH="1">
            <a:off x="10830910" y="1000927"/>
            <a:ext cx="1361090" cy="1211844"/>
          </a:xfrm>
          <a:prstGeom prst="rect">
            <a:avLst/>
          </a:prstGeom>
          <a:ln>
            <a:noFill/>
          </a:ln>
          <a:effectLst>
            <a:softEdge rad="127000"/>
          </a:effectLst>
        </p:spPr>
      </p:pic>
      <p:pic>
        <p:nvPicPr>
          <p:cNvPr id="3074" name="Picture 2" descr="فوائد الشمس لصحة عظامك وأكثر ! - ويب طب">
            <a:extLst>
              <a:ext uri="{FF2B5EF4-FFF2-40B4-BE49-F238E27FC236}">
                <a16:creationId xmlns:a16="http://schemas.microsoft.com/office/drawing/2014/main" id="{362105E2-CD20-6345-E0C3-FCF593E094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19" y="1828800"/>
            <a:ext cx="5286945" cy="4483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9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D7EFD1C0-4F10-4703-45D9-51C7CC7C308F}"/>
              </a:ext>
            </a:extLst>
          </p:cNvPr>
          <p:cNvSpPr/>
          <p:nvPr/>
        </p:nvSpPr>
        <p:spPr>
          <a:xfrm>
            <a:off x="0" y="92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Arial" panose="020B0604020202020204" pitchFamily="34" charset="0"/>
                <a:cs typeface="Simplified Arabic" panose="02020603050405020304" pitchFamily="18" charset="-78"/>
              </a:rPr>
              <a:t>استخلاص النتائج من اللون...</a:t>
            </a:r>
            <a:endParaRPr lang="ar-SA" altLang="ar-SA" sz="2400" b="1" dirty="0">
              <a:solidFill>
                <a:srgbClr val="00B050"/>
              </a:solidFill>
              <a:latin typeface="Arial" panose="020B0604020202020204" pitchFamily="34" charset="0"/>
              <a:cs typeface="Simplified Arabic" panose="02020603050405020304" pitchFamily="18" charset="-78"/>
            </a:endParaRPr>
          </a:p>
        </p:txBody>
      </p:sp>
      <p:sp>
        <p:nvSpPr>
          <p:cNvPr id="5" name="مثلث متساوي الساقين 4">
            <a:extLst>
              <a:ext uri="{FF2B5EF4-FFF2-40B4-BE49-F238E27FC236}">
                <a16:creationId xmlns:a16="http://schemas.microsoft.com/office/drawing/2014/main" id="{F4A7A232-F262-9266-C3D5-8BE6FAAEFC62}"/>
              </a:ext>
            </a:extLst>
          </p:cNvPr>
          <p:cNvSpPr/>
          <p:nvPr/>
        </p:nvSpPr>
        <p:spPr>
          <a:xfrm rot="16200000">
            <a:off x="11242566"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9" name="صورة 8">
            <a:extLst>
              <a:ext uri="{FF2B5EF4-FFF2-40B4-BE49-F238E27FC236}">
                <a16:creationId xmlns:a16="http://schemas.microsoft.com/office/drawing/2014/main" id="{4C35CC89-A768-0381-39E8-A91BC2304652}"/>
              </a:ext>
            </a:extLst>
          </p:cNvPr>
          <p:cNvPicPr>
            <a:picLocks noChangeAspect="1"/>
          </p:cNvPicPr>
          <p:nvPr/>
        </p:nvPicPr>
        <p:blipFill rotWithShape="1">
          <a:blip r:embed="rId2"/>
          <a:srcRect l="36653" t="31389" r="19282" b="29667"/>
          <a:stretch/>
        </p:blipFill>
        <p:spPr>
          <a:xfrm>
            <a:off x="678427" y="1445342"/>
            <a:ext cx="6445046" cy="3141406"/>
          </a:xfrm>
          <a:prstGeom prst="rect">
            <a:avLst/>
          </a:prstGeom>
        </p:spPr>
      </p:pic>
      <p:pic>
        <p:nvPicPr>
          <p:cNvPr id="7" name="صورة 6">
            <a:extLst>
              <a:ext uri="{FF2B5EF4-FFF2-40B4-BE49-F238E27FC236}">
                <a16:creationId xmlns:a16="http://schemas.microsoft.com/office/drawing/2014/main" id="{62735653-12FF-82F8-BB8E-1088728D3BE7}"/>
              </a:ext>
            </a:extLst>
          </p:cNvPr>
          <p:cNvPicPr>
            <a:picLocks noChangeAspect="1"/>
          </p:cNvPicPr>
          <p:nvPr/>
        </p:nvPicPr>
        <p:blipFill rotWithShape="1">
          <a:blip r:embed="rId3"/>
          <a:srcRect l="34113" t="27731" r="13024" b="26440"/>
          <a:stretch/>
        </p:blipFill>
        <p:spPr>
          <a:xfrm>
            <a:off x="678426" y="1445342"/>
            <a:ext cx="6445046" cy="3141406"/>
          </a:xfrm>
          <a:prstGeom prst="rect">
            <a:avLst/>
          </a:prstGeom>
        </p:spPr>
      </p:pic>
      <p:sp>
        <p:nvSpPr>
          <p:cNvPr id="12" name="مربع نص 11">
            <a:extLst>
              <a:ext uri="{FF2B5EF4-FFF2-40B4-BE49-F238E27FC236}">
                <a16:creationId xmlns:a16="http://schemas.microsoft.com/office/drawing/2014/main" id="{6CFB0FB4-F1B4-AFD0-07EE-4B4093FF4D4A}"/>
              </a:ext>
            </a:extLst>
          </p:cNvPr>
          <p:cNvSpPr txBox="1"/>
          <p:nvPr/>
        </p:nvSpPr>
        <p:spPr>
          <a:xfrm>
            <a:off x="7551173" y="1984993"/>
            <a:ext cx="4361835" cy="3046988"/>
          </a:xfrm>
          <a:prstGeom prst="rect">
            <a:avLst/>
          </a:prstGeom>
          <a:noFill/>
        </p:spPr>
        <p:txBody>
          <a:bodyPr wrap="square">
            <a:spAutoFit/>
          </a:bodyPr>
          <a:lstStyle/>
          <a:p>
            <a:pPr algn="r" rtl="1" eaLnBrk="1" hangingPunct="1">
              <a:defRPr/>
            </a:pPr>
            <a:r>
              <a:rPr lang="ar-SA" sz="3200" b="1" dirty="0">
                <a:solidFill>
                  <a:schemeClr val="tx1">
                    <a:lumMod val="95000"/>
                    <a:lumOff val="5000"/>
                  </a:schemeClr>
                </a:solidFill>
                <a:cs typeface="Simplified Arabic" pitchFamily="2" charset="-78"/>
              </a:rPr>
              <a:t>تبدو الشمس </a:t>
            </a:r>
            <a:r>
              <a:rPr lang="ar-SA" sz="3200" b="1" dirty="0">
                <a:solidFill>
                  <a:srgbClr val="FFFF00"/>
                </a:solidFill>
                <a:cs typeface="Simplified Arabic" pitchFamily="2" charset="-78"/>
              </a:rPr>
              <a:t>صفراء</a:t>
            </a:r>
            <a:r>
              <a:rPr lang="ar-SA" sz="3200" b="1" dirty="0">
                <a:solidFill>
                  <a:schemeClr val="tx1">
                    <a:lumMod val="95000"/>
                    <a:lumOff val="5000"/>
                  </a:schemeClr>
                </a:solidFill>
                <a:cs typeface="Simplified Arabic" pitchFamily="2" charset="-78"/>
              </a:rPr>
              <a:t> أو </a:t>
            </a:r>
            <a:r>
              <a:rPr lang="ar-SA" sz="3200" b="1" dirty="0">
                <a:solidFill>
                  <a:srgbClr val="FFC000"/>
                </a:solidFill>
                <a:cs typeface="Simplified Arabic" pitchFamily="2" charset="-78"/>
              </a:rPr>
              <a:t>برتقالية</a:t>
            </a:r>
            <a:r>
              <a:rPr lang="ar-SA" sz="3200" b="1" dirty="0">
                <a:solidFill>
                  <a:schemeClr val="tx1">
                    <a:lumMod val="95000"/>
                    <a:lumOff val="5000"/>
                  </a:schemeClr>
                </a:solidFill>
                <a:cs typeface="Simplified Arabic" pitchFamily="2" charset="-78"/>
              </a:rPr>
              <a:t> </a:t>
            </a:r>
            <a:r>
              <a:rPr lang="ar-SA" sz="3200" b="1" dirty="0">
                <a:solidFill>
                  <a:schemeClr val="tx2">
                    <a:lumMod val="60000"/>
                    <a:lumOff val="40000"/>
                  </a:schemeClr>
                </a:solidFill>
                <a:cs typeface="Simplified Arabic" pitchFamily="2" charset="-78"/>
              </a:rPr>
              <a:t> </a:t>
            </a:r>
            <a:r>
              <a:rPr lang="ar-SA" sz="3200" b="1" dirty="0">
                <a:solidFill>
                  <a:schemeClr val="tx1">
                    <a:lumMod val="95000"/>
                    <a:lumOff val="5000"/>
                  </a:schemeClr>
                </a:solidFill>
                <a:cs typeface="Simplified Arabic" pitchFamily="2" charset="-78"/>
              </a:rPr>
              <a:t>..</a:t>
            </a:r>
          </a:p>
          <a:p>
            <a:pPr algn="r" rtl="1" eaLnBrk="1" hangingPunct="1">
              <a:defRPr/>
            </a:pPr>
            <a:r>
              <a:rPr lang="ar-SA" sz="3200" b="1" dirty="0">
                <a:solidFill>
                  <a:schemeClr val="tx1">
                    <a:lumMod val="95000"/>
                    <a:lumOff val="5000"/>
                  </a:schemeClr>
                </a:solidFill>
                <a:cs typeface="Simplified Arabic" pitchFamily="2" charset="-78"/>
              </a:rPr>
              <a:t>لأن الضوء </a:t>
            </a:r>
            <a:r>
              <a:rPr lang="ar-SA" sz="3200" b="1" dirty="0">
                <a:solidFill>
                  <a:srgbClr val="00B050"/>
                </a:solidFill>
                <a:cs typeface="Simplified Arabic" pitchFamily="2" charset="-78"/>
              </a:rPr>
              <a:t>الأخضر</a:t>
            </a:r>
            <a:r>
              <a:rPr lang="ar-SA" sz="3200" b="1" dirty="0">
                <a:solidFill>
                  <a:schemeClr val="tx1">
                    <a:lumMod val="95000"/>
                    <a:lumOff val="5000"/>
                  </a:schemeClr>
                </a:solidFill>
                <a:cs typeface="Simplified Arabic" pitchFamily="2" charset="-78"/>
              </a:rPr>
              <a:t> و </a:t>
            </a:r>
            <a:r>
              <a:rPr lang="ar-SA" sz="3200" b="1" dirty="0">
                <a:solidFill>
                  <a:srgbClr val="FF0000"/>
                </a:solidFill>
                <a:cs typeface="Simplified Arabic" pitchFamily="2" charset="-78"/>
              </a:rPr>
              <a:t>الأحمر</a:t>
            </a:r>
            <a:r>
              <a:rPr lang="ar-SA" sz="3200" b="1" dirty="0">
                <a:solidFill>
                  <a:schemeClr val="tx1">
                    <a:lumMod val="95000"/>
                    <a:lumOff val="5000"/>
                  </a:schemeClr>
                </a:solidFill>
                <a:cs typeface="Simplified Arabic" pitchFamily="2" charset="-78"/>
              </a:rPr>
              <a:t> لا يتشتتان كثيرا بوساطة الهواء.</a:t>
            </a:r>
            <a:endParaRPr lang="en-US" sz="3200" b="1" dirty="0">
              <a:solidFill>
                <a:schemeClr val="tx1">
                  <a:lumMod val="95000"/>
                  <a:lumOff val="5000"/>
                </a:schemeClr>
              </a:solidFill>
            </a:endParaRPr>
          </a:p>
          <a:p>
            <a:pPr algn="r">
              <a:defRPr/>
            </a:pPr>
            <a:r>
              <a:rPr lang="en-US" sz="3200" b="1" dirty="0">
                <a:cs typeface="Simplified Arabic" pitchFamily="2" charset="-78"/>
              </a:rPr>
              <a:t>                                                          </a:t>
            </a:r>
            <a:endParaRPr lang="ar-SA" sz="3200" b="1" dirty="0">
              <a:cs typeface="Simplified Arabic" pitchFamily="2" charset="-78"/>
            </a:endParaRPr>
          </a:p>
        </p:txBody>
      </p:sp>
      <p:pic>
        <p:nvPicPr>
          <p:cNvPr id="14" name="Picture 2" descr="لماذا لون السماء أزرق للاطفال">
            <a:extLst>
              <a:ext uri="{FF2B5EF4-FFF2-40B4-BE49-F238E27FC236}">
                <a16:creationId xmlns:a16="http://schemas.microsoft.com/office/drawing/2014/main" id="{C96ADE8C-4876-20EB-7427-7AF029D92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155" y="1601582"/>
            <a:ext cx="6061587"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348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035CEA-5CE9-40A9-9F91-CD698915FBBE}"/>
              </a:ext>
            </a:extLst>
          </p:cNvPr>
          <p:cNvSpPr/>
          <p:nvPr/>
        </p:nvSpPr>
        <p:spPr>
          <a:xfrm>
            <a:off x="6381749" y="300039"/>
            <a:ext cx="4972051" cy="6210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32" name="Rectangle 31">
            <a:extLst>
              <a:ext uri="{FF2B5EF4-FFF2-40B4-BE49-F238E27FC236}">
                <a16:creationId xmlns:a16="http://schemas.microsoft.com/office/drawing/2014/main" id="{B596EEBB-CD72-476E-ACA7-FD4E3BE77F00}"/>
              </a:ext>
            </a:extLst>
          </p:cNvPr>
          <p:cNvSpPr/>
          <p:nvPr/>
        </p:nvSpPr>
        <p:spPr>
          <a:xfrm>
            <a:off x="0" y="2495551"/>
            <a:ext cx="12192000" cy="22860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34" name="Rectangle 33">
            <a:extLst>
              <a:ext uri="{FF2B5EF4-FFF2-40B4-BE49-F238E27FC236}">
                <a16:creationId xmlns:a16="http://schemas.microsoft.com/office/drawing/2014/main" id="{4D3DA9DA-4045-4249-B193-573D8DFA52E3}"/>
              </a:ext>
            </a:extLst>
          </p:cNvPr>
          <p:cNvSpPr/>
          <p:nvPr/>
        </p:nvSpPr>
        <p:spPr>
          <a:xfrm>
            <a:off x="6381750" y="300040"/>
            <a:ext cx="4400551" cy="6143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
            <a:extLst>
              <a:ext uri="{FF2B5EF4-FFF2-40B4-BE49-F238E27FC236}">
                <a16:creationId xmlns:a16="http://schemas.microsoft.com/office/drawing/2014/main" id="{249B1590-DB85-C243-9CDF-E1FC3866E68E}"/>
              </a:ext>
            </a:extLst>
          </p:cNvPr>
          <p:cNvSpPr txBox="1">
            <a:spLocks noChangeArrowheads="1"/>
          </p:cNvSpPr>
          <p:nvPr/>
        </p:nvSpPr>
        <p:spPr bwMode="auto">
          <a:xfrm>
            <a:off x="5663406" y="2621834"/>
            <a:ext cx="5837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استقطاب الضوء</a:t>
            </a:r>
            <a:endParaRPr lang="en-US" altLang="en-US" sz="6000" b="1" dirty="0">
              <a:latin typeface="Arial" panose="020B0604020202020204" pitchFamily="34" charset="0"/>
              <a:ea typeface="Source Sans Pro Black" panose="020B0503030403020204" pitchFamily="34" charset="0"/>
              <a:cs typeface="Arial" panose="020B0604020202020204" pitchFamily="34" charset="0"/>
            </a:endParaRPr>
          </a:p>
        </p:txBody>
      </p:sp>
    </p:spTree>
    <p:extLst>
      <p:ext uri="{BB962C8B-B14F-4D97-AF65-F5344CB8AC3E}">
        <p14:creationId xmlns:p14="http://schemas.microsoft.com/office/powerpoint/2010/main" val="1163561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الطبيعة المزدوجة ( إزدواجية الموجة و الجسيم ). |">
            <a:extLst>
              <a:ext uri="{FF2B5EF4-FFF2-40B4-BE49-F238E27FC236}">
                <a16:creationId xmlns:a16="http://schemas.microsoft.com/office/drawing/2014/main" id="{499FF3E5-366C-2CB6-95B5-23592DF3AF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897" y="1932039"/>
            <a:ext cx="8332839" cy="4925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7">
            <a:extLst>
              <a:ext uri="{FF2B5EF4-FFF2-40B4-BE49-F238E27FC236}">
                <a16:creationId xmlns:a16="http://schemas.microsoft.com/office/drawing/2014/main" id="{54BEC9ED-98EC-0788-58B6-2D43D1EA9563}"/>
              </a:ext>
            </a:extLst>
          </p:cNvPr>
          <p:cNvSpPr/>
          <p:nvPr/>
        </p:nvSpPr>
        <p:spPr>
          <a:xfrm>
            <a:off x="1"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تمهيد </a:t>
            </a:r>
            <a:endParaRPr lang="en-US" sz="4000" b="1" dirty="0">
              <a:latin typeface="Arial" panose="020B0604020202020204" pitchFamily="34" charset="0"/>
              <a:cs typeface="Arial" panose="020B0604020202020204" pitchFamily="34" charset="0"/>
            </a:endParaRPr>
          </a:p>
        </p:txBody>
      </p:sp>
      <p:sp>
        <p:nvSpPr>
          <p:cNvPr id="6" name="مثلث متساوي الساقين 5">
            <a:extLst>
              <a:ext uri="{FF2B5EF4-FFF2-40B4-BE49-F238E27FC236}">
                <a16:creationId xmlns:a16="http://schemas.microsoft.com/office/drawing/2014/main" id="{5B3EDD53-85EB-5AE2-9A91-53E1742C2495}"/>
              </a:ext>
            </a:extLst>
          </p:cNvPr>
          <p:cNvSpPr/>
          <p:nvPr/>
        </p:nvSpPr>
        <p:spPr>
          <a:xfrm rot="16200000">
            <a:off x="11242561"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 name="مستطيل: زوايا مستديرة 1">
            <a:extLst>
              <a:ext uri="{FF2B5EF4-FFF2-40B4-BE49-F238E27FC236}">
                <a16:creationId xmlns:a16="http://schemas.microsoft.com/office/drawing/2014/main" id="{CB3D4E8E-EE1C-66F9-B2EE-8396AA3FA4B4}"/>
              </a:ext>
            </a:extLst>
          </p:cNvPr>
          <p:cNvSpPr/>
          <p:nvPr/>
        </p:nvSpPr>
        <p:spPr>
          <a:xfrm>
            <a:off x="9542207" y="1519084"/>
            <a:ext cx="2036988" cy="4188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a:t>ما نوع موجات الضوء </a:t>
            </a:r>
            <a:endParaRPr lang="en-GB" sz="3600" dirty="0"/>
          </a:p>
        </p:txBody>
      </p:sp>
      <p:sp>
        <p:nvSpPr>
          <p:cNvPr id="3" name="Rectangle 7">
            <a:extLst>
              <a:ext uri="{FF2B5EF4-FFF2-40B4-BE49-F238E27FC236}">
                <a16:creationId xmlns:a16="http://schemas.microsoft.com/office/drawing/2014/main" id="{955F9416-B474-B45F-F753-93EF72E8FE05}"/>
              </a:ext>
            </a:extLst>
          </p:cNvPr>
          <p:cNvSpPr/>
          <p:nvPr/>
        </p:nvSpPr>
        <p:spPr>
          <a:xfrm>
            <a:off x="2"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تمهيد </a:t>
            </a:r>
            <a:endParaRPr lang="en-US" sz="4000" b="1" dirty="0">
              <a:latin typeface="Arial" panose="020B0604020202020204" pitchFamily="34" charset="0"/>
              <a:cs typeface="Arial" panose="020B0604020202020204" pitchFamily="34" charset="0"/>
            </a:endParaRPr>
          </a:p>
        </p:txBody>
      </p:sp>
      <p:sp>
        <p:nvSpPr>
          <p:cNvPr id="5" name="مثلث متساوي الساقين 4">
            <a:extLst>
              <a:ext uri="{FF2B5EF4-FFF2-40B4-BE49-F238E27FC236}">
                <a16:creationId xmlns:a16="http://schemas.microsoft.com/office/drawing/2014/main" id="{DB3065E7-9D2A-FE84-6E49-3BB69DA03D59}"/>
              </a:ext>
            </a:extLst>
          </p:cNvPr>
          <p:cNvSpPr/>
          <p:nvPr/>
        </p:nvSpPr>
        <p:spPr>
          <a:xfrm rot="16200000">
            <a:off x="11242562"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4530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54BEC9ED-98EC-0788-58B6-2D43D1EA9563}"/>
              </a:ext>
            </a:extLst>
          </p:cNvPr>
          <p:cNvSpPr/>
          <p:nvPr/>
        </p:nvSpPr>
        <p:spPr>
          <a:xfrm>
            <a:off x="1"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المقدمة </a:t>
            </a:r>
            <a:endParaRPr lang="en-US" sz="4000" b="1" dirty="0">
              <a:latin typeface="Arial" panose="020B0604020202020204" pitchFamily="34" charset="0"/>
              <a:cs typeface="Arial" panose="020B0604020202020204" pitchFamily="34" charset="0"/>
            </a:endParaRPr>
          </a:p>
        </p:txBody>
      </p:sp>
      <p:sp>
        <p:nvSpPr>
          <p:cNvPr id="6" name="مثلث متساوي الساقين 5">
            <a:extLst>
              <a:ext uri="{FF2B5EF4-FFF2-40B4-BE49-F238E27FC236}">
                <a16:creationId xmlns:a16="http://schemas.microsoft.com/office/drawing/2014/main" id="{5B3EDD53-85EB-5AE2-9A91-53E1742C2495}"/>
              </a:ext>
            </a:extLst>
          </p:cNvPr>
          <p:cNvSpPr/>
          <p:nvPr/>
        </p:nvSpPr>
        <p:spPr>
          <a:xfrm rot="16200000">
            <a:off x="11242561"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
        <p:nvSpPr>
          <p:cNvPr id="2" name="مستطيل: زوايا مستديرة 1">
            <a:extLst>
              <a:ext uri="{FF2B5EF4-FFF2-40B4-BE49-F238E27FC236}">
                <a16:creationId xmlns:a16="http://schemas.microsoft.com/office/drawing/2014/main" id="{CB3D4E8E-EE1C-66F9-B2EE-8396AA3FA4B4}"/>
              </a:ext>
            </a:extLst>
          </p:cNvPr>
          <p:cNvSpPr/>
          <p:nvPr/>
        </p:nvSpPr>
        <p:spPr>
          <a:xfrm>
            <a:off x="8598310" y="1519084"/>
            <a:ext cx="2980885" cy="41885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600" dirty="0"/>
              <a:t>كيف ممكن نحصل على مجال واحد من الموجات الكهرومغناطيسية </a:t>
            </a:r>
            <a:endParaRPr lang="en-GB" sz="3600" dirty="0"/>
          </a:p>
        </p:txBody>
      </p:sp>
      <p:pic>
        <p:nvPicPr>
          <p:cNvPr id="3074" name="Picture 2" descr="لماذا يعتبر الضوء موجة كهرومغناطيسية - فيزياء">
            <a:extLst>
              <a:ext uri="{FF2B5EF4-FFF2-40B4-BE49-F238E27FC236}">
                <a16:creationId xmlns:a16="http://schemas.microsoft.com/office/drawing/2014/main" id="{42B21E4F-E61E-313A-A15F-2EC049DF71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283" y="1150374"/>
            <a:ext cx="676275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88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6"/>
          <p:cNvSpPr/>
          <p:nvPr/>
        </p:nvSpPr>
        <p:spPr>
          <a:xfrm>
            <a:off x="1074162" y="1651825"/>
            <a:ext cx="5577792" cy="1815882"/>
          </a:xfrm>
          <a:prstGeom prst="rect">
            <a:avLst/>
          </a:prstGeom>
          <a:noFill/>
          <a:ln w="76200">
            <a:solidFill>
              <a:schemeClr val="accent6"/>
            </a:solidFill>
          </a:ln>
        </p:spPr>
        <p:txBody>
          <a:bodyPr wrap="square" lIns="91440" tIns="45720" rIns="91440" bIns="45720">
            <a:spAutoFit/>
          </a:bodyPr>
          <a:lstStyle/>
          <a:p>
            <a:pPr algn="ctr"/>
            <a:endParaRPr lang="ar-SA" sz="2800" b="1" dirty="0">
              <a:ln w="0">
                <a:noFill/>
              </a:ln>
            </a:endParaRPr>
          </a:p>
          <a:p>
            <a:pPr algn="ctr"/>
            <a:r>
              <a:rPr lang="ar-SA" sz="2800" b="1" dirty="0">
                <a:ln w="0">
                  <a:noFill/>
                </a:ln>
              </a:rPr>
              <a:t>القانون الصحيح لحساب الاستضاءة بفعل مصدر نقطي هو:</a:t>
            </a:r>
          </a:p>
          <a:p>
            <a:pPr algn="ctr"/>
            <a:endParaRPr lang="en-US" sz="2800" b="1" dirty="0">
              <a:ln w="0">
                <a:noFill/>
              </a:ln>
            </a:endParaRPr>
          </a:p>
        </p:txBody>
      </p:sp>
      <mc:AlternateContent xmlns:mc="http://schemas.openxmlformats.org/markup-compatibility/2006" xmlns:a14="http://schemas.microsoft.com/office/drawing/2010/main">
        <mc:Choice Requires="a14">
          <p:sp>
            <p:nvSpPr>
              <p:cNvPr id="77" name="مربع نص 76">
                <a:extLst>
                  <a:ext uri="{FF2B5EF4-FFF2-40B4-BE49-F238E27FC236}">
                    <a16:creationId xmlns:a16="http://schemas.microsoft.com/office/drawing/2014/main" id="{3F2DDCF1-04BA-1243-A39D-3AA5870C14CF}"/>
                  </a:ext>
                </a:extLst>
              </p:cNvPr>
              <p:cNvSpPr txBox="1"/>
              <p:nvPr/>
            </p:nvSpPr>
            <p:spPr>
              <a:xfrm flipH="1">
                <a:off x="1419797" y="4147797"/>
                <a:ext cx="1915579" cy="314766"/>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oMath>
                  </m:oMathPara>
                </a14:m>
                <a:endParaRPr lang="ar-SA" sz="2000" b="1" dirty="0">
                  <a:solidFill>
                    <a:schemeClr val="tx1"/>
                  </a:solidFill>
                </a:endParaRPr>
              </a:p>
            </p:txBody>
          </p:sp>
        </mc:Choice>
        <mc:Fallback xmlns="">
          <p:sp>
            <p:nvSpPr>
              <p:cNvPr id="77" name="مربع نص 76">
                <a:extLst>
                  <a:ext uri="{FF2B5EF4-FFF2-40B4-BE49-F238E27FC236}">
                    <a16:creationId xmlns:a16="http://schemas.microsoft.com/office/drawing/2014/main" id="{3F2DDCF1-04BA-1243-A39D-3AA5870C14CF}"/>
                  </a:ext>
                </a:extLst>
              </p:cNvPr>
              <p:cNvSpPr txBox="1">
                <a:spLocks noRot="1" noChangeAspect="1" noMove="1" noResize="1" noEditPoints="1" noAdjustHandles="1" noChangeArrowheads="1" noChangeShapeType="1" noTextEdit="1"/>
              </p:cNvSpPr>
              <p:nvPr/>
            </p:nvSpPr>
            <p:spPr>
              <a:xfrm flipH="1">
                <a:off x="1419797" y="4147797"/>
                <a:ext cx="1915579" cy="314766"/>
              </a:xfrm>
              <a:prstGeom prst="rect">
                <a:avLst/>
              </a:prstGeom>
              <a:blipFill>
                <a:blip r:embed="rId3"/>
                <a:stretch>
                  <a:fillRect t="-20000" b="-48000"/>
                </a:stretch>
              </a:blipFill>
              <a:ln>
                <a:noFill/>
              </a:ln>
            </p:spPr>
            <p:txBody>
              <a:bodyPr/>
              <a:lstStyle/>
              <a:p>
                <a:r>
                  <a:rPr lang="ar-SA">
                    <a:noFill/>
                  </a:rPr>
                  <a:t> </a:t>
                </a:r>
              </a:p>
            </p:txBody>
          </p:sp>
        </mc:Fallback>
      </mc:AlternateContent>
      <p:sp>
        <p:nvSpPr>
          <p:cNvPr id="2" name="مربع نص 1">
            <a:extLst>
              <a:ext uri="{FF2B5EF4-FFF2-40B4-BE49-F238E27FC236}">
                <a16:creationId xmlns:a16="http://schemas.microsoft.com/office/drawing/2014/main" id="{9988D6C1-0F8F-414F-8235-562A1C01DBAA}"/>
              </a:ext>
            </a:extLst>
          </p:cNvPr>
          <p:cNvSpPr txBox="1"/>
          <p:nvPr/>
        </p:nvSpPr>
        <p:spPr>
          <a:xfrm>
            <a:off x="1034463" y="4107323"/>
            <a:ext cx="380232" cy="400110"/>
          </a:xfrm>
          <a:prstGeom prst="rect">
            <a:avLst/>
          </a:prstGeom>
          <a:noFill/>
        </p:spPr>
        <p:txBody>
          <a:bodyPr wrap="none" rtlCol="1">
            <a:spAutoFit/>
          </a:bodyPr>
          <a:lstStyle/>
          <a:p>
            <a:r>
              <a:rPr lang="en-US" sz="2000" b="1" dirty="0"/>
              <a:t>a.</a:t>
            </a:r>
            <a:endParaRPr lang="ar-SA" sz="2000" b="1" dirty="0"/>
          </a:p>
        </p:txBody>
      </p:sp>
      <mc:AlternateContent xmlns:mc="http://schemas.openxmlformats.org/markup-compatibility/2006" xmlns:a14="http://schemas.microsoft.com/office/drawing/2010/main">
        <mc:Choice Requires="a14">
          <p:sp>
            <p:nvSpPr>
              <p:cNvPr id="78" name="مربع نص 77">
                <a:extLst>
                  <a:ext uri="{FF2B5EF4-FFF2-40B4-BE49-F238E27FC236}">
                    <a16:creationId xmlns:a16="http://schemas.microsoft.com/office/drawing/2014/main" id="{050E9362-BD31-7846-A678-76BBE6EA4E36}"/>
                  </a:ext>
                </a:extLst>
              </p:cNvPr>
              <p:cNvSpPr txBox="1"/>
              <p:nvPr/>
            </p:nvSpPr>
            <p:spPr>
              <a:xfrm flipH="1">
                <a:off x="4007768" y="3890774"/>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𝑷</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a:solidFill>
                                <a:schemeClr val="tx1"/>
                              </a:solidFill>
                              <a:latin typeface="Cambria Math" panose="02040503050406030204" pitchFamily="18" charset="0"/>
                            </a:rPr>
                            <m:t>𝐄</m:t>
                          </m:r>
                        </m:num>
                        <m:den>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78" name="مربع نص 77">
                <a:extLst>
                  <a:ext uri="{FF2B5EF4-FFF2-40B4-BE49-F238E27FC236}">
                    <a16:creationId xmlns:a16="http://schemas.microsoft.com/office/drawing/2014/main" id="{050E9362-BD31-7846-A678-76BBE6EA4E36}"/>
                  </a:ext>
                </a:extLst>
              </p:cNvPr>
              <p:cNvSpPr txBox="1">
                <a:spLocks noRot="1" noChangeAspect="1" noMove="1" noResize="1" noEditPoints="1" noAdjustHandles="1" noChangeArrowheads="1" noChangeShapeType="1" noTextEdit="1"/>
              </p:cNvSpPr>
              <p:nvPr/>
            </p:nvSpPr>
            <p:spPr>
              <a:xfrm flipH="1">
                <a:off x="4007768" y="3890774"/>
                <a:ext cx="1915579" cy="576183"/>
              </a:xfrm>
              <a:prstGeom prst="rect">
                <a:avLst/>
              </a:prstGeom>
              <a:blipFill>
                <a:blip r:embed="rId4"/>
                <a:stretch>
                  <a:fillRect b="-27660"/>
                </a:stretch>
              </a:blipFill>
              <a:ln>
                <a:noFill/>
              </a:ln>
            </p:spPr>
            <p:txBody>
              <a:bodyPr/>
              <a:lstStyle/>
              <a:p>
                <a:r>
                  <a:rPr lang="ar-SA">
                    <a:noFill/>
                  </a:rPr>
                  <a:t> </a:t>
                </a:r>
              </a:p>
            </p:txBody>
          </p:sp>
        </mc:Fallback>
      </mc:AlternateContent>
      <p:sp>
        <p:nvSpPr>
          <p:cNvPr id="79" name="مربع نص 78">
            <a:extLst>
              <a:ext uri="{FF2B5EF4-FFF2-40B4-BE49-F238E27FC236}">
                <a16:creationId xmlns:a16="http://schemas.microsoft.com/office/drawing/2014/main" id="{4189D12B-C17E-D347-93D2-BE6D44F04883}"/>
              </a:ext>
            </a:extLst>
          </p:cNvPr>
          <p:cNvSpPr txBox="1"/>
          <p:nvPr/>
        </p:nvSpPr>
        <p:spPr>
          <a:xfrm>
            <a:off x="3616315" y="4107323"/>
            <a:ext cx="391453" cy="400110"/>
          </a:xfrm>
          <a:prstGeom prst="rect">
            <a:avLst/>
          </a:prstGeom>
          <a:noFill/>
        </p:spPr>
        <p:txBody>
          <a:bodyPr wrap="none" rtlCol="1">
            <a:spAutoFit/>
          </a:bodyPr>
          <a:lstStyle/>
          <a:p>
            <a:r>
              <a:rPr lang="en-US" sz="2000" b="1" dirty="0"/>
              <a:t>b.</a:t>
            </a:r>
            <a:endParaRPr lang="ar-SA" sz="2000" b="1" dirty="0"/>
          </a:p>
        </p:txBody>
      </p:sp>
      <mc:AlternateContent xmlns:mc="http://schemas.openxmlformats.org/markup-compatibility/2006" xmlns:a14="http://schemas.microsoft.com/office/drawing/2010/main">
        <mc:Choice Requires="a14">
          <p:sp>
            <p:nvSpPr>
              <p:cNvPr id="80" name="مربع نص 79">
                <a:extLst>
                  <a:ext uri="{FF2B5EF4-FFF2-40B4-BE49-F238E27FC236}">
                    <a16:creationId xmlns:a16="http://schemas.microsoft.com/office/drawing/2014/main" id="{80C66F91-55F7-9A40-B361-F6DE3869B74F}"/>
                  </a:ext>
                </a:extLst>
              </p:cNvPr>
              <p:cNvSpPr txBox="1"/>
              <p:nvPr/>
            </p:nvSpPr>
            <p:spPr>
              <a:xfrm flipH="1">
                <a:off x="4349379" y="5647379"/>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a:solidFill>
                                <a:schemeClr val="tx1"/>
                              </a:solidFill>
                              <a:latin typeface="Cambria Math" panose="02040503050406030204" pitchFamily="18" charset="0"/>
                            </a:rPr>
                            <m:t>𝐏</m:t>
                          </m:r>
                        </m:num>
                        <m:den>
                          <m:r>
                            <a:rPr lang="en-US" sz="2000" b="1">
                              <a:solidFill>
                                <a:schemeClr val="tx1"/>
                              </a:solidFill>
                              <a:latin typeface="Cambria Math" panose="02040503050406030204" pitchFamily="18" charset="0"/>
                            </a:rPr>
                            <m:t>𝟒</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80" name="مربع نص 79">
                <a:extLst>
                  <a:ext uri="{FF2B5EF4-FFF2-40B4-BE49-F238E27FC236}">
                    <a16:creationId xmlns:a16="http://schemas.microsoft.com/office/drawing/2014/main" id="{80C66F91-55F7-9A40-B361-F6DE3869B74F}"/>
                  </a:ext>
                </a:extLst>
              </p:cNvPr>
              <p:cNvSpPr txBox="1">
                <a:spLocks noRot="1" noChangeAspect="1" noMove="1" noResize="1" noEditPoints="1" noAdjustHandles="1" noChangeArrowheads="1" noChangeShapeType="1" noTextEdit="1"/>
              </p:cNvSpPr>
              <p:nvPr/>
            </p:nvSpPr>
            <p:spPr>
              <a:xfrm flipH="1">
                <a:off x="4349379" y="5647379"/>
                <a:ext cx="1915579" cy="576183"/>
              </a:xfrm>
              <a:prstGeom prst="rect">
                <a:avLst/>
              </a:prstGeom>
              <a:blipFill>
                <a:blip r:embed="rId5"/>
                <a:stretch>
                  <a:fillRect/>
                </a:stretch>
              </a:blipFill>
              <a:ln>
                <a:noFill/>
              </a:ln>
            </p:spPr>
            <p:txBody>
              <a:bodyPr/>
              <a:lstStyle/>
              <a:p>
                <a:r>
                  <a:rPr lang="en-GB">
                    <a:noFill/>
                  </a:rPr>
                  <a:t> </a:t>
                </a:r>
              </a:p>
            </p:txBody>
          </p:sp>
        </mc:Fallback>
      </mc:AlternateContent>
      <p:sp>
        <p:nvSpPr>
          <p:cNvPr id="81" name="مربع نص 80">
            <a:extLst>
              <a:ext uri="{FF2B5EF4-FFF2-40B4-BE49-F238E27FC236}">
                <a16:creationId xmlns:a16="http://schemas.microsoft.com/office/drawing/2014/main" id="{513F6807-6DC3-F646-8166-CE13BDBB02C0}"/>
              </a:ext>
            </a:extLst>
          </p:cNvPr>
          <p:cNvSpPr txBox="1"/>
          <p:nvPr/>
        </p:nvSpPr>
        <p:spPr>
          <a:xfrm>
            <a:off x="3735413" y="5823452"/>
            <a:ext cx="452347" cy="400110"/>
          </a:xfrm>
          <a:prstGeom prst="rect">
            <a:avLst/>
          </a:prstGeom>
          <a:noFill/>
        </p:spPr>
        <p:txBody>
          <a:bodyPr wrap="square" rtlCol="1">
            <a:spAutoFit/>
          </a:bodyPr>
          <a:lstStyle/>
          <a:p>
            <a:r>
              <a:rPr lang="en-US" sz="2000" b="1" dirty="0"/>
              <a:t>c.</a:t>
            </a:r>
            <a:endParaRPr lang="ar-SA" sz="2000" b="1" dirty="0"/>
          </a:p>
        </p:txBody>
      </p:sp>
      <mc:AlternateContent xmlns:mc="http://schemas.openxmlformats.org/markup-compatibility/2006" xmlns:a14="http://schemas.microsoft.com/office/drawing/2010/main">
        <mc:Choice Requires="a14">
          <p:sp>
            <p:nvSpPr>
              <p:cNvPr id="82" name="مربع نص 81">
                <a:extLst>
                  <a:ext uri="{FF2B5EF4-FFF2-40B4-BE49-F238E27FC236}">
                    <a16:creationId xmlns:a16="http://schemas.microsoft.com/office/drawing/2014/main" id="{B4DF2F9F-AB66-C344-A2C3-A19635AC33AC}"/>
                  </a:ext>
                </a:extLst>
              </p:cNvPr>
              <p:cNvSpPr txBox="1"/>
              <p:nvPr/>
            </p:nvSpPr>
            <p:spPr>
              <a:xfrm flipH="1">
                <a:off x="1414695" y="5599041"/>
                <a:ext cx="1915579" cy="576183"/>
              </a:xfrm>
              <a:prstGeom prst="rect">
                <a:avLst/>
              </a:prstGeom>
              <a:solidFill>
                <a:schemeClr val="accent6">
                  <a:lumMod val="40000"/>
                  <a:lumOff val="60000"/>
                </a:schemeClr>
              </a:solidFill>
              <a:ln>
                <a:noFill/>
              </a:ln>
            </p:spPr>
            <p:style>
              <a:lnRef idx="2">
                <a:schemeClr val="accent4"/>
              </a:lnRef>
              <a:fillRef idx="1">
                <a:schemeClr val="lt1"/>
              </a:fillRef>
              <a:effectRef idx="0">
                <a:schemeClr val="accent4"/>
              </a:effectRef>
              <a:fontRef idx="minor">
                <a:schemeClr val="dk1"/>
              </a:fontRef>
            </p:style>
            <p:txBody>
              <a:bodyPr wrap="square" lIns="0" tIns="0" rIns="0" bIns="0" rtlCol="1">
                <a:spAutoFit/>
              </a:bodyPr>
              <a:lstStyle/>
              <a:p>
                <a:pPr/>
                <a14:m>
                  <m:oMathPara xmlns:m="http://schemas.openxmlformats.org/officeDocument/2006/math">
                    <m:oMathParaPr>
                      <m:jc m:val="centerGroup"/>
                    </m:oMathParaPr>
                    <m:oMath xmlns:m="http://schemas.openxmlformats.org/officeDocument/2006/math">
                      <m:r>
                        <a:rPr lang="en-US" sz="2000" b="1" i="1">
                          <a:solidFill>
                            <a:schemeClr val="tx1"/>
                          </a:solidFill>
                          <a:latin typeface="Cambria Math" panose="02040503050406030204" pitchFamily="18" charset="0"/>
                        </a:rPr>
                        <m:t>𝑬</m:t>
                      </m:r>
                      <m:r>
                        <a:rPr lang="en-US" sz="2000" b="1" i="1">
                          <a:solidFill>
                            <a:schemeClr val="tx1"/>
                          </a:solidFill>
                          <a:latin typeface="Cambria Math" panose="02040503050406030204" pitchFamily="18" charset="0"/>
                        </a:rPr>
                        <m:t>=</m:t>
                      </m:r>
                      <m:f>
                        <m:fPr>
                          <m:ctrlPr>
                            <a:rPr lang="en-US" sz="2000" b="1" i="1">
                              <a:solidFill>
                                <a:schemeClr val="tx1"/>
                              </a:solidFill>
                              <a:latin typeface="Cambria Math" panose="02040503050406030204" pitchFamily="18" charset="0"/>
                            </a:rPr>
                          </m:ctrlPr>
                        </m:fPr>
                        <m:num>
                          <m:r>
                            <a:rPr lang="en-US" sz="2000" b="1" i="1">
                              <a:solidFill>
                                <a:schemeClr val="tx1"/>
                              </a:solidFill>
                              <a:latin typeface="Cambria Math" panose="02040503050406030204" pitchFamily="18" charset="0"/>
                            </a:rPr>
                            <m:t>𝑷</m:t>
                          </m:r>
                        </m:num>
                        <m:den>
                          <m:r>
                            <a:rPr lang="en-US" sz="2000" b="1">
                              <a:solidFill>
                                <a:schemeClr val="tx1"/>
                              </a:solidFill>
                              <a:latin typeface="Cambria Math" panose="02040503050406030204" pitchFamily="18" charset="0"/>
                            </a:rPr>
                            <m:t>𝟐</m:t>
                          </m:r>
                          <m:r>
                            <a:rPr lang="en-US" sz="2000" b="1">
                              <a:solidFill>
                                <a:schemeClr val="tx1"/>
                              </a:solidFill>
                              <a:latin typeface="Cambria Math" panose="02040503050406030204" pitchFamily="18" charset="0"/>
                              <a:ea typeface="Cambria Math" panose="02040503050406030204" pitchFamily="18" charset="0"/>
                            </a:rPr>
                            <m:t>𝛑</m:t>
                          </m:r>
                          <m:r>
                            <a:rPr lang="en-US" sz="2000" b="1">
                              <a:solidFill>
                                <a:schemeClr val="tx1"/>
                              </a:solidFill>
                              <a:latin typeface="Cambria Math" panose="02040503050406030204" pitchFamily="18" charset="0"/>
                              <a:ea typeface="Cambria Math" panose="02040503050406030204" pitchFamily="18" charset="0"/>
                            </a:rPr>
                            <m:t> </m:t>
                          </m:r>
                          <m:sSup>
                            <m:sSupPr>
                              <m:ctrlPr>
                                <a:rPr lang="en-US" sz="2000" b="1" i="1">
                                  <a:solidFill>
                                    <a:schemeClr val="tx1"/>
                                  </a:solidFill>
                                  <a:latin typeface="Cambria Math" panose="02040503050406030204" pitchFamily="18" charset="0"/>
                                  <a:ea typeface="Cambria Math" panose="02040503050406030204" pitchFamily="18" charset="0"/>
                                </a:rPr>
                              </m:ctrlPr>
                            </m:sSupPr>
                            <m:e>
                              <m:r>
                                <a:rPr lang="en-US" sz="2000" b="1">
                                  <a:solidFill>
                                    <a:schemeClr val="tx1"/>
                                  </a:solidFill>
                                  <a:latin typeface="Cambria Math" panose="02040503050406030204" pitchFamily="18" charset="0"/>
                                  <a:ea typeface="Cambria Math" panose="02040503050406030204" pitchFamily="18" charset="0"/>
                                </a:rPr>
                                <m:t>𝐫</m:t>
                              </m:r>
                            </m:e>
                            <m:sup>
                              <m:r>
                                <a:rPr lang="en-US" sz="2000" b="1">
                                  <a:solidFill>
                                    <a:schemeClr val="tx1"/>
                                  </a:solidFill>
                                  <a:latin typeface="Cambria Math" panose="02040503050406030204" pitchFamily="18" charset="0"/>
                                  <a:ea typeface="Cambria Math" panose="02040503050406030204" pitchFamily="18" charset="0"/>
                                </a:rPr>
                                <m:t>𝟐</m:t>
                              </m:r>
                            </m:sup>
                          </m:sSup>
                        </m:den>
                      </m:f>
                    </m:oMath>
                  </m:oMathPara>
                </a14:m>
                <a:endParaRPr lang="ar-SA" sz="2000" b="1" dirty="0">
                  <a:solidFill>
                    <a:schemeClr val="tx1"/>
                  </a:solidFill>
                </a:endParaRPr>
              </a:p>
            </p:txBody>
          </p:sp>
        </mc:Choice>
        <mc:Fallback xmlns="">
          <p:sp>
            <p:nvSpPr>
              <p:cNvPr id="82" name="مربع نص 81">
                <a:extLst>
                  <a:ext uri="{FF2B5EF4-FFF2-40B4-BE49-F238E27FC236}">
                    <a16:creationId xmlns:a16="http://schemas.microsoft.com/office/drawing/2014/main" id="{B4DF2F9F-AB66-C344-A2C3-A19635AC33AC}"/>
                  </a:ext>
                </a:extLst>
              </p:cNvPr>
              <p:cNvSpPr txBox="1">
                <a:spLocks noRot="1" noChangeAspect="1" noMove="1" noResize="1" noEditPoints="1" noAdjustHandles="1" noChangeArrowheads="1" noChangeShapeType="1" noTextEdit="1"/>
              </p:cNvSpPr>
              <p:nvPr/>
            </p:nvSpPr>
            <p:spPr>
              <a:xfrm flipH="1">
                <a:off x="1414695" y="5599041"/>
                <a:ext cx="1915579" cy="576183"/>
              </a:xfrm>
              <a:prstGeom prst="rect">
                <a:avLst/>
              </a:prstGeom>
              <a:blipFill>
                <a:blip r:embed="rId6"/>
                <a:stretch>
                  <a:fillRect/>
                </a:stretch>
              </a:blipFill>
              <a:ln>
                <a:noFill/>
              </a:ln>
            </p:spPr>
            <p:txBody>
              <a:bodyPr/>
              <a:lstStyle/>
              <a:p>
                <a:r>
                  <a:rPr lang="en-GB">
                    <a:noFill/>
                  </a:rPr>
                  <a:t> </a:t>
                </a:r>
              </a:p>
            </p:txBody>
          </p:sp>
        </mc:Fallback>
      </mc:AlternateContent>
      <p:sp>
        <p:nvSpPr>
          <p:cNvPr id="83" name="مربع نص 82">
            <a:extLst>
              <a:ext uri="{FF2B5EF4-FFF2-40B4-BE49-F238E27FC236}">
                <a16:creationId xmlns:a16="http://schemas.microsoft.com/office/drawing/2014/main" id="{7C81E320-6868-6545-88FD-E2B28C664CBC}"/>
              </a:ext>
            </a:extLst>
          </p:cNvPr>
          <p:cNvSpPr txBox="1"/>
          <p:nvPr/>
        </p:nvSpPr>
        <p:spPr>
          <a:xfrm>
            <a:off x="655420" y="5775114"/>
            <a:ext cx="569159" cy="400110"/>
          </a:xfrm>
          <a:prstGeom prst="rect">
            <a:avLst/>
          </a:prstGeom>
          <a:noFill/>
        </p:spPr>
        <p:txBody>
          <a:bodyPr wrap="square" rtlCol="1">
            <a:spAutoFit/>
          </a:bodyPr>
          <a:lstStyle/>
          <a:p>
            <a:r>
              <a:rPr lang="en-US" sz="2000" b="1" dirty="0"/>
              <a:t>d.</a:t>
            </a:r>
            <a:endParaRPr lang="ar-SA" sz="2000" b="1" dirty="0"/>
          </a:p>
        </p:txBody>
      </p:sp>
      <p:sp>
        <p:nvSpPr>
          <p:cNvPr id="87" name="Rectangle 7">
            <a:extLst>
              <a:ext uri="{FF2B5EF4-FFF2-40B4-BE49-F238E27FC236}">
                <a16:creationId xmlns:a16="http://schemas.microsoft.com/office/drawing/2014/main" id="{7F988599-33C3-D576-5BF8-980F25BAE8F3}"/>
              </a:ext>
            </a:extLst>
          </p:cNvPr>
          <p:cNvSpPr/>
          <p:nvPr/>
        </p:nvSpPr>
        <p:spPr>
          <a:xfrm>
            <a:off x="2" y="7323"/>
            <a:ext cx="8115037" cy="10048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مراجعة  الدرس السابق</a:t>
            </a:r>
            <a:endParaRPr lang="en-US" sz="4000" b="1" dirty="0">
              <a:latin typeface="Arial" panose="020B0604020202020204" pitchFamily="34" charset="0"/>
              <a:cs typeface="Arial" panose="020B0604020202020204" pitchFamily="34" charset="0"/>
            </a:endParaRPr>
          </a:p>
        </p:txBody>
      </p:sp>
      <p:sp>
        <p:nvSpPr>
          <p:cNvPr id="88" name="مثلث متساوي الساقين 87">
            <a:extLst>
              <a:ext uri="{FF2B5EF4-FFF2-40B4-BE49-F238E27FC236}">
                <a16:creationId xmlns:a16="http://schemas.microsoft.com/office/drawing/2014/main" id="{E1EFF061-CC7A-52AD-F63C-2564BCD6F79F}"/>
              </a:ext>
            </a:extLst>
          </p:cNvPr>
          <p:cNvSpPr/>
          <p:nvPr/>
        </p:nvSpPr>
        <p:spPr>
          <a:xfrm rot="16200000">
            <a:off x="7165599" y="104874"/>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4" name="تشكيل تلقائي 3">
            <a:extLst>
              <a:ext uri="{FF2B5EF4-FFF2-40B4-BE49-F238E27FC236}">
                <a16:creationId xmlns:a16="http://schemas.microsoft.com/office/drawing/2014/main" id="{2EC2DAFA-6E23-C3AE-A3F8-AF3A8C5D953D}"/>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 name="الشكل الحر 3">
            <a:extLst>
              <a:ext uri="{FF2B5EF4-FFF2-40B4-BE49-F238E27FC236}">
                <a16:creationId xmlns:a16="http://schemas.microsoft.com/office/drawing/2014/main" id="{3C4277F3-32B0-AEC1-43D8-B526534918C1}"/>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4">
            <a:extLst>
              <a:ext uri="{FF2B5EF4-FFF2-40B4-BE49-F238E27FC236}">
                <a16:creationId xmlns:a16="http://schemas.microsoft.com/office/drawing/2014/main" id="{E886BD61-151C-3226-8C3F-B893713A8DBE}"/>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شكل حر 5">
            <a:extLst>
              <a:ext uri="{FF2B5EF4-FFF2-40B4-BE49-F238E27FC236}">
                <a16:creationId xmlns:a16="http://schemas.microsoft.com/office/drawing/2014/main" id="{7F88419A-950D-8D8A-58F9-F457DE022E8B}"/>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شكل حر 6">
            <a:extLst>
              <a:ext uri="{FF2B5EF4-FFF2-40B4-BE49-F238E27FC236}">
                <a16:creationId xmlns:a16="http://schemas.microsoft.com/office/drawing/2014/main" id="{27ECEE1B-7A7F-38B3-BB31-63CB33F902E6}"/>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الحجرة العلوية للساعة الرملية">
            <a:extLst>
              <a:ext uri="{FF2B5EF4-FFF2-40B4-BE49-F238E27FC236}">
                <a16:creationId xmlns:a16="http://schemas.microsoft.com/office/drawing/2014/main" id="{6509908B-2C5A-DF8A-826B-7EC3591983C8}"/>
              </a:ext>
            </a:extLst>
          </p:cNvPr>
          <p:cNvSpPr>
            <a:spLocks/>
          </p:cNvSpPr>
          <p:nvPr/>
        </p:nvSpPr>
        <p:spPr bwMode="auto">
          <a:xfrm>
            <a:off x="8743743" y="2443011"/>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1" name="الحجرة السفلية للساعة الرملية">
            <a:extLst>
              <a:ext uri="{FF2B5EF4-FFF2-40B4-BE49-F238E27FC236}">
                <a16:creationId xmlns:a16="http://schemas.microsoft.com/office/drawing/2014/main" id="{33C9F727-08EE-8D4D-CCFE-329A0DA4FFCB}"/>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رابط مستقيم">
            <a:extLst>
              <a:ext uri="{FF2B5EF4-FFF2-40B4-BE49-F238E27FC236}">
                <a16:creationId xmlns:a16="http://schemas.microsoft.com/office/drawing/2014/main" id="{E247B3AA-6D30-850A-882D-83455E57D634}"/>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الزر: بدء المؤقت">
            <a:extLst>
              <a:ext uri="{FF2B5EF4-FFF2-40B4-BE49-F238E27FC236}">
                <a16:creationId xmlns:a16="http://schemas.microsoft.com/office/drawing/2014/main" id="{D831E9CF-C86B-7F5B-9D09-5C1D9D016880}"/>
              </a:ext>
            </a:extLst>
          </p:cNvPr>
          <p:cNvGrpSpPr/>
          <p:nvPr/>
        </p:nvGrpSpPr>
        <p:grpSpPr>
          <a:xfrm>
            <a:off x="8628743" y="246032"/>
            <a:ext cx="2636838" cy="799962"/>
            <a:chOff x="1332706" y="185859"/>
            <a:chExt cx="2636838" cy="799962"/>
          </a:xfrm>
        </p:grpSpPr>
        <p:sp>
          <p:nvSpPr>
            <p:cNvPr id="22" name="مستطيل مستدير الزوايا 12">
              <a:extLst>
                <a:ext uri="{FF2B5EF4-FFF2-40B4-BE49-F238E27FC236}">
                  <a16:creationId xmlns:a16="http://schemas.microsoft.com/office/drawing/2014/main" id="{3EC4311D-DA78-C7B9-791A-57B02F38347B}"/>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4" name="مستطيل مستدير الزوايا 13">
              <a:extLst>
                <a:ext uri="{FF2B5EF4-FFF2-40B4-BE49-F238E27FC236}">
                  <a16:creationId xmlns:a16="http://schemas.microsoft.com/office/drawing/2014/main" id="{764245FE-EFA5-41F0-F6D2-041039ECCAB3}"/>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86" name="انتهى الوقت">
            <a:extLst>
              <a:ext uri="{FF2B5EF4-FFF2-40B4-BE49-F238E27FC236}">
                <a16:creationId xmlns:a16="http://schemas.microsoft.com/office/drawing/2014/main" id="{06D75744-D724-0051-7248-83336530D861}"/>
              </a:ext>
            </a:extLst>
          </p:cNvPr>
          <p:cNvGrpSpPr/>
          <p:nvPr/>
        </p:nvGrpSpPr>
        <p:grpSpPr>
          <a:xfrm>
            <a:off x="8628743" y="246032"/>
            <a:ext cx="2636838" cy="799962"/>
            <a:chOff x="4321176" y="185859"/>
            <a:chExt cx="2636838" cy="799962"/>
          </a:xfrm>
        </p:grpSpPr>
        <p:sp>
          <p:nvSpPr>
            <p:cNvPr id="89" name="مستطيل مستدير الزوايا 15">
              <a:extLst>
                <a:ext uri="{FF2B5EF4-FFF2-40B4-BE49-F238E27FC236}">
                  <a16:creationId xmlns:a16="http://schemas.microsoft.com/office/drawing/2014/main" id="{99DE3CFA-A56A-394C-EFB8-9C0C39B187A0}"/>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0" name="مستطيل مستدير الزوايا 16">
              <a:extLst>
                <a:ext uri="{FF2B5EF4-FFF2-40B4-BE49-F238E27FC236}">
                  <a16:creationId xmlns:a16="http://schemas.microsoft.com/office/drawing/2014/main" id="{3B520869-EFFF-A632-6C29-76200403EDCF}"/>
                </a:ext>
              </a:extLst>
            </p:cNvPr>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91" name="مربع نص 90">
            <a:extLst>
              <a:ext uri="{FF2B5EF4-FFF2-40B4-BE49-F238E27FC236}">
                <a16:creationId xmlns:a16="http://schemas.microsoft.com/office/drawing/2014/main" id="{2A5A9A0C-9114-56CA-2569-FA2B0DA94DA9}"/>
              </a:ext>
            </a:extLst>
          </p:cNvPr>
          <p:cNvSpPr txBox="1"/>
          <p:nvPr/>
        </p:nvSpPr>
        <p:spPr>
          <a:xfrm>
            <a:off x="8115039" y="4997299"/>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spTree>
    <p:extLst>
      <p:ext uri="{BB962C8B-B14F-4D97-AF65-F5344CB8AC3E}">
        <p14:creationId xmlns:p14="http://schemas.microsoft.com/office/powerpoint/2010/main" val="2138727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xit" presetSubtype="1" fill="hold" grpId="0" nodeType="withEffect">
                                  <p:stCondLst>
                                    <p:cond delay="0"/>
                                  </p:stCondLst>
                                  <p:childTnLst>
                                    <p:animEffect transition="out" filter="wipe(up)">
                                      <p:cBhvr>
                                        <p:cTn id="9" dur="30000"/>
                                        <p:tgtEl>
                                          <p:spTgt spid="10"/>
                                        </p:tgtEl>
                                      </p:cBhvr>
                                    </p:animEffect>
                                    <p:set>
                                      <p:cBhvr>
                                        <p:cTn id="10" dur="1" fill="hold">
                                          <p:stCondLst>
                                            <p:cond delay="29999"/>
                                          </p:stCondLst>
                                        </p:cTn>
                                        <p:tgtEl>
                                          <p:spTgt spid="10"/>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30000"/>
                                        <p:tgtEl>
                                          <p:spTgt spid="11"/>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86"/>
                                        </p:tgtEl>
                                        <p:attrNameLst>
                                          <p:attrName>style.visibility</p:attrName>
                                        </p:attrNameLst>
                                      </p:cBhvr>
                                      <p:to>
                                        <p:strVal val="visible"/>
                                      </p:to>
                                    </p:set>
                                    <p:anim calcmode="lin" valueType="num">
                                      <p:cBhvr>
                                        <p:cTn id="20" dur="500" fill="hold"/>
                                        <p:tgtEl>
                                          <p:spTgt spid="86"/>
                                        </p:tgtEl>
                                        <p:attrNameLst>
                                          <p:attrName>ppt_w</p:attrName>
                                        </p:attrNameLst>
                                      </p:cBhvr>
                                      <p:tavLst>
                                        <p:tav tm="0">
                                          <p:val>
                                            <p:fltVal val="0"/>
                                          </p:val>
                                        </p:tav>
                                        <p:tav tm="100000">
                                          <p:val>
                                            <p:strVal val="#ppt_w"/>
                                          </p:val>
                                        </p:tav>
                                      </p:tavLst>
                                    </p:anim>
                                    <p:anim calcmode="lin" valueType="num">
                                      <p:cBhvr>
                                        <p:cTn id="21" dur="500" fill="hold"/>
                                        <p:tgtEl>
                                          <p:spTgt spid="86"/>
                                        </p:tgtEl>
                                        <p:attrNameLst>
                                          <p:attrName>ppt_h</p:attrName>
                                        </p:attrNameLst>
                                      </p:cBhvr>
                                      <p:tavLst>
                                        <p:tav tm="0">
                                          <p:val>
                                            <p:fltVal val="0"/>
                                          </p:val>
                                        </p:tav>
                                        <p:tav tm="100000">
                                          <p:val>
                                            <p:strVal val="#ppt_h"/>
                                          </p:val>
                                        </p:tav>
                                      </p:tavLst>
                                    </p:anim>
                                    <p:animEffect transition="in" filter="fade">
                                      <p:cBhvr>
                                        <p:cTn id="22" dur="500"/>
                                        <p:tgtEl>
                                          <p:spTgt spid="86"/>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86"/>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0" grpId="0" animBg="1"/>
      <p:bldP spid="11" grpId="0" animBg="1"/>
      <p:bldP spid="12" grpId="0" animBg="1"/>
      <p:bldP spid="1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7647978" y="833283"/>
            <a:ext cx="4544022"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استقطاب الضوء</a:t>
            </a:r>
            <a:endParaRPr lang="en-US"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8" name="مستطيل 7">
            <a:extLst>
              <a:ext uri="{FF2B5EF4-FFF2-40B4-BE49-F238E27FC236}">
                <a16:creationId xmlns:a16="http://schemas.microsoft.com/office/drawing/2014/main" id="{CF65BA98-1664-6E4C-83C4-ED992307A583}"/>
              </a:ext>
            </a:extLst>
          </p:cNvPr>
          <p:cNvSpPr/>
          <p:nvPr/>
        </p:nvSpPr>
        <p:spPr>
          <a:xfrm>
            <a:off x="2915816" y="5396515"/>
            <a:ext cx="6360368" cy="523220"/>
          </a:xfrm>
          <a:prstGeom prst="rect">
            <a:avLst/>
          </a:prstGeom>
          <a:ln w="19050">
            <a:solidFill>
              <a:schemeClr val="accent6"/>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800" b="1" dirty="0"/>
              <a:t>الاستقطاب: هو إنتاج ضوء يتذبذب في مستوى واحد</a:t>
            </a:r>
          </a:p>
        </p:txBody>
      </p:sp>
      <p:sp>
        <p:nvSpPr>
          <p:cNvPr id="3" name="سهم: خماسي 2">
            <a:extLst>
              <a:ext uri="{FF2B5EF4-FFF2-40B4-BE49-F238E27FC236}">
                <a16:creationId xmlns:a16="http://schemas.microsoft.com/office/drawing/2014/main" id="{CD541F36-F38C-8AFE-5628-CBAF2FD6FD6F}"/>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6" name="صورة 5">
            <a:extLst>
              <a:ext uri="{FF2B5EF4-FFF2-40B4-BE49-F238E27FC236}">
                <a16:creationId xmlns:a16="http://schemas.microsoft.com/office/drawing/2014/main" id="{87A2DD9B-908F-8594-E2F0-89005E6DA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787" y="1067976"/>
            <a:ext cx="8304471" cy="4671265"/>
          </a:xfrm>
          <a:prstGeom prst="rect">
            <a:avLst/>
          </a:prstGeom>
        </p:spPr>
      </p:pic>
    </p:spTree>
    <p:extLst>
      <p:ext uri="{BB962C8B-B14F-4D97-AF65-F5344CB8AC3E}">
        <p14:creationId xmlns:p14="http://schemas.microsoft.com/office/powerpoint/2010/main" val="2051152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a:extLst>
              <a:ext uri="{FF2B5EF4-FFF2-40B4-BE49-F238E27FC236}">
                <a16:creationId xmlns:a16="http://schemas.microsoft.com/office/drawing/2014/main" id="{3F188DF6-6ECD-49D7-ADCC-FF6192C69887}"/>
              </a:ext>
            </a:extLst>
          </p:cNvPr>
          <p:cNvGraphicFramePr/>
          <p:nvPr>
            <p:extLst>
              <p:ext uri="{D42A27DB-BD31-4B8C-83A1-F6EECF244321}">
                <p14:modId xmlns:p14="http://schemas.microsoft.com/office/powerpoint/2010/main" val="237234478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42817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5102942" y="833283"/>
            <a:ext cx="7089058"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استقطاب الضوء بالترشيح ( الفلتر )</a:t>
            </a:r>
            <a:endParaRPr lang="en-US"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سهم: خماسي 2">
            <a:extLst>
              <a:ext uri="{FF2B5EF4-FFF2-40B4-BE49-F238E27FC236}">
                <a16:creationId xmlns:a16="http://schemas.microsoft.com/office/drawing/2014/main" id="{CD541F36-F38C-8AFE-5628-CBAF2FD6FD6F}"/>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6" name="صورة 5">
            <a:extLst>
              <a:ext uri="{FF2B5EF4-FFF2-40B4-BE49-F238E27FC236}">
                <a16:creationId xmlns:a16="http://schemas.microsoft.com/office/drawing/2014/main" id="{87A2DD9B-908F-8594-E2F0-89005E6DA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532" y="2312699"/>
            <a:ext cx="5960533" cy="3352800"/>
          </a:xfrm>
          <a:prstGeom prst="rect">
            <a:avLst/>
          </a:prstGeom>
        </p:spPr>
      </p:pic>
      <p:pic>
        <p:nvPicPr>
          <p:cNvPr id="5122" name="Picture 2" descr="ناسا بالعربي - تعليم - الاستقطاب">
            <a:extLst>
              <a:ext uri="{FF2B5EF4-FFF2-40B4-BE49-F238E27FC236}">
                <a16:creationId xmlns:a16="http://schemas.microsoft.com/office/drawing/2014/main" id="{16FCD675-C9AA-4C45-F464-D5B361975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934" y="2425896"/>
            <a:ext cx="431820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685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6327058" y="833283"/>
            <a:ext cx="5864942"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استقطاب الضوء بالانعكاس </a:t>
            </a:r>
            <a:endParaRPr lang="en-US"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 name="سهم: خماسي 2">
            <a:extLst>
              <a:ext uri="{FF2B5EF4-FFF2-40B4-BE49-F238E27FC236}">
                <a16:creationId xmlns:a16="http://schemas.microsoft.com/office/drawing/2014/main" id="{CD541F36-F38C-8AFE-5628-CBAF2FD6FD6F}"/>
              </a:ext>
            </a:extLst>
          </p:cNvPr>
          <p:cNvSpPr/>
          <p:nvPr/>
        </p:nvSpPr>
        <p:spPr>
          <a:xfrm rot="5400000">
            <a:off x="11371006" y="90210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2" name="صورة 1">
            <a:extLst>
              <a:ext uri="{FF2B5EF4-FFF2-40B4-BE49-F238E27FC236}">
                <a16:creationId xmlns:a16="http://schemas.microsoft.com/office/drawing/2014/main" id="{6CFCA47F-BDE9-5511-0290-D5A9F99BF837}"/>
              </a:ext>
            </a:extLst>
          </p:cNvPr>
          <p:cNvPicPr>
            <a:picLocks noChangeAspect="1"/>
          </p:cNvPicPr>
          <p:nvPr/>
        </p:nvPicPr>
        <p:blipFill>
          <a:blip r:embed="rId2"/>
          <a:stretch>
            <a:fillRect/>
          </a:stretch>
        </p:blipFill>
        <p:spPr>
          <a:xfrm>
            <a:off x="6536763" y="1875041"/>
            <a:ext cx="5279153" cy="4615783"/>
          </a:xfrm>
          <a:prstGeom prst="rect">
            <a:avLst/>
          </a:prstGeom>
        </p:spPr>
      </p:pic>
      <p:pic>
        <p:nvPicPr>
          <p:cNvPr id="4098" name="Picture 2" descr="أساسيات الضوء 3 | استقطاب الضوء | Polarization of Light | عشق الفيزياء -  YouTube">
            <a:extLst>
              <a:ext uri="{FF2B5EF4-FFF2-40B4-BE49-F238E27FC236}">
                <a16:creationId xmlns:a16="http://schemas.microsoft.com/office/drawing/2014/main" id="{069BB0A8-3FDB-B38E-A117-228A2193AD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365"/>
          <a:stretch/>
        </p:blipFill>
        <p:spPr bwMode="auto">
          <a:xfrm>
            <a:off x="719638" y="1174674"/>
            <a:ext cx="5442538" cy="3587900"/>
          </a:xfrm>
          <a:prstGeom prst="rect">
            <a:avLst/>
          </a:prstGeom>
          <a:noFill/>
          <a:extLst>
            <a:ext uri="{909E8E84-426E-40DD-AFC4-6F175D3DCCD1}">
              <a14:hiddenFill xmlns:a14="http://schemas.microsoft.com/office/drawing/2010/main">
                <a:solidFill>
                  <a:srgbClr val="FFFFFF"/>
                </a:solidFill>
              </a14:hiddenFill>
            </a:ext>
          </a:extLst>
        </p:spPr>
      </p:pic>
      <p:sp>
        <p:nvSpPr>
          <p:cNvPr id="4" name="مستطيل 3">
            <a:extLst>
              <a:ext uri="{FF2B5EF4-FFF2-40B4-BE49-F238E27FC236}">
                <a16:creationId xmlns:a16="http://schemas.microsoft.com/office/drawing/2014/main" id="{250AB7B9-7BDC-9320-8F00-ECCF587DDA2D}"/>
              </a:ext>
            </a:extLst>
          </p:cNvPr>
          <p:cNvSpPr>
            <a:spLocks noChangeArrowheads="1"/>
          </p:cNvSpPr>
          <p:nvPr/>
        </p:nvSpPr>
        <p:spPr bwMode="auto">
          <a:xfrm>
            <a:off x="719638" y="4762574"/>
            <a:ext cx="5181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dirty="0">
                <a:solidFill>
                  <a:srgbClr val="0070C0"/>
                </a:solidFill>
                <a:latin typeface="Arial" panose="020B0604020202020204" pitchFamily="34" charset="0"/>
              </a:rPr>
              <a:t> يقل توهج الطرق عند استخدام النظارات الشمسية المستقطبة؟!</a:t>
            </a:r>
            <a:endParaRPr lang="ar-SA" altLang="ar-SA" sz="3600" dirty="0">
              <a:solidFill>
                <a:srgbClr val="0070C0"/>
              </a:solidFill>
              <a:latin typeface="Arial" panose="020B0604020202020204" pitchFamily="34" charset="0"/>
            </a:endParaRPr>
          </a:p>
        </p:txBody>
      </p:sp>
    </p:spTree>
    <p:extLst>
      <p:ext uri="{BB962C8B-B14F-4D97-AF65-F5344CB8AC3E}">
        <p14:creationId xmlns:p14="http://schemas.microsoft.com/office/powerpoint/2010/main" val="302606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F276EA18-FB2C-4430-AB98-E54CC4586BF5}"/>
              </a:ext>
            </a:extLst>
          </p:cNvPr>
          <p:cNvSpPr txBox="1">
            <a:spLocks noChangeArrowheads="1"/>
          </p:cNvSpPr>
          <p:nvPr/>
        </p:nvSpPr>
        <p:spPr bwMode="auto">
          <a:xfrm>
            <a:off x="7505702" y="917455"/>
            <a:ext cx="3429000" cy="646113"/>
          </a:xfrm>
          <a:prstGeom prst="rect">
            <a:avLst/>
          </a:prstGeom>
          <a:solidFill>
            <a:srgbClr val="D2ECB6"/>
          </a:solidFill>
          <a:ln>
            <a:noFill/>
          </a:ln>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3600" b="1" dirty="0">
                <a:solidFill>
                  <a:srgbClr val="C00000"/>
                </a:solidFill>
                <a:latin typeface="Traditional Arabic" panose="02020603050405020304" pitchFamily="18" charset="-78"/>
                <a:cs typeface="Traditional Arabic" panose="02020603050405020304" pitchFamily="18" charset="-78"/>
              </a:rPr>
              <a:t>ملاحظة..</a:t>
            </a:r>
          </a:p>
        </p:txBody>
      </p:sp>
      <p:pic>
        <p:nvPicPr>
          <p:cNvPr id="58371" name="صورة 4" descr="41Z6DJDAP2L__SL110_.jpg">
            <a:extLst>
              <a:ext uri="{FF2B5EF4-FFF2-40B4-BE49-F238E27FC236}">
                <a16:creationId xmlns:a16="http://schemas.microsoft.com/office/drawing/2014/main" id="{FB26A9AE-720A-48CE-8511-65AA555AB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057401"/>
            <a:ext cx="1138238"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صورة 5" descr="polarizer2.jpg">
            <a:extLst>
              <a:ext uri="{FF2B5EF4-FFF2-40B4-BE49-F238E27FC236}">
                <a16:creationId xmlns:a16="http://schemas.microsoft.com/office/drawing/2014/main" id="{7C638E09-C2D7-4FDC-AB62-0A41C6412C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00" y="328247"/>
            <a:ext cx="4419600" cy="390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صورة 6" descr="polarizer1.jpg">
            <a:extLst>
              <a:ext uri="{FF2B5EF4-FFF2-40B4-BE49-F238E27FC236}">
                <a16:creationId xmlns:a16="http://schemas.microsoft.com/office/drawing/2014/main" id="{9E872CEC-33FF-44DD-BEEE-265575BD080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922712" y="4484076"/>
            <a:ext cx="8080375" cy="23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ستطيل 5">
            <a:extLst>
              <a:ext uri="{FF2B5EF4-FFF2-40B4-BE49-F238E27FC236}">
                <a16:creationId xmlns:a16="http://schemas.microsoft.com/office/drawing/2014/main" id="{9F301336-3293-4716-8214-A7D4741E92BE}"/>
              </a:ext>
            </a:extLst>
          </p:cNvPr>
          <p:cNvSpPr>
            <a:spLocks noChangeArrowheads="1"/>
          </p:cNvSpPr>
          <p:nvPr/>
        </p:nvSpPr>
        <p:spPr bwMode="auto">
          <a:xfrm>
            <a:off x="6819902" y="1895475"/>
            <a:ext cx="48006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dirty="0">
                <a:latin typeface="Arial" panose="020B0604020202020204" pitchFamily="34" charset="0"/>
              </a:rPr>
              <a:t>يستخدم مصورو الفوتوغراف مرشحات الاستقطاب وتثبيتها على عدسات الكاميرا لحجب الضوء المنعكس</a:t>
            </a:r>
            <a:endParaRPr lang="ar-SA" altLang="ar-SA" sz="3600" dirty="0">
              <a:latin typeface="Arial" panose="020B0604020202020204" pitchFamily="34" charset="0"/>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nodeType="clickEffect">
                                  <p:stCondLst>
                                    <p:cond delay="0"/>
                                  </p:stCondLst>
                                  <p:childTnLst>
                                    <p:set>
                                      <p:cBhvr>
                                        <p:cTn id="16" dur="1" fill="hold">
                                          <p:stCondLst>
                                            <p:cond delay="0"/>
                                          </p:stCondLst>
                                        </p:cTn>
                                        <p:tgtEl>
                                          <p:spTgt spid="58371"/>
                                        </p:tgtEl>
                                        <p:attrNameLst>
                                          <p:attrName>style.visibility</p:attrName>
                                        </p:attrNameLst>
                                      </p:cBhvr>
                                      <p:to>
                                        <p:strVal val="visible"/>
                                      </p:to>
                                    </p:set>
                                    <p:animEffect transition="in" filter="circle(in)">
                                      <p:cBhvr>
                                        <p:cTn id="17" dur="2000"/>
                                        <p:tgtEl>
                                          <p:spTgt spid="58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7143922" y="576403"/>
            <a:ext cx="5048078"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altLang="en-US" sz="4000" b="1" dirty="0">
                <a:latin typeface="Arial" panose="020B0604020202020204" pitchFamily="34" charset="0"/>
                <a:ea typeface="Source Sans Pro Black" panose="020B0503030403020204" pitchFamily="34" charset="0"/>
              </a:rPr>
              <a:t>تحليل الاستقطاب</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pic>
        <p:nvPicPr>
          <p:cNvPr id="4" name="صورة 3">
            <a:extLst>
              <a:ext uri="{FF2B5EF4-FFF2-40B4-BE49-F238E27FC236}">
                <a16:creationId xmlns:a16="http://schemas.microsoft.com/office/drawing/2014/main" id="{084AE70F-D1BB-9045-BA27-CFF4B7A4D88B}"/>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515859" y="1776312"/>
            <a:ext cx="4027629" cy="3305375"/>
          </a:xfrm>
          <a:prstGeom prst="rect">
            <a:avLst/>
          </a:prstGeom>
        </p:spPr>
      </p:pic>
      <p:pic>
        <p:nvPicPr>
          <p:cNvPr id="8" name="صورة 7">
            <a:extLst>
              <a:ext uri="{FF2B5EF4-FFF2-40B4-BE49-F238E27FC236}">
                <a16:creationId xmlns:a16="http://schemas.microsoft.com/office/drawing/2014/main" id="{910E7F14-D153-3649-B195-B91FD80FFD44}"/>
              </a:ext>
            </a:extLst>
          </p:cNvPr>
          <p:cNvPicPr>
            <a:picLocks noChangeAspect="1"/>
          </p:cNvPicPr>
          <p:nvPr/>
        </p:nvPicPr>
        <p:blipFill rotWithShape="1">
          <a:blip r:embed="rId2">
            <a:extLst>
              <a:ext uri="{28A0092B-C50C-407E-A947-70E740481C1C}">
                <a14:useLocalDpi xmlns:a14="http://schemas.microsoft.com/office/drawing/2010/main" val="0"/>
              </a:ext>
            </a:extLst>
          </a:blip>
          <a:srcRect t="56973" b="1"/>
          <a:stretch/>
        </p:blipFill>
        <p:spPr>
          <a:xfrm>
            <a:off x="7956038" y="2001942"/>
            <a:ext cx="4027629" cy="2844378"/>
          </a:xfrm>
          <a:prstGeom prst="rect">
            <a:avLst/>
          </a:prstGeom>
        </p:spPr>
      </p:pic>
      <p:sp>
        <p:nvSpPr>
          <p:cNvPr id="2" name="مستطيل 1">
            <a:extLst>
              <a:ext uri="{FF2B5EF4-FFF2-40B4-BE49-F238E27FC236}">
                <a16:creationId xmlns:a16="http://schemas.microsoft.com/office/drawing/2014/main" id="{2CDC2642-B268-864C-BB9F-FAD91A4E633B}"/>
              </a:ext>
            </a:extLst>
          </p:cNvPr>
          <p:cNvSpPr/>
          <p:nvPr/>
        </p:nvSpPr>
        <p:spPr>
          <a:xfrm>
            <a:off x="635337" y="5181995"/>
            <a:ext cx="5180247" cy="1200329"/>
          </a:xfrm>
          <a:prstGeom prst="rect">
            <a:avLst/>
          </a:prstGeom>
          <a:noFill/>
          <a:ln w="19050">
            <a:solidFill>
              <a:schemeClr val="accent6"/>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400" b="1" dirty="0"/>
              <a:t>إذا كان محور الاستقطاب لمرشح الاستقطاب الثاني </a:t>
            </a:r>
            <a:r>
              <a:rPr lang="ar-SA" sz="2400" b="1" dirty="0">
                <a:solidFill>
                  <a:srgbClr val="C00000"/>
                </a:solidFill>
              </a:rPr>
              <a:t>موازيًا</a:t>
            </a:r>
            <a:r>
              <a:rPr lang="ar-SA" sz="2400" b="1" dirty="0"/>
              <a:t> لمحور الاستقطاب لمرشح الاستقطاب الأول </a:t>
            </a:r>
            <a:r>
              <a:rPr lang="ar-SA" sz="2400" b="1" dirty="0">
                <a:solidFill>
                  <a:srgbClr val="C00000"/>
                </a:solidFill>
              </a:rPr>
              <a:t>فسينفذ الضوء</a:t>
            </a:r>
          </a:p>
        </p:txBody>
      </p:sp>
      <p:sp>
        <p:nvSpPr>
          <p:cNvPr id="10" name="مربع نص 9">
            <a:extLst>
              <a:ext uri="{FF2B5EF4-FFF2-40B4-BE49-F238E27FC236}">
                <a16:creationId xmlns:a16="http://schemas.microsoft.com/office/drawing/2014/main" id="{F9C00E97-4737-6841-B7D4-A30B7FE770B2}"/>
              </a:ext>
            </a:extLst>
          </p:cNvPr>
          <p:cNvSpPr txBox="1"/>
          <p:nvPr/>
        </p:nvSpPr>
        <p:spPr>
          <a:xfrm>
            <a:off x="5630854" y="4480560"/>
            <a:ext cx="184730" cy="369332"/>
          </a:xfrm>
          <a:prstGeom prst="rect">
            <a:avLst/>
          </a:prstGeom>
          <a:noFill/>
        </p:spPr>
        <p:txBody>
          <a:bodyPr wrap="none" rtlCol="1">
            <a:spAutoFit/>
          </a:bodyPr>
          <a:lstStyle/>
          <a:p>
            <a:endParaRPr lang="ar-SA" dirty="0"/>
          </a:p>
        </p:txBody>
      </p:sp>
      <p:sp>
        <p:nvSpPr>
          <p:cNvPr id="11" name="مربع نص 10">
            <a:extLst>
              <a:ext uri="{FF2B5EF4-FFF2-40B4-BE49-F238E27FC236}">
                <a16:creationId xmlns:a16="http://schemas.microsoft.com/office/drawing/2014/main" id="{9C564AC3-4A39-EE42-8FE7-FB12F3845BC7}"/>
              </a:ext>
            </a:extLst>
          </p:cNvPr>
          <p:cNvSpPr txBox="1"/>
          <p:nvPr/>
        </p:nvSpPr>
        <p:spPr>
          <a:xfrm>
            <a:off x="5210230" y="4846320"/>
            <a:ext cx="184730" cy="369332"/>
          </a:xfrm>
          <a:prstGeom prst="rect">
            <a:avLst/>
          </a:prstGeom>
          <a:noFill/>
        </p:spPr>
        <p:txBody>
          <a:bodyPr wrap="none" rtlCol="1">
            <a:spAutoFit/>
          </a:bodyPr>
          <a:lstStyle/>
          <a:p>
            <a:endParaRPr lang="ar-SA" dirty="0"/>
          </a:p>
        </p:txBody>
      </p:sp>
      <p:sp>
        <p:nvSpPr>
          <p:cNvPr id="12" name="مربع نص 11">
            <a:extLst>
              <a:ext uri="{FF2B5EF4-FFF2-40B4-BE49-F238E27FC236}">
                <a16:creationId xmlns:a16="http://schemas.microsoft.com/office/drawing/2014/main" id="{0160607D-4BF9-7F41-9F3A-349BB58EC7D2}"/>
              </a:ext>
            </a:extLst>
          </p:cNvPr>
          <p:cNvSpPr txBox="1"/>
          <p:nvPr/>
        </p:nvSpPr>
        <p:spPr>
          <a:xfrm>
            <a:off x="4625014" y="4663440"/>
            <a:ext cx="184730" cy="369332"/>
          </a:xfrm>
          <a:prstGeom prst="rect">
            <a:avLst/>
          </a:prstGeom>
          <a:noFill/>
        </p:spPr>
        <p:txBody>
          <a:bodyPr wrap="none" rtlCol="1">
            <a:spAutoFit/>
          </a:bodyPr>
          <a:lstStyle/>
          <a:p>
            <a:endParaRPr lang="ar-SA" dirty="0"/>
          </a:p>
        </p:txBody>
      </p:sp>
      <p:sp>
        <p:nvSpPr>
          <p:cNvPr id="16" name="مستطيل 15">
            <a:extLst>
              <a:ext uri="{FF2B5EF4-FFF2-40B4-BE49-F238E27FC236}">
                <a16:creationId xmlns:a16="http://schemas.microsoft.com/office/drawing/2014/main" id="{6422B6E2-7786-244A-B029-C4A68F421761}"/>
              </a:ext>
            </a:extLst>
          </p:cNvPr>
          <p:cNvSpPr/>
          <p:nvPr/>
        </p:nvSpPr>
        <p:spPr>
          <a:xfrm>
            <a:off x="6555113" y="5636930"/>
            <a:ext cx="5180247" cy="830997"/>
          </a:xfrm>
          <a:prstGeom prst="rect">
            <a:avLst/>
          </a:prstGeom>
          <a:noFill/>
          <a:ln w="19050">
            <a:solidFill>
              <a:schemeClr val="accent6"/>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2400" b="1" dirty="0"/>
              <a:t>إذا كان محورا الاستقطاب لمرشحيّ الاستقطاب </a:t>
            </a:r>
            <a:r>
              <a:rPr lang="ar-SA" sz="2400" b="1" dirty="0">
                <a:solidFill>
                  <a:srgbClr val="C00000"/>
                </a:solidFill>
              </a:rPr>
              <a:t>متعامدين</a:t>
            </a:r>
            <a:r>
              <a:rPr lang="ar-SA" sz="2400" b="1" dirty="0"/>
              <a:t> </a:t>
            </a:r>
            <a:r>
              <a:rPr lang="ar-SA" sz="2400" b="1" dirty="0">
                <a:solidFill>
                  <a:srgbClr val="C00000"/>
                </a:solidFill>
              </a:rPr>
              <a:t>فلن ينفذ الضوء</a:t>
            </a:r>
          </a:p>
        </p:txBody>
      </p:sp>
      <p:pic>
        <p:nvPicPr>
          <p:cNvPr id="14" name="صورة 13">
            <a:extLst>
              <a:ext uri="{FF2B5EF4-FFF2-40B4-BE49-F238E27FC236}">
                <a16:creationId xmlns:a16="http://schemas.microsoft.com/office/drawing/2014/main" id="{A11A96AE-0E7E-FB4A-97AD-F400D4A8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7379" y="1913393"/>
            <a:ext cx="2931135" cy="2931135"/>
          </a:xfrm>
          <a:prstGeom prst="rect">
            <a:avLst/>
          </a:prstGeom>
        </p:spPr>
      </p:pic>
      <p:sp>
        <p:nvSpPr>
          <p:cNvPr id="5" name="سهم: خماسي 4">
            <a:extLst>
              <a:ext uri="{FF2B5EF4-FFF2-40B4-BE49-F238E27FC236}">
                <a16:creationId xmlns:a16="http://schemas.microsoft.com/office/drawing/2014/main" id="{EC96B5B9-9805-616D-FAC4-674D52D079BA}"/>
              </a:ext>
            </a:extLst>
          </p:cNvPr>
          <p:cNvSpPr/>
          <p:nvPr/>
        </p:nvSpPr>
        <p:spPr>
          <a:xfrm rot="5400000">
            <a:off x="11371006" y="638079"/>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040453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D4A64DCE-A764-B94D-A8BE-6E3088002878}"/>
              </a:ext>
            </a:extLst>
          </p:cNvPr>
          <p:cNvSpPr/>
          <p:nvPr/>
        </p:nvSpPr>
        <p:spPr>
          <a:xfrm>
            <a:off x="7136357" y="438822"/>
            <a:ext cx="5048078"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altLang="en-US" sz="4000" b="1" dirty="0">
                <a:latin typeface="Arial" panose="020B0604020202020204" pitchFamily="34" charset="0"/>
                <a:ea typeface="Source Sans Pro Black" panose="020B0503030403020204" pitchFamily="34" charset="0"/>
              </a:rPr>
              <a:t>قانون </a:t>
            </a:r>
            <a:r>
              <a:rPr lang="ar-SA" altLang="en-US" sz="4000" b="1" dirty="0" err="1">
                <a:latin typeface="Arial" panose="020B0604020202020204" pitchFamily="34" charset="0"/>
                <a:ea typeface="Source Sans Pro Black" panose="020B0503030403020204" pitchFamily="34" charset="0"/>
              </a:rPr>
              <a:t>مالوس</a:t>
            </a:r>
            <a:endParaRPr lang="en-US" altLang="en-US" sz="4000" b="1" dirty="0">
              <a:latin typeface="Arial" panose="020B0604020202020204" pitchFamily="34" charset="0"/>
              <a:ea typeface="Source Sans Pro Black" panose="020B0503030403020204" pitchFamily="34" charset="0"/>
              <a:cs typeface="Arial" panose="020B0604020202020204" pitchFamily="34" charset="0"/>
            </a:endParaRPr>
          </a:p>
        </p:txBody>
      </p:sp>
      <p:sp>
        <p:nvSpPr>
          <p:cNvPr id="2" name="مستطيل 1">
            <a:extLst>
              <a:ext uri="{FF2B5EF4-FFF2-40B4-BE49-F238E27FC236}">
                <a16:creationId xmlns:a16="http://schemas.microsoft.com/office/drawing/2014/main" id="{2CDC2642-B268-864C-BB9F-FAD91A4E633B}"/>
              </a:ext>
            </a:extLst>
          </p:cNvPr>
          <p:cNvSpPr/>
          <p:nvPr/>
        </p:nvSpPr>
        <p:spPr>
          <a:xfrm>
            <a:off x="7382891" y="2151727"/>
            <a:ext cx="4425459" cy="3046988"/>
          </a:xfrm>
          <a:prstGeom prst="rect">
            <a:avLst/>
          </a:prstGeom>
          <a:noFill/>
          <a:ln w="19050">
            <a:solidFill>
              <a:schemeClr val="accent6"/>
            </a:solidFill>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ar-SA" sz="3200" b="1" dirty="0">
                <a:solidFill>
                  <a:srgbClr val="C00000"/>
                </a:solidFill>
              </a:rPr>
              <a:t>قانون </a:t>
            </a:r>
            <a:r>
              <a:rPr lang="ar-SA" sz="3200" b="1" dirty="0" err="1">
                <a:solidFill>
                  <a:srgbClr val="C00000"/>
                </a:solidFill>
              </a:rPr>
              <a:t>مالوس</a:t>
            </a:r>
            <a:r>
              <a:rPr lang="ar-SA" sz="3200" b="1" dirty="0">
                <a:solidFill>
                  <a:srgbClr val="C00000"/>
                </a:solidFill>
              </a:rPr>
              <a:t>:</a:t>
            </a:r>
          </a:p>
          <a:p>
            <a:pPr algn="ctr"/>
            <a:r>
              <a:rPr lang="ar-SA" sz="3200" b="1" dirty="0"/>
              <a:t>هو القانون الذي يوضح مدى انخفاض شدة الضوء عندما يعبر من خلال مرشح استقطاب ثانٍ</a:t>
            </a:r>
          </a:p>
          <a:p>
            <a:pPr algn="ctr"/>
            <a:endParaRPr lang="ar-SA" sz="3200" b="1" dirty="0"/>
          </a:p>
          <a:p>
            <a:pPr algn="ctr"/>
            <a:endParaRPr lang="ar-SA" sz="3200" b="1" dirty="0"/>
          </a:p>
        </p:txBody>
      </p:sp>
      <p:pic>
        <p:nvPicPr>
          <p:cNvPr id="8" name="صورة 7">
            <a:extLst>
              <a:ext uri="{FF2B5EF4-FFF2-40B4-BE49-F238E27FC236}">
                <a16:creationId xmlns:a16="http://schemas.microsoft.com/office/drawing/2014/main" id="{062B6DDC-FC41-C74B-B983-B79BB639134E}"/>
              </a:ext>
            </a:extLst>
          </p:cNvPr>
          <p:cNvPicPr>
            <a:picLocks noChangeAspect="1"/>
          </p:cNvPicPr>
          <p:nvPr/>
        </p:nvPicPr>
        <p:blipFill rotWithShape="1">
          <a:blip r:embed="rId2">
            <a:extLst>
              <a:ext uri="{28A0092B-C50C-407E-A947-70E740481C1C}">
                <a14:useLocalDpi xmlns:a14="http://schemas.microsoft.com/office/drawing/2010/main" val="0"/>
              </a:ext>
            </a:extLst>
          </a:blip>
          <a:srcRect t="-1" r="43689" b="-7987"/>
          <a:stretch/>
        </p:blipFill>
        <p:spPr>
          <a:xfrm>
            <a:off x="8437969" y="5459651"/>
            <a:ext cx="2736770" cy="894163"/>
          </a:xfrm>
          <a:prstGeom prst="rect">
            <a:avLst/>
          </a:prstGeom>
        </p:spPr>
      </p:pic>
      <p:sp>
        <p:nvSpPr>
          <p:cNvPr id="4" name="سهم: خماسي 3">
            <a:extLst>
              <a:ext uri="{FF2B5EF4-FFF2-40B4-BE49-F238E27FC236}">
                <a16:creationId xmlns:a16="http://schemas.microsoft.com/office/drawing/2014/main" id="{83C4C741-FE24-ABA7-675C-E0487C7258AF}"/>
              </a:ext>
            </a:extLst>
          </p:cNvPr>
          <p:cNvSpPr/>
          <p:nvPr/>
        </p:nvSpPr>
        <p:spPr>
          <a:xfrm rot="5400000">
            <a:off x="11363441" y="531061"/>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pic>
        <p:nvPicPr>
          <p:cNvPr id="6146" name="Picture 2" descr="الضوء المستقطب">
            <a:extLst>
              <a:ext uri="{FF2B5EF4-FFF2-40B4-BE49-F238E27FC236}">
                <a16:creationId xmlns:a16="http://schemas.microsoft.com/office/drawing/2014/main" id="{BE3A420C-E6EE-B1E0-1D0F-BD8CD6B6E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24" y="1330888"/>
            <a:ext cx="6559062" cy="4724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495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المجموعة 2">
            <a:extLst>
              <a:ext uri="{FF2B5EF4-FFF2-40B4-BE49-F238E27FC236}">
                <a16:creationId xmlns:a16="http://schemas.microsoft.com/office/drawing/2014/main" id="{D74259C9-7CB2-F4AA-DF64-A899451588D2}"/>
              </a:ext>
              <a:ext uri="{C183D7F6-B498-43B3-948B-1728B52AA6E4}">
                <adec:decorative xmlns:adec="http://schemas.microsoft.com/office/drawing/2017/decorative" val="1"/>
              </a:ext>
            </a:extLst>
          </p:cNvPr>
          <p:cNvGrpSpPr/>
          <p:nvPr/>
        </p:nvGrpSpPr>
        <p:grpSpPr>
          <a:xfrm flipH="1">
            <a:off x="6671945" y="185859"/>
            <a:ext cx="5110162" cy="6383607"/>
            <a:chOff x="7186613" y="185859"/>
            <a:chExt cx="5110162" cy="6383607"/>
          </a:xfrm>
        </p:grpSpPr>
        <p:grpSp>
          <p:nvGrpSpPr>
            <p:cNvPr id="3" name="بدء المؤقت">
              <a:extLst>
                <a:ext uri="{FF2B5EF4-FFF2-40B4-BE49-F238E27FC236}">
                  <a16:creationId xmlns:a16="http://schemas.microsoft.com/office/drawing/2014/main" id="{7908483D-0C47-8EB8-EA63-6C57D1FD0D27}"/>
                </a:ext>
              </a:extLst>
            </p:cNvPr>
            <p:cNvGrpSpPr/>
            <p:nvPr/>
          </p:nvGrpSpPr>
          <p:grpSpPr>
            <a:xfrm>
              <a:off x="8043162" y="185859"/>
              <a:ext cx="2636838" cy="799962"/>
              <a:chOff x="7863868" y="185859"/>
              <a:chExt cx="2636838" cy="799962"/>
            </a:xfrm>
          </p:grpSpPr>
          <p:sp>
            <p:nvSpPr>
              <p:cNvPr id="90" name="مستطيل مستدير الزوايا 120">
                <a:extLst>
                  <a:ext uri="{FF2B5EF4-FFF2-40B4-BE49-F238E27FC236}">
                    <a16:creationId xmlns:a16="http://schemas.microsoft.com/office/drawing/2014/main" id="{175F1EFB-95C6-FBD2-78AA-CEDE4305022D}"/>
                  </a:ext>
                </a:extLst>
              </p:cNvPr>
              <p:cNvSpPr/>
              <p:nvPr/>
            </p:nvSpPr>
            <p:spPr>
              <a:xfrm flipH="1">
                <a:off x="786386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91" name="مستطيل مستدير الزوايا 121">
                <a:extLst>
                  <a:ext uri="{FF2B5EF4-FFF2-40B4-BE49-F238E27FC236}">
                    <a16:creationId xmlns:a16="http://schemas.microsoft.com/office/drawing/2014/main" id="{C09F672B-48C0-07E9-9351-6F0791E2D660}"/>
                  </a:ext>
                </a:extLst>
              </p:cNvPr>
              <p:cNvSpPr/>
              <p:nvPr/>
            </p:nvSpPr>
            <p:spPr>
              <a:xfrm flipH="1">
                <a:off x="786386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4" name="انتهى الوقت">
              <a:extLst>
                <a:ext uri="{FF2B5EF4-FFF2-40B4-BE49-F238E27FC236}">
                  <a16:creationId xmlns:a16="http://schemas.microsoft.com/office/drawing/2014/main" id="{C0E7F867-4965-85A5-5CA7-F5EF60654A5E}"/>
                </a:ext>
              </a:extLst>
            </p:cNvPr>
            <p:cNvGrpSpPr/>
            <p:nvPr/>
          </p:nvGrpSpPr>
          <p:grpSpPr>
            <a:xfrm>
              <a:off x="8043162" y="185859"/>
              <a:ext cx="2636838" cy="799962"/>
              <a:chOff x="10852338" y="185859"/>
              <a:chExt cx="2636838" cy="799962"/>
            </a:xfrm>
          </p:grpSpPr>
          <p:sp>
            <p:nvSpPr>
              <p:cNvPr id="88" name="مستطيل مستدير الزوايا 123">
                <a:extLst>
                  <a:ext uri="{FF2B5EF4-FFF2-40B4-BE49-F238E27FC236}">
                    <a16:creationId xmlns:a16="http://schemas.microsoft.com/office/drawing/2014/main" id="{7595AA07-E05D-13A1-87FA-2F432C1D8782}"/>
                  </a:ext>
                </a:extLst>
              </p:cNvPr>
              <p:cNvSpPr/>
              <p:nvPr/>
            </p:nvSpPr>
            <p:spPr>
              <a:xfrm flipH="1">
                <a:off x="1085233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9" name="مستطيل مستدير الزوايا 124">
                <a:extLst>
                  <a:ext uri="{FF2B5EF4-FFF2-40B4-BE49-F238E27FC236}">
                    <a16:creationId xmlns:a16="http://schemas.microsoft.com/office/drawing/2014/main" id="{A4070330-935D-E4C0-0C0A-237605CB0C76}"/>
                  </a:ext>
                </a:extLst>
              </p:cNvPr>
              <p:cNvSpPr/>
              <p:nvPr/>
            </p:nvSpPr>
            <p:spPr>
              <a:xfrm flipH="1">
                <a:off x="1085233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5" name="تشكيل تلقائي 3">
              <a:extLst>
                <a:ext uri="{FF2B5EF4-FFF2-40B4-BE49-F238E27FC236}">
                  <a16:creationId xmlns:a16="http://schemas.microsoft.com/office/drawing/2014/main" id="{0F5D3DB6-7AD2-B3DF-DC5C-C1FF8572A985}"/>
                </a:ext>
              </a:extLst>
            </p:cNvPr>
            <p:cNvSpPr>
              <a:spLocks noChangeAspect="1" noChangeArrowheads="1" noTextEdit="1"/>
            </p:cNvSpPr>
            <p:nvPr/>
          </p:nvSpPr>
          <p:spPr bwMode="auto">
            <a:xfrm flipH="1">
              <a:off x="7269163"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مستطيل 5">
              <a:extLst>
                <a:ext uri="{FF2B5EF4-FFF2-40B4-BE49-F238E27FC236}">
                  <a16:creationId xmlns:a16="http://schemas.microsoft.com/office/drawing/2014/main" id="{578C3BB2-B187-BF11-CD91-C031A1AC15CF}"/>
                </a:ext>
              </a:extLst>
            </p:cNvPr>
            <p:cNvSpPr>
              <a:spLocks noChangeArrowheads="1"/>
            </p:cNvSpPr>
            <p:nvPr/>
          </p:nvSpPr>
          <p:spPr bwMode="auto">
            <a:xfrm flipH="1">
              <a:off x="9399587"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مستطيل 6">
              <a:extLst>
                <a:ext uri="{FF2B5EF4-FFF2-40B4-BE49-F238E27FC236}">
                  <a16:creationId xmlns:a16="http://schemas.microsoft.com/office/drawing/2014/main" id="{64B61DA1-43B9-F2B7-05D3-9E947FFB5DC2}"/>
                </a:ext>
              </a:extLst>
            </p:cNvPr>
            <p:cNvSpPr>
              <a:spLocks noChangeArrowheads="1"/>
            </p:cNvSpPr>
            <p:nvPr/>
          </p:nvSpPr>
          <p:spPr bwMode="auto">
            <a:xfrm flipH="1">
              <a:off x="9399587"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a16="http://schemas.microsoft.com/office/drawing/2014/main" id="{487F406D-367B-5EE9-8AB9-241EAFDCAAC0}"/>
                </a:ext>
              </a:extLst>
            </p:cNvPr>
            <p:cNvSpPr>
              <a:spLocks noChangeArrowheads="1"/>
            </p:cNvSpPr>
            <p:nvPr/>
          </p:nvSpPr>
          <p:spPr bwMode="auto">
            <a:xfrm flipH="1">
              <a:off x="9399587"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مستطيل 8">
              <a:extLst>
                <a:ext uri="{FF2B5EF4-FFF2-40B4-BE49-F238E27FC236}">
                  <a16:creationId xmlns:a16="http://schemas.microsoft.com/office/drawing/2014/main" id="{EC560416-5D1F-750C-7DA6-135939C20680}"/>
                </a:ext>
              </a:extLst>
            </p:cNvPr>
            <p:cNvSpPr>
              <a:spLocks noChangeArrowheads="1"/>
            </p:cNvSpPr>
            <p:nvPr/>
          </p:nvSpPr>
          <p:spPr bwMode="auto">
            <a:xfrm flipH="1">
              <a:off x="9399587"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شكل حر 9">
              <a:extLst>
                <a:ext uri="{FF2B5EF4-FFF2-40B4-BE49-F238E27FC236}">
                  <a16:creationId xmlns:a16="http://schemas.microsoft.com/office/drawing/2014/main" id="{C530691F-D67A-FD9E-04A2-3E3DC3B77175}"/>
                </a:ext>
              </a:extLst>
            </p:cNvPr>
            <p:cNvSpPr>
              <a:spLocks/>
            </p:cNvSpPr>
            <p:nvPr/>
          </p:nvSpPr>
          <p:spPr bwMode="auto">
            <a:xfrm flipH="1">
              <a:off x="9232900"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شكل حر 10">
              <a:extLst>
                <a:ext uri="{FF2B5EF4-FFF2-40B4-BE49-F238E27FC236}">
                  <a16:creationId xmlns:a16="http://schemas.microsoft.com/office/drawing/2014/main" id="{AAD7CEAE-0CA6-ADE7-4D4E-538B335869F0}"/>
                </a:ext>
              </a:extLst>
            </p:cNvPr>
            <p:cNvSpPr>
              <a:spLocks/>
            </p:cNvSpPr>
            <p:nvPr/>
          </p:nvSpPr>
          <p:spPr bwMode="auto">
            <a:xfrm flipH="1">
              <a:off x="77549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شكل حر 11">
              <a:extLst>
                <a:ext uri="{FF2B5EF4-FFF2-40B4-BE49-F238E27FC236}">
                  <a16:creationId xmlns:a16="http://schemas.microsoft.com/office/drawing/2014/main" id="{B474CB3E-5DC0-1ECD-D930-0588DEAB361F}"/>
                </a:ext>
              </a:extLst>
            </p:cNvPr>
            <p:cNvSpPr>
              <a:spLocks/>
            </p:cNvSpPr>
            <p:nvPr/>
          </p:nvSpPr>
          <p:spPr bwMode="auto">
            <a:xfrm flipH="1">
              <a:off x="10255249"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3" name="شكل حر 12">
              <a:extLst>
                <a:ext uri="{FF2B5EF4-FFF2-40B4-BE49-F238E27FC236}">
                  <a16:creationId xmlns:a16="http://schemas.microsoft.com/office/drawing/2014/main" id="{511AB7EE-2846-4D1A-F184-60E1D7F1EDC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4" name="شكل حر 13">
              <a:extLst>
                <a:ext uri="{FF2B5EF4-FFF2-40B4-BE49-F238E27FC236}">
                  <a16:creationId xmlns:a16="http://schemas.microsoft.com/office/drawing/2014/main" id="{FE14859F-EA46-A3A4-88B9-24CCE431A52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5" name="شكل حر 14">
              <a:extLst>
                <a:ext uri="{FF2B5EF4-FFF2-40B4-BE49-F238E27FC236}">
                  <a16:creationId xmlns:a16="http://schemas.microsoft.com/office/drawing/2014/main" id="{819F3C95-376C-8C62-B621-E2DAB231A9D4}"/>
                </a:ext>
              </a:extLst>
            </p:cNvPr>
            <p:cNvSpPr>
              <a:spLocks/>
            </p:cNvSpPr>
            <p:nvPr/>
          </p:nvSpPr>
          <p:spPr bwMode="auto">
            <a:xfrm flipH="1">
              <a:off x="1068228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6" name="شكل حر 15">
              <a:extLst>
                <a:ext uri="{FF2B5EF4-FFF2-40B4-BE49-F238E27FC236}">
                  <a16:creationId xmlns:a16="http://schemas.microsoft.com/office/drawing/2014/main" id="{D947948F-A35E-D5E9-EEC7-B006FC086FC3}"/>
                </a:ext>
              </a:extLst>
            </p:cNvPr>
            <p:cNvSpPr>
              <a:spLocks/>
            </p:cNvSpPr>
            <p:nvPr/>
          </p:nvSpPr>
          <p:spPr bwMode="auto">
            <a:xfrm flipH="1">
              <a:off x="7962899"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7" name="شكل حر 16">
              <a:extLst>
                <a:ext uri="{FF2B5EF4-FFF2-40B4-BE49-F238E27FC236}">
                  <a16:creationId xmlns:a16="http://schemas.microsoft.com/office/drawing/2014/main" id="{03907388-97BD-3D09-6282-9CA6284A7891}"/>
                </a:ext>
              </a:extLst>
            </p:cNvPr>
            <p:cNvSpPr>
              <a:spLocks/>
            </p:cNvSpPr>
            <p:nvPr/>
          </p:nvSpPr>
          <p:spPr bwMode="auto">
            <a:xfrm flipH="1">
              <a:off x="796607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8" name="شكل حر 17">
              <a:extLst>
                <a:ext uri="{FF2B5EF4-FFF2-40B4-BE49-F238E27FC236}">
                  <a16:creationId xmlns:a16="http://schemas.microsoft.com/office/drawing/2014/main" id="{B81CF68E-C0E0-46F7-421F-D5D748383F61}"/>
                </a:ext>
              </a:extLst>
            </p:cNvPr>
            <p:cNvSpPr>
              <a:spLocks/>
            </p:cNvSpPr>
            <p:nvPr/>
          </p:nvSpPr>
          <p:spPr bwMode="auto">
            <a:xfrm flipH="1">
              <a:off x="1017428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9" name="شكل حر 18">
              <a:extLst>
                <a:ext uri="{FF2B5EF4-FFF2-40B4-BE49-F238E27FC236}">
                  <a16:creationId xmlns:a16="http://schemas.microsoft.com/office/drawing/2014/main" id="{6E306AAD-03A3-8EB1-E548-A03151FCABC3}"/>
                </a:ext>
              </a:extLst>
            </p:cNvPr>
            <p:cNvSpPr>
              <a:spLocks noEditPoints="1"/>
            </p:cNvSpPr>
            <p:nvPr/>
          </p:nvSpPr>
          <p:spPr bwMode="auto">
            <a:xfrm flipH="1">
              <a:off x="113157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0" name="شكل حر 19">
              <a:extLst>
                <a:ext uri="{FF2B5EF4-FFF2-40B4-BE49-F238E27FC236}">
                  <a16:creationId xmlns:a16="http://schemas.microsoft.com/office/drawing/2014/main" id="{4807A723-A80F-7EA0-6185-14AE790D27EE}"/>
                </a:ext>
              </a:extLst>
            </p:cNvPr>
            <p:cNvSpPr>
              <a:spLocks/>
            </p:cNvSpPr>
            <p:nvPr/>
          </p:nvSpPr>
          <p:spPr bwMode="auto">
            <a:xfrm flipH="1">
              <a:off x="11220450"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1" name="شكل حر 20">
              <a:extLst>
                <a:ext uri="{FF2B5EF4-FFF2-40B4-BE49-F238E27FC236}">
                  <a16:creationId xmlns:a16="http://schemas.microsoft.com/office/drawing/2014/main" id="{2C6FB672-DE75-A626-C412-C1475ACDC54F}"/>
                </a:ext>
              </a:extLst>
            </p:cNvPr>
            <p:cNvSpPr>
              <a:spLocks/>
            </p:cNvSpPr>
            <p:nvPr/>
          </p:nvSpPr>
          <p:spPr bwMode="auto">
            <a:xfrm flipH="1">
              <a:off x="10358437"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2" name="شكل حر 21">
              <a:extLst>
                <a:ext uri="{FF2B5EF4-FFF2-40B4-BE49-F238E27FC236}">
                  <a16:creationId xmlns:a16="http://schemas.microsoft.com/office/drawing/2014/main" id="{CFC101E9-79AC-0FF7-1145-5B868FD107DB}"/>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3" name="شكل حر 22">
              <a:extLst>
                <a:ext uri="{FF2B5EF4-FFF2-40B4-BE49-F238E27FC236}">
                  <a16:creationId xmlns:a16="http://schemas.microsoft.com/office/drawing/2014/main" id="{9A15193D-3A2F-7D53-3A49-79214DF445CA}"/>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4" name="شكل حر 23">
              <a:extLst>
                <a:ext uri="{FF2B5EF4-FFF2-40B4-BE49-F238E27FC236}">
                  <a16:creationId xmlns:a16="http://schemas.microsoft.com/office/drawing/2014/main" id="{D7768E6B-1648-6E30-5DA3-80E6DBABB1AC}"/>
                </a:ext>
              </a:extLst>
            </p:cNvPr>
            <p:cNvSpPr>
              <a:spLocks/>
            </p:cNvSpPr>
            <p:nvPr/>
          </p:nvSpPr>
          <p:spPr bwMode="auto">
            <a:xfrm flipH="1">
              <a:off x="10521949"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5" name="شكل حر 24">
              <a:extLst>
                <a:ext uri="{FF2B5EF4-FFF2-40B4-BE49-F238E27FC236}">
                  <a16:creationId xmlns:a16="http://schemas.microsoft.com/office/drawing/2014/main" id="{80E3270B-F803-6319-351B-6B2E153247FF}"/>
                </a:ext>
              </a:extLst>
            </p:cNvPr>
            <p:cNvSpPr>
              <a:spLocks/>
            </p:cNvSpPr>
            <p:nvPr/>
          </p:nvSpPr>
          <p:spPr bwMode="auto">
            <a:xfrm flipH="1">
              <a:off x="779303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6" name="شكل حر 25">
              <a:extLst>
                <a:ext uri="{FF2B5EF4-FFF2-40B4-BE49-F238E27FC236}">
                  <a16:creationId xmlns:a16="http://schemas.microsoft.com/office/drawing/2014/main" id="{C1BB371D-6F94-0A9B-9D67-B58D079A314C}"/>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7" name="شكل حر 26">
              <a:extLst>
                <a:ext uri="{FF2B5EF4-FFF2-40B4-BE49-F238E27FC236}">
                  <a16:creationId xmlns:a16="http://schemas.microsoft.com/office/drawing/2014/main" id="{147F66A1-0DF1-CC01-6871-617E541B74C8}"/>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8" name="شكل حر 27">
              <a:extLst>
                <a:ext uri="{FF2B5EF4-FFF2-40B4-BE49-F238E27FC236}">
                  <a16:creationId xmlns:a16="http://schemas.microsoft.com/office/drawing/2014/main" id="{53CD2C06-3D0F-2B30-0E21-091C2FC87DA7}"/>
                </a:ext>
              </a:extLst>
            </p:cNvPr>
            <p:cNvSpPr>
              <a:spLocks/>
            </p:cNvSpPr>
            <p:nvPr/>
          </p:nvSpPr>
          <p:spPr bwMode="auto">
            <a:xfrm flipH="1">
              <a:off x="8061324"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29" name="المجموعة 3">
              <a:extLst>
                <a:ext uri="{FF2B5EF4-FFF2-40B4-BE49-F238E27FC236}">
                  <a16:creationId xmlns:a16="http://schemas.microsoft.com/office/drawing/2014/main" id="{19DC98B8-DF6F-51CB-1F0A-3CD95F2DEF59}"/>
                </a:ext>
              </a:extLst>
            </p:cNvPr>
            <p:cNvGrpSpPr/>
            <p:nvPr/>
          </p:nvGrpSpPr>
          <p:grpSpPr>
            <a:xfrm rot="1786145">
              <a:off x="7544593" y="2264960"/>
              <a:ext cx="3830638" cy="3829050"/>
              <a:chOff x="6656746" y="-1075443"/>
              <a:chExt cx="3830638" cy="3829050"/>
            </a:xfrm>
          </p:grpSpPr>
          <p:sp>
            <p:nvSpPr>
              <p:cNvPr id="86" name="شكل بيضاوي 28">
                <a:extLst>
                  <a:ext uri="{FF2B5EF4-FFF2-40B4-BE49-F238E27FC236}">
                    <a16:creationId xmlns:a16="http://schemas.microsoft.com/office/drawing/2014/main" id="{5955084E-9511-662C-0FA1-FE84A679383E}"/>
                  </a:ext>
                </a:extLst>
              </p:cNvPr>
              <p:cNvSpPr>
                <a:spLocks noChangeArrowheads="1"/>
              </p:cNvSpPr>
              <p:nvPr/>
            </p:nvSpPr>
            <p:spPr bwMode="auto">
              <a:xfrm rot="18027710" flipH="1">
                <a:off x="6657540" y="-1076237"/>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7" name="عقرب الساعة">
                <a:extLst>
                  <a:ext uri="{FF2B5EF4-FFF2-40B4-BE49-F238E27FC236}">
                    <a16:creationId xmlns:a16="http://schemas.microsoft.com/office/drawing/2014/main" id="{EC2B6CC9-66B6-0B83-5AAD-9D53F4CA76C6}"/>
                  </a:ext>
                </a:extLst>
              </p:cNvPr>
              <p:cNvSpPr>
                <a:spLocks/>
              </p:cNvSpPr>
              <p:nvPr/>
            </p:nvSpPr>
            <p:spPr bwMode="auto">
              <a:xfrm rot="18027710" flipH="1">
                <a:off x="8020640" y="-99616"/>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0" name="شكل حر 29">
              <a:extLst>
                <a:ext uri="{FF2B5EF4-FFF2-40B4-BE49-F238E27FC236}">
                  <a16:creationId xmlns:a16="http://schemas.microsoft.com/office/drawing/2014/main" id="{47E41F91-7778-1D20-3448-7BAAA4D60AC6}"/>
                </a:ext>
              </a:extLst>
            </p:cNvPr>
            <p:cNvSpPr>
              <a:spLocks noEditPoints="1"/>
            </p:cNvSpPr>
            <p:nvPr/>
          </p:nvSpPr>
          <p:spPr bwMode="auto">
            <a:xfrm flipH="1">
              <a:off x="726598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1" name="شكل حر 30">
              <a:extLst>
                <a:ext uri="{FF2B5EF4-FFF2-40B4-BE49-F238E27FC236}">
                  <a16:creationId xmlns:a16="http://schemas.microsoft.com/office/drawing/2014/main" id="{E37317A4-5E73-3CDD-4068-3E5DBF34A024}"/>
                </a:ext>
              </a:extLst>
            </p:cNvPr>
            <p:cNvSpPr>
              <a:spLocks noEditPoints="1"/>
            </p:cNvSpPr>
            <p:nvPr/>
          </p:nvSpPr>
          <p:spPr bwMode="auto">
            <a:xfrm flipH="1">
              <a:off x="7437438"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2" name="شكل حر 31">
              <a:extLst>
                <a:ext uri="{FF2B5EF4-FFF2-40B4-BE49-F238E27FC236}">
                  <a16:creationId xmlns:a16="http://schemas.microsoft.com/office/drawing/2014/main" id="{FA8062C7-0D95-9C99-8DD9-19BBAC295C1B}"/>
                </a:ext>
              </a:extLst>
            </p:cNvPr>
            <p:cNvSpPr>
              <a:spLocks noEditPoints="1"/>
            </p:cNvSpPr>
            <p:nvPr/>
          </p:nvSpPr>
          <p:spPr bwMode="auto">
            <a:xfrm flipH="1">
              <a:off x="7350124"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3" name="المجموعة 1">
              <a:extLst>
                <a:ext uri="{FF2B5EF4-FFF2-40B4-BE49-F238E27FC236}">
                  <a16:creationId xmlns:a16="http://schemas.microsoft.com/office/drawing/2014/main" id="{7204B44D-28F4-4876-9231-7E599DA8FEA3}"/>
                </a:ext>
              </a:extLst>
            </p:cNvPr>
            <p:cNvGrpSpPr/>
            <p:nvPr/>
          </p:nvGrpSpPr>
          <p:grpSpPr>
            <a:xfrm>
              <a:off x="9169399" y="2411803"/>
              <a:ext cx="566738" cy="566738"/>
              <a:chOff x="9169399" y="2411803"/>
              <a:chExt cx="566738" cy="566738"/>
            </a:xfrm>
          </p:grpSpPr>
          <p:sp>
            <p:nvSpPr>
              <p:cNvPr id="80" name="شكل بيضاوي 32">
                <a:extLst>
                  <a:ext uri="{FF2B5EF4-FFF2-40B4-BE49-F238E27FC236}">
                    <a16:creationId xmlns:a16="http://schemas.microsoft.com/office/drawing/2014/main" id="{99CCA4F7-9768-986B-6B42-C0A99017D103}"/>
                  </a:ext>
                </a:extLst>
              </p:cNvPr>
              <p:cNvSpPr>
                <a:spLocks noChangeArrowheads="1"/>
              </p:cNvSpPr>
              <p:nvPr/>
            </p:nvSpPr>
            <p:spPr bwMode="auto">
              <a:xfrm flipH="1">
                <a:off x="9169399"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1" name="شكل بيضاوي 33">
                <a:extLst>
                  <a:ext uri="{FF2B5EF4-FFF2-40B4-BE49-F238E27FC236}">
                    <a16:creationId xmlns:a16="http://schemas.microsoft.com/office/drawing/2014/main" id="{E9DC46CC-2963-D9B2-E37E-788981FE5352}"/>
                  </a:ext>
                </a:extLst>
              </p:cNvPr>
              <p:cNvSpPr>
                <a:spLocks noChangeArrowheads="1"/>
              </p:cNvSpPr>
              <p:nvPr/>
            </p:nvSpPr>
            <p:spPr bwMode="auto">
              <a:xfrm flipH="1">
                <a:off x="9224962"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2" name="شكل حر 34">
                <a:extLst>
                  <a:ext uri="{FF2B5EF4-FFF2-40B4-BE49-F238E27FC236}">
                    <a16:creationId xmlns:a16="http://schemas.microsoft.com/office/drawing/2014/main" id="{4D8D9CEA-C996-4636-1F25-9B69784C0AD8}"/>
                  </a:ext>
                </a:extLst>
              </p:cNvPr>
              <p:cNvSpPr>
                <a:spLocks noEditPoints="1"/>
              </p:cNvSpPr>
              <p:nvPr/>
            </p:nvSpPr>
            <p:spPr bwMode="auto">
              <a:xfrm flipH="1">
                <a:off x="9671050"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3" name="شكل حر 35">
                <a:extLst>
                  <a:ext uri="{FF2B5EF4-FFF2-40B4-BE49-F238E27FC236}">
                    <a16:creationId xmlns:a16="http://schemas.microsoft.com/office/drawing/2014/main" id="{E85C57D4-8139-6867-AB8C-016318122A91}"/>
                  </a:ext>
                </a:extLst>
              </p:cNvPr>
              <p:cNvSpPr>
                <a:spLocks/>
              </p:cNvSpPr>
              <p:nvPr/>
            </p:nvSpPr>
            <p:spPr bwMode="auto">
              <a:xfrm flipH="1">
                <a:off x="949007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4" name="مستطيل 36">
                <a:extLst>
                  <a:ext uri="{FF2B5EF4-FFF2-40B4-BE49-F238E27FC236}">
                    <a16:creationId xmlns:a16="http://schemas.microsoft.com/office/drawing/2014/main" id="{78A5CF58-C922-3228-285E-02F320E8640B}"/>
                  </a:ext>
                </a:extLst>
              </p:cNvPr>
              <p:cNvSpPr>
                <a:spLocks noChangeArrowheads="1"/>
              </p:cNvSpPr>
              <p:nvPr/>
            </p:nvSpPr>
            <p:spPr bwMode="auto">
              <a:xfrm flipH="1">
                <a:off x="9318624"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5" name="مستطيل 37">
                <a:extLst>
                  <a:ext uri="{FF2B5EF4-FFF2-40B4-BE49-F238E27FC236}">
                    <a16:creationId xmlns:a16="http://schemas.microsoft.com/office/drawing/2014/main" id="{3880E528-F0DE-A638-3A98-0D4F12AF60D3}"/>
                  </a:ext>
                </a:extLst>
              </p:cNvPr>
              <p:cNvSpPr>
                <a:spLocks noChangeArrowheads="1"/>
              </p:cNvSpPr>
              <p:nvPr/>
            </p:nvSpPr>
            <p:spPr bwMode="auto">
              <a:xfrm flipH="1">
                <a:off x="9380365" y="2499116"/>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5</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شكل حر 40">
              <a:extLst>
                <a:ext uri="{FF2B5EF4-FFF2-40B4-BE49-F238E27FC236}">
                  <a16:creationId xmlns:a16="http://schemas.microsoft.com/office/drawing/2014/main" id="{A5046B3A-233F-3DAF-A527-6AB0C0A41E13}"/>
                </a:ext>
              </a:extLst>
            </p:cNvPr>
            <p:cNvSpPr>
              <a:spLocks noEditPoints="1"/>
            </p:cNvSpPr>
            <p:nvPr/>
          </p:nvSpPr>
          <p:spPr bwMode="auto">
            <a:xfrm flipH="1">
              <a:off x="892651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5" name="شكل حر 46">
              <a:extLst>
                <a:ext uri="{FF2B5EF4-FFF2-40B4-BE49-F238E27FC236}">
                  <a16:creationId xmlns:a16="http://schemas.microsoft.com/office/drawing/2014/main" id="{8FF9529E-E3BC-4C43-D75D-0928B83A9482}"/>
                </a:ext>
              </a:extLst>
            </p:cNvPr>
            <p:cNvSpPr>
              <a:spLocks noEditPoints="1"/>
            </p:cNvSpPr>
            <p:nvPr/>
          </p:nvSpPr>
          <p:spPr bwMode="auto">
            <a:xfrm flipH="1">
              <a:off x="8359774"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6" name="المجموعة 4">
              <a:extLst>
                <a:ext uri="{FF2B5EF4-FFF2-40B4-BE49-F238E27FC236}">
                  <a16:creationId xmlns:a16="http://schemas.microsoft.com/office/drawing/2014/main" id="{377792FD-92B1-FDD0-2026-A0C4AAFB3EEB}"/>
                </a:ext>
              </a:extLst>
            </p:cNvPr>
            <p:cNvGrpSpPr/>
            <p:nvPr/>
          </p:nvGrpSpPr>
          <p:grpSpPr>
            <a:xfrm>
              <a:off x="7654737" y="3437374"/>
              <a:ext cx="585788" cy="700042"/>
              <a:chOff x="7654737" y="3437374"/>
              <a:chExt cx="585788" cy="700042"/>
            </a:xfrm>
          </p:grpSpPr>
          <p:sp>
            <p:nvSpPr>
              <p:cNvPr id="74" name="شكل حر 44">
                <a:extLst>
                  <a:ext uri="{FF2B5EF4-FFF2-40B4-BE49-F238E27FC236}">
                    <a16:creationId xmlns:a16="http://schemas.microsoft.com/office/drawing/2014/main" id="{5B83BA4C-D55D-CF95-B247-8347D005253D}"/>
                  </a:ext>
                </a:extLst>
              </p:cNvPr>
              <p:cNvSpPr>
                <a:spLocks/>
              </p:cNvSpPr>
              <p:nvPr/>
            </p:nvSpPr>
            <p:spPr bwMode="auto">
              <a:xfrm flipH="1">
                <a:off x="7654737"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5" name="شكل حر 45">
                <a:extLst>
                  <a:ext uri="{FF2B5EF4-FFF2-40B4-BE49-F238E27FC236}">
                    <a16:creationId xmlns:a16="http://schemas.microsoft.com/office/drawing/2014/main" id="{A5AD3F81-CA9A-68D6-1547-6CC7F457D5C9}"/>
                  </a:ext>
                </a:extLst>
              </p:cNvPr>
              <p:cNvSpPr>
                <a:spLocks/>
              </p:cNvSpPr>
              <p:nvPr/>
            </p:nvSpPr>
            <p:spPr bwMode="auto">
              <a:xfrm flipH="1">
                <a:off x="7710300"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6" name="شكل حر 47">
                <a:extLst>
                  <a:ext uri="{FF2B5EF4-FFF2-40B4-BE49-F238E27FC236}">
                    <a16:creationId xmlns:a16="http://schemas.microsoft.com/office/drawing/2014/main" id="{424F184F-F5B5-1133-D522-88AC37A58737}"/>
                  </a:ext>
                </a:extLst>
              </p:cNvPr>
              <p:cNvSpPr>
                <a:spLocks/>
              </p:cNvSpPr>
              <p:nvPr/>
            </p:nvSpPr>
            <p:spPr bwMode="auto">
              <a:xfrm flipH="1">
                <a:off x="7969062"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7" name="مستطيل 48">
                <a:extLst>
                  <a:ext uri="{FF2B5EF4-FFF2-40B4-BE49-F238E27FC236}">
                    <a16:creationId xmlns:a16="http://schemas.microsoft.com/office/drawing/2014/main" id="{176A647A-BF56-7561-C262-B370FBBF7604}"/>
                  </a:ext>
                </a:extLst>
              </p:cNvPr>
              <p:cNvSpPr>
                <a:spLocks noChangeArrowheads="1"/>
              </p:cNvSpPr>
              <p:nvPr/>
            </p:nvSpPr>
            <p:spPr bwMode="auto">
              <a:xfrm flipH="1">
                <a:off x="7878575"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8" name="مستطيل 49">
                <a:extLst>
                  <a:ext uri="{FF2B5EF4-FFF2-40B4-BE49-F238E27FC236}">
                    <a16:creationId xmlns:a16="http://schemas.microsoft.com/office/drawing/2014/main" id="{7DE96ABC-07A0-CE8D-33D7-39298BC72681}"/>
                  </a:ext>
                </a:extLst>
              </p:cNvPr>
              <p:cNvSpPr>
                <a:spLocks noChangeArrowheads="1"/>
              </p:cNvSpPr>
              <p:nvPr/>
            </p:nvSpPr>
            <p:spPr bwMode="auto">
              <a:xfrm flipH="1">
                <a:off x="7849910" y="3564007"/>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1</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9" name="شكل حر 52">
                <a:extLst>
                  <a:ext uri="{FF2B5EF4-FFF2-40B4-BE49-F238E27FC236}">
                    <a16:creationId xmlns:a16="http://schemas.microsoft.com/office/drawing/2014/main" id="{23C560C3-604C-A109-7743-8F71D24792AD}"/>
                  </a:ext>
                </a:extLst>
              </p:cNvPr>
              <p:cNvSpPr>
                <a:spLocks noEditPoints="1"/>
              </p:cNvSpPr>
              <p:nvPr/>
            </p:nvSpPr>
            <p:spPr bwMode="auto">
              <a:xfrm flipH="1">
                <a:off x="8137525"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شكل حر 58">
              <a:extLst>
                <a:ext uri="{FF2B5EF4-FFF2-40B4-BE49-F238E27FC236}">
                  <a16:creationId xmlns:a16="http://schemas.microsoft.com/office/drawing/2014/main" id="{FC447B87-53E4-C498-FBDE-D9F06C9DFD9A}"/>
                </a:ext>
              </a:extLst>
            </p:cNvPr>
            <p:cNvSpPr>
              <a:spLocks noEditPoints="1"/>
            </p:cNvSpPr>
            <p:nvPr/>
          </p:nvSpPr>
          <p:spPr bwMode="auto">
            <a:xfrm flipH="1">
              <a:off x="833755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8" name="المجموعة 5">
              <a:extLst>
                <a:ext uri="{FF2B5EF4-FFF2-40B4-BE49-F238E27FC236}">
                  <a16:creationId xmlns:a16="http://schemas.microsoft.com/office/drawing/2014/main" id="{432024E8-2CE7-2DB9-07F4-91BCC36FB7AE}"/>
                </a:ext>
              </a:extLst>
            </p:cNvPr>
            <p:cNvGrpSpPr/>
            <p:nvPr/>
          </p:nvGrpSpPr>
          <p:grpSpPr>
            <a:xfrm>
              <a:off x="8281351" y="5157861"/>
              <a:ext cx="629286" cy="577850"/>
              <a:chOff x="8281351" y="5157861"/>
              <a:chExt cx="629286" cy="577850"/>
            </a:xfrm>
          </p:grpSpPr>
          <p:sp>
            <p:nvSpPr>
              <p:cNvPr id="68" name="شكل حر 62">
                <a:extLst>
                  <a:ext uri="{FF2B5EF4-FFF2-40B4-BE49-F238E27FC236}">
                    <a16:creationId xmlns:a16="http://schemas.microsoft.com/office/drawing/2014/main" id="{BDFDA334-B574-4687-7004-62F309A82AD7}"/>
                  </a:ext>
                </a:extLst>
              </p:cNvPr>
              <p:cNvSpPr>
                <a:spLocks/>
              </p:cNvSpPr>
              <p:nvPr/>
            </p:nvSpPr>
            <p:spPr bwMode="auto">
              <a:xfrm flipH="1">
                <a:off x="8281351"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9" name="شكل حر 63">
                <a:extLst>
                  <a:ext uri="{FF2B5EF4-FFF2-40B4-BE49-F238E27FC236}">
                    <a16:creationId xmlns:a16="http://schemas.microsoft.com/office/drawing/2014/main" id="{06F6C047-BE43-DF26-0F69-ADD3ADA81B0F}"/>
                  </a:ext>
                </a:extLst>
              </p:cNvPr>
              <p:cNvSpPr>
                <a:spLocks/>
              </p:cNvSpPr>
              <p:nvPr/>
            </p:nvSpPr>
            <p:spPr bwMode="auto">
              <a:xfrm flipH="1">
                <a:off x="8336913"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0" name="شكل حر 64">
                <a:extLst>
                  <a:ext uri="{FF2B5EF4-FFF2-40B4-BE49-F238E27FC236}">
                    <a16:creationId xmlns:a16="http://schemas.microsoft.com/office/drawing/2014/main" id="{D5C960E6-1F88-A615-8C50-7188B9B1B21E}"/>
                  </a:ext>
                </a:extLst>
              </p:cNvPr>
              <p:cNvSpPr>
                <a:spLocks noEditPoints="1"/>
              </p:cNvSpPr>
              <p:nvPr/>
            </p:nvSpPr>
            <p:spPr bwMode="auto">
              <a:xfrm flipH="1">
                <a:off x="8893174"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1" name="شكل حر 65">
                <a:extLst>
                  <a:ext uri="{FF2B5EF4-FFF2-40B4-BE49-F238E27FC236}">
                    <a16:creationId xmlns:a16="http://schemas.microsoft.com/office/drawing/2014/main" id="{A80F2016-D4A2-98A1-3B42-90A2FA49859B}"/>
                  </a:ext>
                </a:extLst>
              </p:cNvPr>
              <p:cNvSpPr>
                <a:spLocks/>
              </p:cNvSpPr>
              <p:nvPr/>
            </p:nvSpPr>
            <p:spPr bwMode="auto">
              <a:xfrm flipH="1">
                <a:off x="8598850"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2" name="مستطيل 66">
                <a:extLst>
                  <a:ext uri="{FF2B5EF4-FFF2-40B4-BE49-F238E27FC236}">
                    <a16:creationId xmlns:a16="http://schemas.microsoft.com/office/drawing/2014/main" id="{5A035B2B-6E56-297A-D06A-31625ECB6078}"/>
                  </a:ext>
                </a:extLst>
              </p:cNvPr>
              <p:cNvSpPr>
                <a:spLocks noChangeArrowheads="1"/>
              </p:cNvSpPr>
              <p:nvPr/>
            </p:nvSpPr>
            <p:spPr bwMode="auto">
              <a:xfrm flipH="1">
                <a:off x="8502013"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3" name="مستطيل 67">
                <a:extLst>
                  <a:ext uri="{FF2B5EF4-FFF2-40B4-BE49-F238E27FC236}">
                    <a16:creationId xmlns:a16="http://schemas.microsoft.com/office/drawing/2014/main" id="{2B7E607D-15D5-FCA6-FA6C-A513C1DB6E7B}"/>
                  </a:ext>
                </a:extLst>
              </p:cNvPr>
              <p:cNvSpPr>
                <a:spLocks noChangeArrowheads="1"/>
              </p:cNvSpPr>
              <p:nvPr/>
            </p:nvSpPr>
            <p:spPr bwMode="auto">
              <a:xfrm flipH="1">
                <a:off x="8480205" y="5285959"/>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2</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9" name="شكل حر 70">
              <a:extLst>
                <a:ext uri="{FF2B5EF4-FFF2-40B4-BE49-F238E27FC236}">
                  <a16:creationId xmlns:a16="http://schemas.microsoft.com/office/drawing/2014/main" id="{6B54DB2F-29B8-BDD1-C084-47395A08ECB4}"/>
                </a:ext>
              </a:extLst>
            </p:cNvPr>
            <p:cNvSpPr>
              <a:spLocks noEditPoints="1"/>
            </p:cNvSpPr>
            <p:nvPr/>
          </p:nvSpPr>
          <p:spPr bwMode="auto">
            <a:xfrm flipH="1">
              <a:off x="10426699"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0" name="شكل حر 78">
              <a:extLst>
                <a:ext uri="{FF2B5EF4-FFF2-40B4-BE49-F238E27FC236}">
                  <a16:creationId xmlns:a16="http://schemas.microsoft.com/office/drawing/2014/main" id="{65D11C31-3245-DDDE-0AD8-72308FCFAF3B}"/>
                </a:ext>
              </a:extLst>
            </p:cNvPr>
            <p:cNvSpPr>
              <a:spLocks noEditPoints="1"/>
            </p:cNvSpPr>
            <p:nvPr/>
          </p:nvSpPr>
          <p:spPr bwMode="auto">
            <a:xfrm flipH="1">
              <a:off x="111347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1" name="شكل حر 82">
              <a:extLst>
                <a:ext uri="{FF2B5EF4-FFF2-40B4-BE49-F238E27FC236}">
                  <a16:creationId xmlns:a16="http://schemas.microsoft.com/office/drawing/2014/main" id="{FA4C53E6-A749-2F6B-CC00-D8D500B3075D}"/>
                </a:ext>
              </a:extLst>
            </p:cNvPr>
            <p:cNvSpPr>
              <a:spLocks noEditPoints="1"/>
            </p:cNvSpPr>
            <p:nvPr/>
          </p:nvSpPr>
          <p:spPr bwMode="auto">
            <a:xfrm flipH="1">
              <a:off x="10956924"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2" name="شكل حر 90">
              <a:extLst>
                <a:ext uri="{FF2B5EF4-FFF2-40B4-BE49-F238E27FC236}">
                  <a16:creationId xmlns:a16="http://schemas.microsoft.com/office/drawing/2014/main" id="{BA4EE96C-71AC-FBE9-BE4F-311AB1081ED3}"/>
                </a:ext>
              </a:extLst>
            </p:cNvPr>
            <p:cNvSpPr>
              <a:spLocks noEditPoints="1"/>
            </p:cNvSpPr>
            <p:nvPr/>
          </p:nvSpPr>
          <p:spPr bwMode="auto">
            <a:xfrm flipH="1">
              <a:off x="9626600"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43" name="المجموعة 7">
              <a:extLst>
                <a:ext uri="{FF2B5EF4-FFF2-40B4-BE49-F238E27FC236}">
                  <a16:creationId xmlns:a16="http://schemas.microsoft.com/office/drawing/2014/main" id="{67F01AB5-3A58-ED0D-B28D-97BF3036B4A4}"/>
                </a:ext>
              </a:extLst>
            </p:cNvPr>
            <p:cNvGrpSpPr/>
            <p:nvPr/>
          </p:nvGrpSpPr>
          <p:grpSpPr>
            <a:xfrm>
              <a:off x="10688746" y="3389703"/>
              <a:ext cx="571500" cy="622533"/>
              <a:chOff x="10688746" y="3389703"/>
              <a:chExt cx="571500" cy="622533"/>
            </a:xfrm>
          </p:grpSpPr>
          <p:sp>
            <p:nvSpPr>
              <p:cNvPr id="62" name="شكل حر 68">
                <a:extLst>
                  <a:ext uri="{FF2B5EF4-FFF2-40B4-BE49-F238E27FC236}">
                    <a16:creationId xmlns:a16="http://schemas.microsoft.com/office/drawing/2014/main" id="{579B91F5-ACE4-00C7-5716-ABF2A5FAD816}"/>
                  </a:ext>
                </a:extLst>
              </p:cNvPr>
              <p:cNvSpPr>
                <a:spLocks/>
              </p:cNvSpPr>
              <p:nvPr/>
            </p:nvSpPr>
            <p:spPr bwMode="auto">
              <a:xfrm flipH="1">
                <a:off x="10688746"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3" name="شكل حر 69">
                <a:extLst>
                  <a:ext uri="{FF2B5EF4-FFF2-40B4-BE49-F238E27FC236}">
                    <a16:creationId xmlns:a16="http://schemas.microsoft.com/office/drawing/2014/main" id="{BE15F152-B512-FEE0-D231-3E206F409E2A}"/>
                  </a:ext>
                </a:extLst>
              </p:cNvPr>
              <p:cNvSpPr>
                <a:spLocks/>
              </p:cNvSpPr>
              <p:nvPr/>
            </p:nvSpPr>
            <p:spPr bwMode="auto">
              <a:xfrm flipH="1">
                <a:off x="10742720"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4" name="شكل حر 71">
                <a:extLst>
                  <a:ext uri="{FF2B5EF4-FFF2-40B4-BE49-F238E27FC236}">
                    <a16:creationId xmlns:a16="http://schemas.microsoft.com/office/drawing/2014/main" id="{F2E0D9F4-9414-6F85-180D-C4908342A70F}"/>
                  </a:ext>
                </a:extLst>
              </p:cNvPr>
              <p:cNvSpPr>
                <a:spLocks/>
              </p:cNvSpPr>
              <p:nvPr/>
            </p:nvSpPr>
            <p:spPr bwMode="auto">
              <a:xfrm flipH="1">
                <a:off x="11014183"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5" name="شكل حر 74">
                <a:extLst>
                  <a:ext uri="{FF2B5EF4-FFF2-40B4-BE49-F238E27FC236}">
                    <a16:creationId xmlns:a16="http://schemas.microsoft.com/office/drawing/2014/main" id="{F8B8EBB3-1575-523B-F051-025CB4A37996}"/>
                  </a:ext>
                </a:extLst>
              </p:cNvPr>
              <p:cNvSpPr>
                <a:spLocks noEditPoints="1"/>
              </p:cNvSpPr>
              <p:nvPr/>
            </p:nvSpPr>
            <p:spPr bwMode="auto">
              <a:xfrm flipH="1">
                <a:off x="10948987"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6" name="مستطيل 94">
                <a:extLst>
                  <a:ext uri="{FF2B5EF4-FFF2-40B4-BE49-F238E27FC236}">
                    <a16:creationId xmlns:a16="http://schemas.microsoft.com/office/drawing/2014/main" id="{45582FEC-4D10-FC51-DA8E-CA9FDCA740E8}"/>
                  </a:ext>
                </a:extLst>
              </p:cNvPr>
              <p:cNvSpPr>
                <a:spLocks noChangeArrowheads="1"/>
              </p:cNvSpPr>
              <p:nvPr/>
            </p:nvSpPr>
            <p:spPr bwMode="auto">
              <a:xfrm flipH="1">
                <a:off x="10842733"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7" name="مستطيل 95">
                <a:extLst>
                  <a:ext uri="{FF2B5EF4-FFF2-40B4-BE49-F238E27FC236}">
                    <a16:creationId xmlns:a16="http://schemas.microsoft.com/office/drawing/2014/main" id="{095EC694-23DE-CFED-77EA-58DA36D2485D}"/>
                  </a:ext>
                </a:extLst>
              </p:cNvPr>
              <p:cNvSpPr>
                <a:spLocks noChangeArrowheads="1"/>
              </p:cNvSpPr>
              <p:nvPr/>
            </p:nvSpPr>
            <p:spPr bwMode="auto">
              <a:xfrm flipH="1">
                <a:off x="10885561" y="3552004"/>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4</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4" name="المجموعة 6">
              <a:extLst>
                <a:ext uri="{FF2B5EF4-FFF2-40B4-BE49-F238E27FC236}">
                  <a16:creationId xmlns:a16="http://schemas.microsoft.com/office/drawing/2014/main" id="{AA7C5D20-E9DD-FA68-D174-4BCAB6C5C44B}"/>
                </a:ext>
              </a:extLst>
            </p:cNvPr>
            <p:cNvGrpSpPr/>
            <p:nvPr/>
          </p:nvGrpSpPr>
          <p:grpSpPr>
            <a:xfrm>
              <a:off x="10125142" y="5157861"/>
              <a:ext cx="569913" cy="568325"/>
              <a:chOff x="10125142" y="5157861"/>
              <a:chExt cx="569913" cy="568325"/>
            </a:xfrm>
          </p:grpSpPr>
          <p:sp>
            <p:nvSpPr>
              <p:cNvPr id="56" name="شكل حر 80">
                <a:extLst>
                  <a:ext uri="{FF2B5EF4-FFF2-40B4-BE49-F238E27FC236}">
                    <a16:creationId xmlns:a16="http://schemas.microsoft.com/office/drawing/2014/main" id="{BA7FAAE7-A694-2B0A-4904-6913554B9020}"/>
                  </a:ext>
                </a:extLst>
              </p:cNvPr>
              <p:cNvSpPr>
                <a:spLocks/>
              </p:cNvSpPr>
              <p:nvPr/>
            </p:nvSpPr>
            <p:spPr bwMode="auto">
              <a:xfrm flipH="1">
                <a:off x="10125142"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7" name="شكل حر 81">
                <a:extLst>
                  <a:ext uri="{FF2B5EF4-FFF2-40B4-BE49-F238E27FC236}">
                    <a16:creationId xmlns:a16="http://schemas.microsoft.com/office/drawing/2014/main" id="{EACFC1C8-11F2-8CDE-166C-573C100DDC0F}"/>
                  </a:ext>
                </a:extLst>
              </p:cNvPr>
              <p:cNvSpPr>
                <a:spLocks/>
              </p:cNvSpPr>
              <p:nvPr/>
            </p:nvSpPr>
            <p:spPr bwMode="auto">
              <a:xfrm flipH="1">
                <a:off x="10182292"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8" name="شكل حر 83">
                <a:extLst>
                  <a:ext uri="{FF2B5EF4-FFF2-40B4-BE49-F238E27FC236}">
                    <a16:creationId xmlns:a16="http://schemas.microsoft.com/office/drawing/2014/main" id="{AC4418AC-1F88-E69C-B90F-4755632157A3}"/>
                  </a:ext>
                </a:extLst>
              </p:cNvPr>
              <p:cNvSpPr>
                <a:spLocks/>
              </p:cNvSpPr>
              <p:nvPr/>
            </p:nvSpPr>
            <p:spPr bwMode="auto">
              <a:xfrm flipH="1">
                <a:off x="10448992"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9" name="شكل حر 86">
                <a:extLst>
                  <a:ext uri="{FF2B5EF4-FFF2-40B4-BE49-F238E27FC236}">
                    <a16:creationId xmlns:a16="http://schemas.microsoft.com/office/drawing/2014/main" id="{2E0CFD5C-C5AE-AA29-FB85-B95B0EB72543}"/>
                  </a:ext>
                </a:extLst>
              </p:cNvPr>
              <p:cNvSpPr>
                <a:spLocks noEditPoints="1"/>
              </p:cNvSpPr>
              <p:nvPr/>
            </p:nvSpPr>
            <p:spPr bwMode="auto">
              <a:xfrm flipH="1">
                <a:off x="10458450"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0" name="مستطيل 100">
                <a:extLst>
                  <a:ext uri="{FF2B5EF4-FFF2-40B4-BE49-F238E27FC236}">
                    <a16:creationId xmlns:a16="http://schemas.microsoft.com/office/drawing/2014/main" id="{9A8A7891-BD4B-05EC-9739-9FA8824816F1}"/>
                  </a:ext>
                </a:extLst>
              </p:cNvPr>
              <p:cNvSpPr>
                <a:spLocks noChangeArrowheads="1"/>
              </p:cNvSpPr>
              <p:nvPr/>
            </p:nvSpPr>
            <p:spPr bwMode="auto">
              <a:xfrm flipH="1">
                <a:off x="10341042"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1" name="مستطيل 101">
                <a:extLst>
                  <a:ext uri="{FF2B5EF4-FFF2-40B4-BE49-F238E27FC236}">
                    <a16:creationId xmlns:a16="http://schemas.microsoft.com/office/drawing/2014/main" id="{864D67FE-107E-7D50-9512-C74DC357F9CB}"/>
                  </a:ext>
                </a:extLst>
              </p:cNvPr>
              <p:cNvSpPr>
                <a:spLocks noChangeArrowheads="1"/>
              </p:cNvSpPr>
              <p:nvPr/>
            </p:nvSpPr>
            <p:spPr bwMode="auto">
              <a:xfrm flipH="1">
                <a:off x="10316385" y="5277899"/>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3</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شكل بيضاوي 107">
              <a:extLst>
                <a:ext uri="{FF2B5EF4-FFF2-40B4-BE49-F238E27FC236}">
                  <a16:creationId xmlns:a16="http://schemas.microsoft.com/office/drawing/2014/main" id="{B4E39425-1829-8EC4-5470-A65B739EE555}"/>
                </a:ext>
              </a:extLst>
            </p:cNvPr>
            <p:cNvSpPr>
              <a:spLocks noChangeArrowheads="1"/>
            </p:cNvSpPr>
            <p:nvPr/>
          </p:nvSpPr>
          <p:spPr bwMode="auto">
            <a:xfrm flipH="1">
              <a:off x="93186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6" name="شكل بيضاوي 108">
              <a:extLst>
                <a:ext uri="{FF2B5EF4-FFF2-40B4-BE49-F238E27FC236}">
                  <a16:creationId xmlns:a16="http://schemas.microsoft.com/office/drawing/2014/main" id="{F7C0CF1D-0320-CB3F-81D6-D324A15D9F29}"/>
                </a:ext>
              </a:extLst>
            </p:cNvPr>
            <p:cNvSpPr>
              <a:spLocks noChangeArrowheads="1"/>
            </p:cNvSpPr>
            <p:nvPr/>
          </p:nvSpPr>
          <p:spPr bwMode="auto">
            <a:xfrm flipH="1">
              <a:off x="9377362"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7" name="شكل حر 109">
              <a:extLst>
                <a:ext uri="{FF2B5EF4-FFF2-40B4-BE49-F238E27FC236}">
                  <a16:creationId xmlns:a16="http://schemas.microsoft.com/office/drawing/2014/main" id="{98A566EB-0DF9-F12F-9400-9D04FCF22411}"/>
                </a:ext>
              </a:extLst>
            </p:cNvPr>
            <p:cNvSpPr>
              <a:spLocks/>
            </p:cNvSpPr>
            <p:nvPr/>
          </p:nvSpPr>
          <p:spPr bwMode="auto">
            <a:xfrm flipH="1">
              <a:off x="10006012"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8" name="شكل حر 110">
              <a:extLst>
                <a:ext uri="{FF2B5EF4-FFF2-40B4-BE49-F238E27FC236}">
                  <a16:creationId xmlns:a16="http://schemas.microsoft.com/office/drawing/2014/main" id="{226F0CA4-571C-5889-2E07-CAE853B9708F}"/>
                </a:ext>
              </a:extLst>
            </p:cNvPr>
            <p:cNvSpPr>
              <a:spLocks/>
            </p:cNvSpPr>
            <p:nvPr/>
          </p:nvSpPr>
          <p:spPr bwMode="auto">
            <a:xfrm flipH="1">
              <a:off x="9848849"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9" name="شكل حر 111">
              <a:extLst>
                <a:ext uri="{FF2B5EF4-FFF2-40B4-BE49-F238E27FC236}">
                  <a16:creationId xmlns:a16="http://schemas.microsoft.com/office/drawing/2014/main" id="{CA3ADD2E-DB97-724A-AD3C-8C5F24E12A13}"/>
                </a:ext>
              </a:extLst>
            </p:cNvPr>
            <p:cNvSpPr>
              <a:spLocks/>
            </p:cNvSpPr>
            <p:nvPr/>
          </p:nvSpPr>
          <p:spPr bwMode="auto">
            <a:xfrm flipH="1">
              <a:off x="11817349"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0" name="شكل حر 112">
              <a:extLst>
                <a:ext uri="{FF2B5EF4-FFF2-40B4-BE49-F238E27FC236}">
                  <a16:creationId xmlns:a16="http://schemas.microsoft.com/office/drawing/2014/main" id="{F1F58027-C25B-BF0D-404B-29D290C0BEC1}"/>
                </a:ext>
              </a:extLst>
            </p:cNvPr>
            <p:cNvSpPr>
              <a:spLocks/>
            </p:cNvSpPr>
            <p:nvPr/>
          </p:nvSpPr>
          <p:spPr bwMode="auto">
            <a:xfrm flipH="1">
              <a:off x="1195228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1" name="شكل حر 113">
              <a:extLst>
                <a:ext uri="{FF2B5EF4-FFF2-40B4-BE49-F238E27FC236}">
                  <a16:creationId xmlns:a16="http://schemas.microsoft.com/office/drawing/2014/main" id="{453B4A2D-0E18-EF8E-980A-6EE398EC4A75}"/>
                </a:ext>
              </a:extLst>
            </p:cNvPr>
            <p:cNvSpPr>
              <a:spLocks/>
            </p:cNvSpPr>
            <p:nvPr/>
          </p:nvSpPr>
          <p:spPr bwMode="auto">
            <a:xfrm flipH="1">
              <a:off x="847248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2" name="شكل حر 114">
              <a:extLst>
                <a:ext uri="{FF2B5EF4-FFF2-40B4-BE49-F238E27FC236}">
                  <a16:creationId xmlns:a16="http://schemas.microsoft.com/office/drawing/2014/main" id="{8F2E25F3-EE13-8312-EBF2-54C5123E3ED9}"/>
                </a:ext>
              </a:extLst>
            </p:cNvPr>
            <p:cNvSpPr>
              <a:spLocks/>
            </p:cNvSpPr>
            <p:nvPr/>
          </p:nvSpPr>
          <p:spPr bwMode="auto">
            <a:xfrm flipH="1">
              <a:off x="862806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3" name="شكل حر 115">
              <a:extLst>
                <a:ext uri="{FF2B5EF4-FFF2-40B4-BE49-F238E27FC236}">
                  <a16:creationId xmlns:a16="http://schemas.microsoft.com/office/drawing/2014/main" id="{A2EADF53-5230-BABB-2FF5-4EF7D9376CE8}"/>
                </a:ext>
              </a:extLst>
            </p:cNvPr>
            <p:cNvSpPr>
              <a:spLocks/>
            </p:cNvSpPr>
            <p:nvPr/>
          </p:nvSpPr>
          <p:spPr bwMode="auto">
            <a:xfrm flipH="1">
              <a:off x="718661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4" name="شكل حر 116">
              <a:extLst>
                <a:ext uri="{FF2B5EF4-FFF2-40B4-BE49-F238E27FC236}">
                  <a16:creationId xmlns:a16="http://schemas.microsoft.com/office/drawing/2014/main" id="{2997CD95-61C1-390C-ECA9-3D9A90A5A97B}"/>
                </a:ext>
              </a:extLst>
            </p:cNvPr>
            <p:cNvSpPr>
              <a:spLocks/>
            </p:cNvSpPr>
            <p:nvPr/>
          </p:nvSpPr>
          <p:spPr bwMode="auto">
            <a:xfrm flipH="1">
              <a:off x="740092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5" name="شكل حر 117">
              <a:extLst>
                <a:ext uri="{FF2B5EF4-FFF2-40B4-BE49-F238E27FC236}">
                  <a16:creationId xmlns:a16="http://schemas.microsoft.com/office/drawing/2014/main" id="{F21E1ACC-1783-4902-6E19-2B2C052AAEB4}"/>
                </a:ext>
              </a:extLst>
            </p:cNvPr>
            <p:cNvSpPr>
              <a:spLocks/>
            </p:cNvSpPr>
            <p:nvPr/>
          </p:nvSpPr>
          <p:spPr bwMode="auto">
            <a:xfrm flipH="1">
              <a:off x="733266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92" name="مربع نص 91">
            <a:extLst>
              <a:ext uri="{FF2B5EF4-FFF2-40B4-BE49-F238E27FC236}">
                <a16:creationId xmlns:a16="http://schemas.microsoft.com/office/drawing/2014/main" id="{2C1B2DC5-054E-1E62-40D2-2EE6DE9F011D}"/>
              </a:ext>
            </a:extLst>
          </p:cNvPr>
          <p:cNvSpPr txBox="1"/>
          <p:nvPr/>
        </p:nvSpPr>
        <p:spPr>
          <a:xfrm flipH="1">
            <a:off x="1031049" y="5446786"/>
            <a:ext cx="3230372" cy="1261884"/>
          </a:xfrm>
          <a:prstGeom prst="rect">
            <a:avLst/>
          </a:prstGeom>
          <a:noFill/>
        </p:spPr>
        <p:txBody>
          <a:bodyPr wrap="none" rtlCol="1">
            <a:spAutoFit/>
          </a:bodyP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latin typeface="Tahoma" panose="020B0604030504040204" pitchFamily="34" charset="0"/>
                <a:ea typeface="Tahoma" panose="020B0604030504040204" pitchFamily="34" charset="0"/>
                <a:cs typeface="Tahoma" panose="020B0604030504040204" pitchFamily="34" charset="0"/>
              </a:rPr>
              <a:t>5 دقائق</a:t>
            </a:r>
          </a:p>
        </p:txBody>
      </p:sp>
      <p:pic>
        <p:nvPicPr>
          <p:cNvPr id="94" name="صورة 93">
            <a:extLst>
              <a:ext uri="{FF2B5EF4-FFF2-40B4-BE49-F238E27FC236}">
                <a16:creationId xmlns:a16="http://schemas.microsoft.com/office/drawing/2014/main" id="{8579AEDA-C5AD-1CD1-F4BC-2F872AD79B9F}"/>
              </a:ext>
            </a:extLst>
          </p:cNvPr>
          <p:cNvPicPr>
            <a:picLocks noChangeAspect="1"/>
          </p:cNvPicPr>
          <p:nvPr/>
        </p:nvPicPr>
        <p:blipFill rotWithShape="1">
          <a:blip r:embed="rId2"/>
          <a:srcRect l="23739" t="21890" r="50641" b="42097"/>
          <a:stretch/>
        </p:blipFill>
        <p:spPr>
          <a:xfrm>
            <a:off x="470714" y="309446"/>
            <a:ext cx="6417816" cy="3669220"/>
          </a:xfrm>
          <a:prstGeom prst="rect">
            <a:avLst/>
          </a:prstGeom>
        </p:spPr>
      </p:pic>
      <p:pic>
        <p:nvPicPr>
          <p:cNvPr id="1026" name="Picture 2">
            <a:extLst>
              <a:ext uri="{FF2B5EF4-FFF2-40B4-BE49-F238E27FC236}">
                <a16:creationId xmlns:a16="http://schemas.microsoft.com/office/drawing/2014/main" id="{92E8AC04-10CC-DDB5-BB71-83AD3E550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54" y="2114573"/>
            <a:ext cx="4863783" cy="3587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5966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شكيل تلقائي 3">
            <a:extLst>
              <a:ext uri="{FF2B5EF4-FFF2-40B4-BE49-F238E27FC236}">
                <a16:creationId xmlns:a16="http://schemas.microsoft.com/office/drawing/2014/main" id="{F8733212-1815-F6D9-F3B4-93767538611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الشكل الحر 3">
            <a:extLst>
              <a:ext uri="{FF2B5EF4-FFF2-40B4-BE49-F238E27FC236}">
                <a16:creationId xmlns:a16="http://schemas.microsoft.com/office/drawing/2014/main" id="{C1CB10C5-041E-AC00-49DF-FA5A80F6E635}"/>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شكل حر 4">
            <a:extLst>
              <a:ext uri="{FF2B5EF4-FFF2-40B4-BE49-F238E27FC236}">
                <a16:creationId xmlns:a16="http://schemas.microsoft.com/office/drawing/2014/main" id="{94A4E0DA-A8F0-A0FE-0A2D-1BCA0B544824}"/>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شكل حر 5">
            <a:extLst>
              <a:ext uri="{FF2B5EF4-FFF2-40B4-BE49-F238E27FC236}">
                <a16:creationId xmlns:a16="http://schemas.microsoft.com/office/drawing/2014/main" id="{F03077C8-0D54-0473-7613-6922DDACC36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6">
            <a:extLst>
              <a:ext uri="{FF2B5EF4-FFF2-40B4-BE49-F238E27FC236}">
                <a16:creationId xmlns:a16="http://schemas.microsoft.com/office/drawing/2014/main" id="{BFD968F9-3788-1C2D-FA9D-F538F552E038}"/>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الحجرة العلوية للساعة الرملية">
            <a:extLst>
              <a:ext uri="{FF2B5EF4-FFF2-40B4-BE49-F238E27FC236}">
                <a16:creationId xmlns:a16="http://schemas.microsoft.com/office/drawing/2014/main" id="{C17EBBD5-6D1B-D0D8-041B-C583D0D8BF31}"/>
              </a:ext>
            </a:extLst>
          </p:cNvPr>
          <p:cNvSpPr>
            <a:spLocks/>
          </p:cNvSpPr>
          <p:nvPr/>
        </p:nvSpPr>
        <p:spPr bwMode="auto">
          <a:xfrm>
            <a:off x="8743743" y="2502005"/>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الحجرة السفلية للساعة الرملية">
            <a:extLst>
              <a:ext uri="{FF2B5EF4-FFF2-40B4-BE49-F238E27FC236}">
                <a16:creationId xmlns:a16="http://schemas.microsoft.com/office/drawing/2014/main" id="{56BC858F-BF4E-F7CA-7738-9213768B7205}"/>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رابط مستقيم">
            <a:extLst>
              <a:ext uri="{FF2B5EF4-FFF2-40B4-BE49-F238E27FC236}">
                <a16:creationId xmlns:a16="http://schemas.microsoft.com/office/drawing/2014/main" id="{E9C79C15-ED11-8D0E-4EBA-63DF6DDF0448}"/>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الزر: بدء المؤقت">
            <a:extLst>
              <a:ext uri="{FF2B5EF4-FFF2-40B4-BE49-F238E27FC236}">
                <a16:creationId xmlns:a16="http://schemas.microsoft.com/office/drawing/2014/main" id="{CC086DD4-7473-4A0D-052B-C1A62481A315}"/>
              </a:ext>
            </a:extLst>
          </p:cNvPr>
          <p:cNvGrpSpPr/>
          <p:nvPr/>
        </p:nvGrpSpPr>
        <p:grpSpPr>
          <a:xfrm>
            <a:off x="8628743" y="246032"/>
            <a:ext cx="2636838" cy="799962"/>
            <a:chOff x="1332706" y="185859"/>
            <a:chExt cx="2636838" cy="799962"/>
          </a:xfrm>
        </p:grpSpPr>
        <p:sp>
          <p:nvSpPr>
            <p:cNvPr id="11" name="مستطيل مستدير الزوايا 12">
              <a:extLst>
                <a:ext uri="{FF2B5EF4-FFF2-40B4-BE49-F238E27FC236}">
                  <a16:creationId xmlns:a16="http://schemas.microsoft.com/office/drawing/2014/main" id="{0F1D859A-8436-E787-237A-441AB7EE1DB4}"/>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مستطيل مستدير الزوايا 13">
              <a:extLst>
                <a:ext uri="{FF2B5EF4-FFF2-40B4-BE49-F238E27FC236}">
                  <a16:creationId xmlns:a16="http://schemas.microsoft.com/office/drawing/2014/main" id="{E50F8EFA-CDC9-B0BC-3E92-8A310DA1666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3" name="انتهى الوقت">
            <a:extLst>
              <a:ext uri="{FF2B5EF4-FFF2-40B4-BE49-F238E27FC236}">
                <a16:creationId xmlns:a16="http://schemas.microsoft.com/office/drawing/2014/main" id="{E9F90730-90A0-8966-052F-1469AB35B299}"/>
              </a:ext>
            </a:extLst>
          </p:cNvPr>
          <p:cNvGrpSpPr/>
          <p:nvPr/>
        </p:nvGrpSpPr>
        <p:grpSpPr>
          <a:xfrm>
            <a:off x="8628743" y="194848"/>
            <a:ext cx="2636838" cy="724699"/>
            <a:chOff x="4321176" y="288262"/>
            <a:chExt cx="2636838" cy="724699"/>
          </a:xfrm>
        </p:grpSpPr>
        <p:sp>
          <p:nvSpPr>
            <p:cNvPr id="14" name="مستطيل مستدير الزوايا 15">
              <a:extLst>
                <a:ext uri="{FF2B5EF4-FFF2-40B4-BE49-F238E27FC236}">
                  <a16:creationId xmlns:a16="http://schemas.microsoft.com/office/drawing/2014/main" id="{5AD44BEE-049C-0E6C-E4D0-16D4E38C8C73}"/>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16">
              <a:extLst>
                <a:ext uri="{FF2B5EF4-FFF2-40B4-BE49-F238E27FC236}">
                  <a16:creationId xmlns:a16="http://schemas.microsoft.com/office/drawing/2014/main" id="{3169E687-BD01-F023-D847-47DE5E9B86E1}"/>
                </a:ext>
              </a:extLst>
            </p:cNvPr>
            <p:cNvSpPr/>
            <p:nvPr/>
          </p:nvSpPr>
          <p:spPr>
            <a:xfrm>
              <a:off x="4321176" y="315402"/>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6" name="مربع نص 15">
            <a:extLst>
              <a:ext uri="{FF2B5EF4-FFF2-40B4-BE49-F238E27FC236}">
                <a16:creationId xmlns:a16="http://schemas.microsoft.com/office/drawing/2014/main" id="{DF37003B-ADB0-1BAC-04E1-853809779DB1}"/>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pSp>
        <p:nvGrpSpPr>
          <p:cNvPr id="17" name="مجموعة 16">
            <a:extLst>
              <a:ext uri="{FF2B5EF4-FFF2-40B4-BE49-F238E27FC236}">
                <a16:creationId xmlns:a16="http://schemas.microsoft.com/office/drawing/2014/main" id="{52A9587F-DB58-DAE3-3FF6-E5D35D48423A}"/>
              </a:ext>
            </a:extLst>
          </p:cNvPr>
          <p:cNvGrpSpPr/>
          <p:nvPr/>
        </p:nvGrpSpPr>
        <p:grpSpPr>
          <a:xfrm>
            <a:off x="313447" y="-1"/>
            <a:ext cx="1033849" cy="6858000"/>
            <a:chOff x="313447" y="-1"/>
            <a:chExt cx="1033849" cy="6858000"/>
          </a:xfrm>
        </p:grpSpPr>
        <p:grpSp>
          <p:nvGrpSpPr>
            <p:cNvPr id="18" name="مجموعة 17">
              <a:extLst>
                <a:ext uri="{FF2B5EF4-FFF2-40B4-BE49-F238E27FC236}">
                  <a16:creationId xmlns:a16="http://schemas.microsoft.com/office/drawing/2014/main" id="{142BE451-4EF6-B8F9-4357-85E56DA30639}"/>
                </a:ext>
              </a:extLst>
            </p:cNvPr>
            <p:cNvGrpSpPr/>
            <p:nvPr/>
          </p:nvGrpSpPr>
          <p:grpSpPr>
            <a:xfrm>
              <a:off x="313447" y="-1"/>
              <a:ext cx="1033849" cy="6858000"/>
              <a:chOff x="313447" y="-1"/>
              <a:chExt cx="1033849" cy="6858000"/>
            </a:xfrm>
          </p:grpSpPr>
          <p:sp>
            <p:nvSpPr>
              <p:cNvPr id="20" name="Rectangle 7">
                <a:extLst>
                  <a:ext uri="{FF2B5EF4-FFF2-40B4-BE49-F238E27FC236}">
                    <a16:creationId xmlns:a16="http://schemas.microsoft.com/office/drawing/2014/main" id="{5815853E-B361-8389-7E67-ACE404CDBA72}"/>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1" name="مثلث متساوي الساقين 20">
                <a:extLst>
                  <a:ext uri="{FF2B5EF4-FFF2-40B4-BE49-F238E27FC236}">
                    <a16:creationId xmlns:a16="http://schemas.microsoft.com/office/drawing/2014/main" id="{62D1C94A-4F96-5199-1B66-40394AF7DD21}"/>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19" name="مربع نص 18">
              <a:extLst>
                <a:ext uri="{FF2B5EF4-FFF2-40B4-BE49-F238E27FC236}">
                  <a16:creationId xmlns:a16="http://schemas.microsoft.com/office/drawing/2014/main" id="{7876E64E-B66D-FF94-3C53-8C23056E778F}"/>
                </a:ext>
              </a:extLst>
            </p:cNvPr>
            <p:cNvSpPr txBox="1"/>
            <p:nvPr/>
          </p:nvSpPr>
          <p:spPr>
            <a:xfrm rot="16200000">
              <a:off x="111601" y="2062459"/>
              <a:ext cx="1521570"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التقويم</a:t>
              </a:r>
            </a:p>
          </p:txBody>
        </p:sp>
      </p:grpSp>
      <p:sp>
        <p:nvSpPr>
          <p:cNvPr id="22" name="مربع نص 21">
            <a:extLst>
              <a:ext uri="{FF2B5EF4-FFF2-40B4-BE49-F238E27FC236}">
                <a16:creationId xmlns:a16="http://schemas.microsoft.com/office/drawing/2014/main" id="{5605F8BC-0AE3-E290-CB84-6D5B054B473B}"/>
              </a:ext>
            </a:extLst>
          </p:cNvPr>
          <p:cNvSpPr txBox="1"/>
          <p:nvPr/>
        </p:nvSpPr>
        <p:spPr>
          <a:xfrm>
            <a:off x="1799609" y="2233979"/>
            <a:ext cx="6770303" cy="1877437"/>
          </a:xfrm>
          <a:prstGeom prst="rect">
            <a:avLst/>
          </a:prstGeom>
          <a:ln>
            <a:solidFill>
              <a:schemeClr val="accent6"/>
            </a:solidFill>
          </a:ln>
        </p:spPr>
        <p:style>
          <a:lnRef idx="2">
            <a:schemeClr val="accent4"/>
          </a:lnRef>
          <a:fillRef idx="1">
            <a:schemeClr val="lt1"/>
          </a:fillRef>
          <a:effectRef idx="0">
            <a:schemeClr val="accent4"/>
          </a:effectRef>
          <a:fontRef idx="minor">
            <a:schemeClr val="dk1"/>
          </a:fontRef>
        </p:style>
        <p:txBody>
          <a:bodyPr wrap="square" rtlCol="1">
            <a:spAutoFit/>
          </a:bodyPr>
          <a:lstStyle/>
          <a:p>
            <a:pPr defTabSz="914377" rtl="0"/>
            <a:r>
              <a:rPr lang="ar-SA" sz="3200" dirty="0">
                <a:solidFill>
                  <a:srgbClr val="C00000"/>
                </a:solidFill>
              </a:rPr>
              <a:t>هل العبارة صحيحة أم خاطئة:</a:t>
            </a:r>
          </a:p>
          <a:p>
            <a:pPr algn="ctr"/>
            <a:r>
              <a:rPr lang="ar-SA" sz="2800" b="1" dirty="0">
                <a:solidFill>
                  <a:schemeClr val="tx1"/>
                </a:solidFill>
              </a:rPr>
              <a:t>إذا كان محور الاستقطاب لمرشح الاستقطاب الثاني عاموديًا على محور الاستقطاب لمرشح الاستقطاب الأول فسينفذ الضوء</a:t>
            </a:r>
          </a:p>
        </p:txBody>
      </p:sp>
      <p:pic>
        <p:nvPicPr>
          <p:cNvPr id="23" name="رسم 22" descr="إغلاق">
            <a:extLst>
              <a:ext uri="{FF2B5EF4-FFF2-40B4-BE49-F238E27FC236}">
                <a16:creationId xmlns:a16="http://schemas.microsoft.com/office/drawing/2014/main" id="{E948DD23-7788-6B62-A6BD-72F5AF918A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39051" y="4267326"/>
            <a:ext cx="914400" cy="914400"/>
          </a:xfrm>
          <a:prstGeom prst="rect">
            <a:avLst/>
          </a:prstGeom>
        </p:spPr>
      </p:pic>
      <p:sp>
        <p:nvSpPr>
          <p:cNvPr id="24" name="مربع نص 23">
            <a:extLst>
              <a:ext uri="{FF2B5EF4-FFF2-40B4-BE49-F238E27FC236}">
                <a16:creationId xmlns:a16="http://schemas.microsoft.com/office/drawing/2014/main" id="{05893514-9B54-A5C5-F626-3B0DACAB5D0C}"/>
              </a:ext>
            </a:extLst>
          </p:cNvPr>
          <p:cNvSpPr txBox="1"/>
          <p:nvPr/>
        </p:nvSpPr>
        <p:spPr>
          <a:xfrm>
            <a:off x="2961766" y="4540444"/>
            <a:ext cx="3273653" cy="584775"/>
          </a:xfrm>
          <a:prstGeom prst="rect">
            <a:avLst/>
          </a:prstGeom>
          <a:noFill/>
        </p:spPr>
        <p:txBody>
          <a:bodyPr wrap="none" rtlCol="1">
            <a:spAutoFit/>
          </a:bodyPr>
          <a:lstStyle/>
          <a:p>
            <a:r>
              <a:rPr lang="ar-SA" sz="3200" b="1" dirty="0"/>
              <a:t>خاطئة، لن ينفذ الضوء.</a:t>
            </a:r>
          </a:p>
        </p:txBody>
      </p:sp>
    </p:spTree>
    <p:extLst>
      <p:ext uri="{BB962C8B-B14F-4D97-AF65-F5344CB8AC3E}">
        <p14:creationId xmlns:p14="http://schemas.microsoft.com/office/powerpoint/2010/main" val="2468573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22" presetClass="exit" presetSubtype="1" fill="hold" grpId="0" nodeType="withEffect">
                                  <p:stCondLst>
                                    <p:cond delay="0"/>
                                  </p:stCondLst>
                                  <p:childTnLst>
                                    <p:animEffect transition="out" filter="wipe(up)">
                                      <p:cBhvr>
                                        <p:cTn id="16" dur="30000"/>
                                        <p:tgtEl>
                                          <p:spTgt spid="7"/>
                                        </p:tgtEl>
                                      </p:cBhvr>
                                    </p:animEffect>
                                    <p:set>
                                      <p:cBhvr>
                                        <p:cTn id="17" dur="1" fill="hold">
                                          <p:stCondLst>
                                            <p:cond delay="29999"/>
                                          </p:stCondLst>
                                        </p:cTn>
                                        <p:tgtEl>
                                          <p:spTgt spid="7"/>
                                        </p:tgtEl>
                                        <p:attrNameLst>
                                          <p:attrName>style.visibility</p:attrName>
                                        </p:attrNameLst>
                                      </p:cBhvr>
                                      <p:to>
                                        <p:strVal val="hidden"/>
                                      </p:to>
                                    </p:set>
                                  </p:childTnLst>
                                </p:cTn>
                              </p:par>
                              <p:par>
                                <p:cTn id="18" presetID="22" presetClass="entr" presetSubtype="4"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30000"/>
                                        <p:tgtEl>
                                          <p:spTgt spid="8"/>
                                        </p:tgtEl>
                                      </p:cBhvr>
                                    </p:animEffect>
                                  </p:childTnLst>
                                </p:cTn>
                              </p:par>
                            </p:childTnLst>
                          </p:cTn>
                        </p:par>
                        <p:par>
                          <p:cTn id="21" fill="hold">
                            <p:stCondLst>
                              <p:cond delay="30000"/>
                            </p:stCondLst>
                            <p:childTnLst>
                              <p:par>
                                <p:cTn id="22" presetID="22" presetClass="exit" presetSubtype="1" fill="hold" grpId="1" nodeType="afterEffect">
                                  <p:stCondLst>
                                    <p:cond delay="0"/>
                                  </p:stCondLst>
                                  <p:childTnLst>
                                    <p:animEffect transition="out" filter="wipe(up)">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par>
                          <p:cTn id="30" fill="hold">
                            <p:stCondLst>
                              <p:cond delay="30500"/>
                            </p:stCondLst>
                            <p:childTnLst>
                              <p:par>
                                <p:cTn id="31" presetID="1" presetClass="entr" presetSubtype="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9" grpId="1" animBg="1"/>
      <p:bldP spid="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شكيل تلقائي 3">
            <a:extLst>
              <a:ext uri="{FF2B5EF4-FFF2-40B4-BE49-F238E27FC236}">
                <a16:creationId xmlns:a16="http://schemas.microsoft.com/office/drawing/2014/main" id="{F8733212-1815-F6D9-F3B4-93767538611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الشكل الحر 3">
            <a:extLst>
              <a:ext uri="{FF2B5EF4-FFF2-40B4-BE49-F238E27FC236}">
                <a16:creationId xmlns:a16="http://schemas.microsoft.com/office/drawing/2014/main" id="{C1CB10C5-041E-AC00-49DF-FA5A80F6E635}"/>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شكل حر 4">
            <a:extLst>
              <a:ext uri="{FF2B5EF4-FFF2-40B4-BE49-F238E27FC236}">
                <a16:creationId xmlns:a16="http://schemas.microsoft.com/office/drawing/2014/main" id="{94A4E0DA-A8F0-A0FE-0A2D-1BCA0B544824}"/>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شكل حر 5">
            <a:extLst>
              <a:ext uri="{FF2B5EF4-FFF2-40B4-BE49-F238E27FC236}">
                <a16:creationId xmlns:a16="http://schemas.microsoft.com/office/drawing/2014/main" id="{F03077C8-0D54-0473-7613-6922DDACC36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6">
            <a:extLst>
              <a:ext uri="{FF2B5EF4-FFF2-40B4-BE49-F238E27FC236}">
                <a16:creationId xmlns:a16="http://schemas.microsoft.com/office/drawing/2014/main" id="{BFD968F9-3788-1C2D-FA9D-F538F552E038}"/>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الحجرة العلوية للساعة الرملية">
            <a:extLst>
              <a:ext uri="{FF2B5EF4-FFF2-40B4-BE49-F238E27FC236}">
                <a16:creationId xmlns:a16="http://schemas.microsoft.com/office/drawing/2014/main" id="{C17EBBD5-6D1B-D0D8-041B-C583D0D8BF31}"/>
              </a:ext>
            </a:extLst>
          </p:cNvPr>
          <p:cNvSpPr>
            <a:spLocks/>
          </p:cNvSpPr>
          <p:nvPr/>
        </p:nvSpPr>
        <p:spPr bwMode="auto">
          <a:xfrm>
            <a:off x="8743743" y="2502005"/>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الحجرة السفلية للساعة الرملية">
            <a:extLst>
              <a:ext uri="{FF2B5EF4-FFF2-40B4-BE49-F238E27FC236}">
                <a16:creationId xmlns:a16="http://schemas.microsoft.com/office/drawing/2014/main" id="{56BC858F-BF4E-F7CA-7738-9213768B7205}"/>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رابط مستقيم">
            <a:extLst>
              <a:ext uri="{FF2B5EF4-FFF2-40B4-BE49-F238E27FC236}">
                <a16:creationId xmlns:a16="http://schemas.microsoft.com/office/drawing/2014/main" id="{E9C79C15-ED11-8D0E-4EBA-63DF6DDF0448}"/>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الزر: بدء المؤقت">
            <a:extLst>
              <a:ext uri="{FF2B5EF4-FFF2-40B4-BE49-F238E27FC236}">
                <a16:creationId xmlns:a16="http://schemas.microsoft.com/office/drawing/2014/main" id="{CC086DD4-7473-4A0D-052B-C1A62481A315}"/>
              </a:ext>
            </a:extLst>
          </p:cNvPr>
          <p:cNvGrpSpPr/>
          <p:nvPr/>
        </p:nvGrpSpPr>
        <p:grpSpPr>
          <a:xfrm>
            <a:off x="8628743" y="246032"/>
            <a:ext cx="2636838" cy="799962"/>
            <a:chOff x="1332706" y="185859"/>
            <a:chExt cx="2636838" cy="799962"/>
          </a:xfrm>
        </p:grpSpPr>
        <p:sp>
          <p:nvSpPr>
            <p:cNvPr id="11" name="مستطيل مستدير الزوايا 12">
              <a:extLst>
                <a:ext uri="{FF2B5EF4-FFF2-40B4-BE49-F238E27FC236}">
                  <a16:creationId xmlns:a16="http://schemas.microsoft.com/office/drawing/2014/main" id="{0F1D859A-8436-E787-237A-441AB7EE1DB4}"/>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مستطيل مستدير الزوايا 13">
              <a:extLst>
                <a:ext uri="{FF2B5EF4-FFF2-40B4-BE49-F238E27FC236}">
                  <a16:creationId xmlns:a16="http://schemas.microsoft.com/office/drawing/2014/main" id="{E50F8EFA-CDC9-B0BC-3E92-8A310DA1666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3" name="انتهى الوقت">
            <a:extLst>
              <a:ext uri="{FF2B5EF4-FFF2-40B4-BE49-F238E27FC236}">
                <a16:creationId xmlns:a16="http://schemas.microsoft.com/office/drawing/2014/main" id="{E9F90730-90A0-8966-052F-1469AB35B299}"/>
              </a:ext>
            </a:extLst>
          </p:cNvPr>
          <p:cNvGrpSpPr/>
          <p:nvPr/>
        </p:nvGrpSpPr>
        <p:grpSpPr>
          <a:xfrm>
            <a:off x="8628743" y="194848"/>
            <a:ext cx="2636838" cy="724699"/>
            <a:chOff x="4321176" y="288262"/>
            <a:chExt cx="2636838" cy="724699"/>
          </a:xfrm>
        </p:grpSpPr>
        <p:sp>
          <p:nvSpPr>
            <p:cNvPr id="14" name="مستطيل مستدير الزوايا 15">
              <a:extLst>
                <a:ext uri="{FF2B5EF4-FFF2-40B4-BE49-F238E27FC236}">
                  <a16:creationId xmlns:a16="http://schemas.microsoft.com/office/drawing/2014/main" id="{5AD44BEE-049C-0E6C-E4D0-16D4E38C8C73}"/>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16">
              <a:extLst>
                <a:ext uri="{FF2B5EF4-FFF2-40B4-BE49-F238E27FC236}">
                  <a16:creationId xmlns:a16="http://schemas.microsoft.com/office/drawing/2014/main" id="{3169E687-BD01-F023-D847-47DE5E9B86E1}"/>
                </a:ext>
              </a:extLst>
            </p:cNvPr>
            <p:cNvSpPr/>
            <p:nvPr/>
          </p:nvSpPr>
          <p:spPr>
            <a:xfrm>
              <a:off x="4321176" y="315402"/>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6" name="مربع نص 15">
            <a:extLst>
              <a:ext uri="{FF2B5EF4-FFF2-40B4-BE49-F238E27FC236}">
                <a16:creationId xmlns:a16="http://schemas.microsoft.com/office/drawing/2014/main" id="{DF37003B-ADB0-1BAC-04E1-853809779DB1}"/>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pSp>
        <p:nvGrpSpPr>
          <p:cNvPr id="17" name="مجموعة 16">
            <a:extLst>
              <a:ext uri="{FF2B5EF4-FFF2-40B4-BE49-F238E27FC236}">
                <a16:creationId xmlns:a16="http://schemas.microsoft.com/office/drawing/2014/main" id="{52A9587F-DB58-DAE3-3FF6-E5D35D48423A}"/>
              </a:ext>
            </a:extLst>
          </p:cNvPr>
          <p:cNvGrpSpPr/>
          <p:nvPr/>
        </p:nvGrpSpPr>
        <p:grpSpPr>
          <a:xfrm>
            <a:off x="313447" y="-1"/>
            <a:ext cx="1033849" cy="6858000"/>
            <a:chOff x="313447" y="-1"/>
            <a:chExt cx="1033849" cy="6858000"/>
          </a:xfrm>
        </p:grpSpPr>
        <p:grpSp>
          <p:nvGrpSpPr>
            <p:cNvPr id="18" name="مجموعة 17">
              <a:extLst>
                <a:ext uri="{FF2B5EF4-FFF2-40B4-BE49-F238E27FC236}">
                  <a16:creationId xmlns:a16="http://schemas.microsoft.com/office/drawing/2014/main" id="{142BE451-4EF6-B8F9-4357-85E56DA30639}"/>
                </a:ext>
              </a:extLst>
            </p:cNvPr>
            <p:cNvGrpSpPr/>
            <p:nvPr/>
          </p:nvGrpSpPr>
          <p:grpSpPr>
            <a:xfrm>
              <a:off x="313447" y="-1"/>
              <a:ext cx="1033849" cy="6858000"/>
              <a:chOff x="313447" y="-1"/>
              <a:chExt cx="1033849" cy="6858000"/>
            </a:xfrm>
          </p:grpSpPr>
          <p:sp>
            <p:nvSpPr>
              <p:cNvPr id="20" name="Rectangle 7">
                <a:extLst>
                  <a:ext uri="{FF2B5EF4-FFF2-40B4-BE49-F238E27FC236}">
                    <a16:creationId xmlns:a16="http://schemas.microsoft.com/office/drawing/2014/main" id="{5815853E-B361-8389-7E67-ACE404CDBA72}"/>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1" name="مثلث متساوي الساقين 20">
                <a:extLst>
                  <a:ext uri="{FF2B5EF4-FFF2-40B4-BE49-F238E27FC236}">
                    <a16:creationId xmlns:a16="http://schemas.microsoft.com/office/drawing/2014/main" id="{62D1C94A-4F96-5199-1B66-40394AF7DD21}"/>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19" name="مربع نص 18">
              <a:extLst>
                <a:ext uri="{FF2B5EF4-FFF2-40B4-BE49-F238E27FC236}">
                  <a16:creationId xmlns:a16="http://schemas.microsoft.com/office/drawing/2014/main" id="{7876E64E-B66D-FF94-3C53-8C23056E778F}"/>
                </a:ext>
              </a:extLst>
            </p:cNvPr>
            <p:cNvSpPr txBox="1"/>
            <p:nvPr/>
          </p:nvSpPr>
          <p:spPr>
            <a:xfrm rot="16200000">
              <a:off x="111601" y="2062459"/>
              <a:ext cx="1521570"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التقويم</a:t>
              </a:r>
            </a:p>
          </p:txBody>
        </p:sp>
      </p:grpSp>
      <p:graphicFrame>
        <p:nvGraphicFramePr>
          <p:cNvPr id="23" name="جدول 22">
            <a:extLst>
              <a:ext uri="{FF2B5EF4-FFF2-40B4-BE49-F238E27FC236}">
                <a16:creationId xmlns:a16="http://schemas.microsoft.com/office/drawing/2014/main" id="{99CD679C-58CF-24F0-F9DF-EAF96BFD7B6F}"/>
              </a:ext>
            </a:extLst>
          </p:cNvPr>
          <p:cNvGraphicFramePr>
            <a:graphicFrameLocks noGrp="1"/>
          </p:cNvGraphicFramePr>
          <p:nvPr>
            <p:extLst>
              <p:ext uri="{D42A27DB-BD31-4B8C-83A1-F6EECF244321}">
                <p14:modId xmlns:p14="http://schemas.microsoft.com/office/powerpoint/2010/main" val="4248670502"/>
              </p:ext>
            </p:extLst>
          </p:nvPr>
        </p:nvGraphicFramePr>
        <p:xfrm>
          <a:off x="1527726" y="3108465"/>
          <a:ext cx="7252458" cy="1305117"/>
        </p:xfrm>
        <a:graphic>
          <a:graphicData uri="http://schemas.openxmlformats.org/drawingml/2006/table">
            <a:tbl>
              <a:tblPr rtl="1" firstRow="1" firstCol="1" bandRow="1">
                <a:tableStyleId>{ED083AE6-46FA-4A59-8FB0-9F97EB10719F}</a:tableStyleId>
              </a:tblPr>
              <a:tblGrid>
                <a:gridCol w="972967">
                  <a:extLst>
                    <a:ext uri="{9D8B030D-6E8A-4147-A177-3AD203B41FA5}">
                      <a16:colId xmlns:a16="http://schemas.microsoft.com/office/drawing/2014/main" val="3684593882"/>
                    </a:ext>
                  </a:extLst>
                </a:gridCol>
                <a:gridCol w="1825689">
                  <a:extLst>
                    <a:ext uri="{9D8B030D-6E8A-4147-A177-3AD203B41FA5}">
                      <a16:colId xmlns:a16="http://schemas.microsoft.com/office/drawing/2014/main" val="2075905478"/>
                    </a:ext>
                  </a:extLst>
                </a:gridCol>
                <a:gridCol w="768630">
                  <a:extLst>
                    <a:ext uri="{9D8B030D-6E8A-4147-A177-3AD203B41FA5}">
                      <a16:colId xmlns:a16="http://schemas.microsoft.com/office/drawing/2014/main" val="3244330887"/>
                    </a:ext>
                  </a:extLst>
                </a:gridCol>
                <a:gridCol w="1358067">
                  <a:extLst>
                    <a:ext uri="{9D8B030D-6E8A-4147-A177-3AD203B41FA5}">
                      <a16:colId xmlns:a16="http://schemas.microsoft.com/office/drawing/2014/main" val="498812161"/>
                    </a:ext>
                  </a:extLst>
                </a:gridCol>
                <a:gridCol w="733260">
                  <a:extLst>
                    <a:ext uri="{9D8B030D-6E8A-4147-A177-3AD203B41FA5}">
                      <a16:colId xmlns:a16="http://schemas.microsoft.com/office/drawing/2014/main" val="3172805526"/>
                    </a:ext>
                  </a:extLst>
                </a:gridCol>
                <a:gridCol w="1593845">
                  <a:extLst>
                    <a:ext uri="{9D8B030D-6E8A-4147-A177-3AD203B41FA5}">
                      <a16:colId xmlns:a16="http://schemas.microsoft.com/office/drawing/2014/main" val="1567124428"/>
                    </a:ext>
                  </a:extLst>
                </a:gridCol>
              </a:tblGrid>
              <a:tr h="650940">
                <a:tc gridSpan="6">
                  <a:txBody>
                    <a:bodyPr/>
                    <a:lstStyle/>
                    <a:p>
                      <a:pPr algn="r" rtl="1">
                        <a:lnSpc>
                          <a:spcPct val="115000"/>
                        </a:lnSpc>
                        <a:spcAft>
                          <a:spcPts val="1000"/>
                        </a:spcAft>
                      </a:pPr>
                      <a:r>
                        <a:rPr lang="ar-SA" sz="3300" dirty="0">
                          <a:effectLst/>
                        </a:rPr>
                        <a:t>انتاج ضوء يتذبذب في مستوى واحد يسمى </a:t>
                      </a:r>
                      <a:endParaRPr lang="en-GB" sz="3300" dirty="0">
                        <a:effectLst/>
                        <a:latin typeface="Calibri" panose="020F0502020204030204" pitchFamily="34" charset="0"/>
                        <a:cs typeface="Arial" panose="020B0604020202020204" pitchFamily="34" charset="0"/>
                      </a:endParaRPr>
                    </a:p>
                  </a:txBody>
                  <a:tcPr marL="205740" marR="205740" marT="0" marB="0"/>
                </a:tc>
                <a:tc hMerge="1">
                  <a:txBody>
                    <a:bodyPr/>
                    <a:lstStyle/>
                    <a:p>
                      <a:pPr algn="r" rtl="1">
                        <a:lnSpc>
                          <a:spcPct val="115000"/>
                        </a:lnSpc>
                        <a:spcAft>
                          <a:spcPts val="1000"/>
                        </a:spcAft>
                      </a:pPr>
                      <a:r>
                        <a:rPr lang="ar-SA" sz="3300" dirty="0">
                          <a:effectLst/>
                        </a:rPr>
                        <a:t>انتاج ضوء يتذبذب في مستوى واحد يسمى </a:t>
                      </a:r>
                      <a:endParaRPr lang="en-GB" sz="3300" dirty="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82337297"/>
                  </a:ext>
                </a:extLst>
              </a:tr>
              <a:tr h="654177">
                <a:tc>
                  <a:txBody>
                    <a:bodyPr/>
                    <a:lstStyle/>
                    <a:p>
                      <a:pPr algn="r" rtl="1">
                        <a:lnSpc>
                          <a:spcPct val="115000"/>
                        </a:lnSpc>
                        <a:spcAft>
                          <a:spcPts val="1000"/>
                        </a:spcAft>
                      </a:pPr>
                      <a:r>
                        <a:rPr lang="en-US" sz="3300">
                          <a:effectLst/>
                        </a:rPr>
                        <a:t>A</a:t>
                      </a:r>
                      <a:endParaRPr lang="en-GB" sz="330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a:txBody>
                    <a:bodyPr/>
                    <a:lstStyle/>
                    <a:p>
                      <a:pPr algn="r" rtl="1">
                        <a:lnSpc>
                          <a:spcPct val="115000"/>
                        </a:lnSpc>
                        <a:spcAft>
                          <a:spcPts val="1000"/>
                        </a:spcAft>
                      </a:pPr>
                      <a:r>
                        <a:rPr lang="ar-SA" sz="3300">
                          <a:effectLst/>
                        </a:rPr>
                        <a:t>الاستقطاب </a:t>
                      </a:r>
                      <a:endParaRPr lang="en-GB" sz="330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a:txBody>
                    <a:bodyPr/>
                    <a:lstStyle/>
                    <a:p>
                      <a:pPr algn="r" rtl="1">
                        <a:lnSpc>
                          <a:spcPct val="115000"/>
                        </a:lnSpc>
                        <a:spcAft>
                          <a:spcPts val="1000"/>
                        </a:spcAft>
                      </a:pPr>
                      <a:r>
                        <a:rPr lang="en-US" sz="3300">
                          <a:effectLst/>
                        </a:rPr>
                        <a:t>b</a:t>
                      </a:r>
                      <a:endParaRPr lang="en-GB" sz="330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a:txBody>
                    <a:bodyPr/>
                    <a:lstStyle/>
                    <a:p>
                      <a:pPr algn="r" rtl="1">
                        <a:lnSpc>
                          <a:spcPct val="115000"/>
                        </a:lnSpc>
                        <a:spcAft>
                          <a:spcPts val="1000"/>
                        </a:spcAft>
                      </a:pPr>
                      <a:r>
                        <a:rPr lang="ar-SA" sz="3300" dirty="0">
                          <a:effectLst/>
                        </a:rPr>
                        <a:t>الحيود </a:t>
                      </a:r>
                      <a:endParaRPr lang="en-GB" sz="3300" dirty="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a:txBody>
                    <a:bodyPr/>
                    <a:lstStyle/>
                    <a:p>
                      <a:pPr algn="r" rtl="1">
                        <a:lnSpc>
                          <a:spcPct val="115000"/>
                        </a:lnSpc>
                        <a:spcAft>
                          <a:spcPts val="1000"/>
                        </a:spcAft>
                      </a:pPr>
                      <a:r>
                        <a:rPr lang="en-US" sz="3300">
                          <a:effectLst/>
                        </a:rPr>
                        <a:t>c</a:t>
                      </a:r>
                      <a:endParaRPr lang="en-GB" sz="330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tc>
                  <a:txBody>
                    <a:bodyPr/>
                    <a:lstStyle/>
                    <a:p>
                      <a:pPr algn="r" rtl="1">
                        <a:lnSpc>
                          <a:spcPct val="115000"/>
                        </a:lnSpc>
                        <a:spcAft>
                          <a:spcPts val="1000"/>
                        </a:spcAft>
                      </a:pPr>
                      <a:r>
                        <a:rPr lang="ar-SA" sz="3300" dirty="0">
                          <a:effectLst/>
                        </a:rPr>
                        <a:t>الانكسار </a:t>
                      </a:r>
                      <a:endParaRPr lang="en-GB" sz="3300" dirty="0">
                        <a:effectLst/>
                        <a:latin typeface="Calibri" panose="020F0502020204030204" pitchFamily="34" charset="0"/>
                        <a:ea typeface="Times New Roman" panose="02020603050405020304" pitchFamily="18" charset="0"/>
                        <a:cs typeface="Arial" panose="020B0604020202020204" pitchFamily="34" charset="0"/>
                      </a:endParaRPr>
                    </a:p>
                  </a:txBody>
                  <a:tcPr marL="205740" marR="205740" marT="0" marB="0"/>
                </a:tc>
                <a:extLst>
                  <a:ext uri="{0D108BD9-81ED-4DB2-BD59-A6C34878D82A}">
                    <a16:rowId xmlns:a16="http://schemas.microsoft.com/office/drawing/2014/main" val="3822412646"/>
                  </a:ext>
                </a:extLst>
              </a:tr>
            </a:tbl>
          </a:graphicData>
        </a:graphic>
      </p:graphicFrame>
    </p:spTree>
    <p:extLst>
      <p:ext uri="{BB962C8B-B14F-4D97-AF65-F5344CB8AC3E}">
        <p14:creationId xmlns:p14="http://schemas.microsoft.com/office/powerpoint/2010/main" val="741257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xit" presetSubtype="1" fill="hold" grpId="0" nodeType="withEffect">
                                  <p:stCondLst>
                                    <p:cond delay="0"/>
                                  </p:stCondLst>
                                  <p:childTnLst>
                                    <p:animEffect transition="out" filter="wipe(up)">
                                      <p:cBhvr>
                                        <p:cTn id="9" dur="30000"/>
                                        <p:tgtEl>
                                          <p:spTgt spid="7"/>
                                        </p:tgtEl>
                                      </p:cBhvr>
                                    </p:animEffect>
                                    <p:set>
                                      <p:cBhvr>
                                        <p:cTn id="10" dur="1" fill="hold">
                                          <p:stCondLst>
                                            <p:cond delay="29999"/>
                                          </p:stCondLst>
                                        </p:cTn>
                                        <p:tgtEl>
                                          <p:spTgt spid="7"/>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30000"/>
                                        <p:tgtEl>
                                          <p:spTgt spid="8"/>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8683978" y="1981993"/>
            <a:ext cx="2147887" cy="369332"/>
          </a:xfrm>
          <a:prstGeom prst="rect">
            <a:avLst/>
          </a:prstGeom>
          <a:solidFill>
            <a:schemeClr val="bg1"/>
          </a:solidFill>
        </p:spPr>
        <p:txBody>
          <a:bodyPr wrap="square" rtlCol="1">
            <a:spAutoFit/>
          </a:bodyPr>
          <a:lstStyle/>
          <a:p>
            <a:endParaRPr lang="ar-SA" dirty="0"/>
          </a:p>
        </p:txBody>
      </p:sp>
      <p:sp>
        <p:nvSpPr>
          <p:cNvPr id="5" name="مربع نص 4">
            <a:extLst>
              <a:ext uri="{FF2B5EF4-FFF2-40B4-BE49-F238E27FC236}">
                <a16:creationId xmlns:a16="http://schemas.microsoft.com/office/drawing/2014/main" id="{5D044DB0-87D7-8745-9D44-022C6CCB2160}"/>
              </a:ext>
            </a:extLst>
          </p:cNvPr>
          <p:cNvSpPr txBox="1"/>
          <p:nvPr/>
        </p:nvSpPr>
        <p:spPr>
          <a:xfrm>
            <a:off x="9981188" y="921495"/>
            <a:ext cx="1659429" cy="923330"/>
          </a:xfrm>
          <a:prstGeom prst="rect">
            <a:avLst/>
          </a:prstGeom>
          <a:noFill/>
        </p:spPr>
        <p:txBody>
          <a:bodyPr wrap="none" rtlCol="1">
            <a:spAutoFit/>
          </a:bodyPr>
          <a:lstStyle/>
          <a:p>
            <a:r>
              <a:rPr lang="ar-SA" sz="5400" b="1" dirty="0">
                <a:solidFill>
                  <a:schemeClr val="bg1"/>
                </a:solidFill>
              </a:rPr>
              <a:t>التقويم</a:t>
            </a:r>
          </a:p>
        </p:txBody>
      </p:sp>
      <p:sp>
        <p:nvSpPr>
          <p:cNvPr id="11" name="مربع نص 10">
            <a:extLst>
              <a:ext uri="{FF2B5EF4-FFF2-40B4-BE49-F238E27FC236}">
                <a16:creationId xmlns:a16="http://schemas.microsoft.com/office/drawing/2014/main" id="{798362E7-DEC6-314F-A23F-68D72788146F}"/>
              </a:ext>
            </a:extLst>
          </p:cNvPr>
          <p:cNvSpPr txBox="1"/>
          <p:nvPr/>
        </p:nvSpPr>
        <p:spPr>
          <a:xfrm>
            <a:off x="888856" y="2338539"/>
            <a:ext cx="677030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1">
            <a:spAutoFit/>
          </a:bodyPr>
          <a:lstStyle/>
          <a:p>
            <a:pPr defTabSz="914377" rtl="0"/>
            <a:r>
              <a:rPr lang="ar-SA" sz="3200" dirty="0"/>
              <a:t>سرعة الضوء في الفراغ تساوي:</a:t>
            </a:r>
          </a:p>
        </p:txBody>
      </p:sp>
      <p:graphicFrame>
        <p:nvGraphicFramePr>
          <p:cNvPr id="13" name="جدول 12">
            <a:extLst>
              <a:ext uri="{FF2B5EF4-FFF2-40B4-BE49-F238E27FC236}">
                <a16:creationId xmlns:a16="http://schemas.microsoft.com/office/drawing/2014/main" id="{43733781-B12A-4444-BDDC-F810A11D2BA5}"/>
              </a:ext>
            </a:extLst>
          </p:cNvPr>
          <p:cNvGraphicFramePr>
            <a:graphicFrameLocks noGrp="1"/>
          </p:cNvGraphicFramePr>
          <p:nvPr>
            <p:extLst>
              <p:ext uri="{D42A27DB-BD31-4B8C-83A1-F6EECF244321}">
                <p14:modId xmlns:p14="http://schemas.microsoft.com/office/powerpoint/2010/main" val="4059152813"/>
              </p:ext>
            </p:extLst>
          </p:nvPr>
        </p:nvGraphicFramePr>
        <p:xfrm>
          <a:off x="1531369" y="3429000"/>
          <a:ext cx="5631224" cy="2077600"/>
        </p:xfrm>
        <a:graphic>
          <a:graphicData uri="http://schemas.openxmlformats.org/drawingml/2006/table">
            <a:tbl>
              <a:tblPr rtl="1" firstRow="1" bandRow="1">
                <a:tableStyleId>{C4B1156A-380E-4F78-BDF5-A606A8083BF9}</a:tableStyleId>
              </a:tblPr>
              <a:tblGrid>
                <a:gridCol w="647412">
                  <a:extLst>
                    <a:ext uri="{9D8B030D-6E8A-4147-A177-3AD203B41FA5}">
                      <a16:colId xmlns:a16="http://schemas.microsoft.com/office/drawing/2014/main" val="1501356153"/>
                    </a:ext>
                  </a:extLst>
                </a:gridCol>
                <a:gridCol w="4983812">
                  <a:extLst>
                    <a:ext uri="{9D8B030D-6E8A-4147-A177-3AD203B41FA5}">
                      <a16:colId xmlns:a16="http://schemas.microsoft.com/office/drawing/2014/main" val="1122118222"/>
                    </a:ext>
                  </a:extLst>
                </a:gridCol>
              </a:tblGrid>
              <a:tr h="519400">
                <a:tc>
                  <a:txBody>
                    <a:bodyPr/>
                    <a:lstStyle/>
                    <a:p>
                      <a:pPr algn="ctr" rtl="1"/>
                      <a:r>
                        <a:rPr lang="ar-SA" sz="2400" b="1" dirty="0" err="1">
                          <a:solidFill>
                            <a:schemeClr val="tx1"/>
                          </a:solidFill>
                          <a:cs typeface="+mn-cs"/>
                        </a:rPr>
                        <a:t>أ</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en-US" sz="2400" b="1" dirty="0">
                          <a:solidFill>
                            <a:schemeClr val="tx1"/>
                          </a:solidFill>
                          <a:cs typeface="+mn-cs"/>
                        </a:rPr>
                        <a:t>3 x 10</a:t>
                      </a:r>
                      <a:r>
                        <a:rPr lang="en-US" sz="2400" b="1" baseline="30000" dirty="0">
                          <a:solidFill>
                            <a:schemeClr val="tx1"/>
                          </a:solidFill>
                          <a:cs typeface="+mn-cs"/>
                        </a:rPr>
                        <a:t>3 </a:t>
                      </a:r>
                      <a:r>
                        <a:rPr lang="en-US" sz="2400" b="1" baseline="0" dirty="0">
                          <a:solidFill>
                            <a:schemeClr val="tx1"/>
                          </a:solidFill>
                          <a:cs typeface="+mn-cs"/>
                        </a:rPr>
                        <a:t>m/s</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93883961"/>
                  </a:ext>
                </a:extLst>
              </a:tr>
              <a:tr h="519400">
                <a:tc>
                  <a:txBody>
                    <a:bodyPr/>
                    <a:lstStyle/>
                    <a:p>
                      <a:pPr algn="ctr" rtl="1"/>
                      <a:r>
                        <a:rPr lang="ar-SA" sz="2400" b="1" dirty="0">
                          <a:solidFill>
                            <a:schemeClr val="tx1"/>
                          </a:solidFill>
                          <a:cs typeface="+mn-cs"/>
                        </a:rPr>
                        <a:t>ب</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lvl="1" algn="r" rtl="1"/>
                      <a:r>
                        <a:rPr lang="en-US" sz="2400" b="1" dirty="0">
                          <a:solidFill>
                            <a:schemeClr val="tx1"/>
                          </a:solidFill>
                          <a:cs typeface="+mn-cs"/>
                        </a:rPr>
                        <a:t>1 x 10</a:t>
                      </a:r>
                      <a:r>
                        <a:rPr lang="en-US" sz="2400" b="1" baseline="30000" dirty="0">
                          <a:solidFill>
                            <a:schemeClr val="tx1"/>
                          </a:solidFill>
                          <a:cs typeface="+mn-cs"/>
                        </a:rPr>
                        <a:t>8</a:t>
                      </a:r>
                      <a:r>
                        <a:rPr lang="en-US" sz="2400" b="1" baseline="0" dirty="0">
                          <a:solidFill>
                            <a:schemeClr val="tx1"/>
                          </a:solidFill>
                          <a:cs typeface="+mn-cs"/>
                        </a:rPr>
                        <a:t> m/s</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13855009"/>
                  </a:ext>
                </a:extLst>
              </a:tr>
              <a:tr h="519400">
                <a:tc>
                  <a:txBody>
                    <a:bodyPr/>
                    <a:lstStyle/>
                    <a:p>
                      <a:pPr algn="ctr" rtl="1"/>
                      <a:r>
                        <a:rPr lang="ar-SA" sz="2400" b="1" dirty="0" err="1">
                          <a:solidFill>
                            <a:schemeClr val="tx1"/>
                          </a:solidFill>
                          <a:cs typeface="+mn-cs"/>
                        </a:rPr>
                        <a:t>ج</a:t>
                      </a:r>
                      <a:endParaRPr lang="ar-SA" sz="2400" b="1" dirty="0">
                        <a:solidFill>
                          <a:schemeClr val="tx1"/>
                        </a:solidFill>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457200" marR="0" lvl="1" indent="0" algn="r" defTabSz="914400" rtl="1" eaLnBrk="1" fontAlgn="auto" latinLnBrk="0" hangingPunct="1">
                        <a:lnSpc>
                          <a:spcPct val="100000"/>
                        </a:lnSpc>
                        <a:spcBef>
                          <a:spcPts val="0"/>
                        </a:spcBef>
                        <a:spcAft>
                          <a:spcPts val="0"/>
                        </a:spcAft>
                        <a:buClrTx/>
                        <a:buSzTx/>
                        <a:buFontTx/>
                        <a:buNone/>
                        <a:tabLst/>
                        <a:defRPr/>
                      </a:pPr>
                      <a:r>
                        <a:rPr lang="en-US" altLang="en-US" sz="2400" b="1" dirty="0">
                          <a:solidFill>
                            <a:srgbClr val="FF0000"/>
                          </a:solidFill>
                        </a:rPr>
                        <a:t> </a:t>
                      </a:r>
                      <a:r>
                        <a:rPr lang="en-US" altLang="en-US" sz="2400" b="1" dirty="0">
                          <a:solidFill>
                            <a:schemeClr val="tx1"/>
                          </a:solidFill>
                        </a:rPr>
                        <a:t>1 x 10</a:t>
                      </a:r>
                      <a:r>
                        <a:rPr lang="en-US" altLang="en-US" sz="2400" b="1" baseline="30000" dirty="0">
                          <a:solidFill>
                            <a:schemeClr val="tx1"/>
                          </a:solidFill>
                        </a:rPr>
                        <a:t>3</a:t>
                      </a:r>
                      <a:r>
                        <a:rPr lang="en-US" altLang="en-US" sz="2400" b="1" dirty="0">
                          <a:solidFill>
                            <a:schemeClr val="tx1"/>
                          </a:solidFill>
                        </a:rPr>
                        <a:t> 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793707331"/>
                  </a:ext>
                </a:extLst>
              </a:tr>
              <a:tr h="519400">
                <a:tc>
                  <a:txBody>
                    <a:bodyPr/>
                    <a:lstStyle/>
                    <a:p>
                      <a:pPr algn="ctr" rtl="1"/>
                      <a:r>
                        <a:rPr lang="ar-SA" sz="2400" b="1" dirty="0">
                          <a:solidFill>
                            <a:schemeClr val="tx1"/>
                          </a:solidFill>
                          <a:cs typeface="+mn-cs"/>
                        </a:rPr>
                        <a:t>د</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457200" marR="0" lvl="1" indent="0" algn="r" defTabSz="914400" rtl="1" eaLnBrk="1" fontAlgn="auto" latinLnBrk="0" hangingPunct="1">
                        <a:lnSpc>
                          <a:spcPct val="100000"/>
                        </a:lnSpc>
                        <a:spcBef>
                          <a:spcPts val="0"/>
                        </a:spcBef>
                        <a:spcAft>
                          <a:spcPts val="0"/>
                        </a:spcAft>
                        <a:buClrTx/>
                        <a:buSzTx/>
                        <a:buFontTx/>
                        <a:buNone/>
                        <a:tabLst/>
                        <a:defRPr/>
                      </a:pPr>
                      <a:r>
                        <a:rPr lang="en-US" altLang="en-US" sz="2400" b="1" dirty="0">
                          <a:solidFill>
                            <a:srgbClr val="FF0000"/>
                          </a:solidFill>
                        </a:rPr>
                        <a:t> </a:t>
                      </a:r>
                      <a:r>
                        <a:rPr lang="en-US" altLang="en-US" sz="2400" b="1" dirty="0">
                          <a:solidFill>
                            <a:schemeClr val="tx1"/>
                          </a:solidFill>
                        </a:rPr>
                        <a:t>3 x 10</a:t>
                      </a:r>
                      <a:r>
                        <a:rPr lang="en-US" altLang="en-US" sz="2400" b="1" baseline="30000" dirty="0">
                          <a:solidFill>
                            <a:schemeClr val="tx1"/>
                          </a:solidFill>
                        </a:rPr>
                        <a:t>8</a:t>
                      </a:r>
                      <a:r>
                        <a:rPr lang="en-US" altLang="en-US" sz="2400" b="1" dirty="0">
                          <a:solidFill>
                            <a:schemeClr val="tx1"/>
                          </a:solidFill>
                        </a:rPr>
                        <a:t> m/s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01769638"/>
                  </a:ext>
                </a:extLst>
              </a:tr>
            </a:tbl>
          </a:graphicData>
        </a:graphic>
      </p:graphicFrame>
      <p:sp>
        <p:nvSpPr>
          <p:cNvPr id="14" name="مربع نص 13">
            <a:extLst>
              <a:ext uri="{FF2B5EF4-FFF2-40B4-BE49-F238E27FC236}">
                <a16:creationId xmlns:a16="http://schemas.microsoft.com/office/drawing/2014/main" id="{500EF4B8-5564-874F-A375-44CCF97F4318}"/>
              </a:ext>
            </a:extLst>
          </p:cNvPr>
          <p:cNvSpPr txBox="1"/>
          <p:nvPr/>
        </p:nvSpPr>
        <p:spPr>
          <a:xfrm>
            <a:off x="1632526" y="5086350"/>
            <a:ext cx="5530067" cy="369332"/>
          </a:xfrm>
          <a:prstGeom prst="rect">
            <a:avLst/>
          </a:prstGeom>
          <a:solidFill>
            <a:schemeClr val="accent4">
              <a:lumMod val="20000"/>
              <a:lumOff val="80000"/>
              <a:alpha val="51000"/>
            </a:schemeClr>
          </a:solidFill>
        </p:spPr>
        <p:style>
          <a:lnRef idx="2">
            <a:schemeClr val="accent4"/>
          </a:lnRef>
          <a:fillRef idx="1">
            <a:schemeClr val="lt1"/>
          </a:fillRef>
          <a:effectRef idx="0">
            <a:schemeClr val="accent4"/>
          </a:effectRef>
          <a:fontRef idx="minor">
            <a:schemeClr val="dk1"/>
          </a:fontRef>
        </p:style>
        <p:txBody>
          <a:bodyPr wrap="square" rtlCol="1">
            <a:spAutoFit/>
          </a:bodyPr>
          <a:lstStyle/>
          <a:p>
            <a:pPr algn="l" defTabSz="914377" rtl="0"/>
            <a:endParaRPr lang="ar-SA" dirty="0"/>
          </a:p>
        </p:txBody>
      </p:sp>
      <p:sp>
        <p:nvSpPr>
          <p:cNvPr id="2" name="Rectangle 7">
            <a:extLst>
              <a:ext uri="{FF2B5EF4-FFF2-40B4-BE49-F238E27FC236}">
                <a16:creationId xmlns:a16="http://schemas.microsoft.com/office/drawing/2014/main" id="{9072651A-09F5-5651-1200-32DFB44F602A}"/>
              </a:ext>
            </a:extLst>
          </p:cNvPr>
          <p:cNvSpPr/>
          <p:nvPr/>
        </p:nvSpPr>
        <p:spPr>
          <a:xfrm>
            <a:off x="2" y="-36922"/>
            <a:ext cx="8432591" cy="10048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مراجعة  الدرس السابق</a:t>
            </a:r>
            <a:endParaRPr lang="en-US" sz="4000" b="1" dirty="0">
              <a:latin typeface="Arial" panose="020B0604020202020204" pitchFamily="34" charset="0"/>
              <a:cs typeface="Arial" panose="020B0604020202020204" pitchFamily="34" charset="0"/>
            </a:endParaRPr>
          </a:p>
        </p:txBody>
      </p:sp>
      <p:sp>
        <p:nvSpPr>
          <p:cNvPr id="3" name="مثلث متساوي الساقين 2">
            <a:extLst>
              <a:ext uri="{FF2B5EF4-FFF2-40B4-BE49-F238E27FC236}">
                <a16:creationId xmlns:a16="http://schemas.microsoft.com/office/drawing/2014/main" id="{7CCD4517-85C8-1804-D766-C3D011BB0FF5}"/>
              </a:ext>
            </a:extLst>
          </p:cNvPr>
          <p:cNvSpPr/>
          <p:nvPr/>
        </p:nvSpPr>
        <p:spPr>
          <a:xfrm rot="16200000">
            <a:off x="7441774" y="5509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8" name="تشكيل تلقائي 3">
            <a:extLst>
              <a:ext uri="{FF2B5EF4-FFF2-40B4-BE49-F238E27FC236}">
                <a16:creationId xmlns:a16="http://schemas.microsoft.com/office/drawing/2014/main" id="{3F8C1257-3BB5-8D04-6F6C-B21305AD310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الشكل الحر 3">
            <a:extLst>
              <a:ext uri="{FF2B5EF4-FFF2-40B4-BE49-F238E27FC236}">
                <a16:creationId xmlns:a16="http://schemas.microsoft.com/office/drawing/2014/main" id="{B06F76E2-12A6-E00B-8807-47BF712DE250}"/>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0" name="شكل حر 4">
            <a:extLst>
              <a:ext uri="{FF2B5EF4-FFF2-40B4-BE49-F238E27FC236}">
                <a16:creationId xmlns:a16="http://schemas.microsoft.com/office/drawing/2014/main" id="{970302DB-C01D-7A46-1332-F4A5910D7146}"/>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شكل حر 5">
            <a:extLst>
              <a:ext uri="{FF2B5EF4-FFF2-40B4-BE49-F238E27FC236}">
                <a16:creationId xmlns:a16="http://schemas.microsoft.com/office/drawing/2014/main" id="{573D0E63-08FC-4B02-FEF3-0710A5C35139}"/>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شكل حر 6">
            <a:extLst>
              <a:ext uri="{FF2B5EF4-FFF2-40B4-BE49-F238E27FC236}">
                <a16:creationId xmlns:a16="http://schemas.microsoft.com/office/drawing/2014/main" id="{C25BDC59-A44C-EA7F-5CA5-BE7707D45FD4}"/>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الحجرة العلوية للساعة الرملية">
            <a:extLst>
              <a:ext uri="{FF2B5EF4-FFF2-40B4-BE49-F238E27FC236}">
                <a16:creationId xmlns:a16="http://schemas.microsoft.com/office/drawing/2014/main" id="{8692D3E1-A046-4EA7-9A72-2A438BABD892}"/>
              </a:ext>
            </a:extLst>
          </p:cNvPr>
          <p:cNvSpPr>
            <a:spLocks/>
          </p:cNvSpPr>
          <p:nvPr/>
        </p:nvSpPr>
        <p:spPr bwMode="auto">
          <a:xfrm>
            <a:off x="8743743" y="2443011"/>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الحجرة السفلية للساعة الرملية">
            <a:extLst>
              <a:ext uri="{FF2B5EF4-FFF2-40B4-BE49-F238E27FC236}">
                <a16:creationId xmlns:a16="http://schemas.microsoft.com/office/drawing/2014/main" id="{F439F4C9-6DBF-1EDF-D42F-7C79AA31C184}"/>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9" name="رابط مستقيم">
            <a:extLst>
              <a:ext uri="{FF2B5EF4-FFF2-40B4-BE49-F238E27FC236}">
                <a16:creationId xmlns:a16="http://schemas.microsoft.com/office/drawing/2014/main" id="{6DA85F76-95BA-2F2C-CAD7-B7F0E96F14A2}"/>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20" name="الزر: بدء المؤقت">
            <a:extLst>
              <a:ext uri="{FF2B5EF4-FFF2-40B4-BE49-F238E27FC236}">
                <a16:creationId xmlns:a16="http://schemas.microsoft.com/office/drawing/2014/main" id="{A27ADA66-9EAC-06D6-35F5-E8A5505F0B94}"/>
              </a:ext>
            </a:extLst>
          </p:cNvPr>
          <p:cNvGrpSpPr/>
          <p:nvPr/>
        </p:nvGrpSpPr>
        <p:grpSpPr>
          <a:xfrm>
            <a:off x="8628743" y="246032"/>
            <a:ext cx="2636838" cy="799962"/>
            <a:chOff x="1332706" y="185859"/>
            <a:chExt cx="2636838" cy="799962"/>
          </a:xfrm>
        </p:grpSpPr>
        <p:sp>
          <p:nvSpPr>
            <p:cNvPr id="21" name="مستطيل مستدير الزوايا 12">
              <a:extLst>
                <a:ext uri="{FF2B5EF4-FFF2-40B4-BE49-F238E27FC236}">
                  <a16:creationId xmlns:a16="http://schemas.microsoft.com/office/drawing/2014/main" id="{CE82A153-4404-41DE-306B-E99580D3201B}"/>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2" name="مستطيل مستدير الزوايا 13">
              <a:extLst>
                <a:ext uri="{FF2B5EF4-FFF2-40B4-BE49-F238E27FC236}">
                  <a16:creationId xmlns:a16="http://schemas.microsoft.com/office/drawing/2014/main" id="{13D03124-4C66-2029-18BD-5A8B8E55CE61}"/>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23" name="انتهى الوقت">
            <a:extLst>
              <a:ext uri="{FF2B5EF4-FFF2-40B4-BE49-F238E27FC236}">
                <a16:creationId xmlns:a16="http://schemas.microsoft.com/office/drawing/2014/main" id="{034A45FD-37D1-6446-D334-D0DAA4A54D80}"/>
              </a:ext>
            </a:extLst>
          </p:cNvPr>
          <p:cNvGrpSpPr/>
          <p:nvPr/>
        </p:nvGrpSpPr>
        <p:grpSpPr>
          <a:xfrm>
            <a:off x="8628743" y="246032"/>
            <a:ext cx="2636838" cy="799962"/>
            <a:chOff x="4321176" y="185859"/>
            <a:chExt cx="2636838" cy="799962"/>
          </a:xfrm>
        </p:grpSpPr>
        <p:sp>
          <p:nvSpPr>
            <p:cNvPr id="24" name="مستطيل مستدير الزوايا 15">
              <a:extLst>
                <a:ext uri="{FF2B5EF4-FFF2-40B4-BE49-F238E27FC236}">
                  <a16:creationId xmlns:a16="http://schemas.microsoft.com/office/drawing/2014/main" id="{A8D490E7-B9EB-01A6-668D-B45B48E2F444}"/>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5" name="مستطيل مستدير الزوايا 16">
              <a:extLst>
                <a:ext uri="{FF2B5EF4-FFF2-40B4-BE49-F238E27FC236}">
                  <a16:creationId xmlns:a16="http://schemas.microsoft.com/office/drawing/2014/main" id="{BF3808B8-3A09-2F25-D80B-79E0A03C2F1B}"/>
                </a:ext>
              </a:extLst>
            </p:cNvPr>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26" name="مربع نص 25">
            <a:extLst>
              <a:ext uri="{FF2B5EF4-FFF2-40B4-BE49-F238E27FC236}">
                <a16:creationId xmlns:a16="http://schemas.microsoft.com/office/drawing/2014/main" id="{EFE10661-359A-711E-313C-BE531B2A82C0}"/>
              </a:ext>
            </a:extLst>
          </p:cNvPr>
          <p:cNvSpPr txBox="1"/>
          <p:nvPr/>
        </p:nvSpPr>
        <p:spPr>
          <a:xfrm>
            <a:off x="8089034" y="5023326"/>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spTree>
    <p:extLst>
      <p:ext uri="{BB962C8B-B14F-4D97-AF65-F5344CB8AC3E}">
        <p14:creationId xmlns:p14="http://schemas.microsoft.com/office/powerpoint/2010/main" val="264024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22" presetClass="exit" presetSubtype="1" fill="hold" grpId="0" nodeType="withEffect">
                                  <p:stCondLst>
                                    <p:cond delay="0"/>
                                  </p:stCondLst>
                                  <p:childTnLst>
                                    <p:animEffect transition="out" filter="wipe(up)">
                                      <p:cBhvr>
                                        <p:cTn id="14" dur="30000"/>
                                        <p:tgtEl>
                                          <p:spTgt spid="17"/>
                                        </p:tgtEl>
                                      </p:cBhvr>
                                    </p:animEffect>
                                    <p:set>
                                      <p:cBhvr>
                                        <p:cTn id="15" dur="1" fill="hold">
                                          <p:stCondLst>
                                            <p:cond delay="29999"/>
                                          </p:stCondLst>
                                        </p:cTn>
                                        <p:tgtEl>
                                          <p:spTgt spid="17"/>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30000"/>
                                        <p:tgtEl>
                                          <p:spTgt spid="18"/>
                                        </p:tgtEl>
                                      </p:cBhvr>
                                    </p:animEffect>
                                  </p:childTnLst>
                                </p:cTn>
                              </p:par>
                            </p:childTnLst>
                          </p:cTn>
                        </p:par>
                        <p:par>
                          <p:cTn id="19" fill="hold">
                            <p:stCondLst>
                              <p:cond delay="30000"/>
                            </p:stCondLst>
                            <p:childTnLst>
                              <p:par>
                                <p:cTn id="20" presetID="22" presetClass="exit" presetSubtype="1" fill="hold" grpId="1" nodeType="afterEffect">
                                  <p:stCondLst>
                                    <p:cond delay="0"/>
                                  </p:stCondLst>
                                  <p:childTnLst>
                                    <p:animEffect transition="out" filter="wipe(up)">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8" fill="hold">
                            <p:stCondLst>
                              <p:cond delay="30500"/>
                            </p:stCondLst>
                            <p:childTnLst>
                              <p:par>
                                <p:cTn id="29" presetID="1" presetClass="entr" presetSubtype="0" fill="hold"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childTnLst>
        </p:cTn>
      </p:par>
    </p:tnLst>
    <p:bldLst>
      <p:bldP spid="14" grpId="0" animBg="1"/>
      <p:bldP spid="17" grpId="0" animBg="1"/>
      <p:bldP spid="18" grpId="0" animBg="1"/>
      <p:bldP spid="19" grpId="0" animBg="1"/>
      <p:bldP spid="19"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شكيل تلقائي 3">
            <a:extLst>
              <a:ext uri="{FF2B5EF4-FFF2-40B4-BE49-F238E27FC236}">
                <a16:creationId xmlns:a16="http://schemas.microsoft.com/office/drawing/2014/main" id="{F8733212-1815-F6D9-F3B4-93767538611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الشكل الحر 3">
            <a:extLst>
              <a:ext uri="{FF2B5EF4-FFF2-40B4-BE49-F238E27FC236}">
                <a16:creationId xmlns:a16="http://schemas.microsoft.com/office/drawing/2014/main" id="{C1CB10C5-041E-AC00-49DF-FA5A80F6E635}"/>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شكل حر 4">
            <a:extLst>
              <a:ext uri="{FF2B5EF4-FFF2-40B4-BE49-F238E27FC236}">
                <a16:creationId xmlns:a16="http://schemas.microsoft.com/office/drawing/2014/main" id="{94A4E0DA-A8F0-A0FE-0A2D-1BCA0B544824}"/>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شكل حر 5">
            <a:extLst>
              <a:ext uri="{FF2B5EF4-FFF2-40B4-BE49-F238E27FC236}">
                <a16:creationId xmlns:a16="http://schemas.microsoft.com/office/drawing/2014/main" id="{F03077C8-0D54-0473-7613-6922DDACC36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6">
            <a:extLst>
              <a:ext uri="{FF2B5EF4-FFF2-40B4-BE49-F238E27FC236}">
                <a16:creationId xmlns:a16="http://schemas.microsoft.com/office/drawing/2014/main" id="{BFD968F9-3788-1C2D-FA9D-F538F552E038}"/>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الحجرة العلوية للساعة الرملية">
            <a:extLst>
              <a:ext uri="{FF2B5EF4-FFF2-40B4-BE49-F238E27FC236}">
                <a16:creationId xmlns:a16="http://schemas.microsoft.com/office/drawing/2014/main" id="{C17EBBD5-6D1B-D0D8-041B-C583D0D8BF31}"/>
              </a:ext>
            </a:extLst>
          </p:cNvPr>
          <p:cNvSpPr>
            <a:spLocks/>
          </p:cNvSpPr>
          <p:nvPr/>
        </p:nvSpPr>
        <p:spPr bwMode="auto">
          <a:xfrm>
            <a:off x="8743743" y="2502005"/>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الحجرة السفلية للساعة الرملية">
            <a:extLst>
              <a:ext uri="{FF2B5EF4-FFF2-40B4-BE49-F238E27FC236}">
                <a16:creationId xmlns:a16="http://schemas.microsoft.com/office/drawing/2014/main" id="{56BC858F-BF4E-F7CA-7738-9213768B7205}"/>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رابط مستقيم">
            <a:extLst>
              <a:ext uri="{FF2B5EF4-FFF2-40B4-BE49-F238E27FC236}">
                <a16:creationId xmlns:a16="http://schemas.microsoft.com/office/drawing/2014/main" id="{E9C79C15-ED11-8D0E-4EBA-63DF6DDF0448}"/>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الزر: بدء المؤقت">
            <a:extLst>
              <a:ext uri="{FF2B5EF4-FFF2-40B4-BE49-F238E27FC236}">
                <a16:creationId xmlns:a16="http://schemas.microsoft.com/office/drawing/2014/main" id="{CC086DD4-7473-4A0D-052B-C1A62481A315}"/>
              </a:ext>
            </a:extLst>
          </p:cNvPr>
          <p:cNvGrpSpPr/>
          <p:nvPr/>
        </p:nvGrpSpPr>
        <p:grpSpPr>
          <a:xfrm>
            <a:off x="8628743" y="246032"/>
            <a:ext cx="2636838" cy="799962"/>
            <a:chOff x="1332706" y="185859"/>
            <a:chExt cx="2636838" cy="799962"/>
          </a:xfrm>
        </p:grpSpPr>
        <p:sp>
          <p:nvSpPr>
            <p:cNvPr id="11" name="مستطيل مستدير الزوايا 12">
              <a:extLst>
                <a:ext uri="{FF2B5EF4-FFF2-40B4-BE49-F238E27FC236}">
                  <a16:creationId xmlns:a16="http://schemas.microsoft.com/office/drawing/2014/main" id="{0F1D859A-8436-E787-237A-441AB7EE1DB4}"/>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مستطيل مستدير الزوايا 13">
              <a:extLst>
                <a:ext uri="{FF2B5EF4-FFF2-40B4-BE49-F238E27FC236}">
                  <a16:creationId xmlns:a16="http://schemas.microsoft.com/office/drawing/2014/main" id="{E50F8EFA-CDC9-B0BC-3E92-8A310DA1666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3" name="انتهى الوقت">
            <a:extLst>
              <a:ext uri="{FF2B5EF4-FFF2-40B4-BE49-F238E27FC236}">
                <a16:creationId xmlns:a16="http://schemas.microsoft.com/office/drawing/2014/main" id="{E9F90730-90A0-8966-052F-1469AB35B299}"/>
              </a:ext>
            </a:extLst>
          </p:cNvPr>
          <p:cNvGrpSpPr/>
          <p:nvPr/>
        </p:nvGrpSpPr>
        <p:grpSpPr>
          <a:xfrm>
            <a:off x="8628743" y="194848"/>
            <a:ext cx="2636838" cy="724699"/>
            <a:chOff x="4321176" y="288262"/>
            <a:chExt cx="2636838" cy="724699"/>
          </a:xfrm>
        </p:grpSpPr>
        <p:sp>
          <p:nvSpPr>
            <p:cNvPr id="14" name="مستطيل مستدير الزوايا 15">
              <a:extLst>
                <a:ext uri="{FF2B5EF4-FFF2-40B4-BE49-F238E27FC236}">
                  <a16:creationId xmlns:a16="http://schemas.microsoft.com/office/drawing/2014/main" id="{5AD44BEE-049C-0E6C-E4D0-16D4E38C8C73}"/>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16">
              <a:extLst>
                <a:ext uri="{FF2B5EF4-FFF2-40B4-BE49-F238E27FC236}">
                  <a16:creationId xmlns:a16="http://schemas.microsoft.com/office/drawing/2014/main" id="{3169E687-BD01-F023-D847-47DE5E9B86E1}"/>
                </a:ext>
              </a:extLst>
            </p:cNvPr>
            <p:cNvSpPr/>
            <p:nvPr/>
          </p:nvSpPr>
          <p:spPr>
            <a:xfrm>
              <a:off x="4321176" y="315402"/>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6" name="مربع نص 15">
            <a:extLst>
              <a:ext uri="{FF2B5EF4-FFF2-40B4-BE49-F238E27FC236}">
                <a16:creationId xmlns:a16="http://schemas.microsoft.com/office/drawing/2014/main" id="{DF37003B-ADB0-1BAC-04E1-853809779DB1}"/>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pSp>
        <p:nvGrpSpPr>
          <p:cNvPr id="17" name="مجموعة 16">
            <a:extLst>
              <a:ext uri="{FF2B5EF4-FFF2-40B4-BE49-F238E27FC236}">
                <a16:creationId xmlns:a16="http://schemas.microsoft.com/office/drawing/2014/main" id="{52A9587F-DB58-DAE3-3FF6-E5D35D48423A}"/>
              </a:ext>
            </a:extLst>
          </p:cNvPr>
          <p:cNvGrpSpPr/>
          <p:nvPr/>
        </p:nvGrpSpPr>
        <p:grpSpPr>
          <a:xfrm>
            <a:off x="313447" y="-1"/>
            <a:ext cx="1033849" cy="6858000"/>
            <a:chOff x="313447" y="-1"/>
            <a:chExt cx="1033849" cy="6858000"/>
          </a:xfrm>
        </p:grpSpPr>
        <p:grpSp>
          <p:nvGrpSpPr>
            <p:cNvPr id="18" name="مجموعة 17">
              <a:extLst>
                <a:ext uri="{FF2B5EF4-FFF2-40B4-BE49-F238E27FC236}">
                  <a16:creationId xmlns:a16="http://schemas.microsoft.com/office/drawing/2014/main" id="{142BE451-4EF6-B8F9-4357-85E56DA30639}"/>
                </a:ext>
              </a:extLst>
            </p:cNvPr>
            <p:cNvGrpSpPr/>
            <p:nvPr/>
          </p:nvGrpSpPr>
          <p:grpSpPr>
            <a:xfrm>
              <a:off x="313447" y="-1"/>
              <a:ext cx="1033849" cy="6858000"/>
              <a:chOff x="313447" y="-1"/>
              <a:chExt cx="1033849" cy="6858000"/>
            </a:xfrm>
          </p:grpSpPr>
          <p:sp>
            <p:nvSpPr>
              <p:cNvPr id="20" name="Rectangle 7">
                <a:extLst>
                  <a:ext uri="{FF2B5EF4-FFF2-40B4-BE49-F238E27FC236}">
                    <a16:creationId xmlns:a16="http://schemas.microsoft.com/office/drawing/2014/main" id="{5815853E-B361-8389-7E67-ACE404CDBA72}"/>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1" name="مثلث متساوي الساقين 20">
                <a:extLst>
                  <a:ext uri="{FF2B5EF4-FFF2-40B4-BE49-F238E27FC236}">
                    <a16:creationId xmlns:a16="http://schemas.microsoft.com/office/drawing/2014/main" id="{62D1C94A-4F96-5199-1B66-40394AF7DD21}"/>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19" name="مربع نص 18">
              <a:extLst>
                <a:ext uri="{FF2B5EF4-FFF2-40B4-BE49-F238E27FC236}">
                  <a16:creationId xmlns:a16="http://schemas.microsoft.com/office/drawing/2014/main" id="{7876E64E-B66D-FF94-3C53-8C23056E778F}"/>
                </a:ext>
              </a:extLst>
            </p:cNvPr>
            <p:cNvSpPr txBox="1"/>
            <p:nvPr/>
          </p:nvSpPr>
          <p:spPr>
            <a:xfrm rot="16200000">
              <a:off x="111601" y="2062459"/>
              <a:ext cx="1521570"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التقويم</a:t>
              </a:r>
            </a:p>
          </p:txBody>
        </p:sp>
      </p:grpSp>
      <p:graphicFrame>
        <p:nvGraphicFramePr>
          <p:cNvPr id="23" name="جدول 22">
            <a:extLst>
              <a:ext uri="{FF2B5EF4-FFF2-40B4-BE49-F238E27FC236}">
                <a16:creationId xmlns:a16="http://schemas.microsoft.com/office/drawing/2014/main" id="{8B04ECB8-B588-2109-D889-60C42B59A34C}"/>
              </a:ext>
            </a:extLst>
          </p:cNvPr>
          <p:cNvGraphicFramePr>
            <a:graphicFrameLocks noGrp="1"/>
          </p:cNvGraphicFramePr>
          <p:nvPr>
            <p:extLst>
              <p:ext uri="{D42A27DB-BD31-4B8C-83A1-F6EECF244321}">
                <p14:modId xmlns:p14="http://schemas.microsoft.com/office/powerpoint/2010/main" val="972028869"/>
              </p:ext>
            </p:extLst>
          </p:nvPr>
        </p:nvGraphicFramePr>
        <p:xfrm>
          <a:off x="1444568" y="2500418"/>
          <a:ext cx="10163912" cy="2785601"/>
        </p:xfrm>
        <a:graphic>
          <a:graphicData uri="http://schemas.openxmlformats.org/drawingml/2006/table">
            <a:tbl>
              <a:tblPr rtl="1" firstRow="1" firstCol="1" bandRow="1">
                <a:tableStyleId>{5DA37D80-6434-44D0-A028-1B22A696006F}</a:tableStyleId>
              </a:tblPr>
              <a:tblGrid>
                <a:gridCol w="778617">
                  <a:extLst>
                    <a:ext uri="{9D8B030D-6E8A-4147-A177-3AD203B41FA5}">
                      <a16:colId xmlns:a16="http://schemas.microsoft.com/office/drawing/2014/main" val="3461820795"/>
                    </a:ext>
                  </a:extLst>
                </a:gridCol>
                <a:gridCol w="2657306">
                  <a:extLst>
                    <a:ext uri="{9D8B030D-6E8A-4147-A177-3AD203B41FA5}">
                      <a16:colId xmlns:a16="http://schemas.microsoft.com/office/drawing/2014/main" val="2146915656"/>
                    </a:ext>
                  </a:extLst>
                </a:gridCol>
                <a:gridCol w="870096">
                  <a:extLst>
                    <a:ext uri="{9D8B030D-6E8A-4147-A177-3AD203B41FA5}">
                      <a16:colId xmlns:a16="http://schemas.microsoft.com/office/drawing/2014/main" val="313330174"/>
                    </a:ext>
                  </a:extLst>
                </a:gridCol>
                <a:gridCol w="2282477">
                  <a:extLst>
                    <a:ext uri="{9D8B030D-6E8A-4147-A177-3AD203B41FA5}">
                      <a16:colId xmlns:a16="http://schemas.microsoft.com/office/drawing/2014/main" val="2370192846"/>
                    </a:ext>
                  </a:extLst>
                </a:gridCol>
                <a:gridCol w="830862">
                  <a:extLst>
                    <a:ext uri="{9D8B030D-6E8A-4147-A177-3AD203B41FA5}">
                      <a16:colId xmlns:a16="http://schemas.microsoft.com/office/drawing/2014/main" val="2895883219"/>
                    </a:ext>
                  </a:extLst>
                </a:gridCol>
                <a:gridCol w="2744554">
                  <a:extLst>
                    <a:ext uri="{9D8B030D-6E8A-4147-A177-3AD203B41FA5}">
                      <a16:colId xmlns:a16="http://schemas.microsoft.com/office/drawing/2014/main" val="3398062051"/>
                    </a:ext>
                  </a:extLst>
                </a:gridCol>
              </a:tblGrid>
              <a:tr h="1139645">
                <a:tc gridSpan="6">
                  <a:txBody>
                    <a:bodyPr/>
                    <a:lstStyle/>
                    <a:p>
                      <a:pPr algn="ctr" rtl="1" fontAlgn="t">
                        <a:lnSpc>
                          <a:spcPct val="115000"/>
                        </a:lnSpc>
                        <a:spcBef>
                          <a:spcPts val="0"/>
                        </a:spcBef>
                        <a:spcAft>
                          <a:spcPts val="1000"/>
                        </a:spcAft>
                      </a:pPr>
                      <a:r>
                        <a:rPr lang="ar-SA" sz="2800" b="1" u="none" strike="noStrike" dirty="0">
                          <a:effectLst/>
                        </a:rPr>
                        <a:t>قانون </a:t>
                      </a:r>
                      <a:r>
                        <a:rPr lang="ar-SA" sz="2800" b="1" u="none" strike="noStrike" dirty="0" err="1">
                          <a:effectLst/>
                        </a:rPr>
                        <a:t>مالوس</a:t>
                      </a:r>
                      <a:r>
                        <a:rPr lang="ar-SA" sz="2800" b="1" u="none" strike="noStrike" dirty="0">
                          <a:effectLst/>
                        </a:rPr>
                        <a:t> الذي يوضح شدة انخفاض الضوء عندما يمر من خلال مرشح استقطاب ثاني </a:t>
                      </a:r>
                      <a:endParaRPr lang="ar-SA" sz="2800" b="1" i="0" u="none" strike="noStrike" dirty="0">
                        <a:effectLst/>
                        <a:latin typeface="Arial" panose="020B0604020202020204" pitchFamily="34" charset="0"/>
                      </a:endParaRPr>
                    </a:p>
                  </a:txBody>
                  <a:tcPr marL="202050" marR="202050" marT="28062" marB="0"/>
                </a:tc>
                <a:tc hMerge="1">
                  <a:txBody>
                    <a:bodyPr/>
                    <a:lstStyle/>
                    <a:p>
                      <a:pPr algn="r" rtl="1" fontAlgn="t">
                        <a:lnSpc>
                          <a:spcPct val="115000"/>
                        </a:lnSpc>
                        <a:spcBef>
                          <a:spcPts val="0"/>
                        </a:spcBef>
                        <a:spcAft>
                          <a:spcPts val="1000"/>
                        </a:spcAft>
                      </a:pPr>
                      <a:r>
                        <a:rPr lang="ar-SA" sz="2800" b="0" u="none" strike="noStrike" dirty="0">
                          <a:effectLst/>
                        </a:rPr>
                        <a:t>قانون </a:t>
                      </a:r>
                      <a:r>
                        <a:rPr lang="ar-SA" sz="2800" b="0" u="none" strike="noStrike" dirty="0" err="1">
                          <a:effectLst/>
                        </a:rPr>
                        <a:t>مالوس</a:t>
                      </a:r>
                      <a:r>
                        <a:rPr lang="ar-SA" sz="2800" b="0" u="none" strike="noStrike" dirty="0">
                          <a:effectLst/>
                        </a:rPr>
                        <a:t> الذي يوضح شدة انخفاض الضوء عندما يمر من خلال مرشح استقطاب ثاني </a:t>
                      </a:r>
                      <a:endParaRPr lang="ar-SA" sz="2800" b="0" i="0" u="none" strike="noStrike" dirty="0">
                        <a:effectLst/>
                        <a:latin typeface="Arial" panose="020B0604020202020204" pitchFamily="34" charset="0"/>
                      </a:endParaRPr>
                    </a:p>
                  </a:txBody>
                  <a:tcPr marL="269399" marR="269399" marT="134700" marB="134700"/>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696357880"/>
                  </a:ext>
                </a:extLst>
              </a:tr>
              <a:tr h="1645956">
                <a:tc>
                  <a:txBody>
                    <a:bodyPr/>
                    <a:lstStyle/>
                    <a:p>
                      <a:pPr algn="r" rtl="1" fontAlgn="t">
                        <a:lnSpc>
                          <a:spcPct val="115000"/>
                        </a:lnSpc>
                        <a:spcBef>
                          <a:spcPts val="0"/>
                        </a:spcBef>
                        <a:spcAft>
                          <a:spcPts val="1000"/>
                        </a:spcAft>
                      </a:pPr>
                      <a:r>
                        <a:rPr lang="en-US" sz="2800" b="1" u="none" strike="noStrike" dirty="0">
                          <a:effectLst/>
                        </a:rPr>
                        <a:t>A</a:t>
                      </a:r>
                      <a:endParaRPr lang="en-US" sz="2800" b="1" i="0" u="none" strike="noStrike" dirty="0">
                        <a:effectLst/>
                        <a:latin typeface="Arial" panose="020B0604020202020204" pitchFamily="34" charset="0"/>
                      </a:endParaRPr>
                    </a:p>
                  </a:txBody>
                  <a:tcPr marL="202050" marR="202050" marT="28062" marB="0"/>
                </a:tc>
                <a:tc>
                  <a:txBody>
                    <a:bodyPr/>
                    <a:lstStyle/>
                    <a:p>
                      <a:pPr algn="r" rtl="1" fontAlgn="t">
                        <a:lnSpc>
                          <a:spcPct val="115000"/>
                        </a:lnSpc>
                        <a:spcBef>
                          <a:spcPts val="0"/>
                        </a:spcBef>
                        <a:spcAft>
                          <a:spcPts val="1000"/>
                        </a:spcAft>
                      </a:pPr>
                      <a:r>
                        <a:rPr lang="en-US" sz="2400" b="1" u="none" strike="noStrike" dirty="0">
                          <a:effectLst/>
                        </a:rPr>
                        <a:t>I</a:t>
                      </a:r>
                      <a:r>
                        <a:rPr lang="en-US" sz="2400" b="1" u="none" strike="noStrike" baseline="-25000" dirty="0">
                          <a:effectLst/>
                        </a:rPr>
                        <a:t>2</a:t>
                      </a:r>
                      <a:r>
                        <a:rPr lang="en-US" sz="2400" b="1" u="none" strike="noStrike" dirty="0">
                          <a:effectLst/>
                        </a:rPr>
                        <a:t> = I</a:t>
                      </a:r>
                      <a:r>
                        <a:rPr lang="en-US" sz="2400" b="1" u="none" strike="noStrike" baseline="-25000" dirty="0">
                          <a:effectLst/>
                        </a:rPr>
                        <a:t>1</a:t>
                      </a:r>
                      <a:r>
                        <a:rPr lang="en-US" sz="2400" b="1" u="none" strike="noStrike" dirty="0">
                          <a:effectLst/>
                        </a:rPr>
                        <a:t>  cos </a:t>
                      </a:r>
                      <a:r>
                        <a:rPr lang="en-US" sz="2400" b="1" u="none" strike="noStrike" baseline="30000" dirty="0">
                          <a:effectLst/>
                        </a:rPr>
                        <a:t>2</a:t>
                      </a:r>
                      <a:r>
                        <a:rPr lang="en-US" sz="2400" b="1" u="none" strike="noStrike" dirty="0">
                          <a:effectLst/>
                        </a:rPr>
                        <a:t> </a:t>
                      </a:r>
                      <a:r>
                        <a:rPr lang="az-Cyrl-AZ" sz="2400" b="1" u="none" strike="noStrike" dirty="0">
                          <a:effectLst/>
                        </a:rPr>
                        <a:t>Ө </a:t>
                      </a:r>
                      <a:endParaRPr lang="az-Cyrl-AZ" sz="2400" b="1" i="0" u="none" strike="noStrike" dirty="0">
                        <a:effectLst/>
                        <a:latin typeface="Arial" panose="020B0604020202020204" pitchFamily="34" charset="0"/>
                      </a:endParaRPr>
                    </a:p>
                  </a:txBody>
                  <a:tcPr marL="202050" marR="202050" marT="28062" marB="0"/>
                </a:tc>
                <a:tc>
                  <a:txBody>
                    <a:bodyPr/>
                    <a:lstStyle/>
                    <a:p>
                      <a:pPr algn="r" rtl="1" fontAlgn="t">
                        <a:lnSpc>
                          <a:spcPct val="115000"/>
                        </a:lnSpc>
                        <a:spcBef>
                          <a:spcPts val="0"/>
                        </a:spcBef>
                        <a:spcAft>
                          <a:spcPts val="1000"/>
                        </a:spcAft>
                      </a:pPr>
                      <a:r>
                        <a:rPr lang="en-US" sz="2400" b="1" u="none" strike="noStrike">
                          <a:effectLst/>
                        </a:rPr>
                        <a:t>b</a:t>
                      </a:r>
                      <a:endParaRPr lang="en-US" sz="2400" b="1" i="0" u="none" strike="noStrike">
                        <a:effectLst/>
                        <a:latin typeface="Arial" panose="020B0604020202020204" pitchFamily="34" charset="0"/>
                      </a:endParaRPr>
                    </a:p>
                  </a:txBody>
                  <a:tcPr marL="202050" marR="202050" marT="28062" marB="0"/>
                </a:tc>
                <a:tc>
                  <a:txBody>
                    <a:bodyPr/>
                    <a:lstStyle/>
                    <a:p>
                      <a:pPr algn="r" rtl="1" fontAlgn="t">
                        <a:lnSpc>
                          <a:spcPct val="115000"/>
                        </a:lnSpc>
                        <a:spcBef>
                          <a:spcPts val="0"/>
                        </a:spcBef>
                        <a:spcAft>
                          <a:spcPts val="1000"/>
                        </a:spcAft>
                      </a:pPr>
                      <a:r>
                        <a:rPr lang="en-US" sz="2400" b="1" u="none" strike="noStrike" dirty="0">
                          <a:effectLst/>
                        </a:rPr>
                        <a:t>ƒ = ƒ ( 1 + v / C)</a:t>
                      </a:r>
                      <a:endParaRPr lang="en-US" sz="2400" b="1" i="0" u="none" strike="noStrike" dirty="0">
                        <a:effectLst/>
                        <a:latin typeface="Arial" panose="020B0604020202020204" pitchFamily="34" charset="0"/>
                      </a:endParaRPr>
                    </a:p>
                  </a:txBody>
                  <a:tcPr marL="202050" marR="202050" marT="28062" marB="0"/>
                </a:tc>
                <a:tc>
                  <a:txBody>
                    <a:bodyPr/>
                    <a:lstStyle/>
                    <a:p>
                      <a:pPr algn="r" rtl="1" fontAlgn="t">
                        <a:lnSpc>
                          <a:spcPct val="115000"/>
                        </a:lnSpc>
                        <a:spcBef>
                          <a:spcPts val="0"/>
                        </a:spcBef>
                        <a:spcAft>
                          <a:spcPts val="1000"/>
                        </a:spcAft>
                      </a:pPr>
                      <a:r>
                        <a:rPr lang="en-US" sz="2400" b="1" u="none" strike="noStrike" dirty="0">
                          <a:effectLst/>
                        </a:rPr>
                        <a:t>c</a:t>
                      </a:r>
                      <a:endParaRPr lang="en-US" sz="2400" b="1" i="0" u="none" strike="noStrike" dirty="0">
                        <a:effectLst/>
                        <a:latin typeface="Arial" panose="020B0604020202020204" pitchFamily="34" charset="0"/>
                      </a:endParaRPr>
                    </a:p>
                  </a:txBody>
                  <a:tcPr marL="202050" marR="202050" marT="28062" marB="0"/>
                </a:tc>
                <a:tc>
                  <a:txBody>
                    <a:bodyPr/>
                    <a:lstStyle/>
                    <a:p>
                      <a:pPr algn="r" rtl="1" fontAlgn="t">
                        <a:lnSpc>
                          <a:spcPct val="115000"/>
                        </a:lnSpc>
                        <a:spcBef>
                          <a:spcPts val="0"/>
                        </a:spcBef>
                        <a:spcAft>
                          <a:spcPts val="1000"/>
                        </a:spcAft>
                      </a:pPr>
                      <a:r>
                        <a:rPr lang="el-GR" sz="2400" b="1" u="none" strike="noStrike" dirty="0">
                          <a:effectLst/>
                        </a:rPr>
                        <a:t>=(  λ1  -  λ  ) =</a:t>
                      </a:r>
                    </a:p>
                    <a:p>
                      <a:pPr algn="r" rtl="1" fontAlgn="t">
                        <a:lnSpc>
                          <a:spcPct val="115000"/>
                        </a:lnSpc>
                        <a:spcBef>
                          <a:spcPts val="0"/>
                        </a:spcBef>
                        <a:spcAft>
                          <a:spcPts val="1000"/>
                        </a:spcAft>
                      </a:pPr>
                      <a:r>
                        <a:rPr lang="el-GR" sz="2400" b="1" u="none" strike="noStrike" dirty="0">
                          <a:effectLst/>
                        </a:rPr>
                        <a:t> +  λ</a:t>
                      </a:r>
                      <a:r>
                        <a:rPr lang="en-US" sz="2400" b="1" u="none" strike="noStrike" dirty="0">
                          <a:effectLst/>
                        </a:rPr>
                        <a:t>x v / C</a:t>
                      </a:r>
                      <a:endParaRPr lang="en-US" sz="2400" b="1" i="0" u="none" strike="noStrike" dirty="0">
                        <a:effectLst/>
                        <a:latin typeface="Arial" panose="020B0604020202020204" pitchFamily="34" charset="0"/>
                      </a:endParaRPr>
                    </a:p>
                  </a:txBody>
                  <a:tcPr marL="202050" marR="202050" marT="28062" marB="0"/>
                </a:tc>
                <a:extLst>
                  <a:ext uri="{0D108BD9-81ED-4DB2-BD59-A6C34878D82A}">
                    <a16:rowId xmlns:a16="http://schemas.microsoft.com/office/drawing/2014/main" val="2728241004"/>
                  </a:ext>
                </a:extLst>
              </a:tr>
            </a:tbl>
          </a:graphicData>
        </a:graphic>
      </p:graphicFrame>
    </p:spTree>
    <p:extLst>
      <p:ext uri="{BB962C8B-B14F-4D97-AF65-F5344CB8AC3E}">
        <p14:creationId xmlns:p14="http://schemas.microsoft.com/office/powerpoint/2010/main" val="879078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xit" presetSubtype="1" fill="hold" grpId="0" nodeType="withEffect">
                                  <p:stCondLst>
                                    <p:cond delay="0"/>
                                  </p:stCondLst>
                                  <p:childTnLst>
                                    <p:animEffect transition="out" filter="wipe(up)">
                                      <p:cBhvr>
                                        <p:cTn id="9" dur="30000"/>
                                        <p:tgtEl>
                                          <p:spTgt spid="7"/>
                                        </p:tgtEl>
                                      </p:cBhvr>
                                    </p:animEffect>
                                    <p:set>
                                      <p:cBhvr>
                                        <p:cTn id="10" dur="1" fill="hold">
                                          <p:stCondLst>
                                            <p:cond delay="29999"/>
                                          </p:stCondLst>
                                        </p:cTn>
                                        <p:tgtEl>
                                          <p:spTgt spid="7"/>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30000"/>
                                        <p:tgtEl>
                                          <p:spTgt spid="8"/>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9"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035CEA-5CE9-40A9-9F91-CD698915FBBE}"/>
              </a:ext>
            </a:extLst>
          </p:cNvPr>
          <p:cNvSpPr/>
          <p:nvPr/>
        </p:nvSpPr>
        <p:spPr>
          <a:xfrm>
            <a:off x="6381749" y="300039"/>
            <a:ext cx="4972051" cy="6210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32" name="Rectangle 31">
            <a:extLst>
              <a:ext uri="{FF2B5EF4-FFF2-40B4-BE49-F238E27FC236}">
                <a16:creationId xmlns:a16="http://schemas.microsoft.com/office/drawing/2014/main" id="{B596EEBB-CD72-476E-ACA7-FD4E3BE77F00}"/>
              </a:ext>
            </a:extLst>
          </p:cNvPr>
          <p:cNvSpPr/>
          <p:nvPr/>
        </p:nvSpPr>
        <p:spPr>
          <a:xfrm>
            <a:off x="0" y="2495551"/>
            <a:ext cx="12192000" cy="22860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34" name="Rectangle 33">
            <a:extLst>
              <a:ext uri="{FF2B5EF4-FFF2-40B4-BE49-F238E27FC236}">
                <a16:creationId xmlns:a16="http://schemas.microsoft.com/office/drawing/2014/main" id="{4D3DA9DA-4045-4249-B193-573D8DFA52E3}"/>
              </a:ext>
            </a:extLst>
          </p:cNvPr>
          <p:cNvSpPr/>
          <p:nvPr/>
        </p:nvSpPr>
        <p:spPr>
          <a:xfrm>
            <a:off x="6381750" y="300040"/>
            <a:ext cx="4400551" cy="6143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
            <a:extLst>
              <a:ext uri="{FF2B5EF4-FFF2-40B4-BE49-F238E27FC236}">
                <a16:creationId xmlns:a16="http://schemas.microsoft.com/office/drawing/2014/main" id="{249B1590-DB85-C243-9CDF-E1FC3866E68E}"/>
              </a:ext>
            </a:extLst>
          </p:cNvPr>
          <p:cNvSpPr txBox="1">
            <a:spLocks noChangeArrowheads="1"/>
          </p:cNvSpPr>
          <p:nvPr/>
        </p:nvSpPr>
        <p:spPr bwMode="auto">
          <a:xfrm>
            <a:off x="5663406" y="2621834"/>
            <a:ext cx="5837237"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سرعة الموجات</a:t>
            </a:r>
          </a:p>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الضوئية</a:t>
            </a:r>
            <a:endParaRPr lang="en-US" altLang="en-US" sz="6000" b="1" dirty="0">
              <a:latin typeface="Arial" panose="020B0604020202020204" pitchFamily="34" charset="0"/>
              <a:ea typeface="Source Sans Pro Black" panose="020B0503030403020204" pitchFamily="34" charset="0"/>
              <a:cs typeface="Arial" panose="020B0604020202020204" pitchFamily="34" charset="0"/>
            </a:endParaRPr>
          </a:p>
        </p:txBody>
      </p:sp>
    </p:spTree>
    <p:extLst>
      <p:ext uri="{BB962C8B-B14F-4D97-AF65-F5344CB8AC3E}">
        <p14:creationId xmlns:p14="http://schemas.microsoft.com/office/powerpoint/2010/main" val="3523044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033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306BD26-8E56-7825-6FC4-0A1E4ECD223F}"/>
              </a:ext>
            </a:extLst>
          </p:cNvPr>
          <p:cNvSpPr/>
          <p:nvPr/>
        </p:nvSpPr>
        <p:spPr>
          <a:xfrm>
            <a:off x="2" y="-769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مهمة ادائية : قارني بين التدفق الضوئي والاستضاءة وشدة الإضاءة  </a:t>
            </a:r>
            <a:endParaRPr lang="en-US"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مثلث متساوي الساقين 6">
            <a:extLst>
              <a:ext uri="{FF2B5EF4-FFF2-40B4-BE49-F238E27FC236}">
                <a16:creationId xmlns:a16="http://schemas.microsoft.com/office/drawing/2014/main" id="{2CBEA176-0A58-11B3-D6D6-9E2C9DB29A90}"/>
              </a:ext>
            </a:extLst>
          </p:cNvPr>
          <p:cNvSpPr/>
          <p:nvPr/>
        </p:nvSpPr>
        <p:spPr>
          <a:xfrm rot="16200000">
            <a:off x="11242564"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graphicFrame>
        <p:nvGraphicFramePr>
          <p:cNvPr id="10" name="جدول 9">
            <a:extLst>
              <a:ext uri="{FF2B5EF4-FFF2-40B4-BE49-F238E27FC236}">
                <a16:creationId xmlns:a16="http://schemas.microsoft.com/office/drawing/2014/main" id="{D1DC6B80-CBCC-052F-9657-3CDE6B525AE7}"/>
              </a:ext>
            </a:extLst>
          </p:cNvPr>
          <p:cNvGraphicFramePr>
            <a:graphicFrameLocks noGrp="1"/>
          </p:cNvGraphicFramePr>
          <p:nvPr>
            <p:extLst>
              <p:ext uri="{D42A27DB-BD31-4B8C-83A1-F6EECF244321}">
                <p14:modId xmlns:p14="http://schemas.microsoft.com/office/powerpoint/2010/main" val="326207682"/>
              </p:ext>
            </p:extLst>
          </p:nvPr>
        </p:nvGraphicFramePr>
        <p:xfrm>
          <a:off x="878272" y="1127943"/>
          <a:ext cx="10435456" cy="4324994"/>
        </p:xfrm>
        <a:graphic>
          <a:graphicData uri="http://schemas.openxmlformats.org/drawingml/2006/table">
            <a:tbl>
              <a:tblPr rtl="1" firstRow="1" firstCol="1" bandRow="1"/>
              <a:tblGrid>
                <a:gridCol w="3806799">
                  <a:extLst>
                    <a:ext uri="{9D8B030D-6E8A-4147-A177-3AD203B41FA5}">
                      <a16:colId xmlns:a16="http://schemas.microsoft.com/office/drawing/2014/main" val="982684476"/>
                    </a:ext>
                  </a:extLst>
                </a:gridCol>
                <a:gridCol w="6628657">
                  <a:extLst>
                    <a:ext uri="{9D8B030D-6E8A-4147-A177-3AD203B41FA5}">
                      <a16:colId xmlns:a16="http://schemas.microsoft.com/office/drawing/2014/main" val="2266801773"/>
                    </a:ext>
                  </a:extLst>
                </a:gridCol>
              </a:tblGrid>
              <a:tr h="270782">
                <a:tc gridSpan="2">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من مقرر فيزياء 2 تعرفتي على تأثير دوبلر في موجات الصوت استرجعي المعلومات واملئي الجدول التالي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hMerge="1">
                  <a:txBody>
                    <a:bodyPr/>
                    <a:lstStyle/>
                    <a:p>
                      <a:endParaRPr lang="en-GB"/>
                    </a:p>
                  </a:txBody>
                  <a:tcPr/>
                </a:tc>
                <a:extLst>
                  <a:ext uri="{0D108BD9-81ED-4DB2-BD59-A6C34878D82A}">
                    <a16:rowId xmlns:a16="http://schemas.microsoft.com/office/drawing/2014/main" val="1796147358"/>
                  </a:ext>
                </a:extLst>
              </a:tr>
              <a:tr h="560206">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المطلوب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الحل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3916058896"/>
                  </a:ext>
                </a:extLst>
              </a:tr>
              <a:tr h="0">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تعريف تأثير دوبلر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r>
                        <a:rPr lang="ar-SA" sz="2400" dirty="0">
                          <a:effectLst/>
                          <a:latin typeface="Calibri" panose="020F0502020204030204" pitchFamily="34" charset="0"/>
                          <a:cs typeface="Arial" panose="020B0604020202020204" pitchFamily="34" charset="0"/>
                        </a:rPr>
                        <a:t> </a:t>
                      </a:r>
                      <a:endParaRPr lang="en-GB" sz="2400" dirty="0">
                        <a:effectLst/>
                        <a:latin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5341589"/>
                  </a:ext>
                </a:extLst>
              </a:tr>
              <a:tr h="676721">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كيف يتأثر الطول الموجي عندما يقترب مصدر الصوت من السامع والعكس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p>
                    <a:p>
                      <a:pPr algn="ctr" rtl="1">
                        <a:lnSpc>
                          <a:spcPct val="115000"/>
                        </a:lnSpc>
                        <a:spcAft>
                          <a:spcPts val="1000"/>
                        </a:spcAft>
                      </a:pPr>
                      <a:r>
                        <a:rPr lang="ar-SA" sz="2400" dirty="0">
                          <a:effectLst/>
                          <a:latin typeface="Calibri" panose="020F0502020204030204" pitchFamily="34" charset="0"/>
                          <a:cs typeface="Arial" panose="020B0604020202020204" pitchFamily="34" charset="0"/>
                        </a:rPr>
                        <a:t> </a:t>
                      </a:r>
                      <a:endParaRPr lang="en-GB" sz="2400" dirty="0">
                        <a:effectLst/>
                        <a:latin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8716677"/>
                  </a:ext>
                </a:extLst>
              </a:tr>
              <a:tr h="676721">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قانون تأثير دوبلر في حساب تردد الصوت للمراقب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99FF"/>
                    </a:solidFill>
                  </a:tcPr>
                </a:tc>
                <a:tc>
                  <a:txBody>
                    <a:bodyPr/>
                    <a:lstStyle/>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p>
                      <a:pPr algn="ctr" rtl="1">
                        <a:lnSpc>
                          <a:spcPct val="115000"/>
                        </a:lnSpc>
                        <a:spcAft>
                          <a:spcPts val="1000"/>
                        </a:spcAft>
                      </a:pPr>
                      <a:r>
                        <a:rPr lang="ar-SA" sz="2400" dirty="0">
                          <a:effectLst/>
                          <a:latin typeface="Calibri" panose="020F0502020204030204" pitchFamily="34" charset="0"/>
                          <a:ea typeface="Calibri" panose="020F0502020204030204" pitchFamily="34" charset="0"/>
                          <a:cs typeface="Arial" panose="020B0604020202020204" pitchFamily="34" charset="0"/>
                        </a:rPr>
                        <a:t> </a:t>
                      </a:r>
                      <a:endParaRPr lang="en-GB" sz="2400" dirty="0">
                        <a:effectLst/>
                        <a:latin typeface="Calibri" panose="020F0502020204030204" pitchFamily="34" charset="0"/>
                        <a:ea typeface="Calibri" panose="020F0502020204030204" pitchFamily="34" charset="0"/>
                        <a:cs typeface="Arial" panose="020B0604020202020204" pitchFamily="34" charset="0"/>
                      </a:endParaRPr>
                    </a:p>
                  </a:txBody>
                  <a:tcPr marL="62918" marR="6291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9007357"/>
                  </a:ext>
                </a:extLst>
              </a:tr>
            </a:tbl>
          </a:graphicData>
        </a:graphic>
      </p:graphicFrame>
      <p:sp>
        <p:nvSpPr>
          <p:cNvPr id="11" name="مستطيل 10">
            <a:hlinkClick r:id="rId2"/>
            <a:extLst>
              <a:ext uri="{FF2B5EF4-FFF2-40B4-BE49-F238E27FC236}">
                <a16:creationId xmlns:a16="http://schemas.microsoft.com/office/drawing/2014/main" id="{77714F73-2CEE-7FB7-127E-BE6F89665B42}"/>
              </a:ext>
            </a:extLst>
          </p:cNvPr>
          <p:cNvSpPr/>
          <p:nvPr/>
        </p:nvSpPr>
        <p:spPr>
          <a:xfrm>
            <a:off x="4351774" y="5837679"/>
            <a:ext cx="3488455" cy="923330"/>
          </a:xfrm>
          <a:prstGeom prst="rect">
            <a:avLst/>
          </a:prstGeom>
          <a:noFill/>
        </p:spPr>
        <p:txBody>
          <a:bodyPr wrap="none" lIns="91440" tIns="45720" rIns="91440" bIns="45720">
            <a:spAutoFit/>
          </a:bodyPr>
          <a:lstStyle/>
          <a:p>
            <a:pPr algn="ctr"/>
            <a:r>
              <a:rPr lang="ar-SA" sz="5400" b="0" cap="none" spc="0" dirty="0">
                <a:ln w="0"/>
                <a:solidFill>
                  <a:schemeClr val="accent1"/>
                </a:solidFill>
                <a:effectLst>
                  <a:outerShdw blurRad="38100" dist="25400" dir="5400000" algn="ctr" rotWithShape="0">
                    <a:srgbClr val="6E747A">
                      <a:alpha val="43000"/>
                    </a:srgbClr>
                  </a:outerShdw>
                </a:effectLst>
              </a:rPr>
              <a:t>فيديو للاستفادة </a:t>
            </a:r>
          </a:p>
        </p:txBody>
      </p:sp>
      <p:pic>
        <p:nvPicPr>
          <p:cNvPr id="15" name="رسم 14" descr="إصبع سبابة يشير إلى اليمين بظهر يد خطوط عريضة">
            <a:extLst>
              <a:ext uri="{FF2B5EF4-FFF2-40B4-BE49-F238E27FC236}">
                <a16:creationId xmlns:a16="http://schemas.microsoft.com/office/drawing/2014/main" id="{5BEFE501-DDCA-8D20-B7EB-AC68A1C270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06753" y="5833488"/>
            <a:ext cx="914400" cy="914400"/>
          </a:xfrm>
          <a:prstGeom prst="rect">
            <a:avLst/>
          </a:prstGeom>
        </p:spPr>
      </p:pic>
      <p:sp>
        <p:nvSpPr>
          <p:cNvPr id="8" name="Rectangle 7">
            <a:extLst>
              <a:ext uri="{FF2B5EF4-FFF2-40B4-BE49-F238E27FC236}">
                <a16:creationId xmlns:a16="http://schemas.microsoft.com/office/drawing/2014/main" id="{EF95F37C-E2F1-18B1-A576-3CE2B566D110}"/>
              </a:ext>
            </a:extLst>
          </p:cNvPr>
          <p:cNvSpPr/>
          <p:nvPr/>
        </p:nvSpPr>
        <p:spPr>
          <a:xfrm>
            <a:off x="3" y="22091"/>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مهمة ادائية : قبل الدرس </a:t>
            </a:r>
            <a:endParaRPr lang="en-US" sz="4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9" name="مثلث متساوي الساقين 8">
            <a:extLst>
              <a:ext uri="{FF2B5EF4-FFF2-40B4-BE49-F238E27FC236}">
                <a16:creationId xmlns:a16="http://schemas.microsoft.com/office/drawing/2014/main" id="{9AFCD50E-31C2-2F33-5655-03F5DD1935A3}"/>
              </a:ext>
            </a:extLst>
          </p:cNvPr>
          <p:cNvSpPr/>
          <p:nvPr/>
        </p:nvSpPr>
        <p:spPr>
          <a:xfrm rot="16200000">
            <a:off x="11242565" y="71164"/>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4" name="صورة 3">
            <a:extLst>
              <a:ext uri="{FF2B5EF4-FFF2-40B4-BE49-F238E27FC236}">
                <a16:creationId xmlns:a16="http://schemas.microsoft.com/office/drawing/2014/main" id="{6C9A085D-D615-A868-1FE0-64E814AD802D}"/>
              </a:ext>
            </a:extLst>
          </p:cNvPr>
          <p:cNvPicPr>
            <a:picLocks noChangeAspect="1"/>
          </p:cNvPicPr>
          <p:nvPr/>
        </p:nvPicPr>
        <p:blipFill rotWithShape="1">
          <a:blip r:embed="rId5"/>
          <a:srcRect l="67528" t="45121" r="11089" b="20474"/>
          <a:stretch/>
        </p:blipFill>
        <p:spPr>
          <a:xfrm>
            <a:off x="8110518" y="5553902"/>
            <a:ext cx="1149463" cy="1039807"/>
          </a:xfrm>
          <a:prstGeom prst="rect">
            <a:avLst/>
          </a:prstGeom>
        </p:spPr>
      </p:pic>
    </p:spTree>
    <p:extLst>
      <p:ext uri="{BB962C8B-B14F-4D97-AF65-F5344CB8AC3E}">
        <p14:creationId xmlns:p14="http://schemas.microsoft.com/office/powerpoint/2010/main" val="422998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38A3A058-6C89-EE49-AD37-69A780A412B2}"/>
              </a:ext>
            </a:extLst>
          </p:cNvPr>
          <p:cNvSpPr>
            <a:spLocks noChangeArrowheads="1"/>
          </p:cNvSpPr>
          <p:nvPr/>
        </p:nvSpPr>
        <p:spPr bwMode="auto">
          <a:xfrm>
            <a:off x="2229586" y="2906586"/>
            <a:ext cx="8719467" cy="830997"/>
          </a:xfrm>
          <a:prstGeom prst="rect">
            <a:avLst/>
          </a:prstGeom>
          <a:noFill/>
          <a:ln>
            <a:solidFill>
              <a:schemeClr val="accent6"/>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Low"/>
            <a:r>
              <a:rPr lang="ar-SA" sz="2400" b="1" dirty="0">
                <a:latin typeface="Arial" panose="020B0604020202020204" pitchFamily="34" charset="0"/>
                <a:cs typeface="Arial" panose="020B0604020202020204" pitchFamily="34" charset="0"/>
              </a:rPr>
              <a:t> الضوء له خصائص موجية لهذا يمكن حساب الطول الموجي من العلاقة: </a:t>
            </a:r>
          </a:p>
          <a:p>
            <a:pPr algn="justLow"/>
            <a:r>
              <a:rPr lang="ar-SA" sz="2400" b="1" dirty="0">
                <a:solidFill>
                  <a:srgbClr val="C00000"/>
                </a:solidFill>
                <a:latin typeface="Arial" panose="020B0604020202020204" pitchFamily="34" charset="0"/>
                <a:cs typeface="Arial" panose="020B0604020202020204" pitchFamily="34" charset="0"/>
              </a:rPr>
              <a:t>                              </a:t>
            </a:r>
            <a:r>
              <a:rPr lang="el-GR" sz="2400" b="1" dirty="0">
                <a:solidFill>
                  <a:srgbClr val="C00000"/>
                </a:solidFill>
                <a:latin typeface="Arial" panose="020B0604020202020204" pitchFamily="34" charset="0"/>
                <a:cs typeface="Arial" panose="020B0604020202020204" pitchFamily="34" charset="0"/>
              </a:rPr>
              <a:t>λ</a:t>
            </a:r>
            <a:r>
              <a:rPr lang="en-US" sz="2400" b="1" dirty="0">
                <a:solidFill>
                  <a:srgbClr val="C00000"/>
                </a:solidFill>
                <a:latin typeface="Arial" panose="020B0604020202020204" pitchFamily="34" charset="0"/>
                <a:cs typeface="Arial" panose="020B0604020202020204" pitchFamily="34" charset="0"/>
              </a:rPr>
              <a:t>= c / f</a:t>
            </a:r>
            <a:endParaRPr lang="ar-SA" sz="2400" b="1" dirty="0">
              <a:solidFill>
                <a:srgbClr val="C00000"/>
              </a:solidFill>
              <a:latin typeface="Arial" panose="020B0604020202020204" pitchFamily="34" charset="0"/>
              <a:cs typeface="Arial" panose="020B0604020202020204" pitchFamily="34" charset="0"/>
            </a:endParaRPr>
          </a:p>
        </p:txBody>
      </p:sp>
      <p:pic>
        <p:nvPicPr>
          <p:cNvPr id="4" name="Picture 2" descr="360px-Sine_waves_different_frequencies">
            <a:extLst>
              <a:ext uri="{FF2B5EF4-FFF2-40B4-BE49-F238E27FC236}">
                <a16:creationId xmlns:a16="http://schemas.microsoft.com/office/drawing/2014/main" id="{98EBFC4B-BE56-0B41-B30A-685897B75F1D}"/>
              </a:ext>
            </a:extLst>
          </p:cNvPr>
          <p:cNvPicPr>
            <a:picLocks noChangeAspect="1" noChangeArrowheads="1"/>
          </p:cNvPicPr>
          <p:nvPr/>
        </p:nvPicPr>
        <p:blipFill>
          <a:blip r:embed="rId2"/>
          <a:srcRect/>
          <a:stretch>
            <a:fillRect/>
          </a:stretch>
        </p:blipFill>
        <p:spPr bwMode="auto">
          <a:xfrm>
            <a:off x="7601815" y="4048674"/>
            <a:ext cx="3429000" cy="1143000"/>
          </a:xfrm>
          <a:prstGeom prst="rect">
            <a:avLst/>
          </a:prstGeom>
          <a:noFill/>
          <a:ln w="9525">
            <a:noFill/>
            <a:miter lim="800000"/>
            <a:headEnd/>
            <a:tailEnd/>
          </a:ln>
        </p:spPr>
      </p:pic>
      <p:sp>
        <p:nvSpPr>
          <p:cNvPr id="5" name="مستطيل 4">
            <a:extLst>
              <a:ext uri="{FF2B5EF4-FFF2-40B4-BE49-F238E27FC236}">
                <a16:creationId xmlns:a16="http://schemas.microsoft.com/office/drawing/2014/main" id="{EAB63DEE-E40A-7D4E-8484-467D52A33B94}"/>
              </a:ext>
            </a:extLst>
          </p:cNvPr>
          <p:cNvSpPr>
            <a:spLocks noChangeArrowheads="1"/>
          </p:cNvSpPr>
          <p:nvPr/>
        </p:nvSpPr>
        <p:spPr bwMode="auto">
          <a:xfrm>
            <a:off x="2229587" y="5428510"/>
            <a:ext cx="8719467" cy="830997"/>
          </a:xfrm>
          <a:prstGeom prst="rect">
            <a:avLst/>
          </a:prstGeom>
          <a:noFill/>
          <a:ln>
            <a:solidFill>
              <a:srgbClr val="0070C0"/>
            </a:solidFill>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ar-SA" sz="2400" b="1" dirty="0">
                <a:latin typeface="Arial" panose="020B0604020202020204" pitchFamily="34" charset="0"/>
                <a:cs typeface="Arial" panose="020B0604020202020204" pitchFamily="34" charset="0"/>
              </a:rPr>
              <a:t>لألوان الضوء ترددات وأطوال </a:t>
            </a:r>
            <a:r>
              <a:rPr lang="ar-SA" sz="2400" b="1" dirty="0" err="1">
                <a:latin typeface="Arial" panose="020B0604020202020204" pitchFamily="34" charset="0"/>
                <a:cs typeface="Arial" panose="020B0604020202020204" pitchFamily="34" charset="0"/>
              </a:rPr>
              <a:t>موجية</a:t>
            </a:r>
            <a:r>
              <a:rPr lang="ar-SA" sz="2400" b="1" dirty="0">
                <a:latin typeface="Arial" panose="020B0604020202020204" pitchFamily="34" charset="0"/>
                <a:cs typeface="Arial" panose="020B0604020202020204" pitchFamily="34" charset="0"/>
              </a:rPr>
              <a:t> مختلفة ولكنها تنتقل في الفراغ بسرعة تساوي </a:t>
            </a:r>
            <a:r>
              <a:rPr lang="ar-SA" sz="2400" b="1" dirty="0">
                <a:solidFill>
                  <a:srgbClr val="FF0000"/>
                </a:solidFill>
                <a:latin typeface="Arial" panose="020B0604020202020204" pitchFamily="34" charset="0"/>
                <a:cs typeface="Arial" panose="020B0604020202020204" pitchFamily="34" charset="0"/>
              </a:rPr>
              <a:t>سرعة الضوء</a:t>
            </a:r>
          </a:p>
        </p:txBody>
      </p:sp>
      <p:sp>
        <p:nvSpPr>
          <p:cNvPr id="7" name="Rectangle 7">
            <a:extLst>
              <a:ext uri="{FF2B5EF4-FFF2-40B4-BE49-F238E27FC236}">
                <a16:creationId xmlns:a16="http://schemas.microsoft.com/office/drawing/2014/main" id="{6CD6DE4B-9E7F-E740-8C1F-4743AEAB88C4}"/>
              </a:ext>
            </a:extLst>
          </p:cNvPr>
          <p:cNvSpPr/>
          <p:nvPr/>
        </p:nvSpPr>
        <p:spPr>
          <a:xfrm>
            <a:off x="6307969" y="598493"/>
            <a:ext cx="4976070"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4000" b="1" dirty="0">
                <a:solidFill>
                  <a:srgbClr val="FF0000"/>
                </a:solidFill>
                <a:latin typeface="Arial" panose="020B0604020202020204" pitchFamily="34" charset="0"/>
                <a:cs typeface="Arial" panose="020B0604020202020204" pitchFamily="34" charset="0"/>
              </a:rPr>
              <a:t>خصائص موجات الضوء </a:t>
            </a:r>
            <a:endParaRPr lang="en-US" sz="4000" b="1" dirty="0">
              <a:solidFill>
                <a:srgbClr val="FF0000"/>
              </a:solidFill>
              <a:latin typeface="Arial" panose="020B0604020202020204" pitchFamily="34" charset="0"/>
              <a:cs typeface="Arial" panose="020B0604020202020204" pitchFamily="34" charset="0"/>
            </a:endParaRPr>
          </a:p>
        </p:txBody>
      </p:sp>
      <p:pic>
        <p:nvPicPr>
          <p:cNvPr id="7170" name="Picture 2" descr="ضوء - المعرفة">
            <a:extLst>
              <a:ext uri="{FF2B5EF4-FFF2-40B4-BE49-F238E27FC236}">
                <a16:creationId xmlns:a16="http://schemas.microsoft.com/office/drawing/2014/main" id="{1781454F-9430-DBDA-386A-51803BF93B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916"/>
          <a:stretch/>
        </p:blipFill>
        <p:spPr bwMode="auto">
          <a:xfrm>
            <a:off x="905024" y="3931443"/>
            <a:ext cx="4762500" cy="1377462"/>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9FADF225-19C9-4720-2A68-C9E826B53A5C}"/>
              </a:ext>
            </a:extLst>
          </p:cNvPr>
          <p:cNvPicPr>
            <a:picLocks noChangeAspect="1"/>
          </p:cNvPicPr>
          <p:nvPr/>
        </p:nvPicPr>
        <p:blipFill>
          <a:blip r:embed="rId4"/>
          <a:stretch>
            <a:fillRect/>
          </a:stretch>
        </p:blipFill>
        <p:spPr>
          <a:xfrm>
            <a:off x="1795096" y="325523"/>
            <a:ext cx="3467100" cy="2314575"/>
          </a:xfrm>
          <a:prstGeom prst="rect">
            <a:avLst/>
          </a:prstGeom>
        </p:spPr>
      </p:pic>
    </p:spTree>
    <p:extLst>
      <p:ext uri="{BB962C8B-B14F-4D97-AF65-F5344CB8AC3E}">
        <p14:creationId xmlns:p14="http://schemas.microsoft.com/office/powerpoint/2010/main" val="1810999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C8035CEA-5CE9-40A9-9F91-CD698915FBBE}"/>
              </a:ext>
            </a:extLst>
          </p:cNvPr>
          <p:cNvSpPr/>
          <p:nvPr/>
        </p:nvSpPr>
        <p:spPr>
          <a:xfrm>
            <a:off x="6381749" y="300039"/>
            <a:ext cx="4972051" cy="6210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rtl="0">
              <a:defRPr/>
            </a:pPr>
            <a:endParaRPr lang="en-US"/>
          </a:p>
        </p:txBody>
      </p:sp>
      <p:sp>
        <p:nvSpPr>
          <p:cNvPr id="32" name="Rectangle 31">
            <a:extLst>
              <a:ext uri="{FF2B5EF4-FFF2-40B4-BE49-F238E27FC236}">
                <a16:creationId xmlns:a16="http://schemas.microsoft.com/office/drawing/2014/main" id="{B596EEBB-CD72-476E-ACA7-FD4E3BE77F00}"/>
              </a:ext>
            </a:extLst>
          </p:cNvPr>
          <p:cNvSpPr/>
          <p:nvPr/>
        </p:nvSpPr>
        <p:spPr>
          <a:xfrm>
            <a:off x="0" y="2495551"/>
            <a:ext cx="12192000" cy="2286000"/>
          </a:xfrm>
          <a:prstGeom prst="rect">
            <a:avLst/>
          </a:prstGeom>
          <a:ln/>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US"/>
          </a:p>
        </p:txBody>
      </p:sp>
      <p:sp>
        <p:nvSpPr>
          <p:cNvPr id="34" name="Rectangle 33">
            <a:extLst>
              <a:ext uri="{FF2B5EF4-FFF2-40B4-BE49-F238E27FC236}">
                <a16:creationId xmlns:a16="http://schemas.microsoft.com/office/drawing/2014/main" id="{4D3DA9DA-4045-4249-B193-573D8DFA52E3}"/>
              </a:ext>
            </a:extLst>
          </p:cNvPr>
          <p:cNvSpPr/>
          <p:nvPr/>
        </p:nvSpPr>
        <p:spPr>
          <a:xfrm>
            <a:off x="6381750" y="300040"/>
            <a:ext cx="4400551" cy="61436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5" name="TextBox 1">
            <a:extLst>
              <a:ext uri="{FF2B5EF4-FFF2-40B4-BE49-F238E27FC236}">
                <a16:creationId xmlns:a16="http://schemas.microsoft.com/office/drawing/2014/main" id="{249B1590-DB85-C243-9CDF-E1FC3866E68E}"/>
              </a:ext>
            </a:extLst>
          </p:cNvPr>
          <p:cNvSpPr txBox="1">
            <a:spLocks noChangeArrowheads="1"/>
          </p:cNvSpPr>
          <p:nvPr/>
        </p:nvSpPr>
        <p:spPr bwMode="auto">
          <a:xfrm>
            <a:off x="5663406" y="2621834"/>
            <a:ext cx="58372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ar-SA" altLang="en-US" sz="6000" b="1" dirty="0">
                <a:latin typeface="Arial" panose="020B0604020202020204" pitchFamily="34" charset="0"/>
                <a:ea typeface="Source Sans Pro Black" panose="020B0503030403020204" pitchFamily="34" charset="0"/>
                <a:cs typeface="Arial" panose="020B0604020202020204" pitchFamily="34" charset="0"/>
              </a:rPr>
              <a:t>تأثير دوبلر </a:t>
            </a:r>
            <a:endParaRPr lang="en-US" altLang="en-US" sz="6000" b="1" dirty="0">
              <a:latin typeface="Arial" panose="020B0604020202020204" pitchFamily="34" charset="0"/>
              <a:ea typeface="Source Sans Pro Black" panose="020B0503030403020204" pitchFamily="34" charset="0"/>
              <a:cs typeface="Arial" panose="020B0604020202020204" pitchFamily="34" charset="0"/>
            </a:endParaRPr>
          </a:p>
        </p:txBody>
      </p:sp>
    </p:spTree>
    <p:extLst>
      <p:ext uri="{BB962C8B-B14F-4D97-AF65-F5344CB8AC3E}">
        <p14:creationId xmlns:p14="http://schemas.microsoft.com/office/powerpoint/2010/main" val="4180277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FF5A551A-1549-46B7-8386-B39DE0C9A45F}"/>
              </a:ext>
            </a:extLst>
          </p:cNvPr>
          <p:cNvSpPr/>
          <p:nvPr/>
        </p:nvSpPr>
        <p:spPr>
          <a:xfrm>
            <a:off x="360767" y="1949929"/>
            <a:ext cx="11447584" cy="1077218"/>
          </a:xfrm>
          <a:prstGeom prst="rect">
            <a:avLst/>
          </a:prstGeom>
        </p:spPr>
        <p:txBody>
          <a:bodyPr wrap="square">
            <a:spAutoFit/>
          </a:bodyPr>
          <a:lstStyle/>
          <a:p>
            <a:pPr algn="r" rtl="1" eaLnBrk="1" hangingPunct="1">
              <a:defRPr/>
            </a:pPr>
            <a:r>
              <a:rPr lang="ar-SA" sz="3200" b="1" dirty="0">
                <a:solidFill>
                  <a:srgbClr val="FF0000"/>
                </a:solidFill>
              </a:rPr>
              <a:t>ماذا يحدث إذا تحرك مصدر الصوت  في اتجاهك أو تحركت أنت في اتجاه مصدر الصوت ؟</a:t>
            </a:r>
          </a:p>
        </p:txBody>
      </p:sp>
      <p:sp>
        <p:nvSpPr>
          <p:cNvPr id="6" name="مستطيل 5">
            <a:extLst>
              <a:ext uri="{FF2B5EF4-FFF2-40B4-BE49-F238E27FC236}">
                <a16:creationId xmlns:a16="http://schemas.microsoft.com/office/drawing/2014/main" id="{E6954D45-9958-4A27-8AB8-8E8DC1C43FB1}"/>
              </a:ext>
            </a:extLst>
          </p:cNvPr>
          <p:cNvSpPr/>
          <p:nvPr/>
        </p:nvSpPr>
        <p:spPr>
          <a:xfrm>
            <a:off x="8539718" y="3032646"/>
            <a:ext cx="2992438" cy="2246769"/>
          </a:xfrm>
          <a:prstGeom prst="rect">
            <a:avLst/>
          </a:prstGeom>
        </p:spPr>
        <p:txBody>
          <a:bodyPr>
            <a:spAutoFit/>
          </a:bodyPr>
          <a:lstStyle/>
          <a:p>
            <a:pPr algn="r" rtl="1" eaLnBrk="1" hangingPunct="1">
              <a:defRPr/>
            </a:pPr>
            <a:r>
              <a:rPr lang="ar-SA" sz="2800" b="1" dirty="0">
                <a:solidFill>
                  <a:schemeClr val="tx1">
                    <a:lumMod val="95000"/>
                    <a:lumOff val="5000"/>
                  </a:schemeClr>
                </a:solidFill>
              </a:rPr>
              <a:t>** إذا كان مصدر الصوت أو المستمع متحركا فسيتغير تردد الصوت الذي يسمعه المستمع  </a:t>
            </a:r>
          </a:p>
        </p:txBody>
      </p:sp>
      <p:sp>
        <p:nvSpPr>
          <p:cNvPr id="7" name="مستطيل 6">
            <a:extLst>
              <a:ext uri="{FF2B5EF4-FFF2-40B4-BE49-F238E27FC236}">
                <a16:creationId xmlns:a16="http://schemas.microsoft.com/office/drawing/2014/main" id="{B892D64C-BEFA-4D12-8EBC-0E08981E17C3}"/>
              </a:ext>
            </a:extLst>
          </p:cNvPr>
          <p:cNvSpPr/>
          <p:nvPr/>
        </p:nvSpPr>
        <p:spPr>
          <a:xfrm>
            <a:off x="6453798" y="5428581"/>
            <a:ext cx="3324225" cy="461963"/>
          </a:xfrm>
          <a:prstGeom prst="rect">
            <a:avLst/>
          </a:prstGeom>
        </p:spPr>
        <p:txBody>
          <a:bodyPr>
            <a:spAutoFit/>
          </a:bodyPr>
          <a:lstStyle/>
          <a:p>
            <a:pPr algn="r" rtl="1" eaLnBrk="1" hangingPunct="1">
              <a:defRPr/>
            </a:pPr>
            <a:r>
              <a:rPr lang="ar-SA" sz="2400" b="1" dirty="0">
                <a:solidFill>
                  <a:schemeClr val="accent1">
                    <a:lumMod val="60000"/>
                    <a:lumOff val="40000"/>
                  </a:schemeClr>
                </a:solidFill>
              </a:rPr>
              <a:t>وهذا صحيح بالنسبة للضوء..</a:t>
            </a:r>
            <a:endParaRPr lang="ar-SA" sz="2400" dirty="0"/>
          </a:p>
        </p:txBody>
      </p:sp>
      <p:sp>
        <p:nvSpPr>
          <p:cNvPr id="17" name="Rectangle 7">
            <a:extLst>
              <a:ext uri="{FF2B5EF4-FFF2-40B4-BE49-F238E27FC236}">
                <a16:creationId xmlns:a16="http://schemas.microsoft.com/office/drawing/2014/main" id="{A1AC773C-1731-E03C-2F43-0B92A30A47C2}"/>
              </a:ext>
            </a:extLst>
          </p:cNvPr>
          <p:cNvSpPr/>
          <p:nvPr/>
        </p:nvSpPr>
        <p:spPr>
          <a:xfrm>
            <a:off x="2"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تمهيد </a:t>
            </a:r>
            <a:endParaRPr lang="en-US" sz="4000" b="1" dirty="0">
              <a:latin typeface="Arial" panose="020B0604020202020204" pitchFamily="34" charset="0"/>
              <a:cs typeface="Arial" panose="020B0604020202020204" pitchFamily="34" charset="0"/>
            </a:endParaRPr>
          </a:p>
        </p:txBody>
      </p:sp>
      <p:sp>
        <p:nvSpPr>
          <p:cNvPr id="19" name="مثلث متساوي الساقين 18">
            <a:extLst>
              <a:ext uri="{FF2B5EF4-FFF2-40B4-BE49-F238E27FC236}">
                <a16:creationId xmlns:a16="http://schemas.microsoft.com/office/drawing/2014/main" id="{02143A02-E2E7-F83F-149C-F125C9A81F49}"/>
              </a:ext>
            </a:extLst>
          </p:cNvPr>
          <p:cNvSpPr/>
          <p:nvPr/>
        </p:nvSpPr>
        <p:spPr>
          <a:xfrm rot="16200000">
            <a:off x="11242562"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8196" name="Picture 4">
            <a:extLst>
              <a:ext uri="{FF2B5EF4-FFF2-40B4-BE49-F238E27FC236}">
                <a16:creationId xmlns:a16="http://schemas.microsoft.com/office/drawing/2014/main" id="{A19F2227-EB31-A171-4D20-270EDD1F7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178" y="2596639"/>
            <a:ext cx="4924425" cy="3609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mph" presetSubtype="2" fill="hold" grpId="1" nodeType="clickEffect">
                                  <p:stCondLst>
                                    <p:cond delay="0"/>
                                  </p:stCondLst>
                                  <p:childTnLst>
                                    <p:anim to="1.5" calcmode="lin" valueType="num">
                                      <p:cBhvr override="childStyle">
                                        <p:cTn id="21" dur="2000" fill="hold"/>
                                        <p:tgtEl>
                                          <p:spTgt spid="7"/>
                                        </p:tgtEl>
                                        <p:attrNameLst>
                                          <p:attrName>style.fontSize</p:attrName>
                                        </p:attrNameLst>
                                      </p:cBhvr>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5" presetClass="exit" presetSubtype="10" fill="hold" grpId="1" nodeType="clickEffect">
                                  <p:stCondLst>
                                    <p:cond delay="0"/>
                                  </p:stCondLst>
                                  <p:childTnLst>
                                    <p:animEffect transition="out" filter="checkerboard(across)">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xit" presetSubtype="10" fill="hold" grpId="1" nodeType="clickEffect">
                                  <p:stCondLst>
                                    <p:cond delay="0"/>
                                  </p:stCondLst>
                                  <p:childTnLst>
                                    <p:animEffect transition="out" filter="checkerboard(across)">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xit" presetSubtype="10" fill="hold" grpId="2" nodeType="clickEffect">
                                  <p:stCondLst>
                                    <p:cond delay="0"/>
                                  </p:stCondLst>
                                  <p:childTnLst>
                                    <p:animEffect transition="out" filter="checkerboard(across)">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7" grpId="2"/>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id="{FF5A551A-1549-46B7-8386-B39DE0C9A45F}"/>
              </a:ext>
            </a:extLst>
          </p:cNvPr>
          <p:cNvSpPr/>
          <p:nvPr/>
        </p:nvSpPr>
        <p:spPr>
          <a:xfrm>
            <a:off x="360767" y="1949929"/>
            <a:ext cx="11447584" cy="584775"/>
          </a:xfrm>
          <a:prstGeom prst="rect">
            <a:avLst/>
          </a:prstGeom>
        </p:spPr>
        <p:txBody>
          <a:bodyPr wrap="square">
            <a:spAutoFit/>
          </a:bodyPr>
          <a:lstStyle/>
          <a:p>
            <a:pPr algn="r" rtl="1" eaLnBrk="1" hangingPunct="1">
              <a:defRPr/>
            </a:pPr>
            <a:r>
              <a:rPr lang="ar-SA" sz="3200" b="1" dirty="0">
                <a:solidFill>
                  <a:srgbClr val="FF0000"/>
                </a:solidFill>
              </a:rPr>
              <a:t>ماذا يحدث إذا تحرك مصدر الضوء في اتجاهك أو تحركت أنت في اتجاه مصدر الضوء؟</a:t>
            </a:r>
          </a:p>
        </p:txBody>
      </p:sp>
      <p:pic>
        <p:nvPicPr>
          <p:cNvPr id="4" name="Picture 4" descr="http://upload.wikimedia.org/wikipedia/commons/thumb/e/e4/Redshift_blueshift.svg/270px-Redshift_blueshift.svg.png">
            <a:extLst>
              <a:ext uri="{FF2B5EF4-FFF2-40B4-BE49-F238E27FC236}">
                <a16:creationId xmlns:a16="http://schemas.microsoft.com/office/drawing/2014/main" id="{F2933ED7-0BB1-4DD1-865B-DAD7DC7EF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0461" y="2949308"/>
            <a:ext cx="4876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مستطيل 4">
            <a:extLst>
              <a:ext uri="{FF2B5EF4-FFF2-40B4-BE49-F238E27FC236}">
                <a16:creationId xmlns:a16="http://schemas.microsoft.com/office/drawing/2014/main" id="{6A0EFEBC-E720-4A3B-91C3-D4E3D48D9876}"/>
              </a:ext>
            </a:extLst>
          </p:cNvPr>
          <p:cNvSpPr>
            <a:spLocks noChangeArrowheads="1"/>
          </p:cNvSpPr>
          <p:nvPr/>
        </p:nvSpPr>
        <p:spPr bwMode="auto">
          <a:xfrm>
            <a:off x="4645818" y="5421312"/>
            <a:ext cx="290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1800" b="1" dirty="0">
                <a:solidFill>
                  <a:srgbClr val="FF0000"/>
                </a:solidFill>
                <a:latin typeface="Arial" panose="020B0604020202020204" pitchFamily="34" charset="0"/>
              </a:rPr>
              <a:t>تحرك مصدر ضوئي بالنسبة للمشاهد</a:t>
            </a:r>
          </a:p>
        </p:txBody>
      </p:sp>
      <p:sp>
        <p:nvSpPr>
          <p:cNvPr id="17" name="Rectangle 7">
            <a:extLst>
              <a:ext uri="{FF2B5EF4-FFF2-40B4-BE49-F238E27FC236}">
                <a16:creationId xmlns:a16="http://schemas.microsoft.com/office/drawing/2014/main" id="{A1AC773C-1731-E03C-2F43-0B92A30A47C2}"/>
              </a:ext>
            </a:extLst>
          </p:cNvPr>
          <p:cNvSpPr/>
          <p:nvPr/>
        </p:nvSpPr>
        <p:spPr>
          <a:xfrm>
            <a:off x="2"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المقدمة </a:t>
            </a:r>
            <a:endParaRPr lang="en-US" sz="4000" b="1" dirty="0">
              <a:latin typeface="Arial" panose="020B0604020202020204" pitchFamily="34" charset="0"/>
              <a:cs typeface="Arial" panose="020B0604020202020204" pitchFamily="34" charset="0"/>
            </a:endParaRPr>
          </a:p>
        </p:txBody>
      </p:sp>
      <p:sp>
        <p:nvSpPr>
          <p:cNvPr id="19" name="مثلث متساوي الساقين 18">
            <a:extLst>
              <a:ext uri="{FF2B5EF4-FFF2-40B4-BE49-F238E27FC236}">
                <a16:creationId xmlns:a16="http://schemas.microsoft.com/office/drawing/2014/main" id="{02143A02-E2E7-F83F-149C-F125C9A81F49}"/>
              </a:ext>
            </a:extLst>
          </p:cNvPr>
          <p:cNvSpPr/>
          <p:nvPr/>
        </p:nvSpPr>
        <p:spPr>
          <a:xfrm rot="16200000">
            <a:off x="11242562"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134034679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xit" presetSubtype="10" fill="hold" grpId="1" nodeType="clickEffect">
                                  <p:stCondLst>
                                    <p:cond delay="0"/>
                                  </p:stCondLst>
                                  <p:childTnLst>
                                    <p:animEffect transition="out" filter="checkerboard(across)">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id="{4776C15B-BE41-4523-ADEE-B8864D79ACB6}"/>
              </a:ext>
            </a:extLst>
          </p:cNvPr>
          <p:cNvSpPr/>
          <p:nvPr/>
        </p:nvSpPr>
        <p:spPr>
          <a:xfrm>
            <a:off x="1230923" y="1988402"/>
            <a:ext cx="10016088" cy="954107"/>
          </a:xfrm>
          <a:prstGeom prst="rect">
            <a:avLst/>
          </a:prstGeom>
        </p:spPr>
        <p:txBody>
          <a:bodyPr wrap="square">
            <a:spAutoFit/>
          </a:bodyPr>
          <a:lstStyle/>
          <a:p>
            <a:pPr algn="r" rtl="1" eaLnBrk="1" hangingPunct="1">
              <a:defRPr/>
            </a:pPr>
            <a:r>
              <a:rPr lang="ar-SA" sz="2800" b="1" dirty="0">
                <a:solidFill>
                  <a:schemeClr val="tx1">
                    <a:lumMod val="95000"/>
                    <a:lumOff val="5000"/>
                  </a:schemeClr>
                </a:solidFill>
              </a:rPr>
              <a:t>** يتضمن تأثير </a:t>
            </a:r>
            <a:r>
              <a:rPr lang="ar-SA" sz="2800" b="1" dirty="0" err="1">
                <a:solidFill>
                  <a:schemeClr val="tx1">
                    <a:lumMod val="95000"/>
                    <a:lumOff val="5000"/>
                  </a:schemeClr>
                </a:solidFill>
              </a:rPr>
              <a:t>دوبلر</a:t>
            </a:r>
            <a:r>
              <a:rPr lang="ar-SA" sz="2800" b="1" dirty="0">
                <a:solidFill>
                  <a:schemeClr val="tx1">
                    <a:lumMod val="95000"/>
                    <a:lumOff val="5000"/>
                  </a:schemeClr>
                </a:solidFill>
              </a:rPr>
              <a:t> في الضوء على السرعة المتجهة لكل من المصدر والمراقب أحدهما بالنسبة إلى الآخر فقط,(</a:t>
            </a:r>
            <a:r>
              <a:rPr lang="ar-SA" sz="2800" b="1" dirty="0">
                <a:solidFill>
                  <a:srgbClr val="FF0000"/>
                </a:solidFill>
              </a:rPr>
              <a:t>عللي</a:t>
            </a:r>
            <a:r>
              <a:rPr lang="ar-SA" sz="2800" b="1" dirty="0">
                <a:solidFill>
                  <a:schemeClr val="tx1">
                    <a:lumMod val="95000"/>
                    <a:lumOff val="5000"/>
                  </a:schemeClr>
                </a:solidFill>
              </a:rPr>
              <a:t>)</a:t>
            </a:r>
          </a:p>
        </p:txBody>
      </p:sp>
      <p:sp>
        <p:nvSpPr>
          <p:cNvPr id="9" name="مستطيل 8">
            <a:extLst>
              <a:ext uri="{FF2B5EF4-FFF2-40B4-BE49-F238E27FC236}">
                <a16:creationId xmlns:a16="http://schemas.microsoft.com/office/drawing/2014/main" id="{8C0FF246-ACDA-40AB-A696-FEB7A1CB115E}"/>
              </a:ext>
            </a:extLst>
          </p:cNvPr>
          <p:cNvSpPr/>
          <p:nvPr/>
        </p:nvSpPr>
        <p:spPr>
          <a:xfrm>
            <a:off x="738555" y="3552109"/>
            <a:ext cx="10508456" cy="461665"/>
          </a:xfrm>
          <a:prstGeom prst="rect">
            <a:avLst/>
          </a:prstGeom>
        </p:spPr>
        <p:txBody>
          <a:bodyPr wrap="square">
            <a:spAutoFit/>
          </a:bodyPr>
          <a:lstStyle/>
          <a:p>
            <a:pPr algn="r" rtl="1" eaLnBrk="1" hangingPunct="1">
              <a:defRPr/>
            </a:pPr>
            <a:r>
              <a:rPr lang="ar-SA" sz="2400" b="1" dirty="0">
                <a:solidFill>
                  <a:schemeClr val="tx1">
                    <a:lumMod val="95000"/>
                    <a:lumOff val="5000"/>
                  </a:schemeClr>
                </a:solidFill>
              </a:rPr>
              <a:t> </a:t>
            </a:r>
            <a:r>
              <a:rPr lang="ar-SA" sz="2400" b="1" dirty="0">
                <a:solidFill>
                  <a:srgbClr val="00B0F0"/>
                </a:solidFill>
              </a:rPr>
              <a:t>لأن موجات الضوء ليست اهتزازات لجسيمات الوسط الميكانيكي كما هو الحال في الصوت.</a:t>
            </a:r>
          </a:p>
        </p:txBody>
      </p:sp>
      <p:sp>
        <p:nvSpPr>
          <p:cNvPr id="10" name="مستطيل 9">
            <a:extLst>
              <a:ext uri="{FF2B5EF4-FFF2-40B4-BE49-F238E27FC236}">
                <a16:creationId xmlns:a16="http://schemas.microsoft.com/office/drawing/2014/main" id="{4E518A2F-C036-42D7-A598-6400F1D47DA1}"/>
              </a:ext>
            </a:extLst>
          </p:cNvPr>
          <p:cNvSpPr/>
          <p:nvPr/>
        </p:nvSpPr>
        <p:spPr>
          <a:xfrm>
            <a:off x="2209800" y="5410201"/>
            <a:ext cx="8763000" cy="461665"/>
          </a:xfrm>
          <a:prstGeom prst="rect">
            <a:avLst/>
          </a:prstGeom>
        </p:spPr>
        <p:txBody>
          <a:bodyPr wrap="square">
            <a:spAutoFit/>
          </a:bodyPr>
          <a:lstStyle/>
          <a:p>
            <a:pPr algn="r" rtl="1" eaLnBrk="1" hangingPunct="1">
              <a:defRPr/>
            </a:pPr>
            <a:r>
              <a:rPr lang="ar-SA" sz="2400" b="1" dirty="0">
                <a:solidFill>
                  <a:schemeClr val="tx1">
                    <a:lumMod val="95000"/>
                    <a:lumOff val="5000"/>
                  </a:schemeClr>
                </a:solidFill>
              </a:rPr>
              <a:t>هي مقدار الفرق بين سرعتين المتجهتين لكل من المصدر والمراقب.</a:t>
            </a:r>
          </a:p>
        </p:txBody>
      </p:sp>
      <p:sp>
        <p:nvSpPr>
          <p:cNvPr id="11" name="مستطيل 10">
            <a:extLst>
              <a:ext uri="{FF2B5EF4-FFF2-40B4-BE49-F238E27FC236}">
                <a16:creationId xmlns:a16="http://schemas.microsoft.com/office/drawing/2014/main" id="{A7A8A4A2-4528-483F-A3EC-07464F9C3FCE}"/>
              </a:ext>
            </a:extLst>
          </p:cNvPr>
          <p:cNvSpPr>
            <a:spLocks noChangeArrowheads="1"/>
          </p:cNvSpPr>
          <p:nvPr/>
        </p:nvSpPr>
        <p:spPr bwMode="auto">
          <a:xfrm>
            <a:off x="4977973" y="4300317"/>
            <a:ext cx="6269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3600" b="1" u="sng" dirty="0">
                <a:solidFill>
                  <a:srgbClr val="C00000"/>
                </a:solidFill>
                <a:latin typeface="Arial" panose="020B0604020202020204" pitchFamily="34" charset="0"/>
              </a:rPr>
              <a:t>السرعة النسبية:</a:t>
            </a:r>
          </a:p>
        </p:txBody>
      </p:sp>
      <p:sp>
        <p:nvSpPr>
          <p:cNvPr id="12" name="Rectangle 7">
            <a:extLst>
              <a:ext uri="{FF2B5EF4-FFF2-40B4-BE49-F238E27FC236}">
                <a16:creationId xmlns:a16="http://schemas.microsoft.com/office/drawing/2014/main" id="{98C9D56B-E91C-263C-4616-24D72C23A1F2}"/>
              </a:ext>
            </a:extLst>
          </p:cNvPr>
          <p:cNvSpPr/>
          <p:nvPr/>
        </p:nvSpPr>
        <p:spPr>
          <a:xfrm>
            <a:off x="7136357" y="438822"/>
            <a:ext cx="5048078" cy="100488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ct val="0"/>
              </a:spcBef>
              <a:buFontTx/>
              <a:buNone/>
            </a:pPr>
            <a:r>
              <a:rPr lang="ar-SA" altLang="ar-SA" sz="4000" b="1" dirty="0">
                <a:solidFill>
                  <a:srgbClr val="00B050"/>
                </a:solidFill>
                <a:latin typeface="Traditional Arabic" panose="02020603050405020304" pitchFamily="18" charset="-78"/>
                <a:cs typeface="Traditional Arabic" panose="02020603050405020304" pitchFamily="18" charset="-78"/>
              </a:rPr>
              <a:t>الحركة النسبية والضوء..</a:t>
            </a:r>
          </a:p>
        </p:txBody>
      </p:sp>
      <p:sp>
        <p:nvSpPr>
          <p:cNvPr id="14" name="سهم: خماسي 13">
            <a:extLst>
              <a:ext uri="{FF2B5EF4-FFF2-40B4-BE49-F238E27FC236}">
                <a16:creationId xmlns:a16="http://schemas.microsoft.com/office/drawing/2014/main" id="{3B5FCE42-42B9-11B8-5449-95066DD6C17C}"/>
              </a:ext>
            </a:extLst>
          </p:cNvPr>
          <p:cNvSpPr/>
          <p:nvPr/>
        </p:nvSpPr>
        <p:spPr>
          <a:xfrm rot="5400000">
            <a:off x="11363441" y="531061"/>
            <a:ext cx="889820" cy="752168"/>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21339262"/>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t3.gstatic.com/images?q=tbn:ANd9GcRB8Kuv1WmiqXaCjpjLX8gqQ6mCPCeZXP-9Z-kkZUYUrn554Q-Q0W_xm7o_">
            <a:extLst>
              <a:ext uri="{FF2B5EF4-FFF2-40B4-BE49-F238E27FC236}">
                <a16:creationId xmlns:a16="http://schemas.microsoft.com/office/drawing/2014/main" id="{55DFDD5B-0091-433B-8CE6-D9729606C6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43000"/>
            <a:ext cx="3048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6">
            <a:extLst>
              <a:ext uri="{FF2B5EF4-FFF2-40B4-BE49-F238E27FC236}">
                <a16:creationId xmlns:a16="http://schemas.microsoft.com/office/drawing/2014/main" id="{04859A0C-59A3-4077-A642-F1BF3226812A}"/>
              </a:ext>
            </a:extLst>
          </p:cNvPr>
          <p:cNvSpPr>
            <a:spLocks noChangeArrowheads="1"/>
          </p:cNvSpPr>
          <p:nvPr/>
        </p:nvSpPr>
        <p:spPr bwMode="auto">
          <a:xfrm>
            <a:off x="796131" y="5946776"/>
            <a:ext cx="2522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1800" b="1" dirty="0">
                <a:latin typeface="Arial" panose="020B0604020202020204" pitchFamily="34" charset="0"/>
              </a:rPr>
              <a:t>العالم الفيزيائي النمساوي دوبلر</a:t>
            </a:r>
            <a:endParaRPr lang="ar-SA" altLang="ar-SA" sz="1800" dirty="0">
              <a:latin typeface="Arial" panose="020B0604020202020204" pitchFamily="34" charset="0"/>
            </a:endParaRPr>
          </a:p>
        </p:txBody>
      </p:sp>
      <p:sp>
        <p:nvSpPr>
          <p:cNvPr id="8" name="مستطيل 7">
            <a:extLst>
              <a:ext uri="{FF2B5EF4-FFF2-40B4-BE49-F238E27FC236}">
                <a16:creationId xmlns:a16="http://schemas.microsoft.com/office/drawing/2014/main" id="{FDA83AE0-8AE6-4A88-B250-E74B242FA585}"/>
              </a:ext>
            </a:extLst>
          </p:cNvPr>
          <p:cNvSpPr>
            <a:spLocks noChangeArrowheads="1"/>
          </p:cNvSpPr>
          <p:nvPr/>
        </p:nvSpPr>
        <p:spPr bwMode="auto">
          <a:xfrm>
            <a:off x="5826369" y="1799493"/>
            <a:ext cx="4800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a:solidFill>
                  <a:srgbClr val="C00000"/>
                </a:solidFill>
                <a:latin typeface="Arial" panose="020B0604020202020204" pitchFamily="34" charset="0"/>
              </a:rPr>
              <a:t>الفرق بين انزياح دوبلر في الصوت والضوء..</a:t>
            </a:r>
          </a:p>
        </p:txBody>
      </p:sp>
      <p:sp>
        <p:nvSpPr>
          <p:cNvPr id="9" name="مستطيل 8">
            <a:extLst>
              <a:ext uri="{FF2B5EF4-FFF2-40B4-BE49-F238E27FC236}">
                <a16:creationId xmlns:a16="http://schemas.microsoft.com/office/drawing/2014/main" id="{B841C4BD-98C0-433E-9976-51B6A3ECD30E}"/>
              </a:ext>
            </a:extLst>
          </p:cNvPr>
          <p:cNvSpPr>
            <a:spLocks noChangeArrowheads="1"/>
          </p:cNvSpPr>
          <p:nvPr/>
        </p:nvSpPr>
        <p:spPr bwMode="auto">
          <a:xfrm>
            <a:off x="5586046" y="3013868"/>
            <a:ext cx="4800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dirty="0">
                <a:latin typeface="Arial" panose="020B0604020202020204" pitchFamily="34" charset="0"/>
              </a:rPr>
              <a:t>سرعة الضوء ثابتة في وسط معين , وسرعة الرياح لا تؤثر في إزاحة الضوء..</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8683978" y="1981993"/>
            <a:ext cx="2147887" cy="369332"/>
          </a:xfrm>
          <a:prstGeom prst="rect">
            <a:avLst/>
          </a:prstGeom>
          <a:solidFill>
            <a:schemeClr val="bg1"/>
          </a:solidFill>
        </p:spPr>
        <p:txBody>
          <a:bodyPr wrap="square" rtlCol="1">
            <a:spAutoFit/>
          </a:bodyPr>
          <a:lstStyle/>
          <a:p>
            <a:endParaRPr lang="ar-SA" dirty="0"/>
          </a:p>
        </p:txBody>
      </p:sp>
      <p:sp>
        <p:nvSpPr>
          <p:cNvPr id="5" name="مربع نص 4">
            <a:extLst>
              <a:ext uri="{FF2B5EF4-FFF2-40B4-BE49-F238E27FC236}">
                <a16:creationId xmlns:a16="http://schemas.microsoft.com/office/drawing/2014/main" id="{5D044DB0-87D7-8745-9D44-022C6CCB2160}"/>
              </a:ext>
            </a:extLst>
          </p:cNvPr>
          <p:cNvSpPr txBox="1"/>
          <p:nvPr/>
        </p:nvSpPr>
        <p:spPr>
          <a:xfrm>
            <a:off x="9981188" y="921495"/>
            <a:ext cx="1659429" cy="923330"/>
          </a:xfrm>
          <a:prstGeom prst="rect">
            <a:avLst/>
          </a:prstGeom>
          <a:noFill/>
        </p:spPr>
        <p:txBody>
          <a:bodyPr wrap="none" rtlCol="1">
            <a:spAutoFit/>
          </a:bodyPr>
          <a:lstStyle/>
          <a:p>
            <a:r>
              <a:rPr lang="ar-SA" sz="5400" b="1" dirty="0">
                <a:solidFill>
                  <a:schemeClr val="bg1"/>
                </a:solidFill>
              </a:rPr>
              <a:t>التقويم</a:t>
            </a:r>
          </a:p>
        </p:txBody>
      </p:sp>
      <p:sp>
        <p:nvSpPr>
          <p:cNvPr id="11" name="مربع نص 10">
            <a:extLst>
              <a:ext uri="{FF2B5EF4-FFF2-40B4-BE49-F238E27FC236}">
                <a16:creationId xmlns:a16="http://schemas.microsoft.com/office/drawing/2014/main" id="{798362E7-DEC6-314F-A23F-68D72788146F}"/>
              </a:ext>
            </a:extLst>
          </p:cNvPr>
          <p:cNvSpPr txBox="1"/>
          <p:nvPr/>
        </p:nvSpPr>
        <p:spPr>
          <a:xfrm>
            <a:off x="931657" y="2718209"/>
            <a:ext cx="6770303"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1">
            <a:spAutoFit/>
          </a:bodyPr>
          <a:lstStyle/>
          <a:p>
            <a:pPr defTabSz="914377"/>
            <a:r>
              <a:rPr lang="ar-SA" sz="3200" dirty="0"/>
              <a:t>أكملي: المسافة التي يقطعها الضوء في سنة تسمى:</a:t>
            </a:r>
          </a:p>
        </p:txBody>
      </p:sp>
      <p:sp>
        <p:nvSpPr>
          <p:cNvPr id="14" name="مربع نص 13">
            <a:extLst>
              <a:ext uri="{FF2B5EF4-FFF2-40B4-BE49-F238E27FC236}">
                <a16:creationId xmlns:a16="http://schemas.microsoft.com/office/drawing/2014/main" id="{500EF4B8-5564-874F-A375-44CCF97F4318}"/>
              </a:ext>
            </a:extLst>
          </p:cNvPr>
          <p:cNvSpPr txBox="1"/>
          <p:nvPr/>
        </p:nvSpPr>
        <p:spPr>
          <a:xfrm>
            <a:off x="2429863" y="3931062"/>
            <a:ext cx="3615000" cy="461665"/>
          </a:xfrm>
          <a:prstGeom prst="rect">
            <a:avLst/>
          </a:prstGeom>
          <a:solidFill>
            <a:schemeClr val="accent4">
              <a:lumMod val="20000"/>
              <a:lumOff val="80000"/>
              <a:alpha val="51000"/>
            </a:schemeClr>
          </a:solidFill>
        </p:spPr>
        <p:style>
          <a:lnRef idx="2">
            <a:schemeClr val="accent4"/>
          </a:lnRef>
          <a:fillRef idx="1">
            <a:schemeClr val="lt1"/>
          </a:fillRef>
          <a:effectRef idx="0">
            <a:schemeClr val="accent4"/>
          </a:effectRef>
          <a:fontRef idx="minor">
            <a:schemeClr val="dk1"/>
          </a:fontRef>
        </p:style>
        <p:txBody>
          <a:bodyPr wrap="square" rtlCol="1">
            <a:spAutoFit/>
          </a:bodyPr>
          <a:lstStyle/>
          <a:p>
            <a:pPr algn="ctr" defTabSz="914377"/>
            <a:r>
              <a:rPr lang="ar-SA" sz="2400" b="1" dirty="0"/>
              <a:t>السنة الضوئية</a:t>
            </a:r>
          </a:p>
        </p:txBody>
      </p:sp>
      <p:sp>
        <p:nvSpPr>
          <p:cNvPr id="2" name="Rectangle 7">
            <a:extLst>
              <a:ext uri="{FF2B5EF4-FFF2-40B4-BE49-F238E27FC236}">
                <a16:creationId xmlns:a16="http://schemas.microsoft.com/office/drawing/2014/main" id="{C8F08FD4-6236-A94C-8DEE-F4BFDA5A2222}"/>
              </a:ext>
            </a:extLst>
          </p:cNvPr>
          <p:cNvSpPr/>
          <p:nvPr/>
        </p:nvSpPr>
        <p:spPr>
          <a:xfrm>
            <a:off x="2" y="7323"/>
            <a:ext cx="8253705" cy="10048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   مراجعة  الدرس السابق</a:t>
            </a:r>
            <a:endParaRPr lang="en-US" sz="4000" b="1" dirty="0">
              <a:latin typeface="Arial" panose="020B0604020202020204" pitchFamily="34" charset="0"/>
              <a:cs typeface="Arial" panose="020B0604020202020204" pitchFamily="34" charset="0"/>
            </a:endParaRPr>
          </a:p>
        </p:txBody>
      </p:sp>
      <p:sp>
        <p:nvSpPr>
          <p:cNvPr id="3" name="مثلث متساوي الساقين 2">
            <a:extLst>
              <a:ext uri="{FF2B5EF4-FFF2-40B4-BE49-F238E27FC236}">
                <a16:creationId xmlns:a16="http://schemas.microsoft.com/office/drawing/2014/main" id="{62935529-EC48-7CBF-4164-48CF711D29EA}"/>
              </a:ext>
            </a:extLst>
          </p:cNvPr>
          <p:cNvSpPr/>
          <p:nvPr/>
        </p:nvSpPr>
        <p:spPr>
          <a:xfrm rot="16200000">
            <a:off x="7304266" y="112852"/>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9" name="تشكيل تلقائي 3">
            <a:extLst>
              <a:ext uri="{FF2B5EF4-FFF2-40B4-BE49-F238E27FC236}">
                <a16:creationId xmlns:a16="http://schemas.microsoft.com/office/drawing/2014/main" id="{5B5C66DC-8D9B-DCD2-E0A9-3D1E8FE1BBBC}"/>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الشكل الحر 3">
            <a:extLst>
              <a:ext uri="{FF2B5EF4-FFF2-40B4-BE49-F238E27FC236}">
                <a16:creationId xmlns:a16="http://schemas.microsoft.com/office/drawing/2014/main" id="{364E5D5E-4346-2DB5-B93A-B3B7D3E28840}"/>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شكل حر 4">
            <a:extLst>
              <a:ext uri="{FF2B5EF4-FFF2-40B4-BE49-F238E27FC236}">
                <a16:creationId xmlns:a16="http://schemas.microsoft.com/office/drawing/2014/main" id="{C7A781B0-8097-1384-3B6F-E8D78386A6D7}"/>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3" name="شكل حر 5">
            <a:extLst>
              <a:ext uri="{FF2B5EF4-FFF2-40B4-BE49-F238E27FC236}">
                <a16:creationId xmlns:a16="http://schemas.microsoft.com/office/drawing/2014/main" id="{78238336-33C2-2021-337F-1885A52A345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شكل حر 6">
            <a:extLst>
              <a:ext uri="{FF2B5EF4-FFF2-40B4-BE49-F238E27FC236}">
                <a16:creationId xmlns:a16="http://schemas.microsoft.com/office/drawing/2014/main" id="{A876ED5D-5182-FD50-6705-27F525866229}"/>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6" name="الحجرة العلوية للساعة الرملية">
            <a:extLst>
              <a:ext uri="{FF2B5EF4-FFF2-40B4-BE49-F238E27FC236}">
                <a16:creationId xmlns:a16="http://schemas.microsoft.com/office/drawing/2014/main" id="{78AC8DAE-B954-85E3-A3A7-421CA71AB1A6}"/>
              </a:ext>
            </a:extLst>
          </p:cNvPr>
          <p:cNvSpPr>
            <a:spLocks/>
          </p:cNvSpPr>
          <p:nvPr/>
        </p:nvSpPr>
        <p:spPr bwMode="auto">
          <a:xfrm>
            <a:off x="8743743" y="2443011"/>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7" name="الحجرة السفلية للساعة الرملية">
            <a:extLst>
              <a:ext uri="{FF2B5EF4-FFF2-40B4-BE49-F238E27FC236}">
                <a16:creationId xmlns:a16="http://schemas.microsoft.com/office/drawing/2014/main" id="{B0E376FC-DCCF-7E64-8847-247F51155E0B}"/>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8" name="رابط مستقيم">
            <a:extLst>
              <a:ext uri="{FF2B5EF4-FFF2-40B4-BE49-F238E27FC236}">
                <a16:creationId xmlns:a16="http://schemas.microsoft.com/office/drawing/2014/main" id="{215B8B27-20F1-7975-AA7C-5FAF2D529AA7}"/>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9" name="الزر: بدء المؤقت">
            <a:extLst>
              <a:ext uri="{FF2B5EF4-FFF2-40B4-BE49-F238E27FC236}">
                <a16:creationId xmlns:a16="http://schemas.microsoft.com/office/drawing/2014/main" id="{6D49C431-DD35-D474-8DCB-D991521734FB}"/>
              </a:ext>
            </a:extLst>
          </p:cNvPr>
          <p:cNvGrpSpPr/>
          <p:nvPr/>
        </p:nvGrpSpPr>
        <p:grpSpPr>
          <a:xfrm>
            <a:off x="8628743" y="246032"/>
            <a:ext cx="2636838" cy="799962"/>
            <a:chOff x="1332706" y="185859"/>
            <a:chExt cx="2636838" cy="799962"/>
          </a:xfrm>
        </p:grpSpPr>
        <p:sp>
          <p:nvSpPr>
            <p:cNvPr id="20" name="مستطيل مستدير الزوايا 12">
              <a:extLst>
                <a:ext uri="{FF2B5EF4-FFF2-40B4-BE49-F238E27FC236}">
                  <a16:creationId xmlns:a16="http://schemas.microsoft.com/office/drawing/2014/main" id="{4A1CFB45-7E91-0E1D-08E5-D7EAB4261AE2}"/>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1" name="مستطيل مستدير الزوايا 13">
              <a:extLst>
                <a:ext uri="{FF2B5EF4-FFF2-40B4-BE49-F238E27FC236}">
                  <a16:creationId xmlns:a16="http://schemas.microsoft.com/office/drawing/2014/main" id="{4CBDEFC2-9B55-85F3-045E-F04245F3D5D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22" name="انتهى الوقت">
            <a:extLst>
              <a:ext uri="{FF2B5EF4-FFF2-40B4-BE49-F238E27FC236}">
                <a16:creationId xmlns:a16="http://schemas.microsoft.com/office/drawing/2014/main" id="{8C06CAF5-A114-235F-5B3E-01AF79B288E6}"/>
              </a:ext>
            </a:extLst>
          </p:cNvPr>
          <p:cNvGrpSpPr/>
          <p:nvPr/>
        </p:nvGrpSpPr>
        <p:grpSpPr>
          <a:xfrm>
            <a:off x="8628743" y="246032"/>
            <a:ext cx="2636838" cy="799962"/>
            <a:chOff x="4321176" y="185859"/>
            <a:chExt cx="2636838" cy="799962"/>
          </a:xfrm>
        </p:grpSpPr>
        <p:sp>
          <p:nvSpPr>
            <p:cNvPr id="23" name="مستطيل مستدير الزوايا 15">
              <a:extLst>
                <a:ext uri="{FF2B5EF4-FFF2-40B4-BE49-F238E27FC236}">
                  <a16:creationId xmlns:a16="http://schemas.microsoft.com/office/drawing/2014/main" id="{E4EAD1BC-E2FD-AC87-2C25-118A501C9C24}"/>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4" name="مستطيل مستدير الزوايا 16">
              <a:extLst>
                <a:ext uri="{FF2B5EF4-FFF2-40B4-BE49-F238E27FC236}">
                  <a16:creationId xmlns:a16="http://schemas.microsoft.com/office/drawing/2014/main" id="{665EF4FE-A2DE-1877-BDD1-AE77E473E23D}"/>
                </a:ext>
              </a:extLst>
            </p:cNvPr>
            <p:cNvSpPr/>
            <p:nvPr/>
          </p:nvSpPr>
          <p:spPr>
            <a:xfrm>
              <a:off x="432117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25" name="مربع نص 24">
            <a:extLst>
              <a:ext uri="{FF2B5EF4-FFF2-40B4-BE49-F238E27FC236}">
                <a16:creationId xmlns:a16="http://schemas.microsoft.com/office/drawing/2014/main" id="{1ADE80CB-66B5-7411-8BD8-8B8D0F7DFAA1}"/>
              </a:ext>
            </a:extLst>
          </p:cNvPr>
          <p:cNvSpPr txBox="1"/>
          <p:nvPr/>
        </p:nvSpPr>
        <p:spPr>
          <a:xfrm>
            <a:off x="5044044" y="5348974"/>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spTree>
    <p:extLst>
      <p:ext uri="{BB962C8B-B14F-4D97-AF65-F5344CB8AC3E}">
        <p14:creationId xmlns:p14="http://schemas.microsoft.com/office/powerpoint/2010/main" val="1878898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22" presetClass="exit" presetSubtype="1" fill="hold" grpId="0" nodeType="withEffect">
                                  <p:stCondLst>
                                    <p:cond delay="0"/>
                                  </p:stCondLst>
                                  <p:childTnLst>
                                    <p:animEffect transition="out" filter="wipe(up)">
                                      <p:cBhvr>
                                        <p:cTn id="14" dur="30000"/>
                                        <p:tgtEl>
                                          <p:spTgt spid="16"/>
                                        </p:tgtEl>
                                      </p:cBhvr>
                                    </p:animEffect>
                                    <p:set>
                                      <p:cBhvr>
                                        <p:cTn id="15" dur="1" fill="hold">
                                          <p:stCondLst>
                                            <p:cond delay="29999"/>
                                          </p:stCondLst>
                                        </p:cTn>
                                        <p:tgtEl>
                                          <p:spTgt spid="16"/>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30000"/>
                                        <p:tgtEl>
                                          <p:spTgt spid="17"/>
                                        </p:tgtEl>
                                      </p:cBhvr>
                                    </p:animEffect>
                                  </p:childTnLst>
                                </p:cTn>
                              </p:par>
                            </p:childTnLst>
                          </p:cTn>
                        </p:par>
                        <p:par>
                          <p:cTn id="19" fill="hold">
                            <p:stCondLst>
                              <p:cond delay="30000"/>
                            </p:stCondLst>
                            <p:childTnLst>
                              <p:par>
                                <p:cTn id="20" presetID="22" presetClass="exit" presetSubtype="1" fill="hold" grpId="1" nodeType="afterEffect">
                                  <p:stCondLst>
                                    <p:cond delay="0"/>
                                  </p:stCondLst>
                                  <p:childTnLst>
                                    <p:animEffect transition="out" filter="wipe(up)">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par>
                                <p:cTn id="23" presetID="53" presetClass="entr" presetSubtype="16"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8" fill="hold">
                            <p:stCondLst>
                              <p:cond delay="30500"/>
                            </p:stCondLst>
                            <p:childTnLst>
                              <p:par>
                                <p:cTn id="29" presetID="1"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14" grpId="0" animBg="1"/>
      <p:bldP spid="16" grpId="0" animBg="1"/>
      <p:bldP spid="17" grpId="0" animBg="1"/>
      <p:bldP spid="18" grpId="0" animBg="1"/>
      <p:bldP spid="18"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2FCBBECC-BC95-4363-AF42-69059B257CBD}"/>
              </a:ext>
            </a:extLst>
          </p:cNvPr>
          <p:cNvSpPr>
            <a:spLocks noChangeArrowheads="1"/>
          </p:cNvSpPr>
          <p:nvPr/>
        </p:nvSpPr>
        <p:spPr bwMode="auto">
          <a:xfrm>
            <a:off x="6172201" y="381001"/>
            <a:ext cx="35480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4000" b="1" u="sng">
                <a:solidFill>
                  <a:srgbClr val="C00000"/>
                </a:solidFill>
                <a:latin typeface="Arial" panose="020B0604020202020204" pitchFamily="34" charset="0"/>
              </a:rPr>
              <a:t>تردد الضوء المراقب</a:t>
            </a:r>
            <a:endParaRPr lang="ar-SA" altLang="ar-SA" sz="4000" u="sng">
              <a:solidFill>
                <a:srgbClr val="C00000"/>
              </a:solidFill>
              <a:latin typeface="Arial" panose="020B0604020202020204" pitchFamily="34" charset="0"/>
            </a:endParaRPr>
          </a:p>
        </p:txBody>
      </p:sp>
      <p:sp>
        <p:nvSpPr>
          <p:cNvPr id="3" name="مستطيل 2">
            <a:extLst>
              <a:ext uri="{FF2B5EF4-FFF2-40B4-BE49-F238E27FC236}">
                <a16:creationId xmlns:a16="http://schemas.microsoft.com/office/drawing/2014/main" id="{387B58F0-C7F2-4AE1-BE88-DEFA3187BFE2}"/>
              </a:ext>
            </a:extLst>
          </p:cNvPr>
          <p:cNvSpPr/>
          <p:nvPr/>
        </p:nvSpPr>
        <p:spPr>
          <a:xfrm>
            <a:off x="4876801" y="1295400"/>
            <a:ext cx="2765425" cy="584200"/>
          </a:xfrm>
          <a:prstGeom prst="rect">
            <a:avLst/>
          </a:prstGeom>
        </p:spPr>
        <p:txBody>
          <a:bodyPr wrap="none">
            <a:spAutoFit/>
          </a:bodyPr>
          <a:lstStyle/>
          <a:p>
            <a:pPr algn="r" rtl="1" eaLnBrk="1" hangingPunct="1">
              <a:defRPr/>
            </a:pPr>
            <a:r>
              <a:rPr lang="ar-SA" sz="3200" b="1" dirty="0">
                <a:solidFill>
                  <a:schemeClr val="tx1">
                    <a:lumMod val="95000"/>
                    <a:lumOff val="5000"/>
                  </a:schemeClr>
                </a:solidFill>
              </a:rPr>
              <a:t> </a:t>
            </a:r>
            <a:r>
              <a:rPr lang="en-US" sz="3200" b="1" dirty="0">
                <a:solidFill>
                  <a:schemeClr val="tx1">
                    <a:lumMod val="95000"/>
                    <a:lumOff val="5000"/>
                  </a:schemeClr>
                </a:solidFill>
                <a:latin typeface="Calibri"/>
                <a:cs typeface="Calibri"/>
              </a:rPr>
              <a:t>ƒ = ƒ ( 1 </a:t>
            </a:r>
            <a:r>
              <a:rPr lang="en-US" sz="3200" b="1" dirty="0">
                <a:solidFill>
                  <a:srgbClr val="FF0000"/>
                </a:solidFill>
                <a:latin typeface="Calibri"/>
                <a:cs typeface="Calibri"/>
              </a:rPr>
              <a:t>+</a:t>
            </a:r>
            <a:r>
              <a:rPr lang="en-US" sz="3200" b="1" dirty="0">
                <a:solidFill>
                  <a:schemeClr val="tx1">
                    <a:lumMod val="95000"/>
                    <a:lumOff val="5000"/>
                  </a:schemeClr>
                </a:solidFill>
                <a:latin typeface="Calibri"/>
                <a:cs typeface="Calibri"/>
              </a:rPr>
              <a:t> v / C)</a:t>
            </a:r>
            <a:endParaRPr lang="ar-SA" sz="3200" dirty="0"/>
          </a:p>
        </p:txBody>
      </p:sp>
      <p:sp>
        <p:nvSpPr>
          <p:cNvPr id="4" name="مستطيل 3">
            <a:extLst>
              <a:ext uri="{FF2B5EF4-FFF2-40B4-BE49-F238E27FC236}">
                <a16:creationId xmlns:a16="http://schemas.microsoft.com/office/drawing/2014/main" id="{A343168E-3977-4AA2-A694-01171C045C78}"/>
              </a:ext>
            </a:extLst>
          </p:cNvPr>
          <p:cNvSpPr/>
          <p:nvPr/>
        </p:nvSpPr>
        <p:spPr>
          <a:xfrm>
            <a:off x="4876801" y="2057400"/>
            <a:ext cx="2765425" cy="584200"/>
          </a:xfrm>
          <a:prstGeom prst="rect">
            <a:avLst/>
          </a:prstGeom>
        </p:spPr>
        <p:txBody>
          <a:bodyPr wrap="none">
            <a:spAutoFit/>
          </a:bodyPr>
          <a:lstStyle/>
          <a:p>
            <a:pPr algn="r" rtl="1" eaLnBrk="1" hangingPunct="1">
              <a:defRPr/>
            </a:pPr>
            <a:r>
              <a:rPr lang="ar-SA" sz="3200" b="1" dirty="0">
                <a:solidFill>
                  <a:schemeClr val="tx1">
                    <a:lumMod val="95000"/>
                    <a:lumOff val="5000"/>
                  </a:schemeClr>
                </a:solidFill>
              </a:rPr>
              <a:t> </a:t>
            </a:r>
            <a:r>
              <a:rPr lang="en-US" sz="3200" b="1" dirty="0">
                <a:solidFill>
                  <a:schemeClr val="tx1">
                    <a:lumMod val="95000"/>
                    <a:lumOff val="5000"/>
                  </a:schemeClr>
                </a:solidFill>
                <a:latin typeface="Calibri"/>
                <a:cs typeface="Calibri"/>
              </a:rPr>
              <a:t>ƒ = ƒ ( 1 </a:t>
            </a:r>
            <a:r>
              <a:rPr lang="en-US" sz="3200" b="1" dirty="0">
                <a:solidFill>
                  <a:srgbClr val="FF0000"/>
                </a:solidFill>
                <a:latin typeface="Calibri"/>
                <a:cs typeface="Calibri"/>
              </a:rPr>
              <a:t>-</a:t>
            </a:r>
            <a:r>
              <a:rPr lang="en-US" sz="3200" b="1" dirty="0">
                <a:solidFill>
                  <a:schemeClr val="tx1">
                    <a:lumMod val="95000"/>
                    <a:lumOff val="5000"/>
                  </a:schemeClr>
                </a:solidFill>
                <a:latin typeface="Calibri"/>
                <a:cs typeface="Calibri"/>
              </a:rPr>
              <a:t> v / C)</a:t>
            </a:r>
            <a:endParaRPr lang="ar-SA" sz="3200" dirty="0"/>
          </a:p>
        </p:txBody>
      </p:sp>
      <p:sp>
        <p:nvSpPr>
          <p:cNvPr id="5" name="مستطيل 4">
            <a:extLst>
              <a:ext uri="{FF2B5EF4-FFF2-40B4-BE49-F238E27FC236}">
                <a16:creationId xmlns:a16="http://schemas.microsoft.com/office/drawing/2014/main" id="{6A67413F-3A09-4EC2-8CA7-3838C444E61D}"/>
              </a:ext>
            </a:extLst>
          </p:cNvPr>
          <p:cNvSpPr>
            <a:spLocks noChangeArrowheads="1"/>
          </p:cNvSpPr>
          <p:nvPr/>
        </p:nvSpPr>
        <p:spPr bwMode="auto">
          <a:xfrm>
            <a:off x="5616576" y="35052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n-US" altLang="ar-SA" b="1">
                <a:solidFill>
                  <a:srgbClr val="0D0D0D"/>
                </a:solidFill>
              </a:rPr>
              <a:t>ƒ  </a:t>
            </a:r>
            <a:r>
              <a:rPr lang="ar-SA" altLang="ar-SA" b="1">
                <a:solidFill>
                  <a:srgbClr val="0D0D0D"/>
                </a:solidFill>
              </a:rPr>
              <a:t> </a:t>
            </a:r>
            <a:r>
              <a:rPr lang="ar-SA" altLang="ar-SA" sz="1800" b="1">
                <a:solidFill>
                  <a:srgbClr val="0D0D0D"/>
                </a:solidFill>
              </a:rPr>
              <a:t>التردد الحقيقي للضوء المتولد من المصدر</a:t>
            </a:r>
            <a:endParaRPr lang="ar-SA" altLang="ar-SA" sz="1800">
              <a:latin typeface="Arial" panose="020B0604020202020204" pitchFamily="34" charset="0"/>
            </a:endParaRPr>
          </a:p>
        </p:txBody>
      </p:sp>
      <p:sp>
        <p:nvSpPr>
          <p:cNvPr id="6" name="مستطيل 5">
            <a:extLst>
              <a:ext uri="{FF2B5EF4-FFF2-40B4-BE49-F238E27FC236}">
                <a16:creationId xmlns:a16="http://schemas.microsoft.com/office/drawing/2014/main" id="{7873CE3A-CA44-4FCF-9F22-D1B023CB0D53}"/>
              </a:ext>
            </a:extLst>
          </p:cNvPr>
          <p:cNvSpPr>
            <a:spLocks noChangeArrowheads="1"/>
          </p:cNvSpPr>
          <p:nvPr/>
        </p:nvSpPr>
        <p:spPr bwMode="auto">
          <a:xfrm>
            <a:off x="5410201" y="40386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n-US" altLang="ar-SA" b="1">
                <a:solidFill>
                  <a:srgbClr val="0D0D0D"/>
                </a:solidFill>
              </a:rPr>
              <a:t>v </a:t>
            </a:r>
            <a:r>
              <a:rPr lang="ar-SA" altLang="ar-SA" b="1">
                <a:solidFill>
                  <a:srgbClr val="0D0D0D"/>
                </a:solidFill>
              </a:rPr>
              <a:t> </a:t>
            </a:r>
            <a:r>
              <a:rPr lang="ar-SA" altLang="ar-SA" sz="1800" b="1">
                <a:solidFill>
                  <a:srgbClr val="0D0D0D"/>
                </a:solidFill>
              </a:rPr>
              <a:t>السرعة النسبية على امتداد المحور بين المصدر والمراقب</a:t>
            </a:r>
            <a:endParaRPr lang="ar-SA" altLang="ar-SA" sz="1800">
              <a:latin typeface="Arial" panose="020B0604020202020204" pitchFamily="34" charset="0"/>
            </a:endParaRPr>
          </a:p>
        </p:txBody>
      </p:sp>
      <p:sp>
        <p:nvSpPr>
          <p:cNvPr id="7" name="مستطيل 6">
            <a:extLst>
              <a:ext uri="{FF2B5EF4-FFF2-40B4-BE49-F238E27FC236}">
                <a16:creationId xmlns:a16="http://schemas.microsoft.com/office/drawing/2014/main" id="{2B96CF98-2D89-42CA-A2E1-02D23A9F494B}"/>
              </a:ext>
            </a:extLst>
          </p:cNvPr>
          <p:cNvSpPr>
            <a:spLocks noChangeArrowheads="1"/>
          </p:cNvSpPr>
          <p:nvPr/>
        </p:nvSpPr>
        <p:spPr bwMode="auto">
          <a:xfrm>
            <a:off x="5334001" y="47244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n-US" altLang="ar-SA" b="1">
                <a:solidFill>
                  <a:srgbClr val="0D0D0D"/>
                </a:solidFill>
              </a:rPr>
              <a:t>C  </a:t>
            </a:r>
            <a:r>
              <a:rPr lang="ar-SA" altLang="ar-SA" b="1">
                <a:solidFill>
                  <a:srgbClr val="0D0D0D"/>
                </a:solidFill>
              </a:rPr>
              <a:t> </a:t>
            </a:r>
            <a:r>
              <a:rPr lang="ar-SA" altLang="ar-SA" sz="1800" b="1">
                <a:solidFill>
                  <a:srgbClr val="0D0D0D"/>
                </a:solidFill>
              </a:rPr>
              <a:t>سرعة الضوء</a:t>
            </a:r>
            <a:endParaRPr lang="ar-SA" altLang="ar-SA" sz="1800">
              <a:latin typeface="Arial" panose="020B0604020202020204" pitchFamily="34" charset="0"/>
            </a:endParaRPr>
          </a:p>
        </p:txBody>
      </p:sp>
      <p:sp>
        <p:nvSpPr>
          <p:cNvPr id="8" name="مستطيل 7">
            <a:extLst>
              <a:ext uri="{FF2B5EF4-FFF2-40B4-BE49-F238E27FC236}">
                <a16:creationId xmlns:a16="http://schemas.microsoft.com/office/drawing/2014/main" id="{42039CCC-BAA0-4800-978B-4CFB8EF97913}"/>
              </a:ext>
            </a:extLst>
          </p:cNvPr>
          <p:cNvSpPr>
            <a:spLocks noChangeArrowheads="1"/>
          </p:cNvSpPr>
          <p:nvPr/>
        </p:nvSpPr>
        <p:spPr bwMode="auto">
          <a:xfrm>
            <a:off x="5257801" y="52578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ar-SA" altLang="ar-SA" sz="1800" b="1">
                <a:solidFill>
                  <a:srgbClr val="0D0D0D"/>
                </a:solidFill>
              </a:rPr>
              <a:t>نستخدم </a:t>
            </a:r>
            <a:r>
              <a:rPr lang="ar-SA" altLang="ar-SA" sz="1800" b="1">
                <a:solidFill>
                  <a:srgbClr val="FF0000"/>
                </a:solidFill>
              </a:rPr>
              <a:t>الجمع (  + )  </a:t>
            </a:r>
            <a:r>
              <a:rPr lang="ar-SA" altLang="ar-SA" sz="1800" b="1">
                <a:solidFill>
                  <a:srgbClr val="0D0D0D"/>
                </a:solidFill>
              </a:rPr>
              <a:t>إذا تحرك كل منها في أتجاه الآخر</a:t>
            </a:r>
            <a:endParaRPr lang="ar-SA" altLang="ar-SA" sz="1800">
              <a:latin typeface="Arial" panose="020B0604020202020204" pitchFamily="34" charset="0"/>
            </a:endParaRPr>
          </a:p>
        </p:txBody>
      </p:sp>
      <p:sp>
        <p:nvSpPr>
          <p:cNvPr id="9" name="مستطيل 8">
            <a:extLst>
              <a:ext uri="{FF2B5EF4-FFF2-40B4-BE49-F238E27FC236}">
                <a16:creationId xmlns:a16="http://schemas.microsoft.com/office/drawing/2014/main" id="{72022AAE-7996-4910-B6B4-0142D799A52D}"/>
              </a:ext>
            </a:extLst>
          </p:cNvPr>
          <p:cNvSpPr>
            <a:spLocks noChangeArrowheads="1"/>
          </p:cNvSpPr>
          <p:nvPr/>
        </p:nvSpPr>
        <p:spPr bwMode="auto">
          <a:xfrm>
            <a:off x="5334001" y="57150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ar-SA" altLang="ar-SA" sz="1800" b="1">
                <a:solidFill>
                  <a:srgbClr val="0D0D0D"/>
                </a:solidFill>
              </a:rPr>
              <a:t>نستخدم </a:t>
            </a:r>
            <a:r>
              <a:rPr lang="ar-SA" altLang="ar-SA" sz="1800" b="1">
                <a:solidFill>
                  <a:srgbClr val="FF0000"/>
                </a:solidFill>
              </a:rPr>
              <a:t>الطرح( - )  </a:t>
            </a:r>
            <a:r>
              <a:rPr lang="ar-SA" altLang="ar-SA" sz="1800" b="1">
                <a:solidFill>
                  <a:srgbClr val="0D0D0D"/>
                </a:solidFill>
              </a:rPr>
              <a:t>إذا تحركا مبتعدين  </a:t>
            </a:r>
            <a:endParaRPr lang="ar-SA" altLang="ar-SA" sz="1800">
              <a:latin typeface="Arial" panose="020B0604020202020204" pitchFamily="34" charset="0"/>
            </a:endParaRPr>
          </a:p>
        </p:txBody>
      </p:sp>
      <p:pic>
        <p:nvPicPr>
          <p:cNvPr id="10" name="Picture 4" descr="http://upload.wikimedia.org/wikipedia/commons/thumb/e/e4/Redshift_blueshift.svg/270px-Redshift_blueshift.svg.png">
            <a:extLst>
              <a:ext uri="{FF2B5EF4-FFF2-40B4-BE49-F238E27FC236}">
                <a16:creationId xmlns:a16="http://schemas.microsoft.com/office/drawing/2014/main" id="{4E8AE326-87B4-494D-8EE1-A8C56A34C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5562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heckerboard(across)">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heckerboard(across)">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heckerboard(across)">
                                      <p:cBhvr>
                                        <p:cTn id="42" dur="500"/>
                                        <p:tgtEl>
                                          <p:spTgt spid="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heckerboard(across)">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9C205347-E849-4207-B26A-3D05B5BAC61C}"/>
              </a:ext>
            </a:extLst>
          </p:cNvPr>
          <p:cNvSpPr>
            <a:spLocks noChangeArrowheads="1"/>
          </p:cNvSpPr>
          <p:nvPr/>
        </p:nvSpPr>
        <p:spPr bwMode="auto">
          <a:xfrm>
            <a:off x="2290763" y="381001"/>
            <a:ext cx="7429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4000" b="1" u="sng">
                <a:solidFill>
                  <a:srgbClr val="C00000"/>
                </a:solidFill>
                <a:latin typeface="Arial" panose="020B0604020202020204" pitchFamily="34" charset="0"/>
              </a:rPr>
              <a:t>معادلة بدلالة الطول الموجي ( انزياح دوبلر)</a:t>
            </a:r>
            <a:endParaRPr lang="ar-SA" altLang="ar-SA" sz="4000" u="sng">
              <a:solidFill>
                <a:srgbClr val="C00000"/>
              </a:solidFill>
              <a:latin typeface="Arial" panose="020B0604020202020204" pitchFamily="34" charset="0"/>
            </a:endParaRPr>
          </a:p>
        </p:txBody>
      </p:sp>
      <p:sp>
        <p:nvSpPr>
          <p:cNvPr id="5" name="مستطيل 4">
            <a:extLst>
              <a:ext uri="{FF2B5EF4-FFF2-40B4-BE49-F238E27FC236}">
                <a16:creationId xmlns:a16="http://schemas.microsoft.com/office/drawing/2014/main" id="{6E879296-4465-409E-B702-F95BC8F420D0}"/>
              </a:ext>
            </a:extLst>
          </p:cNvPr>
          <p:cNvSpPr>
            <a:spLocks noChangeArrowheads="1"/>
          </p:cNvSpPr>
          <p:nvPr/>
        </p:nvSpPr>
        <p:spPr bwMode="auto">
          <a:xfrm>
            <a:off x="5334001" y="25146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l-GR" altLang="ar-SA" b="1">
                <a:solidFill>
                  <a:srgbClr val="0D0D0D"/>
                </a:solidFill>
              </a:rPr>
              <a:t>λ</a:t>
            </a:r>
            <a:r>
              <a:rPr lang="en-US" altLang="ar-SA" sz="1800" b="1">
                <a:solidFill>
                  <a:srgbClr val="0D0D0D"/>
                </a:solidFill>
              </a:rPr>
              <a:t>1</a:t>
            </a:r>
            <a:r>
              <a:rPr lang="en-US" altLang="ar-SA" b="1">
                <a:solidFill>
                  <a:srgbClr val="0D0D0D"/>
                </a:solidFill>
              </a:rPr>
              <a:t>  </a:t>
            </a:r>
            <a:r>
              <a:rPr lang="ar-SA" altLang="ar-SA" b="1">
                <a:solidFill>
                  <a:srgbClr val="0D0D0D"/>
                </a:solidFill>
              </a:rPr>
              <a:t> </a:t>
            </a:r>
            <a:r>
              <a:rPr lang="ar-SA" altLang="ar-SA" sz="1800" b="1">
                <a:solidFill>
                  <a:srgbClr val="0D0D0D"/>
                </a:solidFill>
              </a:rPr>
              <a:t>  الطول الموجي المراقب للضوء</a:t>
            </a:r>
            <a:endParaRPr lang="ar-SA" altLang="ar-SA" sz="1800">
              <a:latin typeface="Arial" panose="020B0604020202020204" pitchFamily="34" charset="0"/>
            </a:endParaRPr>
          </a:p>
        </p:txBody>
      </p:sp>
      <p:sp>
        <p:nvSpPr>
          <p:cNvPr id="8" name="مستطيل 7">
            <a:extLst>
              <a:ext uri="{FF2B5EF4-FFF2-40B4-BE49-F238E27FC236}">
                <a16:creationId xmlns:a16="http://schemas.microsoft.com/office/drawing/2014/main" id="{7AF7DE5D-7C94-40B8-BC60-5FCA7064A23A}"/>
              </a:ext>
            </a:extLst>
          </p:cNvPr>
          <p:cNvSpPr>
            <a:spLocks noChangeArrowheads="1"/>
          </p:cNvSpPr>
          <p:nvPr/>
        </p:nvSpPr>
        <p:spPr bwMode="auto">
          <a:xfrm>
            <a:off x="5334001" y="4114801"/>
            <a:ext cx="5051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ar-SA" altLang="ar-SA" sz="1800" b="1">
                <a:solidFill>
                  <a:srgbClr val="0D0D0D"/>
                </a:solidFill>
              </a:rPr>
              <a:t>نستخدم </a:t>
            </a:r>
            <a:r>
              <a:rPr lang="ar-SA" altLang="ar-SA" sz="1800" b="1">
                <a:solidFill>
                  <a:srgbClr val="FF0000"/>
                </a:solidFill>
              </a:rPr>
              <a:t>الطرح(  - )  </a:t>
            </a:r>
            <a:r>
              <a:rPr lang="ar-SA" altLang="ar-SA" sz="1800" b="1">
                <a:solidFill>
                  <a:srgbClr val="0D0D0D"/>
                </a:solidFill>
              </a:rPr>
              <a:t>إذا تحرك كل منها في أتجاه الآخر(اتجاه بعضهما)</a:t>
            </a:r>
            <a:endParaRPr lang="ar-SA" altLang="ar-SA" sz="1800">
              <a:latin typeface="Arial" panose="020B0604020202020204" pitchFamily="34" charset="0"/>
            </a:endParaRPr>
          </a:p>
        </p:txBody>
      </p:sp>
      <p:sp>
        <p:nvSpPr>
          <p:cNvPr id="9" name="مستطيل 8">
            <a:extLst>
              <a:ext uri="{FF2B5EF4-FFF2-40B4-BE49-F238E27FC236}">
                <a16:creationId xmlns:a16="http://schemas.microsoft.com/office/drawing/2014/main" id="{47F00DDD-BF27-467D-BF79-FBBEFAEDE819}"/>
              </a:ext>
            </a:extLst>
          </p:cNvPr>
          <p:cNvSpPr>
            <a:spLocks noChangeArrowheads="1"/>
          </p:cNvSpPr>
          <p:nvPr/>
        </p:nvSpPr>
        <p:spPr bwMode="auto">
          <a:xfrm>
            <a:off x="5410201" y="54102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ar-SA" altLang="ar-SA" sz="1800" b="1">
                <a:solidFill>
                  <a:srgbClr val="0D0D0D"/>
                </a:solidFill>
              </a:rPr>
              <a:t>نستخدم </a:t>
            </a:r>
            <a:r>
              <a:rPr lang="ar-SA" altLang="ar-SA" sz="1800" b="1">
                <a:solidFill>
                  <a:srgbClr val="FF0000"/>
                </a:solidFill>
              </a:rPr>
              <a:t>الجمع(+)  </a:t>
            </a:r>
            <a:r>
              <a:rPr lang="ar-SA" altLang="ar-SA" sz="1800" b="1">
                <a:solidFill>
                  <a:srgbClr val="0D0D0D"/>
                </a:solidFill>
              </a:rPr>
              <a:t>إذا تحركا مبتعدين احدهما عن الآخر  </a:t>
            </a:r>
            <a:endParaRPr lang="ar-SA" altLang="ar-SA" sz="1800">
              <a:latin typeface="Arial" panose="020B0604020202020204" pitchFamily="34" charset="0"/>
            </a:endParaRPr>
          </a:p>
        </p:txBody>
      </p:sp>
      <p:sp>
        <p:nvSpPr>
          <p:cNvPr id="10" name="مستطيل 9">
            <a:extLst>
              <a:ext uri="{FF2B5EF4-FFF2-40B4-BE49-F238E27FC236}">
                <a16:creationId xmlns:a16="http://schemas.microsoft.com/office/drawing/2014/main" id="{52B3A768-88F5-4E1A-B2E2-AB9A6BE01409}"/>
              </a:ext>
            </a:extLst>
          </p:cNvPr>
          <p:cNvSpPr>
            <a:spLocks noChangeArrowheads="1"/>
          </p:cNvSpPr>
          <p:nvPr/>
        </p:nvSpPr>
        <p:spPr bwMode="auto">
          <a:xfrm>
            <a:off x="3581401" y="1143000"/>
            <a:ext cx="38449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n-US" altLang="ar-SA" b="1">
                <a:solidFill>
                  <a:srgbClr val="0D0D0D"/>
                </a:solidFill>
              </a:rPr>
              <a:t> ∆</a:t>
            </a:r>
            <a:r>
              <a:rPr lang="el-GR" altLang="ar-SA" b="1">
                <a:solidFill>
                  <a:srgbClr val="0D0D0D"/>
                </a:solidFill>
              </a:rPr>
              <a:t>λ</a:t>
            </a:r>
            <a:r>
              <a:rPr lang="en-US" altLang="ar-SA" b="1">
                <a:solidFill>
                  <a:srgbClr val="0D0D0D"/>
                </a:solidFill>
              </a:rPr>
              <a:t> =(  </a:t>
            </a:r>
            <a:r>
              <a:rPr lang="el-GR" altLang="ar-SA" b="1">
                <a:solidFill>
                  <a:srgbClr val="0D0D0D"/>
                </a:solidFill>
              </a:rPr>
              <a:t>λ</a:t>
            </a:r>
            <a:r>
              <a:rPr lang="en-US" altLang="ar-SA" sz="1600" b="1">
                <a:solidFill>
                  <a:srgbClr val="0D0D0D"/>
                </a:solidFill>
              </a:rPr>
              <a:t>1</a:t>
            </a:r>
            <a:r>
              <a:rPr lang="en-US" altLang="ar-SA" b="1">
                <a:solidFill>
                  <a:srgbClr val="0D0D0D"/>
                </a:solidFill>
              </a:rPr>
              <a:t>  -  </a:t>
            </a:r>
            <a:r>
              <a:rPr lang="el-GR" altLang="ar-SA" b="1">
                <a:solidFill>
                  <a:srgbClr val="0D0D0D"/>
                </a:solidFill>
              </a:rPr>
              <a:t>λ</a:t>
            </a:r>
            <a:r>
              <a:rPr lang="en-US" altLang="ar-SA" b="1">
                <a:solidFill>
                  <a:srgbClr val="0D0D0D"/>
                </a:solidFill>
              </a:rPr>
              <a:t>  ) =  + </a:t>
            </a:r>
            <a:r>
              <a:rPr lang="el-GR" altLang="ar-SA" b="1">
                <a:solidFill>
                  <a:srgbClr val="0D0D0D"/>
                </a:solidFill>
              </a:rPr>
              <a:t>λ</a:t>
            </a:r>
            <a:endParaRPr lang="ar-SA" altLang="ar-SA">
              <a:latin typeface="Arial" panose="020B0604020202020204" pitchFamily="34" charset="0"/>
            </a:endParaRPr>
          </a:p>
        </p:txBody>
      </p:sp>
      <p:sp>
        <p:nvSpPr>
          <p:cNvPr id="11" name="مستطيل 10">
            <a:extLst>
              <a:ext uri="{FF2B5EF4-FFF2-40B4-BE49-F238E27FC236}">
                <a16:creationId xmlns:a16="http://schemas.microsoft.com/office/drawing/2014/main" id="{FC64AA55-B0C4-4781-AC4B-14CB8403070B}"/>
              </a:ext>
            </a:extLst>
          </p:cNvPr>
          <p:cNvSpPr>
            <a:spLocks noChangeArrowheads="1"/>
          </p:cNvSpPr>
          <p:nvPr/>
        </p:nvSpPr>
        <p:spPr bwMode="auto">
          <a:xfrm>
            <a:off x="3765551" y="1828800"/>
            <a:ext cx="3660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n-US" altLang="ar-SA" b="1">
                <a:solidFill>
                  <a:srgbClr val="0D0D0D"/>
                </a:solidFill>
              </a:rPr>
              <a:t> ∆</a:t>
            </a:r>
            <a:r>
              <a:rPr lang="el-GR" altLang="ar-SA" b="1">
                <a:solidFill>
                  <a:srgbClr val="0D0D0D"/>
                </a:solidFill>
              </a:rPr>
              <a:t>λ</a:t>
            </a:r>
            <a:r>
              <a:rPr lang="en-US" altLang="ar-SA" b="1">
                <a:solidFill>
                  <a:srgbClr val="0D0D0D"/>
                </a:solidFill>
              </a:rPr>
              <a:t> =(  </a:t>
            </a:r>
            <a:r>
              <a:rPr lang="el-GR" altLang="ar-SA" b="1">
                <a:solidFill>
                  <a:srgbClr val="0D0D0D"/>
                </a:solidFill>
              </a:rPr>
              <a:t>λ</a:t>
            </a:r>
            <a:r>
              <a:rPr lang="en-US" altLang="ar-SA" sz="1600" b="1">
                <a:solidFill>
                  <a:srgbClr val="0D0D0D"/>
                </a:solidFill>
              </a:rPr>
              <a:t>1</a:t>
            </a:r>
            <a:r>
              <a:rPr lang="en-US" altLang="ar-SA" b="1">
                <a:solidFill>
                  <a:srgbClr val="0D0D0D"/>
                </a:solidFill>
              </a:rPr>
              <a:t>  -  </a:t>
            </a:r>
            <a:r>
              <a:rPr lang="el-GR" altLang="ar-SA" b="1">
                <a:solidFill>
                  <a:srgbClr val="0D0D0D"/>
                </a:solidFill>
              </a:rPr>
              <a:t>λ</a:t>
            </a:r>
            <a:r>
              <a:rPr lang="en-US" altLang="ar-SA" b="1">
                <a:solidFill>
                  <a:srgbClr val="0D0D0D"/>
                </a:solidFill>
              </a:rPr>
              <a:t>  ) =  - </a:t>
            </a:r>
            <a:r>
              <a:rPr lang="el-GR" altLang="ar-SA" b="1">
                <a:solidFill>
                  <a:srgbClr val="0D0D0D"/>
                </a:solidFill>
              </a:rPr>
              <a:t>λ</a:t>
            </a:r>
            <a:endParaRPr lang="ar-SA" altLang="ar-SA">
              <a:latin typeface="Arial" panose="020B0604020202020204" pitchFamily="34" charset="0"/>
            </a:endParaRPr>
          </a:p>
        </p:txBody>
      </p:sp>
      <p:sp>
        <p:nvSpPr>
          <p:cNvPr id="12" name="مستطيل 11">
            <a:extLst>
              <a:ext uri="{FF2B5EF4-FFF2-40B4-BE49-F238E27FC236}">
                <a16:creationId xmlns:a16="http://schemas.microsoft.com/office/drawing/2014/main" id="{EEB4D918-0510-4C11-A47D-8C88726E73D0}"/>
              </a:ext>
            </a:extLst>
          </p:cNvPr>
          <p:cNvSpPr>
            <a:spLocks noChangeArrowheads="1"/>
          </p:cNvSpPr>
          <p:nvPr/>
        </p:nvSpPr>
        <p:spPr bwMode="auto">
          <a:xfrm>
            <a:off x="5616576" y="3581400"/>
            <a:ext cx="5051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b="1">
                <a:solidFill>
                  <a:srgbClr val="0D0D0D"/>
                </a:solidFill>
                <a:latin typeface="Arial" panose="020B0604020202020204" pitchFamily="34" charset="0"/>
              </a:rPr>
              <a:t> </a:t>
            </a:r>
            <a:r>
              <a:rPr lang="el-GR" altLang="ar-SA" b="1">
                <a:solidFill>
                  <a:srgbClr val="0D0D0D"/>
                </a:solidFill>
              </a:rPr>
              <a:t>λ</a:t>
            </a:r>
            <a:r>
              <a:rPr lang="en-US" altLang="ar-SA" b="1">
                <a:solidFill>
                  <a:srgbClr val="0D0D0D"/>
                </a:solidFill>
              </a:rPr>
              <a:t>   </a:t>
            </a:r>
            <a:r>
              <a:rPr lang="ar-SA" altLang="ar-SA" b="1">
                <a:solidFill>
                  <a:srgbClr val="0D0D0D"/>
                </a:solidFill>
              </a:rPr>
              <a:t> </a:t>
            </a:r>
            <a:r>
              <a:rPr lang="ar-SA" altLang="ar-SA" sz="1800" b="1">
                <a:solidFill>
                  <a:srgbClr val="0D0D0D"/>
                </a:solidFill>
              </a:rPr>
              <a:t>  الطول الموجي الحقيقي للضوء المصدر</a:t>
            </a:r>
            <a:endParaRPr lang="ar-SA" altLang="ar-SA" sz="1800">
              <a:latin typeface="Arial" panose="020B0604020202020204" pitchFamily="34" charset="0"/>
            </a:endParaRPr>
          </a:p>
        </p:txBody>
      </p:sp>
      <p:pic>
        <p:nvPicPr>
          <p:cNvPr id="13" name="Picture 4" descr="http://upload.wikimedia.org/wikipedia/commons/thumb/e/e4/Redshift_blueshift.svg/270px-Redshift_blueshift.svg.png">
            <a:extLst>
              <a:ext uri="{FF2B5EF4-FFF2-40B4-BE49-F238E27FC236}">
                <a16:creationId xmlns:a16="http://schemas.microsoft.com/office/drawing/2014/main" id="{2F0F1A1A-9EEA-46AD-B8D9-AFD840F2C8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514600"/>
            <a:ext cx="5562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heckerboard(across)">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heckerboard(across)">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9"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id="{FA43BFAA-C026-43BE-A987-2D14AE246390}"/>
              </a:ext>
            </a:extLst>
          </p:cNvPr>
          <p:cNvSpPr>
            <a:spLocks noChangeArrowheads="1"/>
          </p:cNvSpPr>
          <p:nvPr/>
        </p:nvSpPr>
        <p:spPr bwMode="auto">
          <a:xfrm>
            <a:off x="5105400" y="1184031"/>
            <a:ext cx="670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dirty="0">
                <a:solidFill>
                  <a:srgbClr val="0D0D0D"/>
                </a:solidFill>
                <a:latin typeface="Arial" panose="020B0604020202020204" pitchFamily="34" charset="0"/>
              </a:rPr>
              <a:t>** التغير</a:t>
            </a:r>
            <a:r>
              <a:rPr lang="ar-SA" altLang="ar-SA" sz="2400" b="1" dirty="0">
                <a:solidFill>
                  <a:srgbClr val="FF0000"/>
                </a:solidFill>
                <a:latin typeface="Arial" panose="020B0604020202020204" pitchFamily="34" charset="0"/>
              </a:rPr>
              <a:t> </a:t>
            </a:r>
            <a:r>
              <a:rPr lang="ar-SA" altLang="ar-SA" sz="2400" b="1" dirty="0">
                <a:solidFill>
                  <a:srgbClr val="CC0066"/>
                </a:solidFill>
                <a:latin typeface="Arial" panose="020B0604020202020204" pitchFamily="34" charset="0"/>
              </a:rPr>
              <a:t>الموجب</a:t>
            </a:r>
            <a:r>
              <a:rPr lang="ar-SA" altLang="ar-SA" sz="2400" b="1" dirty="0">
                <a:solidFill>
                  <a:srgbClr val="FF0000"/>
                </a:solidFill>
                <a:latin typeface="Arial" panose="020B0604020202020204" pitchFamily="34" charset="0"/>
              </a:rPr>
              <a:t> </a:t>
            </a:r>
            <a:r>
              <a:rPr lang="ar-SA" altLang="ar-SA" sz="2400" b="1" dirty="0">
                <a:solidFill>
                  <a:srgbClr val="0D0D0D"/>
                </a:solidFill>
                <a:latin typeface="Arial" panose="020B0604020202020204" pitchFamily="34" charset="0"/>
              </a:rPr>
              <a:t>في الطول الموجي( </a:t>
            </a:r>
            <a:r>
              <a:rPr lang="en-US" altLang="ar-SA" sz="2400" b="1" dirty="0">
                <a:solidFill>
                  <a:srgbClr val="0D0D0D"/>
                </a:solidFill>
                <a:latin typeface="Arial" panose="020B0604020202020204" pitchFamily="34" charset="0"/>
              </a:rPr>
              <a:t>0 &lt; ∆ </a:t>
            </a:r>
            <a:r>
              <a:rPr lang="el-GR" altLang="ar-SA" sz="2400" b="1" dirty="0">
                <a:solidFill>
                  <a:srgbClr val="0D0D0D"/>
                </a:solidFill>
              </a:rPr>
              <a:t>λ</a:t>
            </a:r>
            <a:r>
              <a:rPr lang="ar-SA" altLang="ar-SA" sz="2400" b="1" dirty="0">
                <a:solidFill>
                  <a:srgbClr val="0D0D0D"/>
                </a:solidFill>
                <a:latin typeface="Arial" panose="020B0604020202020204" pitchFamily="34" charset="0"/>
              </a:rPr>
              <a:t> ) يعني أن الضوء </a:t>
            </a:r>
            <a:r>
              <a:rPr lang="ar-SA" altLang="ar-SA" sz="2400" b="1" dirty="0">
                <a:solidFill>
                  <a:srgbClr val="FF0000"/>
                </a:solidFill>
                <a:latin typeface="Arial" panose="020B0604020202020204" pitchFamily="34" charset="0"/>
              </a:rPr>
              <a:t>مزاح نحو الأحمر </a:t>
            </a:r>
            <a:r>
              <a:rPr lang="ar-SA" altLang="ar-SA" sz="2400" b="1" dirty="0">
                <a:solidFill>
                  <a:srgbClr val="0D0D0D"/>
                </a:solidFill>
                <a:latin typeface="Arial" panose="020B0604020202020204" pitchFamily="34" charset="0"/>
              </a:rPr>
              <a:t>ويحدث ذلك عندما تكون السرعة المتجهة النسبية للمصدر في اتجاه </a:t>
            </a:r>
            <a:r>
              <a:rPr lang="ar-SA" altLang="ar-SA" sz="2400" b="1" dirty="0">
                <a:solidFill>
                  <a:srgbClr val="C00000"/>
                </a:solidFill>
                <a:latin typeface="Arial" panose="020B0604020202020204" pitchFamily="34" charset="0"/>
              </a:rPr>
              <a:t>مبتعدا</a:t>
            </a:r>
            <a:r>
              <a:rPr lang="ar-SA" altLang="ar-SA" sz="2400" b="1" dirty="0">
                <a:solidFill>
                  <a:srgbClr val="0D0D0D"/>
                </a:solidFill>
                <a:latin typeface="Arial" panose="020B0604020202020204" pitchFamily="34" charset="0"/>
              </a:rPr>
              <a:t> عن المراقب وبالتالي يكون </a:t>
            </a:r>
            <a:r>
              <a:rPr lang="ar-SA" altLang="ar-SA" sz="2400" b="1" dirty="0">
                <a:solidFill>
                  <a:srgbClr val="00B050"/>
                </a:solidFill>
                <a:latin typeface="Arial" panose="020B0604020202020204" pitchFamily="34" charset="0"/>
              </a:rPr>
              <a:t>التردد المراقب أقل</a:t>
            </a:r>
            <a:r>
              <a:rPr lang="ar-SA" altLang="ar-SA" sz="2400" b="1" dirty="0">
                <a:solidFill>
                  <a:srgbClr val="0D0D0D"/>
                </a:solidFill>
                <a:latin typeface="Arial" panose="020B0604020202020204" pitchFamily="34" charset="0"/>
              </a:rPr>
              <a:t>( </a:t>
            </a:r>
            <a:r>
              <a:rPr lang="ar-SA" altLang="ar-SA" sz="2400" b="1" dirty="0">
                <a:solidFill>
                  <a:srgbClr val="D80ECE"/>
                </a:solidFill>
                <a:latin typeface="Arial" panose="020B0604020202020204" pitchFamily="34" charset="0"/>
              </a:rPr>
              <a:t>بسبب العلاقة العكسية بين هذين المتغيرين</a:t>
            </a:r>
            <a:r>
              <a:rPr lang="ar-SA" altLang="ar-SA" sz="2400" b="1" dirty="0">
                <a:solidFill>
                  <a:srgbClr val="0D0D0D"/>
                </a:solidFill>
                <a:latin typeface="Arial" panose="020B0604020202020204" pitchFamily="34" charset="0"/>
              </a:rPr>
              <a:t>)..</a:t>
            </a:r>
          </a:p>
        </p:txBody>
      </p:sp>
      <p:sp>
        <p:nvSpPr>
          <p:cNvPr id="3" name="مستطيل 2">
            <a:extLst>
              <a:ext uri="{FF2B5EF4-FFF2-40B4-BE49-F238E27FC236}">
                <a16:creationId xmlns:a16="http://schemas.microsoft.com/office/drawing/2014/main" id="{50ECBDB7-4304-4A1A-ACDA-7064979FAA44}"/>
              </a:ext>
            </a:extLst>
          </p:cNvPr>
          <p:cNvSpPr>
            <a:spLocks noChangeArrowheads="1"/>
          </p:cNvSpPr>
          <p:nvPr/>
        </p:nvSpPr>
        <p:spPr bwMode="auto">
          <a:xfrm>
            <a:off x="5105400" y="3537438"/>
            <a:ext cx="6705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dirty="0">
                <a:solidFill>
                  <a:srgbClr val="0D0D0D"/>
                </a:solidFill>
                <a:latin typeface="Arial" panose="020B0604020202020204" pitchFamily="34" charset="0"/>
              </a:rPr>
              <a:t>** والتغير </a:t>
            </a:r>
            <a:r>
              <a:rPr lang="ar-SA" altLang="ar-SA" sz="2400" b="1" dirty="0">
                <a:solidFill>
                  <a:srgbClr val="CC0066"/>
                </a:solidFill>
                <a:latin typeface="Arial" panose="020B0604020202020204" pitchFamily="34" charset="0"/>
              </a:rPr>
              <a:t>السالب</a:t>
            </a:r>
            <a:r>
              <a:rPr lang="ar-SA" altLang="ar-SA" sz="2400" b="1" dirty="0">
                <a:solidFill>
                  <a:srgbClr val="0D0D0D"/>
                </a:solidFill>
                <a:latin typeface="Arial" panose="020B0604020202020204" pitchFamily="34" charset="0"/>
              </a:rPr>
              <a:t> في الطول الموجي (  </a:t>
            </a:r>
            <a:r>
              <a:rPr lang="en-US" altLang="ar-SA" sz="2400" b="1" dirty="0">
                <a:solidFill>
                  <a:srgbClr val="0D0D0D"/>
                </a:solidFill>
                <a:latin typeface="Arial" panose="020B0604020202020204" pitchFamily="34" charset="0"/>
              </a:rPr>
              <a:t>0 &gt; ∆</a:t>
            </a:r>
            <a:r>
              <a:rPr lang="el-GR" altLang="ar-SA" sz="2400" b="1" dirty="0">
                <a:solidFill>
                  <a:srgbClr val="0D0D0D"/>
                </a:solidFill>
              </a:rPr>
              <a:t>λ</a:t>
            </a:r>
            <a:r>
              <a:rPr lang="ar-SA" altLang="ar-SA" sz="2400" b="1" dirty="0">
                <a:solidFill>
                  <a:srgbClr val="0D0D0D"/>
                </a:solidFill>
                <a:latin typeface="Arial" panose="020B0604020202020204" pitchFamily="34" charset="0"/>
              </a:rPr>
              <a:t>) يعني أن الضوء </a:t>
            </a:r>
            <a:r>
              <a:rPr lang="ar-SA" altLang="ar-SA" sz="2400" b="1" dirty="0">
                <a:solidFill>
                  <a:srgbClr val="00B0F0"/>
                </a:solidFill>
                <a:latin typeface="Arial" panose="020B0604020202020204" pitchFamily="34" charset="0"/>
              </a:rPr>
              <a:t>مزاح نحو الأزرق</a:t>
            </a:r>
            <a:r>
              <a:rPr lang="ar-SA" altLang="ar-SA" sz="2400" b="1" dirty="0">
                <a:solidFill>
                  <a:srgbClr val="0D0D0D"/>
                </a:solidFill>
                <a:latin typeface="Arial" panose="020B0604020202020204" pitchFamily="34" charset="0"/>
              </a:rPr>
              <a:t> ويحدث ذلك عندما تكون السرعة المتجهة النسبية للمصدر في اتجاه </a:t>
            </a:r>
            <a:r>
              <a:rPr lang="ar-SA" altLang="ar-SA" sz="2400" b="1" dirty="0">
                <a:solidFill>
                  <a:srgbClr val="C00000"/>
                </a:solidFill>
                <a:latin typeface="Arial" panose="020B0604020202020204" pitchFamily="34" charset="0"/>
              </a:rPr>
              <a:t>مقتربا</a:t>
            </a:r>
            <a:r>
              <a:rPr lang="ar-SA" altLang="ar-SA" sz="2400" b="1" dirty="0">
                <a:solidFill>
                  <a:srgbClr val="0D0D0D"/>
                </a:solidFill>
                <a:latin typeface="Arial" panose="020B0604020202020204" pitchFamily="34" charset="0"/>
              </a:rPr>
              <a:t> من المراقب وبالتالي </a:t>
            </a:r>
            <a:r>
              <a:rPr lang="ar-SA" altLang="ar-SA" sz="2400" b="1" dirty="0">
                <a:solidFill>
                  <a:srgbClr val="00B050"/>
                </a:solidFill>
                <a:latin typeface="Arial" panose="020B0604020202020204" pitchFamily="34" charset="0"/>
              </a:rPr>
              <a:t>يكون التردد المراقب أكبر</a:t>
            </a:r>
            <a:r>
              <a:rPr lang="ar-SA" altLang="ar-SA" sz="2400" b="1" dirty="0">
                <a:solidFill>
                  <a:srgbClr val="0D0D0D"/>
                </a:solidFill>
                <a:latin typeface="Arial" panose="020B0604020202020204" pitchFamily="34" charset="0"/>
              </a:rPr>
              <a:t>..</a:t>
            </a:r>
          </a:p>
        </p:txBody>
      </p:sp>
      <p:sp>
        <p:nvSpPr>
          <p:cNvPr id="7" name="مستطيل 6">
            <a:extLst>
              <a:ext uri="{FF2B5EF4-FFF2-40B4-BE49-F238E27FC236}">
                <a16:creationId xmlns:a16="http://schemas.microsoft.com/office/drawing/2014/main" id="{E5A69823-87E9-4712-8B49-749BB9016409}"/>
              </a:ext>
            </a:extLst>
          </p:cNvPr>
          <p:cNvSpPr>
            <a:spLocks noChangeArrowheads="1"/>
          </p:cNvSpPr>
          <p:nvPr/>
        </p:nvSpPr>
        <p:spPr bwMode="auto">
          <a:xfrm>
            <a:off x="8270630" y="154477"/>
            <a:ext cx="18557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4000" b="1" u="sng" dirty="0">
                <a:solidFill>
                  <a:srgbClr val="C00000"/>
                </a:solidFill>
                <a:latin typeface="Arial" panose="020B0604020202020204" pitchFamily="34" charset="0"/>
              </a:rPr>
              <a:t>ملاحظة...</a:t>
            </a:r>
            <a:endParaRPr lang="ar-SA" altLang="ar-SA" sz="4000" u="sng" dirty="0">
              <a:solidFill>
                <a:srgbClr val="C00000"/>
              </a:solidFill>
              <a:latin typeface="Arial" panose="020B0604020202020204" pitchFamily="34" charset="0"/>
            </a:endParaRPr>
          </a:p>
        </p:txBody>
      </p:sp>
      <p:pic>
        <p:nvPicPr>
          <p:cNvPr id="5" name="Picture 4" descr="http://upload.wikimedia.org/wikipedia/commons/thumb/e/e4/Redshift_blueshift.svg/270px-Redshift_blueshift.svg.png">
            <a:extLst>
              <a:ext uri="{FF2B5EF4-FFF2-40B4-BE49-F238E27FC236}">
                <a16:creationId xmlns:a16="http://schemas.microsoft.com/office/drawing/2014/main" id="{14B2D476-4D87-CE6E-1AE1-82A4D3555B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409092"/>
            <a:ext cx="4085492" cy="372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upload.wikimedia.org/wikipedia/commons/thumb/1/14/Redshift.png/220px-Redshift.png">
            <a:hlinkClick r:id="rId2"/>
            <a:extLst>
              <a:ext uri="{FF2B5EF4-FFF2-40B4-BE49-F238E27FC236}">
                <a16:creationId xmlns:a16="http://schemas.microsoft.com/office/drawing/2014/main" id="{2D7A4E85-0E09-4AFC-9E3E-08E9AEF8AF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28600"/>
            <a:ext cx="28575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مستطيل 2">
            <a:extLst>
              <a:ext uri="{FF2B5EF4-FFF2-40B4-BE49-F238E27FC236}">
                <a16:creationId xmlns:a16="http://schemas.microsoft.com/office/drawing/2014/main" id="{E7EFEF0E-C731-4445-8AFA-0FE9A01CC299}"/>
              </a:ext>
            </a:extLst>
          </p:cNvPr>
          <p:cNvSpPr>
            <a:spLocks noChangeArrowheads="1"/>
          </p:cNvSpPr>
          <p:nvPr/>
        </p:nvSpPr>
        <p:spPr bwMode="auto">
          <a:xfrm>
            <a:off x="1752600" y="5029201"/>
            <a:ext cx="36576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endParaRPr lang="ar-SA" altLang="ar-SA" sz="1800">
              <a:latin typeface="Arial" panose="020B0604020202020204" pitchFamily="34" charset="0"/>
            </a:endParaRPr>
          </a:p>
          <a:p>
            <a:pPr eaLnBrk="1" hangingPunct="1">
              <a:spcBef>
                <a:spcPct val="0"/>
              </a:spcBef>
              <a:buFontTx/>
              <a:buNone/>
            </a:pPr>
            <a:r>
              <a:rPr lang="ar-SA" altLang="ar-SA" sz="1800">
                <a:solidFill>
                  <a:srgbClr val="FF0000"/>
                </a:solidFill>
                <a:latin typeface="Arial" panose="020B0604020202020204" pitchFamily="34" charset="0"/>
                <a:hlinkClick r:id="rId4" action="ppaction://hlinkfile" tooltip="انزياح الأحمر (الصفحة غير موجودة)"/>
              </a:rPr>
              <a:t>الانزياح الأحمرللضوء</a:t>
            </a:r>
            <a:r>
              <a:rPr lang="ar-SA" altLang="ar-SA" sz="1800">
                <a:solidFill>
                  <a:srgbClr val="FF0000"/>
                </a:solidFill>
                <a:latin typeface="Arial" panose="020B0604020202020204" pitchFamily="34" charset="0"/>
              </a:rPr>
              <a:t> </a:t>
            </a:r>
            <a:r>
              <a:rPr lang="ar-SA" altLang="ar-SA" sz="1800">
                <a:latin typeface="Arial" panose="020B0604020202020204" pitchFamily="34" charset="0"/>
              </a:rPr>
              <a:t>بفعل سرعة المصدر في الابتعاد عنا . الانزياح نحو الأحمر معناه زيادة طول موجة الضوء القادم إلينا ، طبقا لظاهرة دوبلر</a:t>
            </a:r>
          </a:p>
        </p:txBody>
      </p:sp>
      <p:pic>
        <p:nvPicPr>
          <p:cNvPr id="4" name="Picture 7">
            <a:extLst>
              <a:ext uri="{FF2B5EF4-FFF2-40B4-BE49-F238E27FC236}">
                <a16:creationId xmlns:a16="http://schemas.microsoft.com/office/drawing/2014/main" id="{09689EFE-AC4E-4C1B-A9CB-E2BFA1105766}"/>
              </a:ext>
            </a:extLst>
          </p:cNvPr>
          <p:cNvPicPr>
            <a:picLocks noChangeAspect="1" noChangeArrowheads="1"/>
          </p:cNvPicPr>
          <p:nvPr/>
        </p:nvPicPr>
        <p:blipFill>
          <a:blip r:embed="rId5"/>
          <a:srcRect/>
          <a:stretch>
            <a:fillRect/>
          </a:stretch>
        </p:blipFill>
        <p:spPr bwMode="auto">
          <a:xfrm>
            <a:off x="5486400" y="3886200"/>
            <a:ext cx="4800600" cy="2686050"/>
          </a:xfrm>
          <a:prstGeom prst="rect">
            <a:avLst/>
          </a:prstGeom>
          <a:noFill/>
          <a:ln w="9525">
            <a:noFill/>
            <a:miter lim="800000"/>
            <a:headEnd/>
            <a:tailEnd/>
          </a:ln>
          <a:effectLst>
            <a:prstShdw prst="shdw17" dist="17961" dir="2700000">
              <a:schemeClr val="accent1">
                <a:gamma/>
                <a:shade val="60000"/>
                <a:invGamma/>
              </a:schemeClr>
            </a:prstShdw>
          </a:effectLst>
        </p:spPr>
      </p:pic>
      <p:sp>
        <p:nvSpPr>
          <p:cNvPr id="7" name="مستطيل 6">
            <a:extLst>
              <a:ext uri="{FF2B5EF4-FFF2-40B4-BE49-F238E27FC236}">
                <a16:creationId xmlns:a16="http://schemas.microsoft.com/office/drawing/2014/main" id="{B06C7F7C-A06C-4541-A4D5-AFFEDF32EEBD}"/>
              </a:ext>
            </a:extLst>
          </p:cNvPr>
          <p:cNvSpPr>
            <a:spLocks noChangeArrowheads="1"/>
          </p:cNvSpPr>
          <p:nvPr/>
        </p:nvSpPr>
        <p:spPr bwMode="auto">
          <a:xfrm>
            <a:off x="3200400" y="762001"/>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4000" b="1">
                <a:solidFill>
                  <a:srgbClr val="C00000"/>
                </a:solidFill>
                <a:latin typeface="Arial" panose="020B0604020202020204" pitchFamily="34" charset="0"/>
              </a:rPr>
              <a:t>**  تطبيقات انزياح دوبلر</a:t>
            </a:r>
          </a:p>
        </p:txBody>
      </p:sp>
      <p:sp>
        <p:nvSpPr>
          <p:cNvPr id="8" name="مستطيل 7">
            <a:extLst>
              <a:ext uri="{FF2B5EF4-FFF2-40B4-BE49-F238E27FC236}">
                <a16:creationId xmlns:a16="http://schemas.microsoft.com/office/drawing/2014/main" id="{279949E4-27B7-49E0-8C1F-3D96A6D1A25D}"/>
              </a:ext>
            </a:extLst>
          </p:cNvPr>
          <p:cNvSpPr>
            <a:spLocks noChangeArrowheads="1"/>
          </p:cNvSpPr>
          <p:nvPr/>
        </p:nvSpPr>
        <p:spPr bwMode="auto">
          <a:xfrm>
            <a:off x="5181600" y="1676400"/>
            <a:ext cx="4800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r" rtl="1">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r" rtl="1">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r" rtl="1">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Bef>
                <a:spcPct val="0"/>
              </a:spcBef>
              <a:buFontTx/>
              <a:buNone/>
            </a:pPr>
            <a:r>
              <a:rPr lang="ar-SA" altLang="ar-SA" sz="2400" b="1">
                <a:latin typeface="Arial" panose="020B0604020202020204" pitchFamily="34" charset="0"/>
              </a:rPr>
              <a:t>تحديد كيفية تحرك الأجسام الفلكية بالنسبة للأرض باستخدام جهاز المطياف لمراقبة طيف الضوء المنبعث من النجوم في المجرة</a:t>
            </a: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0114"/>
                                        </p:tgtEl>
                                        <p:attrNameLst>
                                          <p:attrName>style.visibility</p:attrName>
                                        </p:attrNameLst>
                                      </p:cBhvr>
                                      <p:to>
                                        <p:strVal val="visible"/>
                                      </p:to>
                                    </p:set>
                                    <p:animEffect transition="in" filter="blinds(horizontal)">
                                      <p:cBhvr>
                                        <p:cTn id="17" dur="500"/>
                                        <p:tgtEl>
                                          <p:spTgt spid="901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شكيل تلقائي 3">
            <a:extLst>
              <a:ext uri="{FF2B5EF4-FFF2-40B4-BE49-F238E27FC236}">
                <a16:creationId xmlns:a16="http://schemas.microsoft.com/office/drawing/2014/main" id="{F8733212-1815-F6D9-F3B4-93767538611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الشكل الحر 3">
            <a:extLst>
              <a:ext uri="{FF2B5EF4-FFF2-40B4-BE49-F238E27FC236}">
                <a16:creationId xmlns:a16="http://schemas.microsoft.com/office/drawing/2014/main" id="{C1CB10C5-041E-AC00-49DF-FA5A80F6E635}"/>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شكل حر 4">
            <a:extLst>
              <a:ext uri="{FF2B5EF4-FFF2-40B4-BE49-F238E27FC236}">
                <a16:creationId xmlns:a16="http://schemas.microsoft.com/office/drawing/2014/main" id="{94A4E0DA-A8F0-A0FE-0A2D-1BCA0B544824}"/>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شكل حر 5">
            <a:extLst>
              <a:ext uri="{FF2B5EF4-FFF2-40B4-BE49-F238E27FC236}">
                <a16:creationId xmlns:a16="http://schemas.microsoft.com/office/drawing/2014/main" id="{F03077C8-0D54-0473-7613-6922DDACC36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6">
            <a:extLst>
              <a:ext uri="{FF2B5EF4-FFF2-40B4-BE49-F238E27FC236}">
                <a16:creationId xmlns:a16="http://schemas.microsoft.com/office/drawing/2014/main" id="{BFD968F9-3788-1C2D-FA9D-F538F552E038}"/>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الحجرة العلوية للساعة الرملية">
            <a:extLst>
              <a:ext uri="{FF2B5EF4-FFF2-40B4-BE49-F238E27FC236}">
                <a16:creationId xmlns:a16="http://schemas.microsoft.com/office/drawing/2014/main" id="{C17EBBD5-6D1B-D0D8-041B-C583D0D8BF31}"/>
              </a:ext>
            </a:extLst>
          </p:cNvPr>
          <p:cNvSpPr>
            <a:spLocks/>
          </p:cNvSpPr>
          <p:nvPr/>
        </p:nvSpPr>
        <p:spPr bwMode="auto">
          <a:xfrm>
            <a:off x="8743743" y="2502005"/>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الحجرة السفلية للساعة الرملية">
            <a:extLst>
              <a:ext uri="{FF2B5EF4-FFF2-40B4-BE49-F238E27FC236}">
                <a16:creationId xmlns:a16="http://schemas.microsoft.com/office/drawing/2014/main" id="{56BC858F-BF4E-F7CA-7738-9213768B7205}"/>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رابط مستقيم">
            <a:extLst>
              <a:ext uri="{FF2B5EF4-FFF2-40B4-BE49-F238E27FC236}">
                <a16:creationId xmlns:a16="http://schemas.microsoft.com/office/drawing/2014/main" id="{E9C79C15-ED11-8D0E-4EBA-63DF6DDF0448}"/>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الزر: بدء المؤقت">
            <a:extLst>
              <a:ext uri="{FF2B5EF4-FFF2-40B4-BE49-F238E27FC236}">
                <a16:creationId xmlns:a16="http://schemas.microsoft.com/office/drawing/2014/main" id="{CC086DD4-7473-4A0D-052B-C1A62481A315}"/>
              </a:ext>
            </a:extLst>
          </p:cNvPr>
          <p:cNvGrpSpPr/>
          <p:nvPr/>
        </p:nvGrpSpPr>
        <p:grpSpPr>
          <a:xfrm>
            <a:off x="8628743" y="246032"/>
            <a:ext cx="2636838" cy="799962"/>
            <a:chOff x="1332706" y="185859"/>
            <a:chExt cx="2636838" cy="799962"/>
          </a:xfrm>
        </p:grpSpPr>
        <p:sp>
          <p:nvSpPr>
            <p:cNvPr id="11" name="مستطيل مستدير الزوايا 12">
              <a:extLst>
                <a:ext uri="{FF2B5EF4-FFF2-40B4-BE49-F238E27FC236}">
                  <a16:creationId xmlns:a16="http://schemas.microsoft.com/office/drawing/2014/main" id="{0F1D859A-8436-E787-237A-441AB7EE1DB4}"/>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مستطيل مستدير الزوايا 13">
              <a:extLst>
                <a:ext uri="{FF2B5EF4-FFF2-40B4-BE49-F238E27FC236}">
                  <a16:creationId xmlns:a16="http://schemas.microsoft.com/office/drawing/2014/main" id="{E50F8EFA-CDC9-B0BC-3E92-8A310DA1666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3" name="انتهى الوقت">
            <a:extLst>
              <a:ext uri="{FF2B5EF4-FFF2-40B4-BE49-F238E27FC236}">
                <a16:creationId xmlns:a16="http://schemas.microsoft.com/office/drawing/2014/main" id="{E9F90730-90A0-8966-052F-1469AB35B299}"/>
              </a:ext>
            </a:extLst>
          </p:cNvPr>
          <p:cNvGrpSpPr/>
          <p:nvPr/>
        </p:nvGrpSpPr>
        <p:grpSpPr>
          <a:xfrm>
            <a:off x="8628743" y="194848"/>
            <a:ext cx="2636838" cy="724699"/>
            <a:chOff x="4321176" y="288262"/>
            <a:chExt cx="2636838" cy="724699"/>
          </a:xfrm>
        </p:grpSpPr>
        <p:sp>
          <p:nvSpPr>
            <p:cNvPr id="14" name="مستطيل مستدير الزوايا 15">
              <a:extLst>
                <a:ext uri="{FF2B5EF4-FFF2-40B4-BE49-F238E27FC236}">
                  <a16:creationId xmlns:a16="http://schemas.microsoft.com/office/drawing/2014/main" id="{5AD44BEE-049C-0E6C-E4D0-16D4E38C8C73}"/>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16">
              <a:extLst>
                <a:ext uri="{FF2B5EF4-FFF2-40B4-BE49-F238E27FC236}">
                  <a16:creationId xmlns:a16="http://schemas.microsoft.com/office/drawing/2014/main" id="{3169E687-BD01-F023-D847-47DE5E9B86E1}"/>
                </a:ext>
              </a:extLst>
            </p:cNvPr>
            <p:cNvSpPr/>
            <p:nvPr/>
          </p:nvSpPr>
          <p:spPr>
            <a:xfrm>
              <a:off x="4321176" y="315402"/>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6" name="مربع نص 15">
            <a:extLst>
              <a:ext uri="{FF2B5EF4-FFF2-40B4-BE49-F238E27FC236}">
                <a16:creationId xmlns:a16="http://schemas.microsoft.com/office/drawing/2014/main" id="{DF37003B-ADB0-1BAC-04E1-853809779DB1}"/>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pSp>
        <p:nvGrpSpPr>
          <p:cNvPr id="17" name="مجموعة 16">
            <a:extLst>
              <a:ext uri="{FF2B5EF4-FFF2-40B4-BE49-F238E27FC236}">
                <a16:creationId xmlns:a16="http://schemas.microsoft.com/office/drawing/2014/main" id="{52A9587F-DB58-DAE3-3FF6-E5D35D48423A}"/>
              </a:ext>
            </a:extLst>
          </p:cNvPr>
          <p:cNvGrpSpPr/>
          <p:nvPr/>
        </p:nvGrpSpPr>
        <p:grpSpPr>
          <a:xfrm>
            <a:off x="313447" y="-1"/>
            <a:ext cx="1033849" cy="6858000"/>
            <a:chOff x="313447" y="-1"/>
            <a:chExt cx="1033849" cy="6858000"/>
          </a:xfrm>
        </p:grpSpPr>
        <p:grpSp>
          <p:nvGrpSpPr>
            <p:cNvPr id="18" name="مجموعة 17">
              <a:extLst>
                <a:ext uri="{FF2B5EF4-FFF2-40B4-BE49-F238E27FC236}">
                  <a16:creationId xmlns:a16="http://schemas.microsoft.com/office/drawing/2014/main" id="{142BE451-4EF6-B8F9-4357-85E56DA30639}"/>
                </a:ext>
              </a:extLst>
            </p:cNvPr>
            <p:cNvGrpSpPr/>
            <p:nvPr/>
          </p:nvGrpSpPr>
          <p:grpSpPr>
            <a:xfrm>
              <a:off x="313447" y="-1"/>
              <a:ext cx="1033849" cy="6858000"/>
              <a:chOff x="313447" y="-1"/>
              <a:chExt cx="1033849" cy="6858000"/>
            </a:xfrm>
          </p:grpSpPr>
          <p:sp>
            <p:nvSpPr>
              <p:cNvPr id="20" name="Rectangle 7">
                <a:extLst>
                  <a:ext uri="{FF2B5EF4-FFF2-40B4-BE49-F238E27FC236}">
                    <a16:creationId xmlns:a16="http://schemas.microsoft.com/office/drawing/2014/main" id="{5815853E-B361-8389-7E67-ACE404CDBA72}"/>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1" name="مثلث متساوي الساقين 20">
                <a:extLst>
                  <a:ext uri="{FF2B5EF4-FFF2-40B4-BE49-F238E27FC236}">
                    <a16:creationId xmlns:a16="http://schemas.microsoft.com/office/drawing/2014/main" id="{62D1C94A-4F96-5199-1B66-40394AF7DD21}"/>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19" name="مربع نص 18">
              <a:extLst>
                <a:ext uri="{FF2B5EF4-FFF2-40B4-BE49-F238E27FC236}">
                  <a16:creationId xmlns:a16="http://schemas.microsoft.com/office/drawing/2014/main" id="{7876E64E-B66D-FF94-3C53-8C23056E778F}"/>
                </a:ext>
              </a:extLst>
            </p:cNvPr>
            <p:cNvSpPr txBox="1"/>
            <p:nvPr/>
          </p:nvSpPr>
          <p:spPr>
            <a:xfrm rot="16200000">
              <a:off x="111601" y="2062459"/>
              <a:ext cx="1521570"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التقويم</a:t>
              </a:r>
            </a:p>
          </p:txBody>
        </p:sp>
      </p:grpSp>
      <p:sp>
        <p:nvSpPr>
          <p:cNvPr id="23" name="مربع نص 22">
            <a:extLst>
              <a:ext uri="{FF2B5EF4-FFF2-40B4-BE49-F238E27FC236}">
                <a16:creationId xmlns:a16="http://schemas.microsoft.com/office/drawing/2014/main" id="{6D53CBC8-A8F8-5B81-D7EF-E1A7046E5344}"/>
              </a:ext>
            </a:extLst>
          </p:cNvPr>
          <p:cNvSpPr txBox="1"/>
          <p:nvPr/>
        </p:nvSpPr>
        <p:spPr>
          <a:xfrm>
            <a:off x="1653117" y="1795311"/>
            <a:ext cx="6598747" cy="2321148"/>
          </a:xfrm>
          <a:prstGeom prst="rect">
            <a:avLst/>
          </a:prstGeom>
          <a:noFill/>
        </p:spPr>
        <p:txBody>
          <a:bodyPr wrap="square">
            <a:spAutoFit/>
          </a:bodyPr>
          <a:lstStyle/>
          <a:p>
            <a:pPr marL="342900" lvl="0" indent="-342900" algn="r" rtl="1">
              <a:lnSpc>
                <a:spcPct val="115000"/>
              </a:lnSpc>
              <a:spcAft>
                <a:spcPts val="1000"/>
              </a:spcAft>
              <a:buFont typeface="+mj-lt"/>
              <a:buAutoNum type="arabicPeriod"/>
            </a:pPr>
            <a:r>
              <a:rPr lang="ar-SA" sz="3200" dirty="0">
                <a:effectLst/>
                <a:latin typeface="Calibri" panose="020F0502020204030204" pitchFamily="34" charset="0"/>
                <a:ea typeface="Times New Roman" panose="02020603050405020304" pitchFamily="18" charset="0"/>
                <a:cs typeface="Arial" panose="020B0604020202020204" pitchFamily="34" charset="0"/>
              </a:rPr>
              <a:t>عللي / تبعث مجرة خطا طيفيا في منطقة اللون الاخضر من الطيف الضوئي فينزاح الطول الموجي المراقب على الارض الى الضوء الاحمر </a:t>
            </a:r>
            <a:endParaRPr lang="en-GB" sz="3200" dirty="0">
              <a:effectLst/>
              <a:latin typeface="Calibri" panose="020F050202020403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175252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xit" presetSubtype="1" fill="hold" grpId="0" nodeType="withEffect">
                                  <p:stCondLst>
                                    <p:cond delay="0"/>
                                  </p:stCondLst>
                                  <p:childTnLst>
                                    <p:animEffect transition="out" filter="wipe(up)">
                                      <p:cBhvr>
                                        <p:cTn id="9" dur="30000"/>
                                        <p:tgtEl>
                                          <p:spTgt spid="7"/>
                                        </p:tgtEl>
                                      </p:cBhvr>
                                    </p:animEffect>
                                    <p:set>
                                      <p:cBhvr>
                                        <p:cTn id="10" dur="1" fill="hold">
                                          <p:stCondLst>
                                            <p:cond delay="29999"/>
                                          </p:stCondLst>
                                        </p:cTn>
                                        <p:tgtEl>
                                          <p:spTgt spid="7"/>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30000"/>
                                        <p:tgtEl>
                                          <p:spTgt spid="8"/>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9"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صورة 93">
            <a:extLst>
              <a:ext uri="{FF2B5EF4-FFF2-40B4-BE49-F238E27FC236}">
                <a16:creationId xmlns:a16="http://schemas.microsoft.com/office/drawing/2014/main" id="{575FC1DA-41AA-B1D9-0683-EFF3EBECA502}"/>
              </a:ext>
            </a:extLst>
          </p:cNvPr>
          <p:cNvPicPr>
            <a:picLocks noChangeAspect="1"/>
          </p:cNvPicPr>
          <p:nvPr/>
        </p:nvPicPr>
        <p:blipFill rotWithShape="1">
          <a:blip r:embed="rId2"/>
          <a:srcRect l="23740" t="23790" r="39001" b="65827"/>
          <a:stretch/>
        </p:blipFill>
        <p:spPr>
          <a:xfrm>
            <a:off x="70353" y="272344"/>
            <a:ext cx="7366658" cy="1339359"/>
          </a:xfrm>
          <a:prstGeom prst="rect">
            <a:avLst/>
          </a:prstGeom>
        </p:spPr>
      </p:pic>
      <p:grpSp>
        <p:nvGrpSpPr>
          <p:cNvPr id="2" name="المجموعة 2">
            <a:extLst>
              <a:ext uri="{FF2B5EF4-FFF2-40B4-BE49-F238E27FC236}">
                <a16:creationId xmlns:a16="http://schemas.microsoft.com/office/drawing/2014/main" id="{D74259C9-7CB2-F4AA-DF64-A899451588D2}"/>
              </a:ext>
              <a:ext uri="{C183D7F6-B498-43B3-948B-1728B52AA6E4}">
                <adec:decorative xmlns:adec="http://schemas.microsoft.com/office/drawing/2017/decorative" val="1"/>
              </a:ext>
            </a:extLst>
          </p:cNvPr>
          <p:cNvGrpSpPr/>
          <p:nvPr/>
        </p:nvGrpSpPr>
        <p:grpSpPr>
          <a:xfrm flipH="1">
            <a:off x="6671945" y="185859"/>
            <a:ext cx="5110162" cy="6383607"/>
            <a:chOff x="7186613" y="185859"/>
            <a:chExt cx="5110162" cy="6383607"/>
          </a:xfrm>
        </p:grpSpPr>
        <p:grpSp>
          <p:nvGrpSpPr>
            <p:cNvPr id="3" name="بدء المؤقت">
              <a:extLst>
                <a:ext uri="{FF2B5EF4-FFF2-40B4-BE49-F238E27FC236}">
                  <a16:creationId xmlns:a16="http://schemas.microsoft.com/office/drawing/2014/main" id="{7908483D-0C47-8EB8-EA63-6C57D1FD0D27}"/>
                </a:ext>
              </a:extLst>
            </p:cNvPr>
            <p:cNvGrpSpPr/>
            <p:nvPr/>
          </p:nvGrpSpPr>
          <p:grpSpPr>
            <a:xfrm>
              <a:off x="8043162" y="185859"/>
              <a:ext cx="2636838" cy="799962"/>
              <a:chOff x="7863868" y="185859"/>
              <a:chExt cx="2636838" cy="799962"/>
            </a:xfrm>
          </p:grpSpPr>
          <p:sp>
            <p:nvSpPr>
              <p:cNvPr id="90" name="مستطيل مستدير الزوايا 120">
                <a:extLst>
                  <a:ext uri="{FF2B5EF4-FFF2-40B4-BE49-F238E27FC236}">
                    <a16:creationId xmlns:a16="http://schemas.microsoft.com/office/drawing/2014/main" id="{175F1EFB-95C6-FBD2-78AA-CEDE4305022D}"/>
                  </a:ext>
                </a:extLst>
              </p:cNvPr>
              <p:cNvSpPr/>
              <p:nvPr/>
            </p:nvSpPr>
            <p:spPr>
              <a:xfrm flipH="1">
                <a:off x="786386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91" name="مستطيل مستدير الزوايا 121">
                <a:extLst>
                  <a:ext uri="{FF2B5EF4-FFF2-40B4-BE49-F238E27FC236}">
                    <a16:creationId xmlns:a16="http://schemas.microsoft.com/office/drawing/2014/main" id="{C09F672B-48C0-07E9-9351-6F0791E2D660}"/>
                  </a:ext>
                </a:extLst>
              </p:cNvPr>
              <p:cNvSpPr/>
              <p:nvPr/>
            </p:nvSpPr>
            <p:spPr>
              <a:xfrm flipH="1">
                <a:off x="786386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4" name="انتهى الوقت">
              <a:extLst>
                <a:ext uri="{FF2B5EF4-FFF2-40B4-BE49-F238E27FC236}">
                  <a16:creationId xmlns:a16="http://schemas.microsoft.com/office/drawing/2014/main" id="{C0E7F867-4965-85A5-5CA7-F5EF60654A5E}"/>
                </a:ext>
              </a:extLst>
            </p:cNvPr>
            <p:cNvGrpSpPr/>
            <p:nvPr/>
          </p:nvGrpSpPr>
          <p:grpSpPr>
            <a:xfrm>
              <a:off x="8043162" y="185859"/>
              <a:ext cx="2636838" cy="799962"/>
              <a:chOff x="10852338" y="185859"/>
              <a:chExt cx="2636838" cy="799962"/>
            </a:xfrm>
          </p:grpSpPr>
          <p:sp>
            <p:nvSpPr>
              <p:cNvPr id="88" name="مستطيل مستدير الزوايا 123">
                <a:extLst>
                  <a:ext uri="{FF2B5EF4-FFF2-40B4-BE49-F238E27FC236}">
                    <a16:creationId xmlns:a16="http://schemas.microsoft.com/office/drawing/2014/main" id="{7595AA07-E05D-13A1-87FA-2F432C1D8782}"/>
                  </a:ext>
                </a:extLst>
              </p:cNvPr>
              <p:cNvSpPr/>
              <p:nvPr/>
            </p:nvSpPr>
            <p:spPr>
              <a:xfrm flipH="1">
                <a:off x="1085233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9" name="مستطيل مستدير الزوايا 124">
                <a:extLst>
                  <a:ext uri="{FF2B5EF4-FFF2-40B4-BE49-F238E27FC236}">
                    <a16:creationId xmlns:a16="http://schemas.microsoft.com/office/drawing/2014/main" id="{A4070330-935D-E4C0-0C0A-237605CB0C76}"/>
                  </a:ext>
                </a:extLst>
              </p:cNvPr>
              <p:cNvSpPr/>
              <p:nvPr/>
            </p:nvSpPr>
            <p:spPr>
              <a:xfrm flipH="1">
                <a:off x="1085233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5" name="تشكيل تلقائي 3">
              <a:extLst>
                <a:ext uri="{FF2B5EF4-FFF2-40B4-BE49-F238E27FC236}">
                  <a16:creationId xmlns:a16="http://schemas.microsoft.com/office/drawing/2014/main" id="{0F5D3DB6-7AD2-B3DF-DC5C-C1FF8572A985}"/>
                </a:ext>
              </a:extLst>
            </p:cNvPr>
            <p:cNvSpPr>
              <a:spLocks noChangeAspect="1" noChangeArrowheads="1" noTextEdit="1"/>
            </p:cNvSpPr>
            <p:nvPr/>
          </p:nvSpPr>
          <p:spPr bwMode="auto">
            <a:xfrm flipH="1">
              <a:off x="7269163"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مستطيل 5">
              <a:extLst>
                <a:ext uri="{FF2B5EF4-FFF2-40B4-BE49-F238E27FC236}">
                  <a16:creationId xmlns:a16="http://schemas.microsoft.com/office/drawing/2014/main" id="{578C3BB2-B187-BF11-CD91-C031A1AC15CF}"/>
                </a:ext>
              </a:extLst>
            </p:cNvPr>
            <p:cNvSpPr>
              <a:spLocks noChangeArrowheads="1"/>
            </p:cNvSpPr>
            <p:nvPr/>
          </p:nvSpPr>
          <p:spPr bwMode="auto">
            <a:xfrm flipH="1">
              <a:off x="9399587"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مستطيل 6">
              <a:extLst>
                <a:ext uri="{FF2B5EF4-FFF2-40B4-BE49-F238E27FC236}">
                  <a16:creationId xmlns:a16="http://schemas.microsoft.com/office/drawing/2014/main" id="{64B61DA1-43B9-F2B7-05D3-9E947FFB5DC2}"/>
                </a:ext>
              </a:extLst>
            </p:cNvPr>
            <p:cNvSpPr>
              <a:spLocks noChangeArrowheads="1"/>
            </p:cNvSpPr>
            <p:nvPr/>
          </p:nvSpPr>
          <p:spPr bwMode="auto">
            <a:xfrm flipH="1">
              <a:off x="9399587"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a16="http://schemas.microsoft.com/office/drawing/2014/main" id="{487F406D-367B-5EE9-8AB9-241EAFDCAAC0}"/>
                </a:ext>
              </a:extLst>
            </p:cNvPr>
            <p:cNvSpPr>
              <a:spLocks noChangeArrowheads="1"/>
            </p:cNvSpPr>
            <p:nvPr/>
          </p:nvSpPr>
          <p:spPr bwMode="auto">
            <a:xfrm flipH="1">
              <a:off x="9399587"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مستطيل 8">
              <a:extLst>
                <a:ext uri="{FF2B5EF4-FFF2-40B4-BE49-F238E27FC236}">
                  <a16:creationId xmlns:a16="http://schemas.microsoft.com/office/drawing/2014/main" id="{EC560416-5D1F-750C-7DA6-135939C20680}"/>
                </a:ext>
              </a:extLst>
            </p:cNvPr>
            <p:cNvSpPr>
              <a:spLocks noChangeArrowheads="1"/>
            </p:cNvSpPr>
            <p:nvPr/>
          </p:nvSpPr>
          <p:spPr bwMode="auto">
            <a:xfrm flipH="1">
              <a:off x="9399587"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شكل حر 9">
              <a:extLst>
                <a:ext uri="{FF2B5EF4-FFF2-40B4-BE49-F238E27FC236}">
                  <a16:creationId xmlns:a16="http://schemas.microsoft.com/office/drawing/2014/main" id="{C530691F-D67A-FD9E-04A2-3E3DC3B77175}"/>
                </a:ext>
              </a:extLst>
            </p:cNvPr>
            <p:cNvSpPr>
              <a:spLocks/>
            </p:cNvSpPr>
            <p:nvPr/>
          </p:nvSpPr>
          <p:spPr bwMode="auto">
            <a:xfrm flipH="1">
              <a:off x="9232900"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شكل حر 10">
              <a:extLst>
                <a:ext uri="{FF2B5EF4-FFF2-40B4-BE49-F238E27FC236}">
                  <a16:creationId xmlns:a16="http://schemas.microsoft.com/office/drawing/2014/main" id="{AAD7CEAE-0CA6-ADE7-4D4E-538B335869F0}"/>
                </a:ext>
              </a:extLst>
            </p:cNvPr>
            <p:cNvSpPr>
              <a:spLocks/>
            </p:cNvSpPr>
            <p:nvPr/>
          </p:nvSpPr>
          <p:spPr bwMode="auto">
            <a:xfrm flipH="1">
              <a:off x="77549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شكل حر 11">
              <a:extLst>
                <a:ext uri="{FF2B5EF4-FFF2-40B4-BE49-F238E27FC236}">
                  <a16:creationId xmlns:a16="http://schemas.microsoft.com/office/drawing/2014/main" id="{B474CB3E-5DC0-1ECD-D930-0588DEAB361F}"/>
                </a:ext>
              </a:extLst>
            </p:cNvPr>
            <p:cNvSpPr>
              <a:spLocks/>
            </p:cNvSpPr>
            <p:nvPr/>
          </p:nvSpPr>
          <p:spPr bwMode="auto">
            <a:xfrm flipH="1">
              <a:off x="10255249"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3" name="شكل حر 12">
              <a:extLst>
                <a:ext uri="{FF2B5EF4-FFF2-40B4-BE49-F238E27FC236}">
                  <a16:creationId xmlns:a16="http://schemas.microsoft.com/office/drawing/2014/main" id="{511AB7EE-2846-4D1A-F184-60E1D7F1EDC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4" name="شكل حر 13">
              <a:extLst>
                <a:ext uri="{FF2B5EF4-FFF2-40B4-BE49-F238E27FC236}">
                  <a16:creationId xmlns:a16="http://schemas.microsoft.com/office/drawing/2014/main" id="{FE14859F-EA46-A3A4-88B9-24CCE431A52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5" name="شكل حر 14">
              <a:extLst>
                <a:ext uri="{FF2B5EF4-FFF2-40B4-BE49-F238E27FC236}">
                  <a16:creationId xmlns:a16="http://schemas.microsoft.com/office/drawing/2014/main" id="{819F3C95-376C-8C62-B621-E2DAB231A9D4}"/>
                </a:ext>
              </a:extLst>
            </p:cNvPr>
            <p:cNvSpPr>
              <a:spLocks/>
            </p:cNvSpPr>
            <p:nvPr/>
          </p:nvSpPr>
          <p:spPr bwMode="auto">
            <a:xfrm flipH="1">
              <a:off x="1068228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6" name="شكل حر 15">
              <a:extLst>
                <a:ext uri="{FF2B5EF4-FFF2-40B4-BE49-F238E27FC236}">
                  <a16:creationId xmlns:a16="http://schemas.microsoft.com/office/drawing/2014/main" id="{D947948F-A35E-D5E9-EEC7-B006FC086FC3}"/>
                </a:ext>
              </a:extLst>
            </p:cNvPr>
            <p:cNvSpPr>
              <a:spLocks/>
            </p:cNvSpPr>
            <p:nvPr/>
          </p:nvSpPr>
          <p:spPr bwMode="auto">
            <a:xfrm flipH="1">
              <a:off x="7962899"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7" name="شكل حر 16">
              <a:extLst>
                <a:ext uri="{FF2B5EF4-FFF2-40B4-BE49-F238E27FC236}">
                  <a16:creationId xmlns:a16="http://schemas.microsoft.com/office/drawing/2014/main" id="{03907388-97BD-3D09-6282-9CA6284A7891}"/>
                </a:ext>
              </a:extLst>
            </p:cNvPr>
            <p:cNvSpPr>
              <a:spLocks/>
            </p:cNvSpPr>
            <p:nvPr/>
          </p:nvSpPr>
          <p:spPr bwMode="auto">
            <a:xfrm flipH="1">
              <a:off x="796607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8" name="شكل حر 17">
              <a:extLst>
                <a:ext uri="{FF2B5EF4-FFF2-40B4-BE49-F238E27FC236}">
                  <a16:creationId xmlns:a16="http://schemas.microsoft.com/office/drawing/2014/main" id="{B81CF68E-C0E0-46F7-421F-D5D748383F61}"/>
                </a:ext>
              </a:extLst>
            </p:cNvPr>
            <p:cNvSpPr>
              <a:spLocks/>
            </p:cNvSpPr>
            <p:nvPr/>
          </p:nvSpPr>
          <p:spPr bwMode="auto">
            <a:xfrm flipH="1">
              <a:off x="1017428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9" name="شكل حر 18">
              <a:extLst>
                <a:ext uri="{FF2B5EF4-FFF2-40B4-BE49-F238E27FC236}">
                  <a16:creationId xmlns:a16="http://schemas.microsoft.com/office/drawing/2014/main" id="{6E306AAD-03A3-8EB1-E548-A03151FCABC3}"/>
                </a:ext>
              </a:extLst>
            </p:cNvPr>
            <p:cNvSpPr>
              <a:spLocks noEditPoints="1"/>
            </p:cNvSpPr>
            <p:nvPr/>
          </p:nvSpPr>
          <p:spPr bwMode="auto">
            <a:xfrm flipH="1">
              <a:off x="113157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0" name="شكل حر 19">
              <a:extLst>
                <a:ext uri="{FF2B5EF4-FFF2-40B4-BE49-F238E27FC236}">
                  <a16:creationId xmlns:a16="http://schemas.microsoft.com/office/drawing/2014/main" id="{4807A723-A80F-7EA0-6185-14AE790D27EE}"/>
                </a:ext>
              </a:extLst>
            </p:cNvPr>
            <p:cNvSpPr>
              <a:spLocks/>
            </p:cNvSpPr>
            <p:nvPr/>
          </p:nvSpPr>
          <p:spPr bwMode="auto">
            <a:xfrm flipH="1">
              <a:off x="11220450"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1" name="شكل حر 20">
              <a:extLst>
                <a:ext uri="{FF2B5EF4-FFF2-40B4-BE49-F238E27FC236}">
                  <a16:creationId xmlns:a16="http://schemas.microsoft.com/office/drawing/2014/main" id="{2C6FB672-DE75-A626-C412-C1475ACDC54F}"/>
                </a:ext>
              </a:extLst>
            </p:cNvPr>
            <p:cNvSpPr>
              <a:spLocks/>
            </p:cNvSpPr>
            <p:nvPr/>
          </p:nvSpPr>
          <p:spPr bwMode="auto">
            <a:xfrm flipH="1">
              <a:off x="10358437"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2" name="شكل حر 21">
              <a:extLst>
                <a:ext uri="{FF2B5EF4-FFF2-40B4-BE49-F238E27FC236}">
                  <a16:creationId xmlns:a16="http://schemas.microsoft.com/office/drawing/2014/main" id="{CFC101E9-79AC-0FF7-1145-5B868FD107DB}"/>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3" name="شكل حر 22">
              <a:extLst>
                <a:ext uri="{FF2B5EF4-FFF2-40B4-BE49-F238E27FC236}">
                  <a16:creationId xmlns:a16="http://schemas.microsoft.com/office/drawing/2014/main" id="{9A15193D-3A2F-7D53-3A49-79214DF445CA}"/>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4" name="شكل حر 23">
              <a:extLst>
                <a:ext uri="{FF2B5EF4-FFF2-40B4-BE49-F238E27FC236}">
                  <a16:creationId xmlns:a16="http://schemas.microsoft.com/office/drawing/2014/main" id="{D7768E6B-1648-6E30-5DA3-80E6DBABB1AC}"/>
                </a:ext>
              </a:extLst>
            </p:cNvPr>
            <p:cNvSpPr>
              <a:spLocks/>
            </p:cNvSpPr>
            <p:nvPr/>
          </p:nvSpPr>
          <p:spPr bwMode="auto">
            <a:xfrm flipH="1">
              <a:off x="10521949"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5" name="شكل حر 24">
              <a:extLst>
                <a:ext uri="{FF2B5EF4-FFF2-40B4-BE49-F238E27FC236}">
                  <a16:creationId xmlns:a16="http://schemas.microsoft.com/office/drawing/2014/main" id="{80E3270B-F803-6319-351B-6B2E153247FF}"/>
                </a:ext>
              </a:extLst>
            </p:cNvPr>
            <p:cNvSpPr>
              <a:spLocks/>
            </p:cNvSpPr>
            <p:nvPr/>
          </p:nvSpPr>
          <p:spPr bwMode="auto">
            <a:xfrm flipH="1">
              <a:off x="779303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6" name="شكل حر 25">
              <a:extLst>
                <a:ext uri="{FF2B5EF4-FFF2-40B4-BE49-F238E27FC236}">
                  <a16:creationId xmlns:a16="http://schemas.microsoft.com/office/drawing/2014/main" id="{C1BB371D-6F94-0A9B-9D67-B58D079A314C}"/>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7" name="شكل حر 26">
              <a:extLst>
                <a:ext uri="{FF2B5EF4-FFF2-40B4-BE49-F238E27FC236}">
                  <a16:creationId xmlns:a16="http://schemas.microsoft.com/office/drawing/2014/main" id="{147F66A1-0DF1-CC01-6871-617E541B74C8}"/>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8" name="شكل حر 27">
              <a:extLst>
                <a:ext uri="{FF2B5EF4-FFF2-40B4-BE49-F238E27FC236}">
                  <a16:creationId xmlns:a16="http://schemas.microsoft.com/office/drawing/2014/main" id="{53CD2C06-3D0F-2B30-0E21-091C2FC87DA7}"/>
                </a:ext>
              </a:extLst>
            </p:cNvPr>
            <p:cNvSpPr>
              <a:spLocks/>
            </p:cNvSpPr>
            <p:nvPr/>
          </p:nvSpPr>
          <p:spPr bwMode="auto">
            <a:xfrm flipH="1">
              <a:off x="8061324"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29" name="المجموعة 3">
              <a:extLst>
                <a:ext uri="{FF2B5EF4-FFF2-40B4-BE49-F238E27FC236}">
                  <a16:creationId xmlns:a16="http://schemas.microsoft.com/office/drawing/2014/main" id="{19DC98B8-DF6F-51CB-1F0A-3CD95F2DEF59}"/>
                </a:ext>
              </a:extLst>
            </p:cNvPr>
            <p:cNvGrpSpPr/>
            <p:nvPr/>
          </p:nvGrpSpPr>
          <p:grpSpPr>
            <a:xfrm rot="1786145">
              <a:off x="7544593" y="2264960"/>
              <a:ext cx="3830638" cy="3829050"/>
              <a:chOff x="6656746" y="-1075443"/>
              <a:chExt cx="3830638" cy="3829050"/>
            </a:xfrm>
          </p:grpSpPr>
          <p:sp>
            <p:nvSpPr>
              <p:cNvPr id="86" name="شكل بيضاوي 28">
                <a:extLst>
                  <a:ext uri="{FF2B5EF4-FFF2-40B4-BE49-F238E27FC236}">
                    <a16:creationId xmlns:a16="http://schemas.microsoft.com/office/drawing/2014/main" id="{5955084E-9511-662C-0FA1-FE84A679383E}"/>
                  </a:ext>
                </a:extLst>
              </p:cNvPr>
              <p:cNvSpPr>
                <a:spLocks noChangeArrowheads="1"/>
              </p:cNvSpPr>
              <p:nvPr/>
            </p:nvSpPr>
            <p:spPr bwMode="auto">
              <a:xfrm rot="18027710" flipH="1">
                <a:off x="6657540" y="-1076237"/>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7" name="عقرب الساعة">
                <a:extLst>
                  <a:ext uri="{FF2B5EF4-FFF2-40B4-BE49-F238E27FC236}">
                    <a16:creationId xmlns:a16="http://schemas.microsoft.com/office/drawing/2014/main" id="{EC2B6CC9-66B6-0B83-5AAD-9D53F4CA76C6}"/>
                  </a:ext>
                </a:extLst>
              </p:cNvPr>
              <p:cNvSpPr>
                <a:spLocks/>
              </p:cNvSpPr>
              <p:nvPr/>
            </p:nvSpPr>
            <p:spPr bwMode="auto">
              <a:xfrm rot="18027710" flipH="1">
                <a:off x="8020640" y="-99616"/>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0" name="شكل حر 29">
              <a:extLst>
                <a:ext uri="{FF2B5EF4-FFF2-40B4-BE49-F238E27FC236}">
                  <a16:creationId xmlns:a16="http://schemas.microsoft.com/office/drawing/2014/main" id="{47E41F91-7778-1D20-3448-7BAAA4D60AC6}"/>
                </a:ext>
              </a:extLst>
            </p:cNvPr>
            <p:cNvSpPr>
              <a:spLocks noEditPoints="1"/>
            </p:cNvSpPr>
            <p:nvPr/>
          </p:nvSpPr>
          <p:spPr bwMode="auto">
            <a:xfrm flipH="1">
              <a:off x="726598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1" name="شكل حر 30">
              <a:extLst>
                <a:ext uri="{FF2B5EF4-FFF2-40B4-BE49-F238E27FC236}">
                  <a16:creationId xmlns:a16="http://schemas.microsoft.com/office/drawing/2014/main" id="{E37317A4-5E73-3CDD-4068-3E5DBF34A024}"/>
                </a:ext>
              </a:extLst>
            </p:cNvPr>
            <p:cNvSpPr>
              <a:spLocks noEditPoints="1"/>
            </p:cNvSpPr>
            <p:nvPr/>
          </p:nvSpPr>
          <p:spPr bwMode="auto">
            <a:xfrm flipH="1">
              <a:off x="7437438"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2" name="شكل حر 31">
              <a:extLst>
                <a:ext uri="{FF2B5EF4-FFF2-40B4-BE49-F238E27FC236}">
                  <a16:creationId xmlns:a16="http://schemas.microsoft.com/office/drawing/2014/main" id="{FA8062C7-0D95-9C99-8DD9-19BBAC295C1B}"/>
                </a:ext>
              </a:extLst>
            </p:cNvPr>
            <p:cNvSpPr>
              <a:spLocks noEditPoints="1"/>
            </p:cNvSpPr>
            <p:nvPr/>
          </p:nvSpPr>
          <p:spPr bwMode="auto">
            <a:xfrm flipH="1">
              <a:off x="7350124"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3" name="المجموعة 1">
              <a:extLst>
                <a:ext uri="{FF2B5EF4-FFF2-40B4-BE49-F238E27FC236}">
                  <a16:creationId xmlns:a16="http://schemas.microsoft.com/office/drawing/2014/main" id="{7204B44D-28F4-4876-9231-7E599DA8FEA3}"/>
                </a:ext>
              </a:extLst>
            </p:cNvPr>
            <p:cNvGrpSpPr/>
            <p:nvPr/>
          </p:nvGrpSpPr>
          <p:grpSpPr>
            <a:xfrm>
              <a:off x="9169399" y="2411803"/>
              <a:ext cx="566738" cy="566738"/>
              <a:chOff x="9169399" y="2411803"/>
              <a:chExt cx="566738" cy="566738"/>
            </a:xfrm>
          </p:grpSpPr>
          <p:sp>
            <p:nvSpPr>
              <p:cNvPr id="80" name="شكل بيضاوي 32">
                <a:extLst>
                  <a:ext uri="{FF2B5EF4-FFF2-40B4-BE49-F238E27FC236}">
                    <a16:creationId xmlns:a16="http://schemas.microsoft.com/office/drawing/2014/main" id="{99CCA4F7-9768-986B-6B42-C0A99017D103}"/>
                  </a:ext>
                </a:extLst>
              </p:cNvPr>
              <p:cNvSpPr>
                <a:spLocks noChangeArrowheads="1"/>
              </p:cNvSpPr>
              <p:nvPr/>
            </p:nvSpPr>
            <p:spPr bwMode="auto">
              <a:xfrm flipH="1">
                <a:off x="9169399"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1" name="شكل بيضاوي 33">
                <a:extLst>
                  <a:ext uri="{FF2B5EF4-FFF2-40B4-BE49-F238E27FC236}">
                    <a16:creationId xmlns:a16="http://schemas.microsoft.com/office/drawing/2014/main" id="{E9DC46CC-2963-D9B2-E37E-788981FE5352}"/>
                  </a:ext>
                </a:extLst>
              </p:cNvPr>
              <p:cNvSpPr>
                <a:spLocks noChangeArrowheads="1"/>
              </p:cNvSpPr>
              <p:nvPr/>
            </p:nvSpPr>
            <p:spPr bwMode="auto">
              <a:xfrm flipH="1">
                <a:off x="9224962"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2" name="شكل حر 34">
                <a:extLst>
                  <a:ext uri="{FF2B5EF4-FFF2-40B4-BE49-F238E27FC236}">
                    <a16:creationId xmlns:a16="http://schemas.microsoft.com/office/drawing/2014/main" id="{4D8D9CEA-C996-4636-1F25-9B69784C0AD8}"/>
                  </a:ext>
                </a:extLst>
              </p:cNvPr>
              <p:cNvSpPr>
                <a:spLocks noEditPoints="1"/>
              </p:cNvSpPr>
              <p:nvPr/>
            </p:nvSpPr>
            <p:spPr bwMode="auto">
              <a:xfrm flipH="1">
                <a:off x="9671050"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3" name="شكل حر 35">
                <a:extLst>
                  <a:ext uri="{FF2B5EF4-FFF2-40B4-BE49-F238E27FC236}">
                    <a16:creationId xmlns:a16="http://schemas.microsoft.com/office/drawing/2014/main" id="{E85C57D4-8139-6867-AB8C-016318122A91}"/>
                  </a:ext>
                </a:extLst>
              </p:cNvPr>
              <p:cNvSpPr>
                <a:spLocks/>
              </p:cNvSpPr>
              <p:nvPr/>
            </p:nvSpPr>
            <p:spPr bwMode="auto">
              <a:xfrm flipH="1">
                <a:off x="949007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4" name="مستطيل 36">
                <a:extLst>
                  <a:ext uri="{FF2B5EF4-FFF2-40B4-BE49-F238E27FC236}">
                    <a16:creationId xmlns:a16="http://schemas.microsoft.com/office/drawing/2014/main" id="{78A5CF58-C922-3228-285E-02F320E8640B}"/>
                  </a:ext>
                </a:extLst>
              </p:cNvPr>
              <p:cNvSpPr>
                <a:spLocks noChangeArrowheads="1"/>
              </p:cNvSpPr>
              <p:nvPr/>
            </p:nvSpPr>
            <p:spPr bwMode="auto">
              <a:xfrm flipH="1">
                <a:off x="9318624"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5" name="مستطيل 37">
                <a:extLst>
                  <a:ext uri="{FF2B5EF4-FFF2-40B4-BE49-F238E27FC236}">
                    <a16:creationId xmlns:a16="http://schemas.microsoft.com/office/drawing/2014/main" id="{3880E528-F0DE-A638-3A98-0D4F12AF60D3}"/>
                  </a:ext>
                </a:extLst>
              </p:cNvPr>
              <p:cNvSpPr>
                <a:spLocks noChangeArrowheads="1"/>
              </p:cNvSpPr>
              <p:nvPr/>
            </p:nvSpPr>
            <p:spPr bwMode="auto">
              <a:xfrm flipH="1">
                <a:off x="9380365" y="2499116"/>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5</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شكل حر 40">
              <a:extLst>
                <a:ext uri="{FF2B5EF4-FFF2-40B4-BE49-F238E27FC236}">
                  <a16:creationId xmlns:a16="http://schemas.microsoft.com/office/drawing/2014/main" id="{A5046B3A-233F-3DAF-A527-6AB0C0A41E13}"/>
                </a:ext>
              </a:extLst>
            </p:cNvPr>
            <p:cNvSpPr>
              <a:spLocks noEditPoints="1"/>
            </p:cNvSpPr>
            <p:nvPr/>
          </p:nvSpPr>
          <p:spPr bwMode="auto">
            <a:xfrm flipH="1">
              <a:off x="892651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5" name="شكل حر 46">
              <a:extLst>
                <a:ext uri="{FF2B5EF4-FFF2-40B4-BE49-F238E27FC236}">
                  <a16:creationId xmlns:a16="http://schemas.microsoft.com/office/drawing/2014/main" id="{8FF9529E-E3BC-4C43-D75D-0928B83A9482}"/>
                </a:ext>
              </a:extLst>
            </p:cNvPr>
            <p:cNvSpPr>
              <a:spLocks noEditPoints="1"/>
            </p:cNvSpPr>
            <p:nvPr/>
          </p:nvSpPr>
          <p:spPr bwMode="auto">
            <a:xfrm flipH="1">
              <a:off x="8359774"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6" name="المجموعة 4">
              <a:extLst>
                <a:ext uri="{FF2B5EF4-FFF2-40B4-BE49-F238E27FC236}">
                  <a16:creationId xmlns:a16="http://schemas.microsoft.com/office/drawing/2014/main" id="{377792FD-92B1-FDD0-2026-A0C4AAFB3EEB}"/>
                </a:ext>
              </a:extLst>
            </p:cNvPr>
            <p:cNvGrpSpPr/>
            <p:nvPr/>
          </p:nvGrpSpPr>
          <p:grpSpPr>
            <a:xfrm>
              <a:off x="7654737" y="3437374"/>
              <a:ext cx="585788" cy="700042"/>
              <a:chOff x="7654737" y="3437374"/>
              <a:chExt cx="585788" cy="700042"/>
            </a:xfrm>
          </p:grpSpPr>
          <p:sp>
            <p:nvSpPr>
              <p:cNvPr id="74" name="شكل حر 44">
                <a:extLst>
                  <a:ext uri="{FF2B5EF4-FFF2-40B4-BE49-F238E27FC236}">
                    <a16:creationId xmlns:a16="http://schemas.microsoft.com/office/drawing/2014/main" id="{5B83BA4C-D55D-CF95-B247-8347D005253D}"/>
                  </a:ext>
                </a:extLst>
              </p:cNvPr>
              <p:cNvSpPr>
                <a:spLocks/>
              </p:cNvSpPr>
              <p:nvPr/>
            </p:nvSpPr>
            <p:spPr bwMode="auto">
              <a:xfrm flipH="1">
                <a:off x="7654737"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5" name="شكل حر 45">
                <a:extLst>
                  <a:ext uri="{FF2B5EF4-FFF2-40B4-BE49-F238E27FC236}">
                    <a16:creationId xmlns:a16="http://schemas.microsoft.com/office/drawing/2014/main" id="{A5AD3F81-CA9A-68D6-1547-6CC7F457D5C9}"/>
                  </a:ext>
                </a:extLst>
              </p:cNvPr>
              <p:cNvSpPr>
                <a:spLocks/>
              </p:cNvSpPr>
              <p:nvPr/>
            </p:nvSpPr>
            <p:spPr bwMode="auto">
              <a:xfrm flipH="1">
                <a:off x="7710300"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6" name="شكل حر 47">
                <a:extLst>
                  <a:ext uri="{FF2B5EF4-FFF2-40B4-BE49-F238E27FC236}">
                    <a16:creationId xmlns:a16="http://schemas.microsoft.com/office/drawing/2014/main" id="{424F184F-F5B5-1133-D522-88AC37A58737}"/>
                  </a:ext>
                </a:extLst>
              </p:cNvPr>
              <p:cNvSpPr>
                <a:spLocks/>
              </p:cNvSpPr>
              <p:nvPr/>
            </p:nvSpPr>
            <p:spPr bwMode="auto">
              <a:xfrm flipH="1">
                <a:off x="7969062"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7" name="مستطيل 48">
                <a:extLst>
                  <a:ext uri="{FF2B5EF4-FFF2-40B4-BE49-F238E27FC236}">
                    <a16:creationId xmlns:a16="http://schemas.microsoft.com/office/drawing/2014/main" id="{176A647A-BF56-7561-C262-B370FBBF7604}"/>
                  </a:ext>
                </a:extLst>
              </p:cNvPr>
              <p:cNvSpPr>
                <a:spLocks noChangeArrowheads="1"/>
              </p:cNvSpPr>
              <p:nvPr/>
            </p:nvSpPr>
            <p:spPr bwMode="auto">
              <a:xfrm flipH="1">
                <a:off x="7878575"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8" name="مستطيل 49">
                <a:extLst>
                  <a:ext uri="{FF2B5EF4-FFF2-40B4-BE49-F238E27FC236}">
                    <a16:creationId xmlns:a16="http://schemas.microsoft.com/office/drawing/2014/main" id="{7DE96ABC-07A0-CE8D-33D7-39298BC72681}"/>
                  </a:ext>
                </a:extLst>
              </p:cNvPr>
              <p:cNvSpPr>
                <a:spLocks noChangeArrowheads="1"/>
              </p:cNvSpPr>
              <p:nvPr/>
            </p:nvSpPr>
            <p:spPr bwMode="auto">
              <a:xfrm flipH="1">
                <a:off x="7849910" y="3564007"/>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1</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9" name="شكل حر 52">
                <a:extLst>
                  <a:ext uri="{FF2B5EF4-FFF2-40B4-BE49-F238E27FC236}">
                    <a16:creationId xmlns:a16="http://schemas.microsoft.com/office/drawing/2014/main" id="{23C560C3-604C-A109-7743-8F71D24792AD}"/>
                  </a:ext>
                </a:extLst>
              </p:cNvPr>
              <p:cNvSpPr>
                <a:spLocks noEditPoints="1"/>
              </p:cNvSpPr>
              <p:nvPr/>
            </p:nvSpPr>
            <p:spPr bwMode="auto">
              <a:xfrm flipH="1">
                <a:off x="8137525"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شكل حر 58">
              <a:extLst>
                <a:ext uri="{FF2B5EF4-FFF2-40B4-BE49-F238E27FC236}">
                  <a16:creationId xmlns:a16="http://schemas.microsoft.com/office/drawing/2014/main" id="{FC447B87-53E4-C498-FBDE-D9F06C9DFD9A}"/>
                </a:ext>
              </a:extLst>
            </p:cNvPr>
            <p:cNvSpPr>
              <a:spLocks noEditPoints="1"/>
            </p:cNvSpPr>
            <p:nvPr/>
          </p:nvSpPr>
          <p:spPr bwMode="auto">
            <a:xfrm flipH="1">
              <a:off x="833755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8" name="المجموعة 5">
              <a:extLst>
                <a:ext uri="{FF2B5EF4-FFF2-40B4-BE49-F238E27FC236}">
                  <a16:creationId xmlns:a16="http://schemas.microsoft.com/office/drawing/2014/main" id="{432024E8-2CE7-2DB9-07F4-91BCC36FB7AE}"/>
                </a:ext>
              </a:extLst>
            </p:cNvPr>
            <p:cNvGrpSpPr/>
            <p:nvPr/>
          </p:nvGrpSpPr>
          <p:grpSpPr>
            <a:xfrm>
              <a:off x="8281351" y="5157861"/>
              <a:ext cx="629286" cy="577850"/>
              <a:chOff x="8281351" y="5157861"/>
              <a:chExt cx="629286" cy="577850"/>
            </a:xfrm>
          </p:grpSpPr>
          <p:sp>
            <p:nvSpPr>
              <p:cNvPr id="68" name="شكل حر 62">
                <a:extLst>
                  <a:ext uri="{FF2B5EF4-FFF2-40B4-BE49-F238E27FC236}">
                    <a16:creationId xmlns:a16="http://schemas.microsoft.com/office/drawing/2014/main" id="{BDFDA334-B574-4687-7004-62F309A82AD7}"/>
                  </a:ext>
                </a:extLst>
              </p:cNvPr>
              <p:cNvSpPr>
                <a:spLocks/>
              </p:cNvSpPr>
              <p:nvPr/>
            </p:nvSpPr>
            <p:spPr bwMode="auto">
              <a:xfrm flipH="1">
                <a:off x="8281351"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9" name="شكل حر 63">
                <a:extLst>
                  <a:ext uri="{FF2B5EF4-FFF2-40B4-BE49-F238E27FC236}">
                    <a16:creationId xmlns:a16="http://schemas.microsoft.com/office/drawing/2014/main" id="{06F6C047-BE43-DF26-0F69-ADD3ADA81B0F}"/>
                  </a:ext>
                </a:extLst>
              </p:cNvPr>
              <p:cNvSpPr>
                <a:spLocks/>
              </p:cNvSpPr>
              <p:nvPr/>
            </p:nvSpPr>
            <p:spPr bwMode="auto">
              <a:xfrm flipH="1">
                <a:off x="8336913"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0" name="شكل حر 64">
                <a:extLst>
                  <a:ext uri="{FF2B5EF4-FFF2-40B4-BE49-F238E27FC236}">
                    <a16:creationId xmlns:a16="http://schemas.microsoft.com/office/drawing/2014/main" id="{D5C960E6-1F88-A615-8C50-7188B9B1B21E}"/>
                  </a:ext>
                </a:extLst>
              </p:cNvPr>
              <p:cNvSpPr>
                <a:spLocks noEditPoints="1"/>
              </p:cNvSpPr>
              <p:nvPr/>
            </p:nvSpPr>
            <p:spPr bwMode="auto">
              <a:xfrm flipH="1">
                <a:off x="8893174"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1" name="شكل حر 65">
                <a:extLst>
                  <a:ext uri="{FF2B5EF4-FFF2-40B4-BE49-F238E27FC236}">
                    <a16:creationId xmlns:a16="http://schemas.microsoft.com/office/drawing/2014/main" id="{A80F2016-D4A2-98A1-3B42-90A2FA49859B}"/>
                  </a:ext>
                </a:extLst>
              </p:cNvPr>
              <p:cNvSpPr>
                <a:spLocks/>
              </p:cNvSpPr>
              <p:nvPr/>
            </p:nvSpPr>
            <p:spPr bwMode="auto">
              <a:xfrm flipH="1">
                <a:off x="8598850"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2" name="مستطيل 66">
                <a:extLst>
                  <a:ext uri="{FF2B5EF4-FFF2-40B4-BE49-F238E27FC236}">
                    <a16:creationId xmlns:a16="http://schemas.microsoft.com/office/drawing/2014/main" id="{5A035B2B-6E56-297A-D06A-31625ECB6078}"/>
                  </a:ext>
                </a:extLst>
              </p:cNvPr>
              <p:cNvSpPr>
                <a:spLocks noChangeArrowheads="1"/>
              </p:cNvSpPr>
              <p:nvPr/>
            </p:nvSpPr>
            <p:spPr bwMode="auto">
              <a:xfrm flipH="1">
                <a:off x="8502013"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3" name="مستطيل 67">
                <a:extLst>
                  <a:ext uri="{FF2B5EF4-FFF2-40B4-BE49-F238E27FC236}">
                    <a16:creationId xmlns:a16="http://schemas.microsoft.com/office/drawing/2014/main" id="{2B7E607D-15D5-FCA6-FA6C-A513C1DB6E7B}"/>
                  </a:ext>
                </a:extLst>
              </p:cNvPr>
              <p:cNvSpPr>
                <a:spLocks noChangeArrowheads="1"/>
              </p:cNvSpPr>
              <p:nvPr/>
            </p:nvSpPr>
            <p:spPr bwMode="auto">
              <a:xfrm flipH="1">
                <a:off x="8480205" y="5285959"/>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2</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9" name="شكل حر 70">
              <a:extLst>
                <a:ext uri="{FF2B5EF4-FFF2-40B4-BE49-F238E27FC236}">
                  <a16:creationId xmlns:a16="http://schemas.microsoft.com/office/drawing/2014/main" id="{6B54DB2F-29B8-BDD1-C084-47395A08ECB4}"/>
                </a:ext>
              </a:extLst>
            </p:cNvPr>
            <p:cNvSpPr>
              <a:spLocks noEditPoints="1"/>
            </p:cNvSpPr>
            <p:nvPr/>
          </p:nvSpPr>
          <p:spPr bwMode="auto">
            <a:xfrm flipH="1">
              <a:off x="10426699"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0" name="شكل حر 78">
              <a:extLst>
                <a:ext uri="{FF2B5EF4-FFF2-40B4-BE49-F238E27FC236}">
                  <a16:creationId xmlns:a16="http://schemas.microsoft.com/office/drawing/2014/main" id="{65D11C31-3245-DDDE-0AD8-72308FCFAF3B}"/>
                </a:ext>
              </a:extLst>
            </p:cNvPr>
            <p:cNvSpPr>
              <a:spLocks noEditPoints="1"/>
            </p:cNvSpPr>
            <p:nvPr/>
          </p:nvSpPr>
          <p:spPr bwMode="auto">
            <a:xfrm flipH="1">
              <a:off x="111347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1" name="شكل حر 82">
              <a:extLst>
                <a:ext uri="{FF2B5EF4-FFF2-40B4-BE49-F238E27FC236}">
                  <a16:creationId xmlns:a16="http://schemas.microsoft.com/office/drawing/2014/main" id="{FA4C53E6-A749-2F6B-CC00-D8D500B3075D}"/>
                </a:ext>
              </a:extLst>
            </p:cNvPr>
            <p:cNvSpPr>
              <a:spLocks noEditPoints="1"/>
            </p:cNvSpPr>
            <p:nvPr/>
          </p:nvSpPr>
          <p:spPr bwMode="auto">
            <a:xfrm flipH="1">
              <a:off x="10956924"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2" name="شكل حر 90">
              <a:extLst>
                <a:ext uri="{FF2B5EF4-FFF2-40B4-BE49-F238E27FC236}">
                  <a16:creationId xmlns:a16="http://schemas.microsoft.com/office/drawing/2014/main" id="{BA4EE96C-71AC-FBE9-BE4F-311AB1081ED3}"/>
                </a:ext>
              </a:extLst>
            </p:cNvPr>
            <p:cNvSpPr>
              <a:spLocks noEditPoints="1"/>
            </p:cNvSpPr>
            <p:nvPr/>
          </p:nvSpPr>
          <p:spPr bwMode="auto">
            <a:xfrm flipH="1">
              <a:off x="9626600"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43" name="المجموعة 7">
              <a:extLst>
                <a:ext uri="{FF2B5EF4-FFF2-40B4-BE49-F238E27FC236}">
                  <a16:creationId xmlns:a16="http://schemas.microsoft.com/office/drawing/2014/main" id="{67F01AB5-3A58-ED0D-B28D-97BF3036B4A4}"/>
                </a:ext>
              </a:extLst>
            </p:cNvPr>
            <p:cNvGrpSpPr/>
            <p:nvPr/>
          </p:nvGrpSpPr>
          <p:grpSpPr>
            <a:xfrm>
              <a:off x="10688746" y="3389703"/>
              <a:ext cx="571500" cy="622533"/>
              <a:chOff x="10688746" y="3389703"/>
              <a:chExt cx="571500" cy="622533"/>
            </a:xfrm>
          </p:grpSpPr>
          <p:sp>
            <p:nvSpPr>
              <p:cNvPr id="62" name="شكل حر 68">
                <a:extLst>
                  <a:ext uri="{FF2B5EF4-FFF2-40B4-BE49-F238E27FC236}">
                    <a16:creationId xmlns:a16="http://schemas.microsoft.com/office/drawing/2014/main" id="{579B91F5-ACE4-00C7-5716-ABF2A5FAD816}"/>
                  </a:ext>
                </a:extLst>
              </p:cNvPr>
              <p:cNvSpPr>
                <a:spLocks/>
              </p:cNvSpPr>
              <p:nvPr/>
            </p:nvSpPr>
            <p:spPr bwMode="auto">
              <a:xfrm flipH="1">
                <a:off x="10688746"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3" name="شكل حر 69">
                <a:extLst>
                  <a:ext uri="{FF2B5EF4-FFF2-40B4-BE49-F238E27FC236}">
                    <a16:creationId xmlns:a16="http://schemas.microsoft.com/office/drawing/2014/main" id="{BE15F152-B512-FEE0-D231-3E206F409E2A}"/>
                  </a:ext>
                </a:extLst>
              </p:cNvPr>
              <p:cNvSpPr>
                <a:spLocks/>
              </p:cNvSpPr>
              <p:nvPr/>
            </p:nvSpPr>
            <p:spPr bwMode="auto">
              <a:xfrm flipH="1">
                <a:off x="10742720"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4" name="شكل حر 71">
                <a:extLst>
                  <a:ext uri="{FF2B5EF4-FFF2-40B4-BE49-F238E27FC236}">
                    <a16:creationId xmlns:a16="http://schemas.microsoft.com/office/drawing/2014/main" id="{F2E0D9F4-9414-6F85-180D-C4908342A70F}"/>
                  </a:ext>
                </a:extLst>
              </p:cNvPr>
              <p:cNvSpPr>
                <a:spLocks/>
              </p:cNvSpPr>
              <p:nvPr/>
            </p:nvSpPr>
            <p:spPr bwMode="auto">
              <a:xfrm flipH="1">
                <a:off x="11014183"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5" name="شكل حر 74">
                <a:extLst>
                  <a:ext uri="{FF2B5EF4-FFF2-40B4-BE49-F238E27FC236}">
                    <a16:creationId xmlns:a16="http://schemas.microsoft.com/office/drawing/2014/main" id="{F8B8EBB3-1575-523B-F051-025CB4A37996}"/>
                  </a:ext>
                </a:extLst>
              </p:cNvPr>
              <p:cNvSpPr>
                <a:spLocks noEditPoints="1"/>
              </p:cNvSpPr>
              <p:nvPr/>
            </p:nvSpPr>
            <p:spPr bwMode="auto">
              <a:xfrm flipH="1">
                <a:off x="10948987"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6" name="مستطيل 94">
                <a:extLst>
                  <a:ext uri="{FF2B5EF4-FFF2-40B4-BE49-F238E27FC236}">
                    <a16:creationId xmlns:a16="http://schemas.microsoft.com/office/drawing/2014/main" id="{45582FEC-4D10-FC51-DA8E-CA9FDCA740E8}"/>
                  </a:ext>
                </a:extLst>
              </p:cNvPr>
              <p:cNvSpPr>
                <a:spLocks noChangeArrowheads="1"/>
              </p:cNvSpPr>
              <p:nvPr/>
            </p:nvSpPr>
            <p:spPr bwMode="auto">
              <a:xfrm flipH="1">
                <a:off x="10842733"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7" name="مستطيل 95">
                <a:extLst>
                  <a:ext uri="{FF2B5EF4-FFF2-40B4-BE49-F238E27FC236}">
                    <a16:creationId xmlns:a16="http://schemas.microsoft.com/office/drawing/2014/main" id="{095EC694-23DE-CFED-77EA-58DA36D2485D}"/>
                  </a:ext>
                </a:extLst>
              </p:cNvPr>
              <p:cNvSpPr>
                <a:spLocks noChangeArrowheads="1"/>
              </p:cNvSpPr>
              <p:nvPr/>
            </p:nvSpPr>
            <p:spPr bwMode="auto">
              <a:xfrm flipH="1">
                <a:off x="10885561" y="3552004"/>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4</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4" name="المجموعة 6">
              <a:extLst>
                <a:ext uri="{FF2B5EF4-FFF2-40B4-BE49-F238E27FC236}">
                  <a16:creationId xmlns:a16="http://schemas.microsoft.com/office/drawing/2014/main" id="{AA7C5D20-E9DD-FA68-D174-4BCAB6C5C44B}"/>
                </a:ext>
              </a:extLst>
            </p:cNvPr>
            <p:cNvGrpSpPr/>
            <p:nvPr/>
          </p:nvGrpSpPr>
          <p:grpSpPr>
            <a:xfrm>
              <a:off x="10125142" y="5157861"/>
              <a:ext cx="569913" cy="568325"/>
              <a:chOff x="10125142" y="5157861"/>
              <a:chExt cx="569913" cy="568325"/>
            </a:xfrm>
          </p:grpSpPr>
          <p:sp>
            <p:nvSpPr>
              <p:cNvPr id="56" name="شكل حر 80">
                <a:extLst>
                  <a:ext uri="{FF2B5EF4-FFF2-40B4-BE49-F238E27FC236}">
                    <a16:creationId xmlns:a16="http://schemas.microsoft.com/office/drawing/2014/main" id="{BA7FAAE7-A694-2B0A-4904-6913554B9020}"/>
                  </a:ext>
                </a:extLst>
              </p:cNvPr>
              <p:cNvSpPr>
                <a:spLocks/>
              </p:cNvSpPr>
              <p:nvPr/>
            </p:nvSpPr>
            <p:spPr bwMode="auto">
              <a:xfrm flipH="1">
                <a:off x="10125142"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7" name="شكل حر 81">
                <a:extLst>
                  <a:ext uri="{FF2B5EF4-FFF2-40B4-BE49-F238E27FC236}">
                    <a16:creationId xmlns:a16="http://schemas.microsoft.com/office/drawing/2014/main" id="{EACFC1C8-11F2-8CDE-166C-573C100DDC0F}"/>
                  </a:ext>
                </a:extLst>
              </p:cNvPr>
              <p:cNvSpPr>
                <a:spLocks/>
              </p:cNvSpPr>
              <p:nvPr/>
            </p:nvSpPr>
            <p:spPr bwMode="auto">
              <a:xfrm flipH="1">
                <a:off x="10182292"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8" name="شكل حر 83">
                <a:extLst>
                  <a:ext uri="{FF2B5EF4-FFF2-40B4-BE49-F238E27FC236}">
                    <a16:creationId xmlns:a16="http://schemas.microsoft.com/office/drawing/2014/main" id="{AC4418AC-1F88-E69C-B90F-4755632157A3}"/>
                  </a:ext>
                </a:extLst>
              </p:cNvPr>
              <p:cNvSpPr>
                <a:spLocks/>
              </p:cNvSpPr>
              <p:nvPr/>
            </p:nvSpPr>
            <p:spPr bwMode="auto">
              <a:xfrm flipH="1">
                <a:off x="10448992"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9" name="شكل حر 86">
                <a:extLst>
                  <a:ext uri="{FF2B5EF4-FFF2-40B4-BE49-F238E27FC236}">
                    <a16:creationId xmlns:a16="http://schemas.microsoft.com/office/drawing/2014/main" id="{2E0CFD5C-C5AE-AA29-FB85-B95B0EB72543}"/>
                  </a:ext>
                </a:extLst>
              </p:cNvPr>
              <p:cNvSpPr>
                <a:spLocks noEditPoints="1"/>
              </p:cNvSpPr>
              <p:nvPr/>
            </p:nvSpPr>
            <p:spPr bwMode="auto">
              <a:xfrm flipH="1">
                <a:off x="10458450"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0" name="مستطيل 100">
                <a:extLst>
                  <a:ext uri="{FF2B5EF4-FFF2-40B4-BE49-F238E27FC236}">
                    <a16:creationId xmlns:a16="http://schemas.microsoft.com/office/drawing/2014/main" id="{9A8A7891-BD4B-05EC-9739-9FA8824816F1}"/>
                  </a:ext>
                </a:extLst>
              </p:cNvPr>
              <p:cNvSpPr>
                <a:spLocks noChangeArrowheads="1"/>
              </p:cNvSpPr>
              <p:nvPr/>
            </p:nvSpPr>
            <p:spPr bwMode="auto">
              <a:xfrm flipH="1">
                <a:off x="10341042"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1" name="مستطيل 101">
                <a:extLst>
                  <a:ext uri="{FF2B5EF4-FFF2-40B4-BE49-F238E27FC236}">
                    <a16:creationId xmlns:a16="http://schemas.microsoft.com/office/drawing/2014/main" id="{864D67FE-107E-7D50-9512-C74DC357F9CB}"/>
                  </a:ext>
                </a:extLst>
              </p:cNvPr>
              <p:cNvSpPr>
                <a:spLocks noChangeArrowheads="1"/>
              </p:cNvSpPr>
              <p:nvPr/>
            </p:nvSpPr>
            <p:spPr bwMode="auto">
              <a:xfrm flipH="1">
                <a:off x="10316385" y="5277899"/>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3</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شكل بيضاوي 107">
              <a:extLst>
                <a:ext uri="{FF2B5EF4-FFF2-40B4-BE49-F238E27FC236}">
                  <a16:creationId xmlns:a16="http://schemas.microsoft.com/office/drawing/2014/main" id="{B4E39425-1829-8EC4-5470-A65B739EE555}"/>
                </a:ext>
              </a:extLst>
            </p:cNvPr>
            <p:cNvSpPr>
              <a:spLocks noChangeArrowheads="1"/>
            </p:cNvSpPr>
            <p:nvPr/>
          </p:nvSpPr>
          <p:spPr bwMode="auto">
            <a:xfrm flipH="1">
              <a:off x="93186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6" name="شكل بيضاوي 108">
              <a:extLst>
                <a:ext uri="{FF2B5EF4-FFF2-40B4-BE49-F238E27FC236}">
                  <a16:creationId xmlns:a16="http://schemas.microsoft.com/office/drawing/2014/main" id="{F7C0CF1D-0320-CB3F-81D6-D324A15D9F29}"/>
                </a:ext>
              </a:extLst>
            </p:cNvPr>
            <p:cNvSpPr>
              <a:spLocks noChangeArrowheads="1"/>
            </p:cNvSpPr>
            <p:nvPr/>
          </p:nvSpPr>
          <p:spPr bwMode="auto">
            <a:xfrm flipH="1">
              <a:off x="9377362"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7" name="شكل حر 109">
              <a:extLst>
                <a:ext uri="{FF2B5EF4-FFF2-40B4-BE49-F238E27FC236}">
                  <a16:creationId xmlns:a16="http://schemas.microsoft.com/office/drawing/2014/main" id="{98A566EB-0DF9-F12F-9400-9D04FCF22411}"/>
                </a:ext>
              </a:extLst>
            </p:cNvPr>
            <p:cNvSpPr>
              <a:spLocks/>
            </p:cNvSpPr>
            <p:nvPr/>
          </p:nvSpPr>
          <p:spPr bwMode="auto">
            <a:xfrm flipH="1">
              <a:off x="10006012"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8" name="شكل حر 110">
              <a:extLst>
                <a:ext uri="{FF2B5EF4-FFF2-40B4-BE49-F238E27FC236}">
                  <a16:creationId xmlns:a16="http://schemas.microsoft.com/office/drawing/2014/main" id="{226F0CA4-571C-5889-2E07-CAE853B9708F}"/>
                </a:ext>
              </a:extLst>
            </p:cNvPr>
            <p:cNvSpPr>
              <a:spLocks/>
            </p:cNvSpPr>
            <p:nvPr/>
          </p:nvSpPr>
          <p:spPr bwMode="auto">
            <a:xfrm flipH="1">
              <a:off x="9848849"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9" name="شكل حر 111">
              <a:extLst>
                <a:ext uri="{FF2B5EF4-FFF2-40B4-BE49-F238E27FC236}">
                  <a16:creationId xmlns:a16="http://schemas.microsoft.com/office/drawing/2014/main" id="{CA3ADD2E-DB97-724A-AD3C-8C5F24E12A13}"/>
                </a:ext>
              </a:extLst>
            </p:cNvPr>
            <p:cNvSpPr>
              <a:spLocks/>
            </p:cNvSpPr>
            <p:nvPr/>
          </p:nvSpPr>
          <p:spPr bwMode="auto">
            <a:xfrm flipH="1">
              <a:off x="11817349"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0" name="شكل حر 112">
              <a:extLst>
                <a:ext uri="{FF2B5EF4-FFF2-40B4-BE49-F238E27FC236}">
                  <a16:creationId xmlns:a16="http://schemas.microsoft.com/office/drawing/2014/main" id="{F1F58027-C25B-BF0D-404B-29D290C0BEC1}"/>
                </a:ext>
              </a:extLst>
            </p:cNvPr>
            <p:cNvSpPr>
              <a:spLocks/>
            </p:cNvSpPr>
            <p:nvPr/>
          </p:nvSpPr>
          <p:spPr bwMode="auto">
            <a:xfrm flipH="1">
              <a:off x="1195228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1" name="شكل حر 113">
              <a:extLst>
                <a:ext uri="{FF2B5EF4-FFF2-40B4-BE49-F238E27FC236}">
                  <a16:creationId xmlns:a16="http://schemas.microsoft.com/office/drawing/2014/main" id="{453B4A2D-0E18-EF8E-980A-6EE398EC4A75}"/>
                </a:ext>
              </a:extLst>
            </p:cNvPr>
            <p:cNvSpPr>
              <a:spLocks/>
            </p:cNvSpPr>
            <p:nvPr/>
          </p:nvSpPr>
          <p:spPr bwMode="auto">
            <a:xfrm flipH="1">
              <a:off x="847248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2" name="شكل حر 114">
              <a:extLst>
                <a:ext uri="{FF2B5EF4-FFF2-40B4-BE49-F238E27FC236}">
                  <a16:creationId xmlns:a16="http://schemas.microsoft.com/office/drawing/2014/main" id="{8F2E25F3-EE13-8312-EBF2-54C5123E3ED9}"/>
                </a:ext>
              </a:extLst>
            </p:cNvPr>
            <p:cNvSpPr>
              <a:spLocks/>
            </p:cNvSpPr>
            <p:nvPr/>
          </p:nvSpPr>
          <p:spPr bwMode="auto">
            <a:xfrm flipH="1">
              <a:off x="862806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3" name="شكل حر 115">
              <a:extLst>
                <a:ext uri="{FF2B5EF4-FFF2-40B4-BE49-F238E27FC236}">
                  <a16:creationId xmlns:a16="http://schemas.microsoft.com/office/drawing/2014/main" id="{A2EADF53-5230-BABB-2FF5-4EF7D9376CE8}"/>
                </a:ext>
              </a:extLst>
            </p:cNvPr>
            <p:cNvSpPr>
              <a:spLocks/>
            </p:cNvSpPr>
            <p:nvPr/>
          </p:nvSpPr>
          <p:spPr bwMode="auto">
            <a:xfrm flipH="1">
              <a:off x="718661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4" name="شكل حر 116">
              <a:extLst>
                <a:ext uri="{FF2B5EF4-FFF2-40B4-BE49-F238E27FC236}">
                  <a16:creationId xmlns:a16="http://schemas.microsoft.com/office/drawing/2014/main" id="{2997CD95-61C1-390C-ECA9-3D9A90A5A97B}"/>
                </a:ext>
              </a:extLst>
            </p:cNvPr>
            <p:cNvSpPr>
              <a:spLocks/>
            </p:cNvSpPr>
            <p:nvPr/>
          </p:nvSpPr>
          <p:spPr bwMode="auto">
            <a:xfrm flipH="1">
              <a:off x="740092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5" name="شكل حر 117">
              <a:extLst>
                <a:ext uri="{FF2B5EF4-FFF2-40B4-BE49-F238E27FC236}">
                  <a16:creationId xmlns:a16="http://schemas.microsoft.com/office/drawing/2014/main" id="{F21E1ACC-1783-4902-6E19-2B2C052AAEB4}"/>
                </a:ext>
              </a:extLst>
            </p:cNvPr>
            <p:cNvSpPr>
              <a:spLocks/>
            </p:cNvSpPr>
            <p:nvPr/>
          </p:nvSpPr>
          <p:spPr bwMode="auto">
            <a:xfrm flipH="1">
              <a:off x="733266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92" name="مربع نص 91">
            <a:extLst>
              <a:ext uri="{FF2B5EF4-FFF2-40B4-BE49-F238E27FC236}">
                <a16:creationId xmlns:a16="http://schemas.microsoft.com/office/drawing/2014/main" id="{2C1B2DC5-054E-1E62-40D2-2EE6DE9F011D}"/>
              </a:ext>
            </a:extLst>
          </p:cNvPr>
          <p:cNvSpPr txBox="1"/>
          <p:nvPr/>
        </p:nvSpPr>
        <p:spPr>
          <a:xfrm flipH="1">
            <a:off x="1031049" y="5446786"/>
            <a:ext cx="3230372" cy="1261884"/>
          </a:xfrm>
          <a:prstGeom prst="rect">
            <a:avLst/>
          </a:prstGeom>
          <a:noFill/>
        </p:spPr>
        <p:txBody>
          <a:bodyPr wrap="none" rtlCol="1">
            <a:spAutoFit/>
          </a:bodyP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latin typeface="Tahoma" panose="020B0604030504040204" pitchFamily="34" charset="0"/>
                <a:ea typeface="Tahoma" panose="020B0604030504040204" pitchFamily="34" charset="0"/>
                <a:cs typeface="Tahoma" panose="020B0604030504040204" pitchFamily="34" charset="0"/>
              </a:rPr>
              <a:t>5 دقائق</a:t>
            </a:r>
          </a:p>
        </p:txBody>
      </p:sp>
      <p:pic>
        <p:nvPicPr>
          <p:cNvPr id="2050" name="Picture 2">
            <a:extLst>
              <a:ext uri="{FF2B5EF4-FFF2-40B4-BE49-F238E27FC236}">
                <a16:creationId xmlns:a16="http://schemas.microsoft.com/office/drawing/2014/main" id="{4B56E95D-76B4-1174-DD08-D278F1258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960" y="2678354"/>
            <a:ext cx="4457383" cy="2051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7172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صورة 93">
            <a:extLst>
              <a:ext uri="{FF2B5EF4-FFF2-40B4-BE49-F238E27FC236}">
                <a16:creationId xmlns:a16="http://schemas.microsoft.com/office/drawing/2014/main" id="{575FC1DA-41AA-B1D9-0683-EFF3EBECA502}"/>
              </a:ext>
            </a:extLst>
          </p:cNvPr>
          <p:cNvPicPr>
            <a:picLocks noChangeAspect="1"/>
          </p:cNvPicPr>
          <p:nvPr/>
        </p:nvPicPr>
        <p:blipFill rotWithShape="1">
          <a:blip r:embed="rId2"/>
          <a:srcRect l="25457" t="33324" r="40510" b="55723"/>
          <a:stretch/>
        </p:blipFill>
        <p:spPr>
          <a:xfrm>
            <a:off x="376649" y="960348"/>
            <a:ext cx="6728777" cy="1412875"/>
          </a:xfrm>
          <a:prstGeom prst="rect">
            <a:avLst/>
          </a:prstGeom>
        </p:spPr>
      </p:pic>
      <p:grpSp>
        <p:nvGrpSpPr>
          <p:cNvPr id="2" name="المجموعة 2">
            <a:extLst>
              <a:ext uri="{FF2B5EF4-FFF2-40B4-BE49-F238E27FC236}">
                <a16:creationId xmlns:a16="http://schemas.microsoft.com/office/drawing/2014/main" id="{D74259C9-7CB2-F4AA-DF64-A899451588D2}"/>
              </a:ext>
              <a:ext uri="{C183D7F6-B498-43B3-948B-1728B52AA6E4}">
                <adec:decorative xmlns:adec="http://schemas.microsoft.com/office/drawing/2017/decorative" val="1"/>
              </a:ext>
            </a:extLst>
          </p:cNvPr>
          <p:cNvGrpSpPr/>
          <p:nvPr/>
        </p:nvGrpSpPr>
        <p:grpSpPr>
          <a:xfrm flipH="1">
            <a:off x="6671945" y="185859"/>
            <a:ext cx="5110162" cy="6383607"/>
            <a:chOff x="7186613" y="185859"/>
            <a:chExt cx="5110162" cy="6383607"/>
          </a:xfrm>
        </p:grpSpPr>
        <p:grpSp>
          <p:nvGrpSpPr>
            <p:cNvPr id="3" name="بدء المؤقت">
              <a:extLst>
                <a:ext uri="{FF2B5EF4-FFF2-40B4-BE49-F238E27FC236}">
                  <a16:creationId xmlns:a16="http://schemas.microsoft.com/office/drawing/2014/main" id="{7908483D-0C47-8EB8-EA63-6C57D1FD0D27}"/>
                </a:ext>
              </a:extLst>
            </p:cNvPr>
            <p:cNvGrpSpPr/>
            <p:nvPr/>
          </p:nvGrpSpPr>
          <p:grpSpPr>
            <a:xfrm>
              <a:off x="8043162" y="185859"/>
              <a:ext cx="2636838" cy="799962"/>
              <a:chOff x="7863868" y="185859"/>
              <a:chExt cx="2636838" cy="799962"/>
            </a:xfrm>
          </p:grpSpPr>
          <p:sp>
            <p:nvSpPr>
              <p:cNvPr id="90" name="مستطيل مستدير الزوايا 120">
                <a:extLst>
                  <a:ext uri="{FF2B5EF4-FFF2-40B4-BE49-F238E27FC236}">
                    <a16:creationId xmlns:a16="http://schemas.microsoft.com/office/drawing/2014/main" id="{175F1EFB-95C6-FBD2-78AA-CEDE4305022D}"/>
                  </a:ext>
                </a:extLst>
              </p:cNvPr>
              <p:cNvSpPr/>
              <p:nvPr/>
            </p:nvSpPr>
            <p:spPr>
              <a:xfrm flipH="1">
                <a:off x="786386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91" name="مستطيل مستدير الزوايا 121">
                <a:extLst>
                  <a:ext uri="{FF2B5EF4-FFF2-40B4-BE49-F238E27FC236}">
                    <a16:creationId xmlns:a16="http://schemas.microsoft.com/office/drawing/2014/main" id="{C09F672B-48C0-07E9-9351-6F0791E2D660}"/>
                  </a:ext>
                </a:extLst>
              </p:cNvPr>
              <p:cNvSpPr/>
              <p:nvPr/>
            </p:nvSpPr>
            <p:spPr>
              <a:xfrm flipH="1">
                <a:off x="786386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4" name="انتهى الوقت">
              <a:extLst>
                <a:ext uri="{FF2B5EF4-FFF2-40B4-BE49-F238E27FC236}">
                  <a16:creationId xmlns:a16="http://schemas.microsoft.com/office/drawing/2014/main" id="{C0E7F867-4965-85A5-5CA7-F5EF60654A5E}"/>
                </a:ext>
              </a:extLst>
            </p:cNvPr>
            <p:cNvGrpSpPr/>
            <p:nvPr/>
          </p:nvGrpSpPr>
          <p:grpSpPr>
            <a:xfrm>
              <a:off x="8043162" y="185859"/>
              <a:ext cx="2636838" cy="799962"/>
              <a:chOff x="10852338" y="185859"/>
              <a:chExt cx="2636838" cy="799962"/>
            </a:xfrm>
          </p:grpSpPr>
          <p:sp>
            <p:nvSpPr>
              <p:cNvPr id="88" name="مستطيل مستدير الزوايا 123">
                <a:extLst>
                  <a:ext uri="{FF2B5EF4-FFF2-40B4-BE49-F238E27FC236}">
                    <a16:creationId xmlns:a16="http://schemas.microsoft.com/office/drawing/2014/main" id="{7595AA07-E05D-13A1-87FA-2F432C1D8782}"/>
                  </a:ext>
                </a:extLst>
              </p:cNvPr>
              <p:cNvSpPr/>
              <p:nvPr/>
            </p:nvSpPr>
            <p:spPr>
              <a:xfrm flipH="1">
                <a:off x="1085233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9" name="مستطيل مستدير الزوايا 124">
                <a:extLst>
                  <a:ext uri="{FF2B5EF4-FFF2-40B4-BE49-F238E27FC236}">
                    <a16:creationId xmlns:a16="http://schemas.microsoft.com/office/drawing/2014/main" id="{A4070330-935D-E4C0-0C0A-237605CB0C76}"/>
                  </a:ext>
                </a:extLst>
              </p:cNvPr>
              <p:cNvSpPr/>
              <p:nvPr/>
            </p:nvSpPr>
            <p:spPr>
              <a:xfrm flipH="1">
                <a:off x="1085233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5" name="تشكيل تلقائي 3">
              <a:extLst>
                <a:ext uri="{FF2B5EF4-FFF2-40B4-BE49-F238E27FC236}">
                  <a16:creationId xmlns:a16="http://schemas.microsoft.com/office/drawing/2014/main" id="{0F5D3DB6-7AD2-B3DF-DC5C-C1FF8572A985}"/>
                </a:ext>
              </a:extLst>
            </p:cNvPr>
            <p:cNvSpPr>
              <a:spLocks noChangeAspect="1" noChangeArrowheads="1" noTextEdit="1"/>
            </p:cNvSpPr>
            <p:nvPr/>
          </p:nvSpPr>
          <p:spPr bwMode="auto">
            <a:xfrm flipH="1">
              <a:off x="7269163"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مستطيل 5">
              <a:extLst>
                <a:ext uri="{FF2B5EF4-FFF2-40B4-BE49-F238E27FC236}">
                  <a16:creationId xmlns:a16="http://schemas.microsoft.com/office/drawing/2014/main" id="{578C3BB2-B187-BF11-CD91-C031A1AC15CF}"/>
                </a:ext>
              </a:extLst>
            </p:cNvPr>
            <p:cNvSpPr>
              <a:spLocks noChangeArrowheads="1"/>
            </p:cNvSpPr>
            <p:nvPr/>
          </p:nvSpPr>
          <p:spPr bwMode="auto">
            <a:xfrm flipH="1">
              <a:off x="9399587"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مستطيل 6">
              <a:extLst>
                <a:ext uri="{FF2B5EF4-FFF2-40B4-BE49-F238E27FC236}">
                  <a16:creationId xmlns:a16="http://schemas.microsoft.com/office/drawing/2014/main" id="{64B61DA1-43B9-F2B7-05D3-9E947FFB5DC2}"/>
                </a:ext>
              </a:extLst>
            </p:cNvPr>
            <p:cNvSpPr>
              <a:spLocks noChangeArrowheads="1"/>
            </p:cNvSpPr>
            <p:nvPr/>
          </p:nvSpPr>
          <p:spPr bwMode="auto">
            <a:xfrm flipH="1">
              <a:off x="9399587"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a16="http://schemas.microsoft.com/office/drawing/2014/main" id="{487F406D-367B-5EE9-8AB9-241EAFDCAAC0}"/>
                </a:ext>
              </a:extLst>
            </p:cNvPr>
            <p:cNvSpPr>
              <a:spLocks noChangeArrowheads="1"/>
            </p:cNvSpPr>
            <p:nvPr/>
          </p:nvSpPr>
          <p:spPr bwMode="auto">
            <a:xfrm flipH="1">
              <a:off x="9399587"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مستطيل 8">
              <a:extLst>
                <a:ext uri="{FF2B5EF4-FFF2-40B4-BE49-F238E27FC236}">
                  <a16:creationId xmlns:a16="http://schemas.microsoft.com/office/drawing/2014/main" id="{EC560416-5D1F-750C-7DA6-135939C20680}"/>
                </a:ext>
              </a:extLst>
            </p:cNvPr>
            <p:cNvSpPr>
              <a:spLocks noChangeArrowheads="1"/>
            </p:cNvSpPr>
            <p:nvPr/>
          </p:nvSpPr>
          <p:spPr bwMode="auto">
            <a:xfrm flipH="1">
              <a:off x="9399587"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شكل حر 9">
              <a:extLst>
                <a:ext uri="{FF2B5EF4-FFF2-40B4-BE49-F238E27FC236}">
                  <a16:creationId xmlns:a16="http://schemas.microsoft.com/office/drawing/2014/main" id="{C530691F-D67A-FD9E-04A2-3E3DC3B77175}"/>
                </a:ext>
              </a:extLst>
            </p:cNvPr>
            <p:cNvSpPr>
              <a:spLocks/>
            </p:cNvSpPr>
            <p:nvPr/>
          </p:nvSpPr>
          <p:spPr bwMode="auto">
            <a:xfrm flipH="1">
              <a:off x="9232900"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شكل حر 10">
              <a:extLst>
                <a:ext uri="{FF2B5EF4-FFF2-40B4-BE49-F238E27FC236}">
                  <a16:creationId xmlns:a16="http://schemas.microsoft.com/office/drawing/2014/main" id="{AAD7CEAE-0CA6-ADE7-4D4E-538B335869F0}"/>
                </a:ext>
              </a:extLst>
            </p:cNvPr>
            <p:cNvSpPr>
              <a:spLocks/>
            </p:cNvSpPr>
            <p:nvPr/>
          </p:nvSpPr>
          <p:spPr bwMode="auto">
            <a:xfrm flipH="1">
              <a:off x="77549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شكل حر 11">
              <a:extLst>
                <a:ext uri="{FF2B5EF4-FFF2-40B4-BE49-F238E27FC236}">
                  <a16:creationId xmlns:a16="http://schemas.microsoft.com/office/drawing/2014/main" id="{B474CB3E-5DC0-1ECD-D930-0588DEAB361F}"/>
                </a:ext>
              </a:extLst>
            </p:cNvPr>
            <p:cNvSpPr>
              <a:spLocks/>
            </p:cNvSpPr>
            <p:nvPr/>
          </p:nvSpPr>
          <p:spPr bwMode="auto">
            <a:xfrm flipH="1">
              <a:off x="10255249"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3" name="شكل حر 12">
              <a:extLst>
                <a:ext uri="{FF2B5EF4-FFF2-40B4-BE49-F238E27FC236}">
                  <a16:creationId xmlns:a16="http://schemas.microsoft.com/office/drawing/2014/main" id="{511AB7EE-2846-4D1A-F184-60E1D7F1EDC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4" name="شكل حر 13">
              <a:extLst>
                <a:ext uri="{FF2B5EF4-FFF2-40B4-BE49-F238E27FC236}">
                  <a16:creationId xmlns:a16="http://schemas.microsoft.com/office/drawing/2014/main" id="{FE14859F-EA46-A3A4-88B9-24CCE431A52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5" name="شكل حر 14">
              <a:extLst>
                <a:ext uri="{FF2B5EF4-FFF2-40B4-BE49-F238E27FC236}">
                  <a16:creationId xmlns:a16="http://schemas.microsoft.com/office/drawing/2014/main" id="{819F3C95-376C-8C62-B621-E2DAB231A9D4}"/>
                </a:ext>
              </a:extLst>
            </p:cNvPr>
            <p:cNvSpPr>
              <a:spLocks/>
            </p:cNvSpPr>
            <p:nvPr/>
          </p:nvSpPr>
          <p:spPr bwMode="auto">
            <a:xfrm flipH="1">
              <a:off x="1068228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6" name="شكل حر 15">
              <a:extLst>
                <a:ext uri="{FF2B5EF4-FFF2-40B4-BE49-F238E27FC236}">
                  <a16:creationId xmlns:a16="http://schemas.microsoft.com/office/drawing/2014/main" id="{D947948F-A35E-D5E9-EEC7-B006FC086FC3}"/>
                </a:ext>
              </a:extLst>
            </p:cNvPr>
            <p:cNvSpPr>
              <a:spLocks/>
            </p:cNvSpPr>
            <p:nvPr/>
          </p:nvSpPr>
          <p:spPr bwMode="auto">
            <a:xfrm flipH="1">
              <a:off x="7962899"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7" name="شكل حر 16">
              <a:extLst>
                <a:ext uri="{FF2B5EF4-FFF2-40B4-BE49-F238E27FC236}">
                  <a16:creationId xmlns:a16="http://schemas.microsoft.com/office/drawing/2014/main" id="{03907388-97BD-3D09-6282-9CA6284A7891}"/>
                </a:ext>
              </a:extLst>
            </p:cNvPr>
            <p:cNvSpPr>
              <a:spLocks/>
            </p:cNvSpPr>
            <p:nvPr/>
          </p:nvSpPr>
          <p:spPr bwMode="auto">
            <a:xfrm flipH="1">
              <a:off x="796607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8" name="شكل حر 17">
              <a:extLst>
                <a:ext uri="{FF2B5EF4-FFF2-40B4-BE49-F238E27FC236}">
                  <a16:creationId xmlns:a16="http://schemas.microsoft.com/office/drawing/2014/main" id="{B81CF68E-C0E0-46F7-421F-D5D748383F61}"/>
                </a:ext>
              </a:extLst>
            </p:cNvPr>
            <p:cNvSpPr>
              <a:spLocks/>
            </p:cNvSpPr>
            <p:nvPr/>
          </p:nvSpPr>
          <p:spPr bwMode="auto">
            <a:xfrm flipH="1">
              <a:off x="1017428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9" name="شكل حر 18">
              <a:extLst>
                <a:ext uri="{FF2B5EF4-FFF2-40B4-BE49-F238E27FC236}">
                  <a16:creationId xmlns:a16="http://schemas.microsoft.com/office/drawing/2014/main" id="{6E306AAD-03A3-8EB1-E548-A03151FCABC3}"/>
                </a:ext>
              </a:extLst>
            </p:cNvPr>
            <p:cNvSpPr>
              <a:spLocks noEditPoints="1"/>
            </p:cNvSpPr>
            <p:nvPr/>
          </p:nvSpPr>
          <p:spPr bwMode="auto">
            <a:xfrm flipH="1">
              <a:off x="113157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0" name="شكل حر 19">
              <a:extLst>
                <a:ext uri="{FF2B5EF4-FFF2-40B4-BE49-F238E27FC236}">
                  <a16:creationId xmlns:a16="http://schemas.microsoft.com/office/drawing/2014/main" id="{4807A723-A80F-7EA0-6185-14AE790D27EE}"/>
                </a:ext>
              </a:extLst>
            </p:cNvPr>
            <p:cNvSpPr>
              <a:spLocks/>
            </p:cNvSpPr>
            <p:nvPr/>
          </p:nvSpPr>
          <p:spPr bwMode="auto">
            <a:xfrm flipH="1">
              <a:off x="11220450"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1" name="شكل حر 20">
              <a:extLst>
                <a:ext uri="{FF2B5EF4-FFF2-40B4-BE49-F238E27FC236}">
                  <a16:creationId xmlns:a16="http://schemas.microsoft.com/office/drawing/2014/main" id="{2C6FB672-DE75-A626-C412-C1475ACDC54F}"/>
                </a:ext>
              </a:extLst>
            </p:cNvPr>
            <p:cNvSpPr>
              <a:spLocks/>
            </p:cNvSpPr>
            <p:nvPr/>
          </p:nvSpPr>
          <p:spPr bwMode="auto">
            <a:xfrm flipH="1">
              <a:off x="10358437"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2" name="شكل حر 21">
              <a:extLst>
                <a:ext uri="{FF2B5EF4-FFF2-40B4-BE49-F238E27FC236}">
                  <a16:creationId xmlns:a16="http://schemas.microsoft.com/office/drawing/2014/main" id="{CFC101E9-79AC-0FF7-1145-5B868FD107DB}"/>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3" name="شكل حر 22">
              <a:extLst>
                <a:ext uri="{FF2B5EF4-FFF2-40B4-BE49-F238E27FC236}">
                  <a16:creationId xmlns:a16="http://schemas.microsoft.com/office/drawing/2014/main" id="{9A15193D-3A2F-7D53-3A49-79214DF445CA}"/>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4" name="شكل حر 23">
              <a:extLst>
                <a:ext uri="{FF2B5EF4-FFF2-40B4-BE49-F238E27FC236}">
                  <a16:creationId xmlns:a16="http://schemas.microsoft.com/office/drawing/2014/main" id="{D7768E6B-1648-6E30-5DA3-80E6DBABB1AC}"/>
                </a:ext>
              </a:extLst>
            </p:cNvPr>
            <p:cNvSpPr>
              <a:spLocks/>
            </p:cNvSpPr>
            <p:nvPr/>
          </p:nvSpPr>
          <p:spPr bwMode="auto">
            <a:xfrm flipH="1">
              <a:off x="10521949"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5" name="شكل حر 24">
              <a:extLst>
                <a:ext uri="{FF2B5EF4-FFF2-40B4-BE49-F238E27FC236}">
                  <a16:creationId xmlns:a16="http://schemas.microsoft.com/office/drawing/2014/main" id="{80E3270B-F803-6319-351B-6B2E153247FF}"/>
                </a:ext>
              </a:extLst>
            </p:cNvPr>
            <p:cNvSpPr>
              <a:spLocks/>
            </p:cNvSpPr>
            <p:nvPr/>
          </p:nvSpPr>
          <p:spPr bwMode="auto">
            <a:xfrm flipH="1">
              <a:off x="779303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6" name="شكل حر 25">
              <a:extLst>
                <a:ext uri="{FF2B5EF4-FFF2-40B4-BE49-F238E27FC236}">
                  <a16:creationId xmlns:a16="http://schemas.microsoft.com/office/drawing/2014/main" id="{C1BB371D-6F94-0A9B-9D67-B58D079A314C}"/>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7" name="شكل حر 26">
              <a:extLst>
                <a:ext uri="{FF2B5EF4-FFF2-40B4-BE49-F238E27FC236}">
                  <a16:creationId xmlns:a16="http://schemas.microsoft.com/office/drawing/2014/main" id="{147F66A1-0DF1-CC01-6871-617E541B74C8}"/>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8" name="شكل حر 27">
              <a:extLst>
                <a:ext uri="{FF2B5EF4-FFF2-40B4-BE49-F238E27FC236}">
                  <a16:creationId xmlns:a16="http://schemas.microsoft.com/office/drawing/2014/main" id="{53CD2C06-3D0F-2B30-0E21-091C2FC87DA7}"/>
                </a:ext>
              </a:extLst>
            </p:cNvPr>
            <p:cNvSpPr>
              <a:spLocks/>
            </p:cNvSpPr>
            <p:nvPr/>
          </p:nvSpPr>
          <p:spPr bwMode="auto">
            <a:xfrm flipH="1">
              <a:off x="8061324"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29" name="المجموعة 3">
              <a:extLst>
                <a:ext uri="{FF2B5EF4-FFF2-40B4-BE49-F238E27FC236}">
                  <a16:creationId xmlns:a16="http://schemas.microsoft.com/office/drawing/2014/main" id="{19DC98B8-DF6F-51CB-1F0A-3CD95F2DEF59}"/>
                </a:ext>
              </a:extLst>
            </p:cNvPr>
            <p:cNvGrpSpPr/>
            <p:nvPr/>
          </p:nvGrpSpPr>
          <p:grpSpPr>
            <a:xfrm rot="1786145">
              <a:off x="7544593" y="2264960"/>
              <a:ext cx="3830638" cy="3829050"/>
              <a:chOff x="6656746" y="-1075443"/>
              <a:chExt cx="3830638" cy="3829050"/>
            </a:xfrm>
          </p:grpSpPr>
          <p:sp>
            <p:nvSpPr>
              <p:cNvPr id="86" name="شكل بيضاوي 28">
                <a:extLst>
                  <a:ext uri="{FF2B5EF4-FFF2-40B4-BE49-F238E27FC236}">
                    <a16:creationId xmlns:a16="http://schemas.microsoft.com/office/drawing/2014/main" id="{5955084E-9511-662C-0FA1-FE84A679383E}"/>
                  </a:ext>
                </a:extLst>
              </p:cNvPr>
              <p:cNvSpPr>
                <a:spLocks noChangeArrowheads="1"/>
              </p:cNvSpPr>
              <p:nvPr/>
            </p:nvSpPr>
            <p:spPr bwMode="auto">
              <a:xfrm rot="18027710" flipH="1">
                <a:off x="6657540" y="-1076237"/>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7" name="عقرب الساعة">
                <a:extLst>
                  <a:ext uri="{FF2B5EF4-FFF2-40B4-BE49-F238E27FC236}">
                    <a16:creationId xmlns:a16="http://schemas.microsoft.com/office/drawing/2014/main" id="{EC2B6CC9-66B6-0B83-5AAD-9D53F4CA76C6}"/>
                  </a:ext>
                </a:extLst>
              </p:cNvPr>
              <p:cNvSpPr>
                <a:spLocks/>
              </p:cNvSpPr>
              <p:nvPr/>
            </p:nvSpPr>
            <p:spPr bwMode="auto">
              <a:xfrm rot="18027710" flipH="1">
                <a:off x="8020640" y="-99616"/>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0" name="شكل حر 29">
              <a:extLst>
                <a:ext uri="{FF2B5EF4-FFF2-40B4-BE49-F238E27FC236}">
                  <a16:creationId xmlns:a16="http://schemas.microsoft.com/office/drawing/2014/main" id="{47E41F91-7778-1D20-3448-7BAAA4D60AC6}"/>
                </a:ext>
              </a:extLst>
            </p:cNvPr>
            <p:cNvSpPr>
              <a:spLocks noEditPoints="1"/>
            </p:cNvSpPr>
            <p:nvPr/>
          </p:nvSpPr>
          <p:spPr bwMode="auto">
            <a:xfrm flipH="1">
              <a:off x="726598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1" name="شكل حر 30">
              <a:extLst>
                <a:ext uri="{FF2B5EF4-FFF2-40B4-BE49-F238E27FC236}">
                  <a16:creationId xmlns:a16="http://schemas.microsoft.com/office/drawing/2014/main" id="{E37317A4-5E73-3CDD-4068-3E5DBF34A024}"/>
                </a:ext>
              </a:extLst>
            </p:cNvPr>
            <p:cNvSpPr>
              <a:spLocks noEditPoints="1"/>
            </p:cNvSpPr>
            <p:nvPr/>
          </p:nvSpPr>
          <p:spPr bwMode="auto">
            <a:xfrm flipH="1">
              <a:off x="7437438"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2" name="شكل حر 31">
              <a:extLst>
                <a:ext uri="{FF2B5EF4-FFF2-40B4-BE49-F238E27FC236}">
                  <a16:creationId xmlns:a16="http://schemas.microsoft.com/office/drawing/2014/main" id="{FA8062C7-0D95-9C99-8DD9-19BBAC295C1B}"/>
                </a:ext>
              </a:extLst>
            </p:cNvPr>
            <p:cNvSpPr>
              <a:spLocks noEditPoints="1"/>
            </p:cNvSpPr>
            <p:nvPr/>
          </p:nvSpPr>
          <p:spPr bwMode="auto">
            <a:xfrm flipH="1">
              <a:off x="7350124"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3" name="المجموعة 1">
              <a:extLst>
                <a:ext uri="{FF2B5EF4-FFF2-40B4-BE49-F238E27FC236}">
                  <a16:creationId xmlns:a16="http://schemas.microsoft.com/office/drawing/2014/main" id="{7204B44D-28F4-4876-9231-7E599DA8FEA3}"/>
                </a:ext>
              </a:extLst>
            </p:cNvPr>
            <p:cNvGrpSpPr/>
            <p:nvPr/>
          </p:nvGrpSpPr>
          <p:grpSpPr>
            <a:xfrm>
              <a:off x="9169399" y="2411803"/>
              <a:ext cx="566738" cy="566738"/>
              <a:chOff x="9169399" y="2411803"/>
              <a:chExt cx="566738" cy="566738"/>
            </a:xfrm>
          </p:grpSpPr>
          <p:sp>
            <p:nvSpPr>
              <p:cNvPr id="80" name="شكل بيضاوي 32">
                <a:extLst>
                  <a:ext uri="{FF2B5EF4-FFF2-40B4-BE49-F238E27FC236}">
                    <a16:creationId xmlns:a16="http://schemas.microsoft.com/office/drawing/2014/main" id="{99CCA4F7-9768-986B-6B42-C0A99017D103}"/>
                  </a:ext>
                </a:extLst>
              </p:cNvPr>
              <p:cNvSpPr>
                <a:spLocks noChangeArrowheads="1"/>
              </p:cNvSpPr>
              <p:nvPr/>
            </p:nvSpPr>
            <p:spPr bwMode="auto">
              <a:xfrm flipH="1">
                <a:off x="9169399"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1" name="شكل بيضاوي 33">
                <a:extLst>
                  <a:ext uri="{FF2B5EF4-FFF2-40B4-BE49-F238E27FC236}">
                    <a16:creationId xmlns:a16="http://schemas.microsoft.com/office/drawing/2014/main" id="{E9DC46CC-2963-D9B2-E37E-788981FE5352}"/>
                  </a:ext>
                </a:extLst>
              </p:cNvPr>
              <p:cNvSpPr>
                <a:spLocks noChangeArrowheads="1"/>
              </p:cNvSpPr>
              <p:nvPr/>
            </p:nvSpPr>
            <p:spPr bwMode="auto">
              <a:xfrm flipH="1">
                <a:off x="9224962"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2" name="شكل حر 34">
                <a:extLst>
                  <a:ext uri="{FF2B5EF4-FFF2-40B4-BE49-F238E27FC236}">
                    <a16:creationId xmlns:a16="http://schemas.microsoft.com/office/drawing/2014/main" id="{4D8D9CEA-C996-4636-1F25-9B69784C0AD8}"/>
                  </a:ext>
                </a:extLst>
              </p:cNvPr>
              <p:cNvSpPr>
                <a:spLocks noEditPoints="1"/>
              </p:cNvSpPr>
              <p:nvPr/>
            </p:nvSpPr>
            <p:spPr bwMode="auto">
              <a:xfrm flipH="1">
                <a:off x="9671050"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3" name="شكل حر 35">
                <a:extLst>
                  <a:ext uri="{FF2B5EF4-FFF2-40B4-BE49-F238E27FC236}">
                    <a16:creationId xmlns:a16="http://schemas.microsoft.com/office/drawing/2014/main" id="{E85C57D4-8139-6867-AB8C-016318122A91}"/>
                  </a:ext>
                </a:extLst>
              </p:cNvPr>
              <p:cNvSpPr>
                <a:spLocks/>
              </p:cNvSpPr>
              <p:nvPr/>
            </p:nvSpPr>
            <p:spPr bwMode="auto">
              <a:xfrm flipH="1">
                <a:off x="949007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4" name="مستطيل 36">
                <a:extLst>
                  <a:ext uri="{FF2B5EF4-FFF2-40B4-BE49-F238E27FC236}">
                    <a16:creationId xmlns:a16="http://schemas.microsoft.com/office/drawing/2014/main" id="{78A5CF58-C922-3228-285E-02F320E8640B}"/>
                  </a:ext>
                </a:extLst>
              </p:cNvPr>
              <p:cNvSpPr>
                <a:spLocks noChangeArrowheads="1"/>
              </p:cNvSpPr>
              <p:nvPr/>
            </p:nvSpPr>
            <p:spPr bwMode="auto">
              <a:xfrm flipH="1">
                <a:off x="9318624"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5" name="مستطيل 37">
                <a:extLst>
                  <a:ext uri="{FF2B5EF4-FFF2-40B4-BE49-F238E27FC236}">
                    <a16:creationId xmlns:a16="http://schemas.microsoft.com/office/drawing/2014/main" id="{3880E528-F0DE-A638-3A98-0D4F12AF60D3}"/>
                  </a:ext>
                </a:extLst>
              </p:cNvPr>
              <p:cNvSpPr>
                <a:spLocks noChangeArrowheads="1"/>
              </p:cNvSpPr>
              <p:nvPr/>
            </p:nvSpPr>
            <p:spPr bwMode="auto">
              <a:xfrm flipH="1">
                <a:off x="9380365" y="2499116"/>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5</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شكل حر 40">
              <a:extLst>
                <a:ext uri="{FF2B5EF4-FFF2-40B4-BE49-F238E27FC236}">
                  <a16:creationId xmlns:a16="http://schemas.microsoft.com/office/drawing/2014/main" id="{A5046B3A-233F-3DAF-A527-6AB0C0A41E13}"/>
                </a:ext>
              </a:extLst>
            </p:cNvPr>
            <p:cNvSpPr>
              <a:spLocks noEditPoints="1"/>
            </p:cNvSpPr>
            <p:nvPr/>
          </p:nvSpPr>
          <p:spPr bwMode="auto">
            <a:xfrm flipH="1">
              <a:off x="892651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5" name="شكل حر 46">
              <a:extLst>
                <a:ext uri="{FF2B5EF4-FFF2-40B4-BE49-F238E27FC236}">
                  <a16:creationId xmlns:a16="http://schemas.microsoft.com/office/drawing/2014/main" id="{8FF9529E-E3BC-4C43-D75D-0928B83A9482}"/>
                </a:ext>
              </a:extLst>
            </p:cNvPr>
            <p:cNvSpPr>
              <a:spLocks noEditPoints="1"/>
            </p:cNvSpPr>
            <p:nvPr/>
          </p:nvSpPr>
          <p:spPr bwMode="auto">
            <a:xfrm flipH="1">
              <a:off x="8359774"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6" name="المجموعة 4">
              <a:extLst>
                <a:ext uri="{FF2B5EF4-FFF2-40B4-BE49-F238E27FC236}">
                  <a16:creationId xmlns:a16="http://schemas.microsoft.com/office/drawing/2014/main" id="{377792FD-92B1-FDD0-2026-A0C4AAFB3EEB}"/>
                </a:ext>
              </a:extLst>
            </p:cNvPr>
            <p:cNvGrpSpPr/>
            <p:nvPr/>
          </p:nvGrpSpPr>
          <p:grpSpPr>
            <a:xfrm>
              <a:off x="7654737" y="3437374"/>
              <a:ext cx="585788" cy="700042"/>
              <a:chOff x="7654737" y="3437374"/>
              <a:chExt cx="585788" cy="700042"/>
            </a:xfrm>
          </p:grpSpPr>
          <p:sp>
            <p:nvSpPr>
              <p:cNvPr id="74" name="شكل حر 44">
                <a:extLst>
                  <a:ext uri="{FF2B5EF4-FFF2-40B4-BE49-F238E27FC236}">
                    <a16:creationId xmlns:a16="http://schemas.microsoft.com/office/drawing/2014/main" id="{5B83BA4C-D55D-CF95-B247-8347D005253D}"/>
                  </a:ext>
                </a:extLst>
              </p:cNvPr>
              <p:cNvSpPr>
                <a:spLocks/>
              </p:cNvSpPr>
              <p:nvPr/>
            </p:nvSpPr>
            <p:spPr bwMode="auto">
              <a:xfrm flipH="1">
                <a:off x="7654737"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5" name="شكل حر 45">
                <a:extLst>
                  <a:ext uri="{FF2B5EF4-FFF2-40B4-BE49-F238E27FC236}">
                    <a16:creationId xmlns:a16="http://schemas.microsoft.com/office/drawing/2014/main" id="{A5AD3F81-CA9A-68D6-1547-6CC7F457D5C9}"/>
                  </a:ext>
                </a:extLst>
              </p:cNvPr>
              <p:cNvSpPr>
                <a:spLocks/>
              </p:cNvSpPr>
              <p:nvPr/>
            </p:nvSpPr>
            <p:spPr bwMode="auto">
              <a:xfrm flipH="1">
                <a:off x="7710300"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6" name="شكل حر 47">
                <a:extLst>
                  <a:ext uri="{FF2B5EF4-FFF2-40B4-BE49-F238E27FC236}">
                    <a16:creationId xmlns:a16="http://schemas.microsoft.com/office/drawing/2014/main" id="{424F184F-F5B5-1133-D522-88AC37A58737}"/>
                  </a:ext>
                </a:extLst>
              </p:cNvPr>
              <p:cNvSpPr>
                <a:spLocks/>
              </p:cNvSpPr>
              <p:nvPr/>
            </p:nvSpPr>
            <p:spPr bwMode="auto">
              <a:xfrm flipH="1">
                <a:off x="7969062"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7" name="مستطيل 48">
                <a:extLst>
                  <a:ext uri="{FF2B5EF4-FFF2-40B4-BE49-F238E27FC236}">
                    <a16:creationId xmlns:a16="http://schemas.microsoft.com/office/drawing/2014/main" id="{176A647A-BF56-7561-C262-B370FBBF7604}"/>
                  </a:ext>
                </a:extLst>
              </p:cNvPr>
              <p:cNvSpPr>
                <a:spLocks noChangeArrowheads="1"/>
              </p:cNvSpPr>
              <p:nvPr/>
            </p:nvSpPr>
            <p:spPr bwMode="auto">
              <a:xfrm flipH="1">
                <a:off x="7878575"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8" name="مستطيل 49">
                <a:extLst>
                  <a:ext uri="{FF2B5EF4-FFF2-40B4-BE49-F238E27FC236}">
                    <a16:creationId xmlns:a16="http://schemas.microsoft.com/office/drawing/2014/main" id="{7DE96ABC-07A0-CE8D-33D7-39298BC72681}"/>
                  </a:ext>
                </a:extLst>
              </p:cNvPr>
              <p:cNvSpPr>
                <a:spLocks noChangeArrowheads="1"/>
              </p:cNvSpPr>
              <p:nvPr/>
            </p:nvSpPr>
            <p:spPr bwMode="auto">
              <a:xfrm flipH="1">
                <a:off x="7849910" y="3564007"/>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1</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9" name="شكل حر 52">
                <a:extLst>
                  <a:ext uri="{FF2B5EF4-FFF2-40B4-BE49-F238E27FC236}">
                    <a16:creationId xmlns:a16="http://schemas.microsoft.com/office/drawing/2014/main" id="{23C560C3-604C-A109-7743-8F71D24792AD}"/>
                  </a:ext>
                </a:extLst>
              </p:cNvPr>
              <p:cNvSpPr>
                <a:spLocks noEditPoints="1"/>
              </p:cNvSpPr>
              <p:nvPr/>
            </p:nvSpPr>
            <p:spPr bwMode="auto">
              <a:xfrm flipH="1">
                <a:off x="8137525"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شكل حر 58">
              <a:extLst>
                <a:ext uri="{FF2B5EF4-FFF2-40B4-BE49-F238E27FC236}">
                  <a16:creationId xmlns:a16="http://schemas.microsoft.com/office/drawing/2014/main" id="{FC447B87-53E4-C498-FBDE-D9F06C9DFD9A}"/>
                </a:ext>
              </a:extLst>
            </p:cNvPr>
            <p:cNvSpPr>
              <a:spLocks noEditPoints="1"/>
            </p:cNvSpPr>
            <p:nvPr/>
          </p:nvSpPr>
          <p:spPr bwMode="auto">
            <a:xfrm flipH="1">
              <a:off x="833755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8" name="المجموعة 5">
              <a:extLst>
                <a:ext uri="{FF2B5EF4-FFF2-40B4-BE49-F238E27FC236}">
                  <a16:creationId xmlns:a16="http://schemas.microsoft.com/office/drawing/2014/main" id="{432024E8-2CE7-2DB9-07F4-91BCC36FB7AE}"/>
                </a:ext>
              </a:extLst>
            </p:cNvPr>
            <p:cNvGrpSpPr/>
            <p:nvPr/>
          </p:nvGrpSpPr>
          <p:grpSpPr>
            <a:xfrm>
              <a:off x="8281351" y="5157861"/>
              <a:ext cx="629286" cy="577850"/>
              <a:chOff x="8281351" y="5157861"/>
              <a:chExt cx="629286" cy="577850"/>
            </a:xfrm>
          </p:grpSpPr>
          <p:sp>
            <p:nvSpPr>
              <p:cNvPr id="68" name="شكل حر 62">
                <a:extLst>
                  <a:ext uri="{FF2B5EF4-FFF2-40B4-BE49-F238E27FC236}">
                    <a16:creationId xmlns:a16="http://schemas.microsoft.com/office/drawing/2014/main" id="{BDFDA334-B574-4687-7004-62F309A82AD7}"/>
                  </a:ext>
                </a:extLst>
              </p:cNvPr>
              <p:cNvSpPr>
                <a:spLocks/>
              </p:cNvSpPr>
              <p:nvPr/>
            </p:nvSpPr>
            <p:spPr bwMode="auto">
              <a:xfrm flipH="1">
                <a:off x="8281351"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9" name="شكل حر 63">
                <a:extLst>
                  <a:ext uri="{FF2B5EF4-FFF2-40B4-BE49-F238E27FC236}">
                    <a16:creationId xmlns:a16="http://schemas.microsoft.com/office/drawing/2014/main" id="{06F6C047-BE43-DF26-0F69-ADD3ADA81B0F}"/>
                  </a:ext>
                </a:extLst>
              </p:cNvPr>
              <p:cNvSpPr>
                <a:spLocks/>
              </p:cNvSpPr>
              <p:nvPr/>
            </p:nvSpPr>
            <p:spPr bwMode="auto">
              <a:xfrm flipH="1">
                <a:off x="8336913"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0" name="شكل حر 64">
                <a:extLst>
                  <a:ext uri="{FF2B5EF4-FFF2-40B4-BE49-F238E27FC236}">
                    <a16:creationId xmlns:a16="http://schemas.microsoft.com/office/drawing/2014/main" id="{D5C960E6-1F88-A615-8C50-7188B9B1B21E}"/>
                  </a:ext>
                </a:extLst>
              </p:cNvPr>
              <p:cNvSpPr>
                <a:spLocks noEditPoints="1"/>
              </p:cNvSpPr>
              <p:nvPr/>
            </p:nvSpPr>
            <p:spPr bwMode="auto">
              <a:xfrm flipH="1">
                <a:off x="8893174"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1" name="شكل حر 65">
                <a:extLst>
                  <a:ext uri="{FF2B5EF4-FFF2-40B4-BE49-F238E27FC236}">
                    <a16:creationId xmlns:a16="http://schemas.microsoft.com/office/drawing/2014/main" id="{A80F2016-D4A2-98A1-3B42-90A2FA49859B}"/>
                  </a:ext>
                </a:extLst>
              </p:cNvPr>
              <p:cNvSpPr>
                <a:spLocks/>
              </p:cNvSpPr>
              <p:nvPr/>
            </p:nvSpPr>
            <p:spPr bwMode="auto">
              <a:xfrm flipH="1">
                <a:off x="8598850"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2" name="مستطيل 66">
                <a:extLst>
                  <a:ext uri="{FF2B5EF4-FFF2-40B4-BE49-F238E27FC236}">
                    <a16:creationId xmlns:a16="http://schemas.microsoft.com/office/drawing/2014/main" id="{5A035B2B-6E56-297A-D06A-31625ECB6078}"/>
                  </a:ext>
                </a:extLst>
              </p:cNvPr>
              <p:cNvSpPr>
                <a:spLocks noChangeArrowheads="1"/>
              </p:cNvSpPr>
              <p:nvPr/>
            </p:nvSpPr>
            <p:spPr bwMode="auto">
              <a:xfrm flipH="1">
                <a:off x="8502013"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3" name="مستطيل 67">
                <a:extLst>
                  <a:ext uri="{FF2B5EF4-FFF2-40B4-BE49-F238E27FC236}">
                    <a16:creationId xmlns:a16="http://schemas.microsoft.com/office/drawing/2014/main" id="{2B7E607D-15D5-FCA6-FA6C-A513C1DB6E7B}"/>
                  </a:ext>
                </a:extLst>
              </p:cNvPr>
              <p:cNvSpPr>
                <a:spLocks noChangeArrowheads="1"/>
              </p:cNvSpPr>
              <p:nvPr/>
            </p:nvSpPr>
            <p:spPr bwMode="auto">
              <a:xfrm flipH="1">
                <a:off x="8480205" y="5285959"/>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2</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9" name="شكل حر 70">
              <a:extLst>
                <a:ext uri="{FF2B5EF4-FFF2-40B4-BE49-F238E27FC236}">
                  <a16:creationId xmlns:a16="http://schemas.microsoft.com/office/drawing/2014/main" id="{6B54DB2F-29B8-BDD1-C084-47395A08ECB4}"/>
                </a:ext>
              </a:extLst>
            </p:cNvPr>
            <p:cNvSpPr>
              <a:spLocks noEditPoints="1"/>
            </p:cNvSpPr>
            <p:nvPr/>
          </p:nvSpPr>
          <p:spPr bwMode="auto">
            <a:xfrm flipH="1">
              <a:off x="10426699"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0" name="شكل حر 78">
              <a:extLst>
                <a:ext uri="{FF2B5EF4-FFF2-40B4-BE49-F238E27FC236}">
                  <a16:creationId xmlns:a16="http://schemas.microsoft.com/office/drawing/2014/main" id="{65D11C31-3245-DDDE-0AD8-72308FCFAF3B}"/>
                </a:ext>
              </a:extLst>
            </p:cNvPr>
            <p:cNvSpPr>
              <a:spLocks noEditPoints="1"/>
            </p:cNvSpPr>
            <p:nvPr/>
          </p:nvSpPr>
          <p:spPr bwMode="auto">
            <a:xfrm flipH="1">
              <a:off x="111347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1" name="شكل حر 82">
              <a:extLst>
                <a:ext uri="{FF2B5EF4-FFF2-40B4-BE49-F238E27FC236}">
                  <a16:creationId xmlns:a16="http://schemas.microsoft.com/office/drawing/2014/main" id="{FA4C53E6-A749-2F6B-CC00-D8D500B3075D}"/>
                </a:ext>
              </a:extLst>
            </p:cNvPr>
            <p:cNvSpPr>
              <a:spLocks noEditPoints="1"/>
            </p:cNvSpPr>
            <p:nvPr/>
          </p:nvSpPr>
          <p:spPr bwMode="auto">
            <a:xfrm flipH="1">
              <a:off x="10956924"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2" name="شكل حر 90">
              <a:extLst>
                <a:ext uri="{FF2B5EF4-FFF2-40B4-BE49-F238E27FC236}">
                  <a16:creationId xmlns:a16="http://schemas.microsoft.com/office/drawing/2014/main" id="{BA4EE96C-71AC-FBE9-BE4F-311AB1081ED3}"/>
                </a:ext>
              </a:extLst>
            </p:cNvPr>
            <p:cNvSpPr>
              <a:spLocks noEditPoints="1"/>
            </p:cNvSpPr>
            <p:nvPr/>
          </p:nvSpPr>
          <p:spPr bwMode="auto">
            <a:xfrm flipH="1">
              <a:off x="9626600"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43" name="المجموعة 7">
              <a:extLst>
                <a:ext uri="{FF2B5EF4-FFF2-40B4-BE49-F238E27FC236}">
                  <a16:creationId xmlns:a16="http://schemas.microsoft.com/office/drawing/2014/main" id="{67F01AB5-3A58-ED0D-B28D-97BF3036B4A4}"/>
                </a:ext>
              </a:extLst>
            </p:cNvPr>
            <p:cNvGrpSpPr/>
            <p:nvPr/>
          </p:nvGrpSpPr>
          <p:grpSpPr>
            <a:xfrm>
              <a:off x="10688746" y="3389703"/>
              <a:ext cx="571500" cy="622533"/>
              <a:chOff x="10688746" y="3389703"/>
              <a:chExt cx="571500" cy="622533"/>
            </a:xfrm>
          </p:grpSpPr>
          <p:sp>
            <p:nvSpPr>
              <p:cNvPr id="62" name="شكل حر 68">
                <a:extLst>
                  <a:ext uri="{FF2B5EF4-FFF2-40B4-BE49-F238E27FC236}">
                    <a16:creationId xmlns:a16="http://schemas.microsoft.com/office/drawing/2014/main" id="{579B91F5-ACE4-00C7-5716-ABF2A5FAD816}"/>
                  </a:ext>
                </a:extLst>
              </p:cNvPr>
              <p:cNvSpPr>
                <a:spLocks/>
              </p:cNvSpPr>
              <p:nvPr/>
            </p:nvSpPr>
            <p:spPr bwMode="auto">
              <a:xfrm flipH="1">
                <a:off x="10688746"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3" name="شكل حر 69">
                <a:extLst>
                  <a:ext uri="{FF2B5EF4-FFF2-40B4-BE49-F238E27FC236}">
                    <a16:creationId xmlns:a16="http://schemas.microsoft.com/office/drawing/2014/main" id="{BE15F152-B512-FEE0-D231-3E206F409E2A}"/>
                  </a:ext>
                </a:extLst>
              </p:cNvPr>
              <p:cNvSpPr>
                <a:spLocks/>
              </p:cNvSpPr>
              <p:nvPr/>
            </p:nvSpPr>
            <p:spPr bwMode="auto">
              <a:xfrm flipH="1">
                <a:off x="10742720"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4" name="شكل حر 71">
                <a:extLst>
                  <a:ext uri="{FF2B5EF4-FFF2-40B4-BE49-F238E27FC236}">
                    <a16:creationId xmlns:a16="http://schemas.microsoft.com/office/drawing/2014/main" id="{F2E0D9F4-9414-6F85-180D-C4908342A70F}"/>
                  </a:ext>
                </a:extLst>
              </p:cNvPr>
              <p:cNvSpPr>
                <a:spLocks/>
              </p:cNvSpPr>
              <p:nvPr/>
            </p:nvSpPr>
            <p:spPr bwMode="auto">
              <a:xfrm flipH="1">
                <a:off x="11014183"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5" name="شكل حر 74">
                <a:extLst>
                  <a:ext uri="{FF2B5EF4-FFF2-40B4-BE49-F238E27FC236}">
                    <a16:creationId xmlns:a16="http://schemas.microsoft.com/office/drawing/2014/main" id="{F8B8EBB3-1575-523B-F051-025CB4A37996}"/>
                  </a:ext>
                </a:extLst>
              </p:cNvPr>
              <p:cNvSpPr>
                <a:spLocks noEditPoints="1"/>
              </p:cNvSpPr>
              <p:nvPr/>
            </p:nvSpPr>
            <p:spPr bwMode="auto">
              <a:xfrm flipH="1">
                <a:off x="10948987"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6" name="مستطيل 94">
                <a:extLst>
                  <a:ext uri="{FF2B5EF4-FFF2-40B4-BE49-F238E27FC236}">
                    <a16:creationId xmlns:a16="http://schemas.microsoft.com/office/drawing/2014/main" id="{45582FEC-4D10-FC51-DA8E-CA9FDCA740E8}"/>
                  </a:ext>
                </a:extLst>
              </p:cNvPr>
              <p:cNvSpPr>
                <a:spLocks noChangeArrowheads="1"/>
              </p:cNvSpPr>
              <p:nvPr/>
            </p:nvSpPr>
            <p:spPr bwMode="auto">
              <a:xfrm flipH="1">
                <a:off x="10842733"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7" name="مستطيل 95">
                <a:extLst>
                  <a:ext uri="{FF2B5EF4-FFF2-40B4-BE49-F238E27FC236}">
                    <a16:creationId xmlns:a16="http://schemas.microsoft.com/office/drawing/2014/main" id="{095EC694-23DE-CFED-77EA-58DA36D2485D}"/>
                  </a:ext>
                </a:extLst>
              </p:cNvPr>
              <p:cNvSpPr>
                <a:spLocks noChangeArrowheads="1"/>
              </p:cNvSpPr>
              <p:nvPr/>
            </p:nvSpPr>
            <p:spPr bwMode="auto">
              <a:xfrm flipH="1">
                <a:off x="10885561" y="3552004"/>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4</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4" name="المجموعة 6">
              <a:extLst>
                <a:ext uri="{FF2B5EF4-FFF2-40B4-BE49-F238E27FC236}">
                  <a16:creationId xmlns:a16="http://schemas.microsoft.com/office/drawing/2014/main" id="{AA7C5D20-E9DD-FA68-D174-4BCAB6C5C44B}"/>
                </a:ext>
              </a:extLst>
            </p:cNvPr>
            <p:cNvGrpSpPr/>
            <p:nvPr/>
          </p:nvGrpSpPr>
          <p:grpSpPr>
            <a:xfrm>
              <a:off x="10125142" y="5157861"/>
              <a:ext cx="569913" cy="568325"/>
              <a:chOff x="10125142" y="5157861"/>
              <a:chExt cx="569913" cy="568325"/>
            </a:xfrm>
          </p:grpSpPr>
          <p:sp>
            <p:nvSpPr>
              <p:cNvPr id="56" name="شكل حر 80">
                <a:extLst>
                  <a:ext uri="{FF2B5EF4-FFF2-40B4-BE49-F238E27FC236}">
                    <a16:creationId xmlns:a16="http://schemas.microsoft.com/office/drawing/2014/main" id="{BA7FAAE7-A694-2B0A-4904-6913554B9020}"/>
                  </a:ext>
                </a:extLst>
              </p:cNvPr>
              <p:cNvSpPr>
                <a:spLocks/>
              </p:cNvSpPr>
              <p:nvPr/>
            </p:nvSpPr>
            <p:spPr bwMode="auto">
              <a:xfrm flipH="1">
                <a:off x="10125142"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7" name="شكل حر 81">
                <a:extLst>
                  <a:ext uri="{FF2B5EF4-FFF2-40B4-BE49-F238E27FC236}">
                    <a16:creationId xmlns:a16="http://schemas.microsoft.com/office/drawing/2014/main" id="{EACFC1C8-11F2-8CDE-166C-573C100DDC0F}"/>
                  </a:ext>
                </a:extLst>
              </p:cNvPr>
              <p:cNvSpPr>
                <a:spLocks/>
              </p:cNvSpPr>
              <p:nvPr/>
            </p:nvSpPr>
            <p:spPr bwMode="auto">
              <a:xfrm flipH="1">
                <a:off x="10182292"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8" name="شكل حر 83">
                <a:extLst>
                  <a:ext uri="{FF2B5EF4-FFF2-40B4-BE49-F238E27FC236}">
                    <a16:creationId xmlns:a16="http://schemas.microsoft.com/office/drawing/2014/main" id="{AC4418AC-1F88-E69C-B90F-4755632157A3}"/>
                  </a:ext>
                </a:extLst>
              </p:cNvPr>
              <p:cNvSpPr>
                <a:spLocks/>
              </p:cNvSpPr>
              <p:nvPr/>
            </p:nvSpPr>
            <p:spPr bwMode="auto">
              <a:xfrm flipH="1">
                <a:off x="10448992"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9" name="شكل حر 86">
                <a:extLst>
                  <a:ext uri="{FF2B5EF4-FFF2-40B4-BE49-F238E27FC236}">
                    <a16:creationId xmlns:a16="http://schemas.microsoft.com/office/drawing/2014/main" id="{2E0CFD5C-C5AE-AA29-FB85-B95B0EB72543}"/>
                  </a:ext>
                </a:extLst>
              </p:cNvPr>
              <p:cNvSpPr>
                <a:spLocks noEditPoints="1"/>
              </p:cNvSpPr>
              <p:nvPr/>
            </p:nvSpPr>
            <p:spPr bwMode="auto">
              <a:xfrm flipH="1">
                <a:off x="10458450"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0" name="مستطيل 100">
                <a:extLst>
                  <a:ext uri="{FF2B5EF4-FFF2-40B4-BE49-F238E27FC236}">
                    <a16:creationId xmlns:a16="http://schemas.microsoft.com/office/drawing/2014/main" id="{9A8A7891-BD4B-05EC-9739-9FA8824816F1}"/>
                  </a:ext>
                </a:extLst>
              </p:cNvPr>
              <p:cNvSpPr>
                <a:spLocks noChangeArrowheads="1"/>
              </p:cNvSpPr>
              <p:nvPr/>
            </p:nvSpPr>
            <p:spPr bwMode="auto">
              <a:xfrm flipH="1">
                <a:off x="10341042"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1" name="مستطيل 101">
                <a:extLst>
                  <a:ext uri="{FF2B5EF4-FFF2-40B4-BE49-F238E27FC236}">
                    <a16:creationId xmlns:a16="http://schemas.microsoft.com/office/drawing/2014/main" id="{864D67FE-107E-7D50-9512-C74DC357F9CB}"/>
                  </a:ext>
                </a:extLst>
              </p:cNvPr>
              <p:cNvSpPr>
                <a:spLocks noChangeArrowheads="1"/>
              </p:cNvSpPr>
              <p:nvPr/>
            </p:nvSpPr>
            <p:spPr bwMode="auto">
              <a:xfrm flipH="1">
                <a:off x="10316385" y="5277899"/>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3</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شكل بيضاوي 107">
              <a:extLst>
                <a:ext uri="{FF2B5EF4-FFF2-40B4-BE49-F238E27FC236}">
                  <a16:creationId xmlns:a16="http://schemas.microsoft.com/office/drawing/2014/main" id="{B4E39425-1829-8EC4-5470-A65B739EE555}"/>
                </a:ext>
              </a:extLst>
            </p:cNvPr>
            <p:cNvSpPr>
              <a:spLocks noChangeArrowheads="1"/>
            </p:cNvSpPr>
            <p:nvPr/>
          </p:nvSpPr>
          <p:spPr bwMode="auto">
            <a:xfrm flipH="1">
              <a:off x="93186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6" name="شكل بيضاوي 108">
              <a:extLst>
                <a:ext uri="{FF2B5EF4-FFF2-40B4-BE49-F238E27FC236}">
                  <a16:creationId xmlns:a16="http://schemas.microsoft.com/office/drawing/2014/main" id="{F7C0CF1D-0320-CB3F-81D6-D324A15D9F29}"/>
                </a:ext>
              </a:extLst>
            </p:cNvPr>
            <p:cNvSpPr>
              <a:spLocks noChangeArrowheads="1"/>
            </p:cNvSpPr>
            <p:nvPr/>
          </p:nvSpPr>
          <p:spPr bwMode="auto">
            <a:xfrm flipH="1">
              <a:off x="9377362"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7" name="شكل حر 109">
              <a:extLst>
                <a:ext uri="{FF2B5EF4-FFF2-40B4-BE49-F238E27FC236}">
                  <a16:creationId xmlns:a16="http://schemas.microsoft.com/office/drawing/2014/main" id="{98A566EB-0DF9-F12F-9400-9D04FCF22411}"/>
                </a:ext>
              </a:extLst>
            </p:cNvPr>
            <p:cNvSpPr>
              <a:spLocks/>
            </p:cNvSpPr>
            <p:nvPr/>
          </p:nvSpPr>
          <p:spPr bwMode="auto">
            <a:xfrm flipH="1">
              <a:off x="10006012"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8" name="شكل حر 110">
              <a:extLst>
                <a:ext uri="{FF2B5EF4-FFF2-40B4-BE49-F238E27FC236}">
                  <a16:creationId xmlns:a16="http://schemas.microsoft.com/office/drawing/2014/main" id="{226F0CA4-571C-5889-2E07-CAE853B9708F}"/>
                </a:ext>
              </a:extLst>
            </p:cNvPr>
            <p:cNvSpPr>
              <a:spLocks/>
            </p:cNvSpPr>
            <p:nvPr/>
          </p:nvSpPr>
          <p:spPr bwMode="auto">
            <a:xfrm flipH="1">
              <a:off x="9848849"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9" name="شكل حر 111">
              <a:extLst>
                <a:ext uri="{FF2B5EF4-FFF2-40B4-BE49-F238E27FC236}">
                  <a16:creationId xmlns:a16="http://schemas.microsoft.com/office/drawing/2014/main" id="{CA3ADD2E-DB97-724A-AD3C-8C5F24E12A13}"/>
                </a:ext>
              </a:extLst>
            </p:cNvPr>
            <p:cNvSpPr>
              <a:spLocks/>
            </p:cNvSpPr>
            <p:nvPr/>
          </p:nvSpPr>
          <p:spPr bwMode="auto">
            <a:xfrm flipH="1">
              <a:off x="11817349"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0" name="شكل حر 112">
              <a:extLst>
                <a:ext uri="{FF2B5EF4-FFF2-40B4-BE49-F238E27FC236}">
                  <a16:creationId xmlns:a16="http://schemas.microsoft.com/office/drawing/2014/main" id="{F1F58027-C25B-BF0D-404B-29D290C0BEC1}"/>
                </a:ext>
              </a:extLst>
            </p:cNvPr>
            <p:cNvSpPr>
              <a:spLocks/>
            </p:cNvSpPr>
            <p:nvPr/>
          </p:nvSpPr>
          <p:spPr bwMode="auto">
            <a:xfrm flipH="1">
              <a:off x="1195228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1" name="شكل حر 113">
              <a:extLst>
                <a:ext uri="{FF2B5EF4-FFF2-40B4-BE49-F238E27FC236}">
                  <a16:creationId xmlns:a16="http://schemas.microsoft.com/office/drawing/2014/main" id="{453B4A2D-0E18-EF8E-980A-6EE398EC4A75}"/>
                </a:ext>
              </a:extLst>
            </p:cNvPr>
            <p:cNvSpPr>
              <a:spLocks/>
            </p:cNvSpPr>
            <p:nvPr/>
          </p:nvSpPr>
          <p:spPr bwMode="auto">
            <a:xfrm flipH="1">
              <a:off x="847248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2" name="شكل حر 114">
              <a:extLst>
                <a:ext uri="{FF2B5EF4-FFF2-40B4-BE49-F238E27FC236}">
                  <a16:creationId xmlns:a16="http://schemas.microsoft.com/office/drawing/2014/main" id="{8F2E25F3-EE13-8312-EBF2-54C5123E3ED9}"/>
                </a:ext>
              </a:extLst>
            </p:cNvPr>
            <p:cNvSpPr>
              <a:spLocks/>
            </p:cNvSpPr>
            <p:nvPr/>
          </p:nvSpPr>
          <p:spPr bwMode="auto">
            <a:xfrm flipH="1">
              <a:off x="862806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3" name="شكل حر 115">
              <a:extLst>
                <a:ext uri="{FF2B5EF4-FFF2-40B4-BE49-F238E27FC236}">
                  <a16:creationId xmlns:a16="http://schemas.microsoft.com/office/drawing/2014/main" id="{A2EADF53-5230-BABB-2FF5-4EF7D9376CE8}"/>
                </a:ext>
              </a:extLst>
            </p:cNvPr>
            <p:cNvSpPr>
              <a:spLocks/>
            </p:cNvSpPr>
            <p:nvPr/>
          </p:nvSpPr>
          <p:spPr bwMode="auto">
            <a:xfrm flipH="1">
              <a:off x="718661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4" name="شكل حر 116">
              <a:extLst>
                <a:ext uri="{FF2B5EF4-FFF2-40B4-BE49-F238E27FC236}">
                  <a16:creationId xmlns:a16="http://schemas.microsoft.com/office/drawing/2014/main" id="{2997CD95-61C1-390C-ECA9-3D9A90A5A97B}"/>
                </a:ext>
              </a:extLst>
            </p:cNvPr>
            <p:cNvSpPr>
              <a:spLocks/>
            </p:cNvSpPr>
            <p:nvPr/>
          </p:nvSpPr>
          <p:spPr bwMode="auto">
            <a:xfrm flipH="1">
              <a:off x="740092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5" name="شكل حر 117">
              <a:extLst>
                <a:ext uri="{FF2B5EF4-FFF2-40B4-BE49-F238E27FC236}">
                  <a16:creationId xmlns:a16="http://schemas.microsoft.com/office/drawing/2014/main" id="{F21E1ACC-1783-4902-6E19-2B2C052AAEB4}"/>
                </a:ext>
              </a:extLst>
            </p:cNvPr>
            <p:cNvSpPr>
              <a:spLocks/>
            </p:cNvSpPr>
            <p:nvPr/>
          </p:nvSpPr>
          <p:spPr bwMode="auto">
            <a:xfrm flipH="1">
              <a:off x="733266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92" name="مربع نص 91">
            <a:extLst>
              <a:ext uri="{FF2B5EF4-FFF2-40B4-BE49-F238E27FC236}">
                <a16:creationId xmlns:a16="http://schemas.microsoft.com/office/drawing/2014/main" id="{2C1B2DC5-054E-1E62-40D2-2EE6DE9F011D}"/>
              </a:ext>
            </a:extLst>
          </p:cNvPr>
          <p:cNvSpPr txBox="1"/>
          <p:nvPr/>
        </p:nvSpPr>
        <p:spPr>
          <a:xfrm flipH="1">
            <a:off x="1031049" y="5446786"/>
            <a:ext cx="3230372" cy="1261884"/>
          </a:xfrm>
          <a:prstGeom prst="rect">
            <a:avLst/>
          </a:prstGeom>
          <a:noFill/>
        </p:spPr>
        <p:txBody>
          <a:bodyPr wrap="none" rtlCol="1">
            <a:spAutoFit/>
          </a:bodyP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latin typeface="Tahoma" panose="020B0604030504040204" pitchFamily="34" charset="0"/>
                <a:ea typeface="Tahoma" panose="020B0604030504040204" pitchFamily="34" charset="0"/>
                <a:cs typeface="Tahoma" panose="020B0604030504040204" pitchFamily="34" charset="0"/>
              </a:rPr>
              <a:t>5 دقائق</a:t>
            </a:r>
          </a:p>
        </p:txBody>
      </p:sp>
      <p:pic>
        <p:nvPicPr>
          <p:cNvPr id="4098" name="Picture 2">
            <a:extLst>
              <a:ext uri="{FF2B5EF4-FFF2-40B4-BE49-F238E27FC236}">
                <a16:creationId xmlns:a16="http://schemas.microsoft.com/office/drawing/2014/main" id="{77E693E7-186C-6103-6B3F-C822D39334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523" y="2762846"/>
            <a:ext cx="6860856" cy="21889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65122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صورة 93">
            <a:extLst>
              <a:ext uri="{FF2B5EF4-FFF2-40B4-BE49-F238E27FC236}">
                <a16:creationId xmlns:a16="http://schemas.microsoft.com/office/drawing/2014/main" id="{575FC1DA-41AA-B1D9-0683-EFF3EBECA502}"/>
              </a:ext>
            </a:extLst>
          </p:cNvPr>
          <p:cNvPicPr>
            <a:picLocks noChangeAspect="1"/>
          </p:cNvPicPr>
          <p:nvPr/>
        </p:nvPicPr>
        <p:blipFill rotWithShape="1">
          <a:blip r:embed="rId2"/>
          <a:srcRect l="25859" t="43923" r="40716" b="42992"/>
          <a:stretch/>
        </p:blipFill>
        <p:spPr>
          <a:xfrm>
            <a:off x="354141" y="612834"/>
            <a:ext cx="6608317" cy="1687841"/>
          </a:xfrm>
          <a:prstGeom prst="rect">
            <a:avLst/>
          </a:prstGeom>
        </p:spPr>
      </p:pic>
      <p:grpSp>
        <p:nvGrpSpPr>
          <p:cNvPr id="2" name="المجموعة 2">
            <a:extLst>
              <a:ext uri="{FF2B5EF4-FFF2-40B4-BE49-F238E27FC236}">
                <a16:creationId xmlns:a16="http://schemas.microsoft.com/office/drawing/2014/main" id="{D74259C9-7CB2-F4AA-DF64-A899451588D2}"/>
              </a:ext>
              <a:ext uri="{C183D7F6-B498-43B3-948B-1728B52AA6E4}">
                <adec:decorative xmlns:adec="http://schemas.microsoft.com/office/drawing/2017/decorative" val="1"/>
              </a:ext>
            </a:extLst>
          </p:cNvPr>
          <p:cNvGrpSpPr/>
          <p:nvPr/>
        </p:nvGrpSpPr>
        <p:grpSpPr>
          <a:xfrm flipH="1">
            <a:off x="6671945" y="185859"/>
            <a:ext cx="5110162" cy="6383607"/>
            <a:chOff x="7186613" y="185859"/>
            <a:chExt cx="5110162" cy="6383607"/>
          </a:xfrm>
        </p:grpSpPr>
        <p:grpSp>
          <p:nvGrpSpPr>
            <p:cNvPr id="3" name="بدء المؤقت">
              <a:extLst>
                <a:ext uri="{FF2B5EF4-FFF2-40B4-BE49-F238E27FC236}">
                  <a16:creationId xmlns:a16="http://schemas.microsoft.com/office/drawing/2014/main" id="{7908483D-0C47-8EB8-EA63-6C57D1FD0D27}"/>
                </a:ext>
              </a:extLst>
            </p:cNvPr>
            <p:cNvGrpSpPr/>
            <p:nvPr/>
          </p:nvGrpSpPr>
          <p:grpSpPr>
            <a:xfrm>
              <a:off x="8043162" y="185859"/>
              <a:ext cx="2636838" cy="799962"/>
              <a:chOff x="7863868" y="185859"/>
              <a:chExt cx="2636838" cy="799962"/>
            </a:xfrm>
          </p:grpSpPr>
          <p:sp>
            <p:nvSpPr>
              <p:cNvPr id="90" name="مستطيل مستدير الزوايا 120">
                <a:extLst>
                  <a:ext uri="{FF2B5EF4-FFF2-40B4-BE49-F238E27FC236}">
                    <a16:creationId xmlns:a16="http://schemas.microsoft.com/office/drawing/2014/main" id="{175F1EFB-95C6-FBD2-78AA-CEDE4305022D}"/>
                  </a:ext>
                </a:extLst>
              </p:cNvPr>
              <p:cNvSpPr/>
              <p:nvPr/>
            </p:nvSpPr>
            <p:spPr>
              <a:xfrm flipH="1">
                <a:off x="786386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91" name="مستطيل مستدير الزوايا 121">
                <a:extLst>
                  <a:ext uri="{FF2B5EF4-FFF2-40B4-BE49-F238E27FC236}">
                    <a16:creationId xmlns:a16="http://schemas.microsoft.com/office/drawing/2014/main" id="{C09F672B-48C0-07E9-9351-6F0791E2D660}"/>
                  </a:ext>
                </a:extLst>
              </p:cNvPr>
              <p:cNvSpPr/>
              <p:nvPr/>
            </p:nvSpPr>
            <p:spPr>
              <a:xfrm flipH="1">
                <a:off x="786386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4" name="انتهى الوقت">
              <a:extLst>
                <a:ext uri="{FF2B5EF4-FFF2-40B4-BE49-F238E27FC236}">
                  <a16:creationId xmlns:a16="http://schemas.microsoft.com/office/drawing/2014/main" id="{C0E7F867-4965-85A5-5CA7-F5EF60654A5E}"/>
                </a:ext>
              </a:extLst>
            </p:cNvPr>
            <p:cNvGrpSpPr/>
            <p:nvPr/>
          </p:nvGrpSpPr>
          <p:grpSpPr>
            <a:xfrm>
              <a:off x="8043162" y="185859"/>
              <a:ext cx="2636838" cy="799962"/>
              <a:chOff x="10852338" y="185859"/>
              <a:chExt cx="2636838" cy="799962"/>
            </a:xfrm>
          </p:grpSpPr>
          <p:sp>
            <p:nvSpPr>
              <p:cNvPr id="88" name="مستطيل مستدير الزوايا 123">
                <a:extLst>
                  <a:ext uri="{FF2B5EF4-FFF2-40B4-BE49-F238E27FC236}">
                    <a16:creationId xmlns:a16="http://schemas.microsoft.com/office/drawing/2014/main" id="{7595AA07-E05D-13A1-87FA-2F432C1D8782}"/>
                  </a:ext>
                </a:extLst>
              </p:cNvPr>
              <p:cNvSpPr/>
              <p:nvPr/>
            </p:nvSpPr>
            <p:spPr>
              <a:xfrm flipH="1">
                <a:off x="1085233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9" name="مستطيل مستدير الزوايا 124">
                <a:extLst>
                  <a:ext uri="{FF2B5EF4-FFF2-40B4-BE49-F238E27FC236}">
                    <a16:creationId xmlns:a16="http://schemas.microsoft.com/office/drawing/2014/main" id="{A4070330-935D-E4C0-0C0A-237605CB0C76}"/>
                  </a:ext>
                </a:extLst>
              </p:cNvPr>
              <p:cNvSpPr/>
              <p:nvPr/>
            </p:nvSpPr>
            <p:spPr>
              <a:xfrm flipH="1">
                <a:off x="1085233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5" name="تشكيل تلقائي 3">
              <a:extLst>
                <a:ext uri="{FF2B5EF4-FFF2-40B4-BE49-F238E27FC236}">
                  <a16:creationId xmlns:a16="http://schemas.microsoft.com/office/drawing/2014/main" id="{0F5D3DB6-7AD2-B3DF-DC5C-C1FF8572A985}"/>
                </a:ext>
              </a:extLst>
            </p:cNvPr>
            <p:cNvSpPr>
              <a:spLocks noChangeAspect="1" noChangeArrowheads="1" noTextEdit="1"/>
            </p:cNvSpPr>
            <p:nvPr/>
          </p:nvSpPr>
          <p:spPr bwMode="auto">
            <a:xfrm flipH="1">
              <a:off x="7269163"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مستطيل 5">
              <a:extLst>
                <a:ext uri="{FF2B5EF4-FFF2-40B4-BE49-F238E27FC236}">
                  <a16:creationId xmlns:a16="http://schemas.microsoft.com/office/drawing/2014/main" id="{578C3BB2-B187-BF11-CD91-C031A1AC15CF}"/>
                </a:ext>
              </a:extLst>
            </p:cNvPr>
            <p:cNvSpPr>
              <a:spLocks noChangeArrowheads="1"/>
            </p:cNvSpPr>
            <p:nvPr/>
          </p:nvSpPr>
          <p:spPr bwMode="auto">
            <a:xfrm flipH="1">
              <a:off x="9399587"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مستطيل 6">
              <a:extLst>
                <a:ext uri="{FF2B5EF4-FFF2-40B4-BE49-F238E27FC236}">
                  <a16:creationId xmlns:a16="http://schemas.microsoft.com/office/drawing/2014/main" id="{64B61DA1-43B9-F2B7-05D3-9E947FFB5DC2}"/>
                </a:ext>
              </a:extLst>
            </p:cNvPr>
            <p:cNvSpPr>
              <a:spLocks noChangeArrowheads="1"/>
            </p:cNvSpPr>
            <p:nvPr/>
          </p:nvSpPr>
          <p:spPr bwMode="auto">
            <a:xfrm flipH="1">
              <a:off x="9399587"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a16="http://schemas.microsoft.com/office/drawing/2014/main" id="{487F406D-367B-5EE9-8AB9-241EAFDCAAC0}"/>
                </a:ext>
              </a:extLst>
            </p:cNvPr>
            <p:cNvSpPr>
              <a:spLocks noChangeArrowheads="1"/>
            </p:cNvSpPr>
            <p:nvPr/>
          </p:nvSpPr>
          <p:spPr bwMode="auto">
            <a:xfrm flipH="1">
              <a:off x="9399587"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مستطيل 8">
              <a:extLst>
                <a:ext uri="{FF2B5EF4-FFF2-40B4-BE49-F238E27FC236}">
                  <a16:creationId xmlns:a16="http://schemas.microsoft.com/office/drawing/2014/main" id="{EC560416-5D1F-750C-7DA6-135939C20680}"/>
                </a:ext>
              </a:extLst>
            </p:cNvPr>
            <p:cNvSpPr>
              <a:spLocks noChangeArrowheads="1"/>
            </p:cNvSpPr>
            <p:nvPr/>
          </p:nvSpPr>
          <p:spPr bwMode="auto">
            <a:xfrm flipH="1">
              <a:off x="9399587"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شكل حر 9">
              <a:extLst>
                <a:ext uri="{FF2B5EF4-FFF2-40B4-BE49-F238E27FC236}">
                  <a16:creationId xmlns:a16="http://schemas.microsoft.com/office/drawing/2014/main" id="{C530691F-D67A-FD9E-04A2-3E3DC3B77175}"/>
                </a:ext>
              </a:extLst>
            </p:cNvPr>
            <p:cNvSpPr>
              <a:spLocks/>
            </p:cNvSpPr>
            <p:nvPr/>
          </p:nvSpPr>
          <p:spPr bwMode="auto">
            <a:xfrm flipH="1">
              <a:off x="9232900"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شكل حر 10">
              <a:extLst>
                <a:ext uri="{FF2B5EF4-FFF2-40B4-BE49-F238E27FC236}">
                  <a16:creationId xmlns:a16="http://schemas.microsoft.com/office/drawing/2014/main" id="{AAD7CEAE-0CA6-ADE7-4D4E-538B335869F0}"/>
                </a:ext>
              </a:extLst>
            </p:cNvPr>
            <p:cNvSpPr>
              <a:spLocks/>
            </p:cNvSpPr>
            <p:nvPr/>
          </p:nvSpPr>
          <p:spPr bwMode="auto">
            <a:xfrm flipH="1">
              <a:off x="77549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شكل حر 11">
              <a:extLst>
                <a:ext uri="{FF2B5EF4-FFF2-40B4-BE49-F238E27FC236}">
                  <a16:creationId xmlns:a16="http://schemas.microsoft.com/office/drawing/2014/main" id="{B474CB3E-5DC0-1ECD-D930-0588DEAB361F}"/>
                </a:ext>
              </a:extLst>
            </p:cNvPr>
            <p:cNvSpPr>
              <a:spLocks/>
            </p:cNvSpPr>
            <p:nvPr/>
          </p:nvSpPr>
          <p:spPr bwMode="auto">
            <a:xfrm flipH="1">
              <a:off x="10255249"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3" name="شكل حر 12">
              <a:extLst>
                <a:ext uri="{FF2B5EF4-FFF2-40B4-BE49-F238E27FC236}">
                  <a16:creationId xmlns:a16="http://schemas.microsoft.com/office/drawing/2014/main" id="{511AB7EE-2846-4D1A-F184-60E1D7F1EDC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4" name="شكل حر 13">
              <a:extLst>
                <a:ext uri="{FF2B5EF4-FFF2-40B4-BE49-F238E27FC236}">
                  <a16:creationId xmlns:a16="http://schemas.microsoft.com/office/drawing/2014/main" id="{FE14859F-EA46-A3A4-88B9-24CCE431A52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5" name="شكل حر 14">
              <a:extLst>
                <a:ext uri="{FF2B5EF4-FFF2-40B4-BE49-F238E27FC236}">
                  <a16:creationId xmlns:a16="http://schemas.microsoft.com/office/drawing/2014/main" id="{819F3C95-376C-8C62-B621-E2DAB231A9D4}"/>
                </a:ext>
              </a:extLst>
            </p:cNvPr>
            <p:cNvSpPr>
              <a:spLocks/>
            </p:cNvSpPr>
            <p:nvPr/>
          </p:nvSpPr>
          <p:spPr bwMode="auto">
            <a:xfrm flipH="1">
              <a:off x="1068228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6" name="شكل حر 15">
              <a:extLst>
                <a:ext uri="{FF2B5EF4-FFF2-40B4-BE49-F238E27FC236}">
                  <a16:creationId xmlns:a16="http://schemas.microsoft.com/office/drawing/2014/main" id="{D947948F-A35E-D5E9-EEC7-B006FC086FC3}"/>
                </a:ext>
              </a:extLst>
            </p:cNvPr>
            <p:cNvSpPr>
              <a:spLocks/>
            </p:cNvSpPr>
            <p:nvPr/>
          </p:nvSpPr>
          <p:spPr bwMode="auto">
            <a:xfrm flipH="1">
              <a:off x="7962899"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7" name="شكل حر 16">
              <a:extLst>
                <a:ext uri="{FF2B5EF4-FFF2-40B4-BE49-F238E27FC236}">
                  <a16:creationId xmlns:a16="http://schemas.microsoft.com/office/drawing/2014/main" id="{03907388-97BD-3D09-6282-9CA6284A7891}"/>
                </a:ext>
              </a:extLst>
            </p:cNvPr>
            <p:cNvSpPr>
              <a:spLocks/>
            </p:cNvSpPr>
            <p:nvPr/>
          </p:nvSpPr>
          <p:spPr bwMode="auto">
            <a:xfrm flipH="1">
              <a:off x="796607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8" name="شكل حر 17">
              <a:extLst>
                <a:ext uri="{FF2B5EF4-FFF2-40B4-BE49-F238E27FC236}">
                  <a16:creationId xmlns:a16="http://schemas.microsoft.com/office/drawing/2014/main" id="{B81CF68E-C0E0-46F7-421F-D5D748383F61}"/>
                </a:ext>
              </a:extLst>
            </p:cNvPr>
            <p:cNvSpPr>
              <a:spLocks/>
            </p:cNvSpPr>
            <p:nvPr/>
          </p:nvSpPr>
          <p:spPr bwMode="auto">
            <a:xfrm flipH="1">
              <a:off x="1017428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9" name="شكل حر 18">
              <a:extLst>
                <a:ext uri="{FF2B5EF4-FFF2-40B4-BE49-F238E27FC236}">
                  <a16:creationId xmlns:a16="http://schemas.microsoft.com/office/drawing/2014/main" id="{6E306AAD-03A3-8EB1-E548-A03151FCABC3}"/>
                </a:ext>
              </a:extLst>
            </p:cNvPr>
            <p:cNvSpPr>
              <a:spLocks noEditPoints="1"/>
            </p:cNvSpPr>
            <p:nvPr/>
          </p:nvSpPr>
          <p:spPr bwMode="auto">
            <a:xfrm flipH="1">
              <a:off x="113157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0" name="شكل حر 19">
              <a:extLst>
                <a:ext uri="{FF2B5EF4-FFF2-40B4-BE49-F238E27FC236}">
                  <a16:creationId xmlns:a16="http://schemas.microsoft.com/office/drawing/2014/main" id="{4807A723-A80F-7EA0-6185-14AE790D27EE}"/>
                </a:ext>
              </a:extLst>
            </p:cNvPr>
            <p:cNvSpPr>
              <a:spLocks/>
            </p:cNvSpPr>
            <p:nvPr/>
          </p:nvSpPr>
          <p:spPr bwMode="auto">
            <a:xfrm flipH="1">
              <a:off x="11220450"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1" name="شكل حر 20">
              <a:extLst>
                <a:ext uri="{FF2B5EF4-FFF2-40B4-BE49-F238E27FC236}">
                  <a16:creationId xmlns:a16="http://schemas.microsoft.com/office/drawing/2014/main" id="{2C6FB672-DE75-A626-C412-C1475ACDC54F}"/>
                </a:ext>
              </a:extLst>
            </p:cNvPr>
            <p:cNvSpPr>
              <a:spLocks/>
            </p:cNvSpPr>
            <p:nvPr/>
          </p:nvSpPr>
          <p:spPr bwMode="auto">
            <a:xfrm flipH="1">
              <a:off x="10358437"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2" name="شكل حر 21">
              <a:extLst>
                <a:ext uri="{FF2B5EF4-FFF2-40B4-BE49-F238E27FC236}">
                  <a16:creationId xmlns:a16="http://schemas.microsoft.com/office/drawing/2014/main" id="{CFC101E9-79AC-0FF7-1145-5B868FD107DB}"/>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3" name="شكل حر 22">
              <a:extLst>
                <a:ext uri="{FF2B5EF4-FFF2-40B4-BE49-F238E27FC236}">
                  <a16:creationId xmlns:a16="http://schemas.microsoft.com/office/drawing/2014/main" id="{9A15193D-3A2F-7D53-3A49-79214DF445CA}"/>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4" name="شكل حر 23">
              <a:extLst>
                <a:ext uri="{FF2B5EF4-FFF2-40B4-BE49-F238E27FC236}">
                  <a16:creationId xmlns:a16="http://schemas.microsoft.com/office/drawing/2014/main" id="{D7768E6B-1648-6E30-5DA3-80E6DBABB1AC}"/>
                </a:ext>
              </a:extLst>
            </p:cNvPr>
            <p:cNvSpPr>
              <a:spLocks/>
            </p:cNvSpPr>
            <p:nvPr/>
          </p:nvSpPr>
          <p:spPr bwMode="auto">
            <a:xfrm flipH="1">
              <a:off x="10521949"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5" name="شكل حر 24">
              <a:extLst>
                <a:ext uri="{FF2B5EF4-FFF2-40B4-BE49-F238E27FC236}">
                  <a16:creationId xmlns:a16="http://schemas.microsoft.com/office/drawing/2014/main" id="{80E3270B-F803-6319-351B-6B2E153247FF}"/>
                </a:ext>
              </a:extLst>
            </p:cNvPr>
            <p:cNvSpPr>
              <a:spLocks/>
            </p:cNvSpPr>
            <p:nvPr/>
          </p:nvSpPr>
          <p:spPr bwMode="auto">
            <a:xfrm flipH="1">
              <a:off x="779303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6" name="شكل حر 25">
              <a:extLst>
                <a:ext uri="{FF2B5EF4-FFF2-40B4-BE49-F238E27FC236}">
                  <a16:creationId xmlns:a16="http://schemas.microsoft.com/office/drawing/2014/main" id="{C1BB371D-6F94-0A9B-9D67-B58D079A314C}"/>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7" name="شكل حر 26">
              <a:extLst>
                <a:ext uri="{FF2B5EF4-FFF2-40B4-BE49-F238E27FC236}">
                  <a16:creationId xmlns:a16="http://schemas.microsoft.com/office/drawing/2014/main" id="{147F66A1-0DF1-CC01-6871-617E541B74C8}"/>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8" name="شكل حر 27">
              <a:extLst>
                <a:ext uri="{FF2B5EF4-FFF2-40B4-BE49-F238E27FC236}">
                  <a16:creationId xmlns:a16="http://schemas.microsoft.com/office/drawing/2014/main" id="{53CD2C06-3D0F-2B30-0E21-091C2FC87DA7}"/>
                </a:ext>
              </a:extLst>
            </p:cNvPr>
            <p:cNvSpPr>
              <a:spLocks/>
            </p:cNvSpPr>
            <p:nvPr/>
          </p:nvSpPr>
          <p:spPr bwMode="auto">
            <a:xfrm flipH="1">
              <a:off x="8061324"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29" name="المجموعة 3">
              <a:extLst>
                <a:ext uri="{FF2B5EF4-FFF2-40B4-BE49-F238E27FC236}">
                  <a16:creationId xmlns:a16="http://schemas.microsoft.com/office/drawing/2014/main" id="{19DC98B8-DF6F-51CB-1F0A-3CD95F2DEF59}"/>
                </a:ext>
              </a:extLst>
            </p:cNvPr>
            <p:cNvGrpSpPr/>
            <p:nvPr/>
          </p:nvGrpSpPr>
          <p:grpSpPr>
            <a:xfrm rot="1786145">
              <a:off x="7544593" y="2264960"/>
              <a:ext cx="3830638" cy="3829050"/>
              <a:chOff x="6656746" y="-1075443"/>
              <a:chExt cx="3830638" cy="3829050"/>
            </a:xfrm>
          </p:grpSpPr>
          <p:sp>
            <p:nvSpPr>
              <p:cNvPr id="86" name="شكل بيضاوي 28">
                <a:extLst>
                  <a:ext uri="{FF2B5EF4-FFF2-40B4-BE49-F238E27FC236}">
                    <a16:creationId xmlns:a16="http://schemas.microsoft.com/office/drawing/2014/main" id="{5955084E-9511-662C-0FA1-FE84A679383E}"/>
                  </a:ext>
                </a:extLst>
              </p:cNvPr>
              <p:cNvSpPr>
                <a:spLocks noChangeArrowheads="1"/>
              </p:cNvSpPr>
              <p:nvPr/>
            </p:nvSpPr>
            <p:spPr bwMode="auto">
              <a:xfrm rot="18027710" flipH="1">
                <a:off x="6657540" y="-1076237"/>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7" name="عقرب الساعة">
                <a:extLst>
                  <a:ext uri="{FF2B5EF4-FFF2-40B4-BE49-F238E27FC236}">
                    <a16:creationId xmlns:a16="http://schemas.microsoft.com/office/drawing/2014/main" id="{EC2B6CC9-66B6-0B83-5AAD-9D53F4CA76C6}"/>
                  </a:ext>
                </a:extLst>
              </p:cNvPr>
              <p:cNvSpPr>
                <a:spLocks/>
              </p:cNvSpPr>
              <p:nvPr/>
            </p:nvSpPr>
            <p:spPr bwMode="auto">
              <a:xfrm rot="18027710" flipH="1">
                <a:off x="8020640" y="-99616"/>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0" name="شكل حر 29">
              <a:extLst>
                <a:ext uri="{FF2B5EF4-FFF2-40B4-BE49-F238E27FC236}">
                  <a16:creationId xmlns:a16="http://schemas.microsoft.com/office/drawing/2014/main" id="{47E41F91-7778-1D20-3448-7BAAA4D60AC6}"/>
                </a:ext>
              </a:extLst>
            </p:cNvPr>
            <p:cNvSpPr>
              <a:spLocks noEditPoints="1"/>
            </p:cNvSpPr>
            <p:nvPr/>
          </p:nvSpPr>
          <p:spPr bwMode="auto">
            <a:xfrm flipH="1">
              <a:off x="726598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1" name="شكل حر 30">
              <a:extLst>
                <a:ext uri="{FF2B5EF4-FFF2-40B4-BE49-F238E27FC236}">
                  <a16:creationId xmlns:a16="http://schemas.microsoft.com/office/drawing/2014/main" id="{E37317A4-5E73-3CDD-4068-3E5DBF34A024}"/>
                </a:ext>
              </a:extLst>
            </p:cNvPr>
            <p:cNvSpPr>
              <a:spLocks noEditPoints="1"/>
            </p:cNvSpPr>
            <p:nvPr/>
          </p:nvSpPr>
          <p:spPr bwMode="auto">
            <a:xfrm flipH="1">
              <a:off x="7437438"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2" name="شكل حر 31">
              <a:extLst>
                <a:ext uri="{FF2B5EF4-FFF2-40B4-BE49-F238E27FC236}">
                  <a16:creationId xmlns:a16="http://schemas.microsoft.com/office/drawing/2014/main" id="{FA8062C7-0D95-9C99-8DD9-19BBAC295C1B}"/>
                </a:ext>
              </a:extLst>
            </p:cNvPr>
            <p:cNvSpPr>
              <a:spLocks noEditPoints="1"/>
            </p:cNvSpPr>
            <p:nvPr/>
          </p:nvSpPr>
          <p:spPr bwMode="auto">
            <a:xfrm flipH="1">
              <a:off x="7350124"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3" name="المجموعة 1">
              <a:extLst>
                <a:ext uri="{FF2B5EF4-FFF2-40B4-BE49-F238E27FC236}">
                  <a16:creationId xmlns:a16="http://schemas.microsoft.com/office/drawing/2014/main" id="{7204B44D-28F4-4876-9231-7E599DA8FEA3}"/>
                </a:ext>
              </a:extLst>
            </p:cNvPr>
            <p:cNvGrpSpPr/>
            <p:nvPr/>
          </p:nvGrpSpPr>
          <p:grpSpPr>
            <a:xfrm>
              <a:off x="9169399" y="2411803"/>
              <a:ext cx="566738" cy="566738"/>
              <a:chOff x="9169399" y="2411803"/>
              <a:chExt cx="566738" cy="566738"/>
            </a:xfrm>
          </p:grpSpPr>
          <p:sp>
            <p:nvSpPr>
              <p:cNvPr id="80" name="شكل بيضاوي 32">
                <a:extLst>
                  <a:ext uri="{FF2B5EF4-FFF2-40B4-BE49-F238E27FC236}">
                    <a16:creationId xmlns:a16="http://schemas.microsoft.com/office/drawing/2014/main" id="{99CCA4F7-9768-986B-6B42-C0A99017D103}"/>
                  </a:ext>
                </a:extLst>
              </p:cNvPr>
              <p:cNvSpPr>
                <a:spLocks noChangeArrowheads="1"/>
              </p:cNvSpPr>
              <p:nvPr/>
            </p:nvSpPr>
            <p:spPr bwMode="auto">
              <a:xfrm flipH="1">
                <a:off x="9169399"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1" name="شكل بيضاوي 33">
                <a:extLst>
                  <a:ext uri="{FF2B5EF4-FFF2-40B4-BE49-F238E27FC236}">
                    <a16:creationId xmlns:a16="http://schemas.microsoft.com/office/drawing/2014/main" id="{E9DC46CC-2963-D9B2-E37E-788981FE5352}"/>
                  </a:ext>
                </a:extLst>
              </p:cNvPr>
              <p:cNvSpPr>
                <a:spLocks noChangeArrowheads="1"/>
              </p:cNvSpPr>
              <p:nvPr/>
            </p:nvSpPr>
            <p:spPr bwMode="auto">
              <a:xfrm flipH="1">
                <a:off x="9224962"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2" name="شكل حر 34">
                <a:extLst>
                  <a:ext uri="{FF2B5EF4-FFF2-40B4-BE49-F238E27FC236}">
                    <a16:creationId xmlns:a16="http://schemas.microsoft.com/office/drawing/2014/main" id="{4D8D9CEA-C996-4636-1F25-9B69784C0AD8}"/>
                  </a:ext>
                </a:extLst>
              </p:cNvPr>
              <p:cNvSpPr>
                <a:spLocks noEditPoints="1"/>
              </p:cNvSpPr>
              <p:nvPr/>
            </p:nvSpPr>
            <p:spPr bwMode="auto">
              <a:xfrm flipH="1">
                <a:off x="9671050"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3" name="شكل حر 35">
                <a:extLst>
                  <a:ext uri="{FF2B5EF4-FFF2-40B4-BE49-F238E27FC236}">
                    <a16:creationId xmlns:a16="http://schemas.microsoft.com/office/drawing/2014/main" id="{E85C57D4-8139-6867-AB8C-016318122A91}"/>
                  </a:ext>
                </a:extLst>
              </p:cNvPr>
              <p:cNvSpPr>
                <a:spLocks/>
              </p:cNvSpPr>
              <p:nvPr/>
            </p:nvSpPr>
            <p:spPr bwMode="auto">
              <a:xfrm flipH="1">
                <a:off x="949007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4" name="مستطيل 36">
                <a:extLst>
                  <a:ext uri="{FF2B5EF4-FFF2-40B4-BE49-F238E27FC236}">
                    <a16:creationId xmlns:a16="http://schemas.microsoft.com/office/drawing/2014/main" id="{78A5CF58-C922-3228-285E-02F320E8640B}"/>
                  </a:ext>
                </a:extLst>
              </p:cNvPr>
              <p:cNvSpPr>
                <a:spLocks noChangeArrowheads="1"/>
              </p:cNvSpPr>
              <p:nvPr/>
            </p:nvSpPr>
            <p:spPr bwMode="auto">
              <a:xfrm flipH="1">
                <a:off x="9318624"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5" name="مستطيل 37">
                <a:extLst>
                  <a:ext uri="{FF2B5EF4-FFF2-40B4-BE49-F238E27FC236}">
                    <a16:creationId xmlns:a16="http://schemas.microsoft.com/office/drawing/2014/main" id="{3880E528-F0DE-A638-3A98-0D4F12AF60D3}"/>
                  </a:ext>
                </a:extLst>
              </p:cNvPr>
              <p:cNvSpPr>
                <a:spLocks noChangeArrowheads="1"/>
              </p:cNvSpPr>
              <p:nvPr/>
            </p:nvSpPr>
            <p:spPr bwMode="auto">
              <a:xfrm flipH="1">
                <a:off x="9380365" y="2499116"/>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5</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شكل حر 40">
              <a:extLst>
                <a:ext uri="{FF2B5EF4-FFF2-40B4-BE49-F238E27FC236}">
                  <a16:creationId xmlns:a16="http://schemas.microsoft.com/office/drawing/2014/main" id="{A5046B3A-233F-3DAF-A527-6AB0C0A41E13}"/>
                </a:ext>
              </a:extLst>
            </p:cNvPr>
            <p:cNvSpPr>
              <a:spLocks noEditPoints="1"/>
            </p:cNvSpPr>
            <p:nvPr/>
          </p:nvSpPr>
          <p:spPr bwMode="auto">
            <a:xfrm flipH="1">
              <a:off x="892651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5" name="شكل حر 46">
              <a:extLst>
                <a:ext uri="{FF2B5EF4-FFF2-40B4-BE49-F238E27FC236}">
                  <a16:creationId xmlns:a16="http://schemas.microsoft.com/office/drawing/2014/main" id="{8FF9529E-E3BC-4C43-D75D-0928B83A9482}"/>
                </a:ext>
              </a:extLst>
            </p:cNvPr>
            <p:cNvSpPr>
              <a:spLocks noEditPoints="1"/>
            </p:cNvSpPr>
            <p:nvPr/>
          </p:nvSpPr>
          <p:spPr bwMode="auto">
            <a:xfrm flipH="1">
              <a:off x="8359774"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6" name="المجموعة 4">
              <a:extLst>
                <a:ext uri="{FF2B5EF4-FFF2-40B4-BE49-F238E27FC236}">
                  <a16:creationId xmlns:a16="http://schemas.microsoft.com/office/drawing/2014/main" id="{377792FD-92B1-FDD0-2026-A0C4AAFB3EEB}"/>
                </a:ext>
              </a:extLst>
            </p:cNvPr>
            <p:cNvGrpSpPr/>
            <p:nvPr/>
          </p:nvGrpSpPr>
          <p:grpSpPr>
            <a:xfrm>
              <a:off x="7654737" y="3437374"/>
              <a:ext cx="585788" cy="700042"/>
              <a:chOff x="7654737" y="3437374"/>
              <a:chExt cx="585788" cy="700042"/>
            </a:xfrm>
          </p:grpSpPr>
          <p:sp>
            <p:nvSpPr>
              <p:cNvPr id="74" name="شكل حر 44">
                <a:extLst>
                  <a:ext uri="{FF2B5EF4-FFF2-40B4-BE49-F238E27FC236}">
                    <a16:creationId xmlns:a16="http://schemas.microsoft.com/office/drawing/2014/main" id="{5B83BA4C-D55D-CF95-B247-8347D005253D}"/>
                  </a:ext>
                </a:extLst>
              </p:cNvPr>
              <p:cNvSpPr>
                <a:spLocks/>
              </p:cNvSpPr>
              <p:nvPr/>
            </p:nvSpPr>
            <p:spPr bwMode="auto">
              <a:xfrm flipH="1">
                <a:off x="7654737"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5" name="شكل حر 45">
                <a:extLst>
                  <a:ext uri="{FF2B5EF4-FFF2-40B4-BE49-F238E27FC236}">
                    <a16:creationId xmlns:a16="http://schemas.microsoft.com/office/drawing/2014/main" id="{A5AD3F81-CA9A-68D6-1547-6CC7F457D5C9}"/>
                  </a:ext>
                </a:extLst>
              </p:cNvPr>
              <p:cNvSpPr>
                <a:spLocks/>
              </p:cNvSpPr>
              <p:nvPr/>
            </p:nvSpPr>
            <p:spPr bwMode="auto">
              <a:xfrm flipH="1">
                <a:off x="7710300"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6" name="شكل حر 47">
                <a:extLst>
                  <a:ext uri="{FF2B5EF4-FFF2-40B4-BE49-F238E27FC236}">
                    <a16:creationId xmlns:a16="http://schemas.microsoft.com/office/drawing/2014/main" id="{424F184F-F5B5-1133-D522-88AC37A58737}"/>
                  </a:ext>
                </a:extLst>
              </p:cNvPr>
              <p:cNvSpPr>
                <a:spLocks/>
              </p:cNvSpPr>
              <p:nvPr/>
            </p:nvSpPr>
            <p:spPr bwMode="auto">
              <a:xfrm flipH="1">
                <a:off x="7969062"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7" name="مستطيل 48">
                <a:extLst>
                  <a:ext uri="{FF2B5EF4-FFF2-40B4-BE49-F238E27FC236}">
                    <a16:creationId xmlns:a16="http://schemas.microsoft.com/office/drawing/2014/main" id="{176A647A-BF56-7561-C262-B370FBBF7604}"/>
                  </a:ext>
                </a:extLst>
              </p:cNvPr>
              <p:cNvSpPr>
                <a:spLocks noChangeArrowheads="1"/>
              </p:cNvSpPr>
              <p:nvPr/>
            </p:nvSpPr>
            <p:spPr bwMode="auto">
              <a:xfrm flipH="1">
                <a:off x="7878575"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8" name="مستطيل 49">
                <a:extLst>
                  <a:ext uri="{FF2B5EF4-FFF2-40B4-BE49-F238E27FC236}">
                    <a16:creationId xmlns:a16="http://schemas.microsoft.com/office/drawing/2014/main" id="{7DE96ABC-07A0-CE8D-33D7-39298BC72681}"/>
                  </a:ext>
                </a:extLst>
              </p:cNvPr>
              <p:cNvSpPr>
                <a:spLocks noChangeArrowheads="1"/>
              </p:cNvSpPr>
              <p:nvPr/>
            </p:nvSpPr>
            <p:spPr bwMode="auto">
              <a:xfrm flipH="1">
                <a:off x="7849910" y="3564007"/>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1</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9" name="شكل حر 52">
                <a:extLst>
                  <a:ext uri="{FF2B5EF4-FFF2-40B4-BE49-F238E27FC236}">
                    <a16:creationId xmlns:a16="http://schemas.microsoft.com/office/drawing/2014/main" id="{23C560C3-604C-A109-7743-8F71D24792AD}"/>
                  </a:ext>
                </a:extLst>
              </p:cNvPr>
              <p:cNvSpPr>
                <a:spLocks noEditPoints="1"/>
              </p:cNvSpPr>
              <p:nvPr/>
            </p:nvSpPr>
            <p:spPr bwMode="auto">
              <a:xfrm flipH="1">
                <a:off x="8137525"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شكل حر 58">
              <a:extLst>
                <a:ext uri="{FF2B5EF4-FFF2-40B4-BE49-F238E27FC236}">
                  <a16:creationId xmlns:a16="http://schemas.microsoft.com/office/drawing/2014/main" id="{FC447B87-53E4-C498-FBDE-D9F06C9DFD9A}"/>
                </a:ext>
              </a:extLst>
            </p:cNvPr>
            <p:cNvSpPr>
              <a:spLocks noEditPoints="1"/>
            </p:cNvSpPr>
            <p:nvPr/>
          </p:nvSpPr>
          <p:spPr bwMode="auto">
            <a:xfrm flipH="1">
              <a:off x="833755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8" name="المجموعة 5">
              <a:extLst>
                <a:ext uri="{FF2B5EF4-FFF2-40B4-BE49-F238E27FC236}">
                  <a16:creationId xmlns:a16="http://schemas.microsoft.com/office/drawing/2014/main" id="{432024E8-2CE7-2DB9-07F4-91BCC36FB7AE}"/>
                </a:ext>
              </a:extLst>
            </p:cNvPr>
            <p:cNvGrpSpPr/>
            <p:nvPr/>
          </p:nvGrpSpPr>
          <p:grpSpPr>
            <a:xfrm>
              <a:off x="8281351" y="5157861"/>
              <a:ext cx="629286" cy="577850"/>
              <a:chOff x="8281351" y="5157861"/>
              <a:chExt cx="629286" cy="577850"/>
            </a:xfrm>
          </p:grpSpPr>
          <p:sp>
            <p:nvSpPr>
              <p:cNvPr id="68" name="شكل حر 62">
                <a:extLst>
                  <a:ext uri="{FF2B5EF4-FFF2-40B4-BE49-F238E27FC236}">
                    <a16:creationId xmlns:a16="http://schemas.microsoft.com/office/drawing/2014/main" id="{BDFDA334-B574-4687-7004-62F309A82AD7}"/>
                  </a:ext>
                </a:extLst>
              </p:cNvPr>
              <p:cNvSpPr>
                <a:spLocks/>
              </p:cNvSpPr>
              <p:nvPr/>
            </p:nvSpPr>
            <p:spPr bwMode="auto">
              <a:xfrm flipH="1">
                <a:off x="8281351"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9" name="شكل حر 63">
                <a:extLst>
                  <a:ext uri="{FF2B5EF4-FFF2-40B4-BE49-F238E27FC236}">
                    <a16:creationId xmlns:a16="http://schemas.microsoft.com/office/drawing/2014/main" id="{06F6C047-BE43-DF26-0F69-ADD3ADA81B0F}"/>
                  </a:ext>
                </a:extLst>
              </p:cNvPr>
              <p:cNvSpPr>
                <a:spLocks/>
              </p:cNvSpPr>
              <p:nvPr/>
            </p:nvSpPr>
            <p:spPr bwMode="auto">
              <a:xfrm flipH="1">
                <a:off x="8336913"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0" name="شكل حر 64">
                <a:extLst>
                  <a:ext uri="{FF2B5EF4-FFF2-40B4-BE49-F238E27FC236}">
                    <a16:creationId xmlns:a16="http://schemas.microsoft.com/office/drawing/2014/main" id="{D5C960E6-1F88-A615-8C50-7188B9B1B21E}"/>
                  </a:ext>
                </a:extLst>
              </p:cNvPr>
              <p:cNvSpPr>
                <a:spLocks noEditPoints="1"/>
              </p:cNvSpPr>
              <p:nvPr/>
            </p:nvSpPr>
            <p:spPr bwMode="auto">
              <a:xfrm flipH="1">
                <a:off x="8893174"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1" name="شكل حر 65">
                <a:extLst>
                  <a:ext uri="{FF2B5EF4-FFF2-40B4-BE49-F238E27FC236}">
                    <a16:creationId xmlns:a16="http://schemas.microsoft.com/office/drawing/2014/main" id="{A80F2016-D4A2-98A1-3B42-90A2FA49859B}"/>
                  </a:ext>
                </a:extLst>
              </p:cNvPr>
              <p:cNvSpPr>
                <a:spLocks/>
              </p:cNvSpPr>
              <p:nvPr/>
            </p:nvSpPr>
            <p:spPr bwMode="auto">
              <a:xfrm flipH="1">
                <a:off x="8598850"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2" name="مستطيل 66">
                <a:extLst>
                  <a:ext uri="{FF2B5EF4-FFF2-40B4-BE49-F238E27FC236}">
                    <a16:creationId xmlns:a16="http://schemas.microsoft.com/office/drawing/2014/main" id="{5A035B2B-6E56-297A-D06A-31625ECB6078}"/>
                  </a:ext>
                </a:extLst>
              </p:cNvPr>
              <p:cNvSpPr>
                <a:spLocks noChangeArrowheads="1"/>
              </p:cNvSpPr>
              <p:nvPr/>
            </p:nvSpPr>
            <p:spPr bwMode="auto">
              <a:xfrm flipH="1">
                <a:off x="8502013"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3" name="مستطيل 67">
                <a:extLst>
                  <a:ext uri="{FF2B5EF4-FFF2-40B4-BE49-F238E27FC236}">
                    <a16:creationId xmlns:a16="http://schemas.microsoft.com/office/drawing/2014/main" id="{2B7E607D-15D5-FCA6-FA6C-A513C1DB6E7B}"/>
                  </a:ext>
                </a:extLst>
              </p:cNvPr>
              <p:cNvSpPr>
                <a:spLocks noChangeArrowheads="1"/>
              </p:cNvSpPr>
              <p:nvPr/>
            </p:nvSpPr>
            <p:spPr bwMode="auto">
              <a:xfrm flipH="1">
                <a:off x="8480205" y="5285959"/>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2</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9" name="شكل حر 70">
              <a:extLst>
                <a:ext uri="{FF2B5EF4-FFF2-40B4-BE49-F238E27FC236}">
                  <a16:creationId xmlns:a16="http://schemas.microsoft.com/office/drawing/2014/main" id="{6B54DB2F-29B8-BDD1-C084-47395A08ECB4}"/>
                </a:ext>
              </a:extLst>
            </p:cNvPr>
            <p:cNvSpPr>
              <a:spLocks noEditPoints="1"/>
            </p:cNvSpPr>
            <p:nvPr/>
          </p:nvSpPr>
          <p:spPr bwMode="auto">
            <a:xfrm flipH="1">
              <a:off x="10426699"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0" name="شكل حر 78">
              <a:extLst>
                <a:ext uri="{FF2B5EF4-FFF2-40B4-BE49-F238E27FC236}">
                  <a16:creationId xmlns:a16="http://schemas.microsoft.com/office/drawing/2014/main" id="{65D11C31-3245-DDDE-0AD8-72308FCFAF3B}"/>
                </a:ext>
              </a:extLst>
            </p:cNvPr>
            <p:cNvSpPr>
              <a:spLocks noEditPoints="1"/>
            </p:cNvSpPr>
            <p:nvPr/>
          </p:nvSpPr>
          <p:spPr bwMode="auto">
            <a:xfrm flipH="1">
              <a:off x="111347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1" name="شكل حر 82">
              <a:extLst>
                <a:ext uri="{FF2B5EF4-FFF2-40B4-BE49-F238E27FC236}">
                  <a16:creationId xmlns:a16="http://schemas.microsoft.com/office/drawing/2014/main" id="{FA4C53E6-A749-2F6B-CC00-D8D500B3075D}"/>
                </a:ext>
              </a:extLst>
            </p:cNvPr>
            <p:cNvSpPr>
              <a:spLocks noEditPoints="1"/>
            </p:cNvSpPr>
            <p:nvPr/>
          </p:nvSpPr>
          <p:spPr bwMode="auto">
            <a:xfrm flipH="1">
              <a:off x="10956924"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2" name="شكل حر 90">
              <a:extLst>
                <a:ext uri="{FF2B5EF4-FFF2-40B4-BE49-F238E27FC236}">
                  <a16:creationId xmlns:a16="http://schemas.microsoft.com/office/drawing/2014/main" id="{BA4EE96C-71AC-FBE9-BE4F-311AB1081ED3}"/>
                </a:ext>
              </a:extLst>
            </p:cNvPr>
            <p:cNvSpPr>
              <a:spLocks noEditPoints="1"/>
            </p:cNvSpPr>
            <p:nvPr/>
          </p:nvSpPr>
          <p:spPr bwMode="auto">
            <a:xfrm flipH="1">
              <a:off x="9626600"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43" name="المجموعة 7">
              <a:extLst>
                <a:ext uri="{FF2B5EF4-FFF2-40B4-BE49-F238E27FC236}">
                  <a16:creationId xmlns:a16="http://schemas.microsoft.com/office/drawing/2014/main" id="{67F01AB5-3A58-ED0D-B28D-97BF3036B4A4}"/>
                </a:ext>
              </a:extLst>
            </p:cNvPr>
            <p:cNvGrpSpPr/>
            <p:nvPr/>
          </p:nvGrpSpPr>
          <p:grpSpPr>
            <a:xfrm>
              <a:off x="10688746" y="3389703"/>
              <a:ext cx="571500" cy="622533"/>
              <a:chOff x="10688746" y="3389703"/>
              <a:chExt cx="571500" cy="622533"/>
            </a:xfrm>
          </p:grpSpPr>
          <p:sp>
            <p:nvSpPr>
              <p:cNvPr id="62" name="شكل حر 68">
                <a:extLst>
                  <a:ext uri="{FF2B5EF4-FFF2-40B4-BE49-F238E27FC236}">
                    <a16:creationId xmlns:a16="http://schemas.microsoft.com/office/drawing/2014/main" id="{579B91F5-ACE4-00C7-5716-ABF2A5FAD816}"/>
                  </a:ext>
                </a:extLst>
              </p:cNvPr>
              <p:cNvSpPr>
                <a:spLocks/>
              </p:cNvSpPr>
              <p:nvPr/>
            </p:nvSpPr>
            <p:spPr bwMode="auto">
              <a:xfrm flipH="1">
                <a:off x="10688746"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3" name="شكل حر 69">
                <a:extLst>
                  <a:ext uri="{FF2B5EF4-FFF2-40B4-BE49-F238E27FC236}">
                    <a16:creationId xmlns:a16="http://schemas.microsoft.com/office/drawing/2014/main" id="{BE15F152-B512-FEE0-D231-3E206F409E2A}"/>
                  </a:ext>
                </a:extLst>
              </p:cNvPr>
              <p:cNvSpPr>
                <a:spLocks/>
              </p:cNvSpPr>
              <p:nvPr/>
            </p:nvSpPr>
            <p:spPr bwMode="auto">
              <a:xfrm flipH="1">
                <a:off x="10742720"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4" name="شكل حر 71">
                <a:extLst>
                  <a:ext uri="{FF2B5EF4-FFF2-40B4-BE49-F238E27FC236}">
                    <a16:creationId xmlns:a16="http://schemas.microsoft.com/office/drawing/2014/main" id="{F2E0D9F4-9414-6F85-180D-C4908342A70F}"/>
                  </a:ext>
                </a:extLst>
              </p:cNvPr>
              <p:cNvSpPr>
                <a:spLocks/>
              </p:cNvSpPr>
              <p:nvPr/>
            </p:nvSpPr>
            <p:spPr bwMode="auto">
              <a:xfrm flipH="1">
                <a:off x="11014183"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5" name="شكل حر 74">
                <a:extLst>
                  <a:ext uri="{FF2B5EF4-FFF2-40B4-BE49-F238E27FC236}">
                    <a16:creationId xmlns:a16="http://schemas.microsoft.com/office/drawing/2014/main" id="{F8B8EBB3-1575-523B-F051-025CB4A37996}"/>
                  </a:ext>
                </a:extLst>
              </p:cNvPr>
              <p:cNvSpPr>
                <a:spLocks noEditPoints="1"/>
              </p:cNvSpPr>
              <p:nvPr/>
            </p:nvSpPr>
            <p:spPr bwMode="auto">
              <a:xfrm flipH="1">
                <a:off x="10948987"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6" name="مستطيل 94">
                <a:extLst>
                  <a:ext uri="{FF2B5EF4-FFF2-40B4-BE49-F238E27FC236}">
                    <a16:creationId xmlns:a16="http://schemas.microsoft.com/office/drawing/2014/main" id="{45582FEC-4D10-FC51-DA8E-CA9FDCA740E8}"/>
                  </a:ext>
                </a:extLst>
              </p:cNvPr>
              <p:cNvSpPr>
                <a:spLocks noChangeArrowheads="1"/>
              </p:cNvSpPr>
              <p:nvPr/>
            </p:nvSpPr>
            <p:spPr bwMode="auto">
              <a:xfrm flipH="1">
                <a:off x="10842733"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7" name="مستطيل 95">
                <a:extLst>
                  <a:ext uri="{FF2B5EF4-FFF2-40B4-BE49-F238E27FC236}">
                    <a16:creationId xmlns:a16="http://schemas.microsoft.com/office/drawing/2014/main" id="{095EC694-23DE-CFED-77EA-58DA36D2485D}"/>
                  </a:ext>
                </a:extLst>
              </p:cNvPr>
              <p:cNvSpPr>
                <a:spLocks noChangeArrowheads="1"/>
              </p:cNvSpPr>
              <p:nvPr/>
            </p:nvSpPr>
            <p:spPr bwMode="auto">
              <a:xfrm flipH="1">
                <a:off x="10885561" y="3552004"/>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4</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4" name="المجموعة 6">
              <a:extLst>
                <a:ext uri="{FF2B5EF4-FFF2-40B4-BE49-F238E27FC236}">
                  <a16:creationId xmlns:a16="http://schemas.microsoft.com/office/drawing/2014/main" id="{AA7C5D20-E9DD-FA68-D174-4BCAB6C5C44B}"/>
                </a:ext>
              </a:extLst>
            </p:cNvPr>
            <p:cNvGrpSpPr/>
            <p:nvPr/>
          </p:nvGrpSpPr>
          <p:grpSpPr>
            <a:xfrm>
              <a:off x="10125142" y="5157861"/>
              <a:ext cx="569913" cy="568325"/>
              <a:chOff x="10125142" y="5157861"/>
              <a:chExt cx="569913" cy="568325"/>
            </a:xfrm>
          </p:grpSpPr>
          <p:sp>
            <p:nvSpPr>
              <p:cNvPr id="56" name="شكل حر 80">
                <a:extLst>
                  <a:ext uri="{FF2B5EF4-FFF2-40B4-BE49-F238E27FC236}">
                    <a16:creationId xmlns:a16="http://schemas.microsoft.com/office/drawing/2014/main" id="{BA7FAAE7-A694-2B0A-4904-6913554B9020}"/>
                  </a:ext>
                </a:extLst>
              </p:cNvPr>
              <p:cNvSpPr>
                <a:spLocks/>
              </p:cNvSpPr>
              <p:nvPr/>
            </p:nvSpPr>
            <p:spPr bwMode="auto">
              <a:xfrm flipH="1">
                <a:off x="10125142"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7" name="شكل حر 81">
                <a:extLst>
                  <a:ext uri="{FF2B5EF4-FFF2-40B4-BE49-F238E27FC236}">
                    <a16:creationId xmlns:a16="http://schemas.microsoft.com/office/drawing/2014/main" id="{EACFC1C8-11F2-8CDE-166C-573C100DDC0F}"/>
                  </a:ext>
                </a:extLst>
              </p:cNvPr>
              <p:cNvSpPr>
                <a:spLocks/>
              </p:cNvSpPr>
              <p:nvPr/>
            </p:nvSpPr>
            <p:spPr bwMode="auto">
              <a:xfrm flipH="1">
                <a:off x="10182292"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8" name="شكل حر 83">
                <a:extLst>
                  <a:ext uri="{FF2B5EF4-FFF2-40B4-BE49-F238E27FC236}">
                    <a16:creationId xmlns:a16="http://schemas.microsoft.com/office/drawing/2014/main" id="{AC4418AC-1F88-E69C-B90F-4755632157A3}"/>
                  </a:ext>
                </a:extLst>
              </p:cNvPr>
              <p:cNvSpPr>
                <a:spLocks/>
              </p:cNvSpPr>
              <p:nvPr/>
            </p:nvSpPr>
            <p:spPr bwMode="auto">
              <a:xfrm flipH="1">
                <a:off x="10448992"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9" name="شكل حر 86">
                <a:extLst>
                  <a:ext uri="{FF2B5EF4-FFF2-40B4-BE49-F238E27FC236}">
                    <a16:creationId xmlns:a16="http://schemas.microsoft.com/office/drawing/2014/main" id="{2E0CFD5C-C5AE-AA29-FB85-B95B0EB72543}"/>
                  </a:ext>
                </a:extLst>
              </p:cNvPr>
              <p:cNvSpPr>
                <a:spLocks noEditPoints="1"/>
              </p:cNvSpPr>
              <p:nvPr/>
            </p:nvSpPr>
            <p:spPr bwMode="auto">
              <a:xfrm flipH="1">
                <a:off x="10458450"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0" name="مستطيل 100">
                <a:extLst>
                  <a:ext uri="{FF2B5EF4-FFF2-40B4-BE49-F238E27FC236}">
                    <a16:creationId xmlns:a16="http://schemas.microsoft.com/office/drawing/2014/main" id="{9A8A7891-BD4B-05EC-9739-9FA8824816F1}"/>
                  </a:ext>
                </a:extLst>
              </p:cNvPr>
              <p:cNvSpPr>
                <a:spLocks noChangeArrowheads="1"/>
              </p:cNvSpPr>
              <p:nvPr/>
            </p:nvSpPr>
            <p:spPr bwMode="auto">
              <a:xfrm flipH="1">
                <a:off x="10341042"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1" name="مستطيل 101">
                <a:extLst>
                  <a:ext uri="{FF2B5EF4-FFF2-40B4-BE49-F238E27FC236}">
                    <a16:creationId xmlns:a16="http://schemas.microsoft.com/office/drawing/2014/main" id="{864D67FE-107E-7D50-9512-C74DC357F9CB}"/>
                  </a:ext>
                </a:extLst>
              </p:cNvPr>
              <p:cNvSpPr>
                <a:spLocks noChangeArrowheads="1"/>
              </p:cNvSpPr>
              <p:nvPr/>
            </p:nvSpPr>
            <p:spPr bwMode="auto">
              <a:xfrm flipH="1">
                <a:off x="10316385" y="5277899"/>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3</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شكل بيضاوي 107">
              <a:extLst>
                <a:ext uri="{FF2B5EF4-FFF2-40B4-BE49-F238E27FC236}">
                  <a16:creationId xmlns:a16="http://schemas.microsoft.com/office/drawing/2014/main" id="{B4E39425-1829-8EC4-5470-A65B739EE555}"/>
                </a:ext>
              </a:extLst>
            </p:cNvPr>
            <p:cNvSpPr>
              <a:spLocks noChangeArrowheads="1"/>
            </p:cNvSpPr>
            <p:nvPr/>
          </p:nvSpPr>
          <p:spPr bwMode="auto">
            <a:xfrm flipH="1">
              <a:off x="93186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6" name="شكل بيضاوي 108">
              <a:extLst>
                <a:ext uri="{FF2B5EF4-FFF2-40B4-BE49-F238E27FC236}">
                  <a16:creationId xmlns:a16="http://schemas.microsoft.com/office/drawing/2014/main" id="{F7C0CF1D-0320-CB3F-81D6-D324A15D9F29}"/>
                </a:ext>
              </a:extLst>
            </p:cNvPr>
            <p:cNvSpPr>
              <a:spLocks noChangeArrowheads="1"/>
            </p:cNvSpPr>
            <p:nvPr/>
          </p:nvSpPr>
          <p:spPr bwMode="auto">
            <a:xfrm flipH="1">
              <a:off x="9377362"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7" name="شكل حر 109">
              <a:extLst>
                <a:ext uri="{FF2B5EF4-FFF2-40B4-BE49-F238E27FC236}">
                  <a16:creationId xmlns:a16="http://schemas.microsoft.com/office/drawing/2014/main" id="{98A566EB-0DF9-F12F-9400-9D04FCF22411}"/>
                </a:ext>
              </a:extLst>
            </p:cNvPr>
            <p:cNvSpPr>
              <a:spLocks/>
            </p:cNvSpPr>
            <p:nvPr/>
          </p:nvSpPr>
          <p:spPr bwMode="auto">
            <a:xfrm flipH="1">
              <a:off x="10006012"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8" name="شكل حر 110">
              <a:extLst>
                <a:ext uri="{FF2B5EF4-FFF2-40B4-BE49-F238E27FC236}">
                  <a16:creationId xmlns:a16="http://schemas.microsoft.com/office/drawing/2014/main" id="{226F0CA4-571C-5889-2E07-CAE853B9708F}"/>
                </a:ext>
              </a:extLst>
            </p:cNvPr>
            <p:cNvSpPr>
              <a:spLocks/>
            </p:cNvSpPr>
            <p:nvPr/>
          </p:nvSpPr>
          <p:spPr bwMode="auto">
            <a:xfrm flipH="1">
              <a:off x="9848849"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9" name="شكل حر 111">
              <a:extLst>
                <a:ext uri="{FF2B5EF4-FFF2-40B4-BE49-F238E27FC236}">
                  <a16:creationId xmlns:a16="http://schemas.microsoft.com/office/drawing/2014/main" id="{CA3ADD2E-DB97-724A-AD3C-8C5F24E12A13}"/>
                </a:ext>
              </a:extLst>
            </p:cNvPr>
            <p:cNvSpPr>
              <a:spLocks/>
            </p:cNvSpPr>
            <p:nvPr/>
          </p:nvSpPr>
          <p:spPr bwMode="auto">
            <a:xfrm flipH="1">
              <a:off x="11817349"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0" name="شكل حر 112">
              <a:extLst>
                <a:ext uri="{FF2B5EF4-FFF2-40B4-BE49-F238E27FC236}">
                  <a16:creationId xmlns:a16="http://schemas.microsoft.com/office/drawing/2014/main" id="{F1F58027-C25B-BF0D-404B-29D290C0BEC1}"/>
                </a:ext>
              </a:extLst>
            </p:cNvPr>
            <p:cNvSpPr>
              <a:spLocks/>
            </p:cNvSpPr>
            <p:nvPr/>
          </p:nvSpPr>
          <p:spPr bwMode="auto">
            <a:xfrm flipH="1">
              <a:off x="1195228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1" name="شكل حر 113">
              <a:extLst>
                <a:ext uri="{FF2B5EF4-FFF2-40B4-BE49-F238E27FC236}">
                  <a16:creationId xmlns:a16="http://schemas.microsoft.com/office/drawing/2014/main" id="{453B4A2D-0E18-EF8E-980A-6EE398EC4A75}"/>
                </a:ext>
              </a:extLst>
            </p:cNvPr>
            <p:cNvSpPr>
              <a:spLocks/>
            </p:cNvSpPr>
            <p:nvPr/>
          </p:nvSpPr>
          <p:spPr bwMode="auto">
            <a:xfrm flipH="1">
              <a:off x="847248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2" name="شكل حر 114">
              <a:extLst>
                <a:ext uri="{FF2B5EF4-FFF2-40B4-BE49-F238E27FC236}">
                  <a16:creationId xmlns:a16="http://schemas.microsoft.com/office/drawing/2014/main" id="{8F2E25F3-EE13-8312-EBF2-54C5123E3ED9}"/>
                </a:ext>
              </a:extLst>
            </p:cNvPr>
            <p:cNvSpPr>
              <a:spLocks/>
            </p:cNvSpPr>
            <p:nvPr/>
          </p:nvSpPr>
          <p:spPr bwMode="auto">
            <a:xfrm flipH="1">
              <a:off x="862806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3" name="شكل حر 115">
              <a:extLst>
                <a:ext uri="{FF2B5EF4-FFF2-40B4-BE49-F238E27FC236}">
                  <a16:creationId xmlns:a16="http://schemas.microsoft.com/office/drawing/2014/main" id="{A2EADF53-5230-BABB-2FF5-4EF7D9376CE8}"/>
                </a:ext>
              </a:extLst>
            </p:cNvPr>
            <p:cNvSpPr>
              <a:spLocks/>
            </p:cNvSpPr>
            <p:nvPr/>
          </p:nvSpPr>
          <p:spPr bwMode="auto">
            <a:xfrm flipH="1">
              <a:off x="718661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4" name="شكل حر 116">
              <a:extLst>
                <a:ext uri="{FF2B5EF4-FFF2-40B4-BE49-F238E27FC236}">
                  <a16:creationId xmlns:a16="http://schemas.microsoft.com/office/drawing/2014/main" id="{2997CD95-61C1-390C-ECA9-3D9A90A5A97B}"/>
                </a:ext>
              </a:extLst>
            </p:cNvPr>
            <p:cNvSpPr>
              <a:spLocks/>
            </p:cNvSpPr>
            <p:nvPr/>
          </p:nvSpPr>
          <p:spPr bwMode="auto">
            <a:xfrm flipH="1">
              <a:off x="740092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5" name="شكل حر 117">
              <a:extLst>
                <a:ext uri="{FF2B5EF4-FFF2-40B4-BE49-F238E27FC236}">
                  <a16:creationId xmlns:a16="http://schemas.microsoft.com/office/drawing/2014/main" id="{F21E1ACC-1783-4902-6E19-2B2C052AAEB4}"/>
                </a:ext>
              </a:extLst>
            </p:cNvPr>
            <p:cNvSpPr>
              <a:spLocks/>
            </p:cNvSpPr>
            <p:nvPr/>
          </p:nvSpPr>
          <p:spPr bwMode="auto">
            <a:xfrm flipH="1">
              <a:off x="733266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92" name="مربع نص 91">
            <a:extLst>
              <a:ext uri="{FF2B5EF4-FFF2-40B4-BE49-F238E27FC236}">
                <a16:creationId xmlns:a16="http://schemas.microsoft.com/office/drawing/2014/main" id="{2C1B2DC5-054E-1E62-40D2-2EE6DE9F011D}"/>
              </a:ext>
            </a:extLst>
          </p:cNvPr>
          <p:cNvSpPr txBox="1"/>
          <p:nvPr/>
        </p:nvSpPr>
        <p:spPr>
          <a:xfrm flipH="1">
            <a:off x="1031049" y="5446786"/>
            <a:ext cx="3230372" cy="1261884"/>
          </a:xfrm>
          <a:prstGeom prst="rect">
            <a:avLst/>
          </a:prstGeom>
          <a:noFill/>
        </p:spPr>
        <p:txBody>
          <a:bodyPr wrap="none" rtlCol="1">
            <a:spAutoFit/>
          </a:bodyP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latin typeface="Tahoma" panose="020B0604030504040204" pitchFamily="34" charset="0"/>
                <a:ea typeface="Tahoma" panose="020B0604030504040204" pitchFamily="34" charset="0"/>
                <a:cs typeface="Tahoma" panose="020B0604030504040204" pitchFamily="34" charset="0"/>
              </a:rPr>
              <a:t>5 دقائق</a:t>
            </a:r>
          </a:p>
        </p:txBody>
      </p:sp>
      <p:pic>
        <p:nvPicPr>
          <p:cNvPr id="5122" name="Picture 2">
            <a:extLst>
              <a:ext uri="{FF2B5EF4-FFF2-40B4-BE49-F238E27FC236}">
                <a16:creationId xmlns:a16="http://schemas.microsoft.com/office/drawing/2014/main" id="{F926BB3F-170F-AEFB-FD46-D56CC8340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2" y="2707078"/>
            <a:ext cx="6632446" cy="2094303"/>
          </a:xfrm>
          <a:prstGeom prst="rect">
            <a:avLst/>
          </a:prstGeom>
          <a:noFill/>
          <a:extLst>
            <a:ext uri="{909E8E84-426E-40DD-AFC4-6F175D3DCCD1}">
              <a14:hiddenFill xmlns:a14="http://schemas.microsoft.com/office/drawing/2010/main">
                <a:solidFill>
                  <a:srgbClr val="FFFFFF"/>
                </a:solidFill>
              </a14:hiddenFill>
            </a:ext>
          </a:extLst>
        </p:spPr>
      </p:pic>
      <p:sp>
        <p:nvSpPr>
          <p:cNvPr id="93" name="Rectangle 3">
            <a:extLst>
              <a:ext uri="{FF2B5EF4-FFF2-40B4-BE49-F238E27FC236}">
                <a16:creationId xmlns:a16="http://schemas.microsoft.com/office/drawing/2014/main" id="{7B8E0EFE-3CCF-6A21-31CD-E2F1B5AEABD7}"/>
              </a:ext>
            </a:extLst>
          </p:cNvPr>
          <p:cNvSpPr>
            <a:spLocks noChangeArrowheads="1"/>
          </p:cNvSpPr>
          <p:nvPr/>
        </p:nvSpPr>
        <p:spPr bwMode="auto">
          <a:xfrm>
            <a:off x="347755" y="4881582"/>
            <a:ext cx="7354061" cy="184665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ctr" defTabSz="914400"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rgbClr val="2E2E2E"/>
                </a:solidFill>
                <a:effectLst/>
                <a:latin typeface="Droid Arabic Kufi"/>
                <a:cs typeface="Arial" panose="020B0604020202020204" pitchFamily="34" charset="0"/>
              </a:rPr>
              <a:t>و يبدو الطول الموجي المراقب ( الظاهري ) أكبر من الطول الموجي الحقيقي لخط طيف الأكسجين . </a:t>
            </a:r>
          </a:p>
          <a:p>
            <a:pPr marL="0" marR="0" lvl="0" indent="0" algn="ctr" defTabSz="914400" eaLnBrk="0" fontAlgn="base" latinLnBrk="0" hangingPunct="0">
              <a:lnSpc>
                <a:spcPct val="100000"/>
              </a:lnSpc>
              <a:spcBef>
                <a:spcPct val="0"/>
              </a:spcBef>
              <a:spcAft>
                <a:spcPct val="0"/>
              </a:spcAft>
              <a:buClrTx/>
              <a:buSzTx/>
              <a:buFontTx/>
              <a:buNone/>
              <a:tabLst/>
            </a:pPr>
            <a:r>
              <a:rPr kumimoji="0" lang="ar-SA" altLang="en-US" sz="2400" b="0" i="0" u="none" strike="noStrike" cap="none" normalizeH="0" baseline="0" dirty="0">
                <a:ln>
                  <a:noFill/>
                </a:ln>
                <a:solidFill>
                  <a:srgbClr val="2E2E2E"/>
                </a:solidFill>
                <a:effectLst/>
                <a:latin typeface="Droid Arabic Kufi"/>
                <a:cs typeface="Arial" panose="020B0604020202020204" pitchFamily="34" charset="0"/>
              </a:rPr>
              <a:t>هذا يعني أن الفلكي والمجرة يتحركان مبتعدا أحدهما عن الآخر .</a:t>
            </a:r>
            <a:endParaRPr kumimoji="0" lang="en-US" altLang="en-US" sz="2400" b="0" i="0" u="none" strike="noStrike" cap="none" normalizeH="0" baseline="0" dirty="0">
              <a:ln>
                <a:noFill/>
              </a:ln>
              <a:solidFill>
                <a:schemeClr val="tx1"/>
              </a:solidFill>
              <a:effectLst/>
              <a:cs typeface="Arial" panose="020B0604020202020204" pitchFamily="34" charset="0"/>
            </a:endParaRPr>
          </a:p>
          <a:p>
            <a:pPr marL="0" marR="0" lvl="0" indent="0" algn="ctr" defTabSz="914400" eaLnBrk="0" fontAlgn="base" latinLnBrk="0" hangingPunct="0">
              <a:lnSpc>
                <a:spcPct val="100000"/>
              </a:lnSpc>
              <a:spcBef>
                <a:spcPct val="0"/>
              </a:spcBef>
              <a:spcAft>
                <a:spcPct val="0"/>
              </a:spcAft>
              <a:buClrTx/>
              <a:buSzTx/>
              <a:buFontTx/>
              <a:buNone/>
              <a:tabLst/>
            </a:pPr>
            <a:br>
              <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2827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المجموعة 2">
            <a:extLst>
              <a:ext uri="{FF2B5EF4-FFF2-40B4-BE49-F238E27FC236}">
                <a16:creationId xmlns:a16="http://schemas.microsoft.com/office/drawing/2014/main" id="{D74259C9-7CB2-F4AA-DF64-A899451588D2}"/>
              </a:ext>
              <a:ext uri="{C183D7F6-B498-43B3-948B-1728B52AA6E4}">
                <adec:decorative xmlns:adec="http://schemas.microsoft.com/office/drawing/2017/decorative" val="1"/>
              </a:ext>
            </a:extLst>
          </p:cNvPr>
          <p:cNvGrpSpPr/>
          <p:nvPr/>
        </p:nvGrpSpPr>
        <p:grpSpPr>
          <a:xfrm flipH="1">
            <a:off x="6671945" y="185859"/>
            <a:ext cx="5110162" cy="6383607"/>
            <a:chOff x="7186613" y="185859"/>
            <a:chExt cx="5110162" cy="6383607"/>
          </a:xfrm>
        </p:grpSpPr>
        <p:grpSp>
          <p:nvGrpSpPr>
            <p:cNvPr id="3" name="بدء المؤقت">
              <a:extLst>
                <a:ext uri="{FF2B5EF4-FFF2-40B4-BE49-F238E27FC236}">
                  <a16:creationId xmlns:a16="http://schemas.microsoft.com/office/drawing/2014/main" id="{7908483D-0C47-8EB8-EA63-6C57D1FD0D27}"/>
                </a:ext>
              </a:extLst>
            </p:cNvPr>
            <p:cNvGrpSpPr/>
            <p:nvPr/>
          </p:nvGrpSpPr>
          <p:grpSpPr>
            <a:xfrm>
              <a:off x="8043162" y="185859"/>
              <a:ext cx="2636838" cy="799962"/>
              <a:chOff x="7863868" y="185859"/>
              <a:chExt cx="2636838" cy="799962"/>
            </a:xfrm>
          </p:grpSpPr>
          <p:sp>
            <p:nvSpPr>
              <p:cNvPr id="90" name="مستطيل مستدير الزوايا 120">
                <a:extLst>
                  <a:ext uri="{FF2B5EF4-FFF2-40B4-BE49-F238E27FC236}">
                    <a16:creationId xmlns:a16="http://schemas.microsoft.com/office/drawing/2014/main" id="{175F1EFB-95C6-FBD2-78AA-CEDE4305022D}"/>
                  </a:ext>
                </a:extLst>
              </p:cNvPr>
              <p:cNvSpPr/>
              <p:nvPr/>
            </p:nvSpPr>
            <p:spPr>
              <a:xfrm flipH="1">
                <a:off x="786386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91" name="مستطيل مستدير الزوايا 121">
                <a:extLst>
                  <a:ext uri="{FF2B5EF4-FFF2-40B4-BE49-F238E27FC236}">
                    <a16:creationId xmlns:a16="http://schemas.microsoft.com/office/drawing/2014/main" id="{C09F672B-48C0-07E9-9351-6F0791E2D660}"/>
                  </a:ext>
                </a:extLst>
              </p:cNvPr>
              <p:cNvSpPr/>
              <p:nvPr/>
            </p:nvSpPr>
            <p:spPr>
              <a:xfrm flipH="1">
                <a:off x="786386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4" name="انتهى الوقت">
              <a:extLst>
                <a:ext uri="{FF2B5EF4-FFF2-40B4-BE49-F238E27FC236}">
                  <a16:creationId xmlns:a16="http://schemas.microsoft.com/office/drawing/2014/main" id="{C0E7F867-4965-85A5-5CA7-F5EF60654A5E}"/>
                </a:ext>
              </a:extLst>
            </p:cNvPr>
            <p:cNvGrpSpPr/>
            <p:nvPr/>
          </p:nvGrpSpPr>
          <p:grpSpPr>
            <a:xfrm>
              <a:off x="8043162" y="185859"/>
              <a:ext cx="2636838" cy="799962"/>
              <a:chOff x="10852338" y="185859"/>
              <a:chExt cx="2636838" cy="799962"/>
            </a:xfrm>
          </p:grpSpPr>
          <p:sp>
            <p:nvSpPr>
              <p:cNvPr id="88" name="مستطيل مستدير الزوايا 123">
                <a:extLst>
                  <a:ext uri="{FF2B5EF4-FFF2-40B4-BE49-F238E27FC236}">
                    <a16:creationId xmlns:a16="http://schemas.microsoft.com/office/drawing/2014/main" id="{7595AA07-E05D-13A1-87FA-2F432C1D8782}"/>
                  </a:ext>
                </a:extLst>
              </p:cNvPr>
              <p:cNvSpPr/>
              <p:nvPr/>
            </p:nvSpPr>
            <p:spPr>
              <a:xfrm flipH="1">
                <a:off x="10852338"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latin typeface="Tahoma" panose="020B0604030504040204" pitchFamily="34" charset="0"/>
                  <a:ea typeface="Tahoma" panose="020B0604030504040204" pitchFamily="34" charset="0"/>
                  <a:cs typeface="Tahoma" panose="020B0604030504040204" pitchFamily="34" charset="0"/>
                </a:endParaRPr>
              </a:p>
            </p:txBody>
          </p:sp>
          <p:sp>
            <p:nvSpPr>
              <p:cNvPr id="89" name="مستطيل مستدير الزوايا 124">
                <a:extLst>
                  <a:ext uri="{FF2B5EF4-FFF2-40B4-BE49-F238E27FC236}">
                    <a16:creationId xmlns:a16="http://schemas.microsoft.com/office/drawing/2014/main" id="{A4070330-935D-E4C0-0C0A-237605CB0C76}"/>
                  </a:ext>
                </a:extLst>
              </p:cNvPr>
              <p:cNvSpPr/>
              <p:nvPr/>
            </p:nvSpPr>
            <p:spPr>
              <a:xfrm flipH="1">
                <a:off x="10852338"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chemeClr val="tx1"/>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5" name="تشكيل تلقائي 3">
              <a:extLst>
                <a:ext uri="{FF2B5EF4-FFF2-40B4-BE49-F238E27FC236}">
                  <a16:creationId xmlns:a16="http://schemas.microsoft.com/office/drawing/2014/main" id="{0F5D3DB6-7AD2-B3DF-DC5C-C1FF8572A985}"/>
                </a:ext>
              </a:extLst>
            </p:cNvPr>
            <p:cNvSpPr>
              <a:spLocks noChangeAspect="1" noChangeArrowheads="1" noTextEdit="1"/>
            </p:cNvSpPr>
            <p:nvPr/>
          </p:nvSpPr>
          <p:spPr bwMode="auto">
            <a:xfrm flipH="1">
              <a:off x="7269163"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 name="مستطيل 5">
              <a:extLst>
                <a:ext uri="{FF2B5EF4-FFF2-40B4-BE49-F238E27FC236}">
                  <a16:creationId xmlns:a16="http://schemas.microsoft.com/office/drawing/2014/main" id="{578C3BB2-B187-BF11-CD91-C031A1AC15CF}"/>
                </a:ext>
              </a:extLst>
            </p:cNvPr>
            <p:cNvSpPr>
              <a:spLocks noChangeArrowheads="1"/>
            </p:cNvSpPr>
            <p:nvPr/>
          </p:nvSpPr>
          <p:spPr bwMode="auto">
            <a:xfrm flipH="1">
              <a:off x="9399587"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 name="مستطيل 6">
              <a:extLst>
                <a:ext uri="{FF2B5EF4-FFF2-40B4-BE49-F238E27FC236}">
                  <a16:creationId xmlns:a16="http://schemas.microsoft.com/office/drawing/2014/main" id="{64B61DA1-43B9-F2B7-05D3-9E947FFB5DC2}"/>
                </a:ext>
              </a:extLst>
            </p:cNvPr>
            <p:cNvSpPr>
              <a:spLocks noChangeArrowheads="1"/>
            </p:cNvSpPr>
            <p:nvPr/>
          </p:nvSpPr>
          <p:spPr bwMode="auto">
            <a:xfrm flipH="1">
              <a:off x="9399587"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 name="مستطيل 7">
              <a:extLst>
                <a:ext uri="{FF2B5EF4-FFF2-40B4-BE49-F238E27FC236}">
                  <a16:creationId xmlns:a16="http://schemas.microsoft.com/office/drawing/2014/main" id="{487F406D-367B-5EE9-8AB9-241EAFDCAAC0}"/>
                </a:ext>
              </a:extLst>
            </p:cNvPr>
            <p:cNvSpPr>
              <a:spLocks noChangeArrowheads="1"/>
            </p:cNvSpPr>
            <p:nvPr/>
          </p:nvSpPr>
          <p:spPr bwMode="auto">
            <a:xfrm flipH="1">
              <a:off x="9399587"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9" name="مستطيل 8">
              <a:extLst>
                <a:ext uri="{FF2B5EF4-FFF2-40B4-BE49-F238E27FC236}">
                  <a16:creationId xmlns:a16="http://schemas.microsoft.com/office/drawing/2014/main" id="{EC560416-5D1F-750C-7DA6-135939C20680}"/>
                </a:ext>
              </a:extLst>
            </p:cNvPr>
            <p:cNvSpPr>
              <a:spLocks noChangeArrowheads="1"/>
            </p:cNvSpPr>
            <p:nvPr/>
          </p:nvSpPr>
          <p:spPr bwMode="auto">
            <a:xfrm flipH="1">
              <a:off x="9399587"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0" name="شكل حر 9">
              <a:extLst>
                <a:ext uri="{FF2B5EF4-FFF2-40B4-BE49-F238E27FC236}">
                  <a16:creationId xmlns:a16="http://schemas.microsoft.com/office/drawing/2014/main" id="{C530691F-D67A-FD9E-04A2-3E3DC3B77175}"/>
                </a:ext>
              </a:extLst>
            </p:cNvPr>
            <p:cNvSpPr>
              <a:spLocks/>
            </p:cNvSpPr>
            <p:nvPr/>
          </p:nvSpPr>
          <p:spPr bwMode="auto">
            <a:xfrm flipH="1">
              <a:off x="9232900"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1" name="شكل حر 10">
              <a:extLst>
                <a:ext uri="{FF2B5EF4-FFF2-40B4-BE49-F238E27FC236}">
                  <a16:creationId xmlns:a16="http://schemas.microsoft.com/office/drawing/2014/main" id="{AAD7CEAE-0CA6-ADE7-4D4E-538B335869F0}"/>
                </a:ext>
              </a:extLst>
            </p:cNvPr>
            <p:cNvSpPr>
              <a:spLocks/>
            </p:cNvSpPr>
            <p:nvPr/>
          </p:nvSpPr>
          <p:spPr bwMode="auto">
            <a:xfrm flipH="1">
              <a:off x="77549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2" name="شكل حر 11">
              <a:extLst>
                <a:ext uri="{FF2B5EF4-FFF2-40B4-BE49-F238E27FC236}">
                  <a16:creationId xmlns:a16="http://schemas.microsoft.com/office/drawing/2014/main" id="{B474CB3E-5DC0-1ECD-D930-0588DEAB361F}"/>
                </a:ext>
              </a:extLst>
            </p:cNvPr>
            <p:cNvSpPr>
              <a:spLocks/>
            </p:cNvSpPr>
            <p:nvPr/>
          </p:nvSpPr>
          <p:spPr bwMode="auto">
            <a:xfrm flipH="1">
              <a:off x="10255249"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3" name="شكل حر 12">
              <a:extLst>
                <a:ext uri="{FF2B5EF4-FFF2-40B4-BE49-F238E27FC236}">
                  <a16:creationId xmlns:a16="http://schemas.microsoft.com/office/drawing/2014/main" id="{511AB7EE-2846-4D1A-F184-60E1D7F1EDC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4" name="شكل حر 13">
              <a:extLst>
                <a:ext uri="{FF2B5EF4-FFF2-40B4-BE49-F238E27FC236}">
                  <a16:creationId xmlns:a16="http://schemas.microsoft.com/office/drawing/2014/main" id="{FE14859F-EA46-A3A4-88B9-24CCE431A522}"/>
                </a:ext>
              </a:extLst>
            </p:cNvPr>
            <p:cNvSpPr>
              <a:spLocks noEditPoints="1"/>
            </p:cNvSpPr>
            <p:nvPr/>
          </p:nvSpPr>
          <p:spPr bwMode="auto">
            <a:xfrm flipH="1">
              <a:off x="1068228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5" name="شكل حر 14">
              <a:extLst>
                <a:ext uri="{FF2B5EF4-FFF2-40B4-BE49-F238E27FC236}">
                  <a16:creationId xmlns:a16="http://schemas.microsoft.com/office/drawing/2014/main" id="{819F3C95-376C-8C62-B621-E2DAB231A9D4}"/>
                </a:ext>
              </a:extLst>
            </p:cNvPr>
            <p:cNvSpPr>
              <a:spLocks/>
            </p:cNvSpPr>
            <p:nvPr/>
          </p:nvSpPr>
          <p:spPr bwMode="auto">
            <a:xfrm flipH="1">
              <a:off x="1068228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6" name="شكل حر 15">
              <a:extLst>
                <a:ext uri="{FF2B5EF4-FFF2-40B4-BE49-F238E27FC236}">
                  <a16:creationId xmlns:a16="http://schemas.microsoft.com/office/drawing/2014/main" id="{D947948F-A35E-D5E9-EEC7-B006FC086FC3}"/>
                </a:ext>
              </a:extLst>
            </p:cNvPr>
            <p:cNvSpPr>
              <a:spLocks/>
            </p:cNvSpPr>
            <p:nvPr/>
          </p:nvSpPr>
          <p:spPr bwMode="auto">
            <a:xfrm flipH="1">
              <a:off x="7962899"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7" name="شكل حر 16">
              <a:extLst>
                <a:ext uri="{FF2B5EF4-FFF2-40B4-BE49-F238E27FC236}">
                  <a16:creationId xmlns:a16="http://schemas.microsoft.com/office/drawing/2014/main" id="{03907388-97BD-3D09-6282-9CA6284A7891}"/>
                </a:ext>
              </a:extLst>
            </p:cNvPr>
            <p:cNvSpPr>
              <a:spLocks/>
            </p:cNvSpPr>
            <p:nvPr/>
          </p:nvSpPr>
          <p:spPr bwMode="auto">
            <a:xfrm flipH="1">
              <a:off x="796607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8" name="شكل حر 17">
              <a:extLst>
                <a:ext uri="{FF2B5EF4-FFF2-40B4-BE49-F238E27FC236}">
                  <a16:creationId xmlns:a16="http://schemas.microsoft.com/office/drawing/2014/main" id="{B81CF68E-C0E0-46F7-421F-D5D748383F61}"/>
                </a:ext>
              </a:extLst>
            </p:cNvPr>
            <p:cNvSpPr>
              <a:spLocks/>
            </p:cNvSpPr>
            <p:nvPr/>
          </p:nvSpPr>
          <p:spPr bwMode="auto">
            <a:xfrm flipH="1">
              <a:off x="1017428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19" name="شكل حر 18">
              <a:extLst>
                <a:ext uri="{FF2B5EF4-FFF2-40B4-BE49-F238E27FC236}">
                  <a16:creationId xmlns:a16="http://schemas.microsoft.com/office/drawing/2014/main" id="{6E306AAD-03A3-8EB1-E548-A03151FCABC3}"/>
                </a:ext>
              </a:extLst>
            </p:cNvPr>
            <p:cNvSpPr>
              <a:spLocks noEditPoints="1"/>
            </p:cNvSpPr>
            <p:nvPr/>
          </p:nvSpPr>
          <p:spPr bwMode="auto">
            <a:xfrm flipH="1">
              <a:off x="113157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0" name="شكل حر 19">
              <a:extLst>
                <a:ext uri="{FF2B5EF4-FFF2-40B4-BE49-F238E27FC236}">
                  <a16:creationId xmlns:a16="http://schemas.microsoft.com/office/drawing/2014/main" id="{4807A723-A80F-7EA0-6185-14AE790D27EE}"/>
                </a:ext>
              </a:extLst>
            </p:cNvPr>
            <p:cNvSpPr>
              <a:spLocks/>
            </p:cNvSpPr>
            <p:nvPr/>
          </p:nvSpPr>
          <p:spPr bwMode="auto">
            <a:xfrm flipH="1">
              <a:off x="11220450"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1" name="شكل حر 20">
              <a:extLst>
                <a:ext uri="{FF2B5EF4-FFF2-40B4-BE49-F238E27FC236}">
                  <a16:creationId xmlns:a16="http://schemas.microsoft.com/office/drawing/2014/main" id="{2C6FB672-DE75-A626-C412-C1475ACDC54F}"/>
                </a:ext>
              </a:extLst>
            </p:cNvPr>
            <p:cNvSpPr>
              <a:spLocks/>
            </p:cNvSpPr>
            <p:nvPr/>
          </p:nvSpPr>
          <p:spPr bwMode="auto">
            <a:xfrm flipH="1">
              <a:off x="10358437"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2" name="شكل حر 21">
              <a:extLst>
                <a:ext uri="{FF2B5EF4-FFF2-40B4-BE49-F238E27FC236}">
                  <a16:creationId xmlns:a16="http://schemas.microsoft.com/office/drawing/2014/main" id="{CFC101E9-79AC-0FF7-1145-5B868FD107DB}"/>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3" name="شكل حر 22">
              <a:extLst>
                <a:ext uri="{FF2B5EF4-FFF2-40B4-BE49-F238E27FC236}">
                  <a16:creationId xmlns:a16="http://schemas.microsoft.com/office/drawing/2014/main" id="{9A15193D-3A2F-7D53-3A49-79214DF445CA}"/>
                </a:ext>
              </a:extLst>
            </p:cNvPr>
            <p:cNvSpPr>
              <a:spLocks noEditPoints="1"/>
            </p:cNvSpPr>
            <p:nvPr/>
          </p:nvSpPr>
          <p:spPr bwMode="auto">
            <a:xfrm flipH="1">
              <a:off x="10521949"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4" name="شكل حر 23">
              <a:extLst>
                <a:ext uri="{FF2B5EF4-FFF2-40B4-BE49-F238E27FC236}">
                  <a16:creationId xmlns:a16="http://schemas.microsoft.com/office/drawing/2014/main" id="{D7768E6B-1648-6E30-5DA3-80E6DBABB1AC}"/>
                </a:ext>
              </a:extLst>
            </p:cNvPr>
            <p:cNvSpPr>
              <a:spLocks/>
            </p:cNvSpPr>
            <p:nvPr/>
          </p:nvSpPr>
          <p:spPr bwMode="auto">
            <a:xfrm flipH="1">
              <a:off x="10521949"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5" name="شكل حر 24">
              <a:extLst>
                <a:ext uri="{FF2B5EF4-FFF2-40B4-BE49-F238E27FC236}">
                  <a16:creationId xmlns:a16="http://schemas.microsoft.com/office/drawing/2014/main" id="{80E3270B-F803-6319-351B-6B2E153247FF}"/>
                </a:ext>
              </a:extLst>
            </p:cNvPr>
            <p:cNvSpPr>
              <a:spLocks/>
            </p:cNvSpPr>
            <p:nvPr/>
          </p:nvSpPr>
          <p:spPr bwMode="auto">
            <a:xfrm flipH="1">
              <a:off x="779303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6" name="شكل حر 25">
              <a:extLst>
                <a:ext uri="{FF2B5EF4-FFF2-40B4-BE49-F238E27FC236}">
                  <a16:creationId xmlns:a16="http://schemas.microsoft.com/office/drawing/2014/main" id="{C1BB371D-6F94-0A9B-9D67-B58D079A314C}"/>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7" name="شكل حر 26">
              <a:extLst>
                <a:ext uri="{FF2B5EF4-FFF2-40B4-BE49-F238E27FC236}">
                  <a16:creationId xmlns:a16="http://schemas.microsoft.com/office/drawing/2014/main" id="{147F66A1-0DF1-CC01-6871-617E541B74C8}"/>
                </a:ext>
              </a:extLst>
            </p:cNvPr>
            <p:cNvSpPr>
              <a:spLocks/>
            </p:cNvSpPr>
            <p:nvPr/>
          </p:nvSpPr>
          <p:spPr bwMode="auto">
            <a:xfrm flipH="1">
              <a:off x="8061324"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28" name="شكل حر 27">
              <a:extLst>
                <a:ext uri="{FF2B5EF4-FFF2-40B4-BE49-F238E27FC236}">
                  <a16:creationId xmlns:a16="http://schemas.microsoft.com/office/drawing/2014/main" id="{53CD2C06-3D0F-2B30-0E21-091C2FC87DA7}"/>
                </a:ext>
              </a:extLst>
            </p:cNvPr>
            <p:cNvSpPr>
              <a:spLocks/>
            </p:cNvSpPr>
            <p:nvPr/>
          </p:nvSpPr>
          <p:spPr bwMode="auto">
            <a:xfrm flipH="1">
              <a:off x="8061324"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29" name="المجموعة 3">
              <a:extLst>
                <a:ext uri="{FF2B5EF4-FFF2-40B4-BE49-F238E27FC236}">
                  <a16:creationId xmlns:a16="http://schemas.microsoft.com/office/drawing/2014/main" id="{19DC98B8-DF6F-51CB-1F0A-3CD95F2DEF59}"/>
                </a:ext>
              </a:extLst>
            </p:cNvPr>
            <p:cNvGrpSpPr/>
            <p:nvPr/>
          </p:nvGrpSpPr>
          <p:grpSpPr>
            <a:xfrm rot="1786145">
              <a:off x="7544593" y="2264960"/>
              <a:ext cx="3830638" cy="3829050"/>
              <a:chOff x="6656746" y="-1075443"/>
              <a:chExt cx="3830638" cy="3829050"/>
            </a:xfrm>
          </p:grpSpPr>
          <p:sp>
            <p:nvSpPr>
              <p:cNvPr id="86" name="شكل بيضاوي 28">
                <a:extLst>
                  <a:ext uri="{FF2B5EF4-FFF2-40B4-BE49-F238E27FC236}">
                    <a16:creationId xmlns:a16="http://schemas.microsoft.com/office/drawing/2014/main" id="{5955084E-9511-662C-0FA1-FE84A679383E}"/>
                  </a:ext>
                </a:extLst>
              </p:cNvPr>
              <p:cNvSpPr>
                <a:spLocks noChangeArrowheads="1"/>
              </p:cNvSpPr>
              <p:nvPr/>
            </p:nvSpPr>
            <p:spPr bwMode="auto">
              <a:xfrm rot="18027710" flipH="1">
                <a:off x="6657540" y="-1076237"/>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7" name="عقرب الساعة">
                <a:extLst>
                  <a:ext uri="{FF2B5EF4-FFF2-40B4-BE49-F238E27FC236}">
                    <a16:creationId xmlns:a16="http://schemas.microsoft.com/office/drawing/2014/main" id="{EC2B6CC9-66B6-0B83-5AAD-9D53F4CA76C6}"/>
                  </a:ext>
                </a:extLst>
              </p:cNvPr>
              <p:cNvSpPr>
                <a:spLocks/>
              </p:cNvSpPr>
              <p:nvPr/>
            </p:nvSpPr>
            <p:spPr bwMode="auto">
              <a:xfrm rot="18027710" flipH="1">
                <a:off x="8020640" y="-99616"/>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0" name="شكل حر 29">
              <a:extLst>
                <a:ext uri="{FF2B5EF4-FFF2-40B4-BE49-F238E27FC236}">
                  <a16:creationId xmlns:a16="http://schemas.microsoft.com/office/drawing/2014/main" id="{47E41F91-7778-1D20-3448-7BAAA4D60AC6}"/>
                </a:ext>
              </a:extLst>
            </p:cNvPr>
            <p:cNvSpPr>
              <a:spLocks noEditPoints="1"/>
            </p:cNvSpPr>
            <p:nvPr/>
          </p:nvSpPr>
          <p:spPr bwMode="auto">
            <a:xfrm flipH="1">
              <a:off x="726598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1" name="شكل حر 30">
              <a:extLst>
                <a:ext uri="{FF2B5EF4-FFF2-40B4-BE49-F238E27FC236}">
                  <a16:creationId xmlns:a16="http://schemas.microsoft.com/office/drawing/2014/main" id="{E37317A4-5E73-3CDD-4068-3E5DBF34A024}"/>
                </a:ext>
              </a:extLst>
            </p:cNvPr>
            <p:cNvSpPr>
              <a:spLocks noEditPoints="1"/>
            </p:cNvSpPr>
            <p:nvPr/>
          </p:nvSpPr>
          <p:spPr bwMode="auto">
            <a:xfrm flipH="1">
              <a:off x="7437438"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2" name="شكل حر 31">
              <a:extLst>
                <a:ext uri="{FF2B5EF4-FFF2-40B4-BE49-F238E27FC236}">
                  <a16:creationId xmlns:a16="http://schemas.microsoft.com/office/drawing/2014/main" id="{FA8062C7-0D95-9C99-8DD9-19BBAC295C1B}"/>
                </a:ext>
              </a:extLst>
            </p:cNvPr>
            <p:cNvSpPr>
              <a:spLocks noEditPoints="1"/>
            </p:cNvSpPr>
            <p:nvPr/>
          </p:nvSpPr>
          <p:spPr bwMode="auto">
            <a:xfrm flipH="1">
              <a:off x="7350124"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3" name="المجموعة 1">
              <a:extLst>
                <a:ext uri="{FF2B5EF4-FFF2-40B4-BE49-F238E27FC236}">
                  <a16:creationId xmlns:a16="http://schemas.microsoft.com/office/drawing/2014/main" id="{7204B44D-28F4-4876-9231-7E599DA8FEA3}"/>
                </a:ext>
              </a:extLst>
            </p:cNvPr>
            <p:cNvGrpSpPr/>
            <p:nvPr/>
          </p:nvGrpSpPr>
          <p:grpSpPr>
            <a:xfrm>
              <a:off x="9169399" y="2411803"/>
              <a:ext cx="566738" cy="566738"/>
              <a:chOff x="9169399" y="2411803"/>
              <a:chExt cx="566738" cy="566738"/>
            </a:xfrm>
          </p:grpSpPr>
          <p:sp>
            <p:nvSpPr>
              <p:cNvPr id="80" name="شكل بيضاوي 32">
                <a:extLst>
                  <a:ext uri="{FF2B5EF4-FFF2-40B4-BE49-F238E27FC236}">
                    <a16:creationId xmlns:a16="http://schemas.microsoft.com/office/drawing/2014/main" id="{99CCA4F7-9768-986B-6B42-C0A99017D103}"/>
                  </a:ext>
                </a:extLst>
              </p:cNvPr>
              <p:cNvSpPr>
                <a:spLocks noChangeArrowheads="1"/>
              </p:cNvSpPr>
              <p:nvPr/>
            </p:nvSpPr>
            <p:spPr bwMode="auto">
              <a:xfrm flipH="1">
                <a:off x="9169399"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1" name="شكل بيضاوي 33">
                <a:extLst>
                  <a:ext uri="{FF2B5EF4-FFF2-40B4-BE49-F238E27FC236}">
                    <a16:creationId xmlns:a16="http://schemas.microsoft.com/office/drawing/2014/main" id="{E9DC46CC-2963-D9B2-E37E-788981FE5352}"/>
                  </a:ext>
                </a:extLst>
              </p:cNvPr>
              <p:cNvSpPr>
                <a:spLocks noChangeArrowheads="1"/>
              </p:cNvSpPr>
              <p:nvPr/>
            </p:nvSpPr>
            <p:spPr bwMode="auto">
              <a:xfrm flipH="1">
                <a:off x="9224962"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2" name="شكل حر 34">
                <a:extLst>
                  <a:ext uri="{FF2B5EF4-FFF2-40B4-BE49-F238E27FC236}">
                    <a16:creationId xmlns:a16="http://schemas.microsoft.com/office/drawing/2014/main" id="{4D8D9CEA-C996-4636-1F25-9B69784C0AD8}"/>
                  </a:ext>
                </a:extLst>
              </p:cNvPr>
              <p:cNvSpPr>
                <a:spLocks noEditPoints="1"/>
              </p:cNvSpPr>
              <p:nvPr/>
            </p:nvSpPr>
            <p:spPr bwMode="auto">
              <a:xfrm flipH="1">
                <a:off x="9671050"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3" name="شكل حر 35">
                <a:extLst>
                  <a:ext uri="{FF2B5EF4-FFF2-40B4-BE49-F238E27FC236}">
                    <a16:creationId xmlns:a16="http://schemas.microsoft.com/office/drawing/2014/main" id="{E85C57D4-8139-6867-AB8C-016318122A91}"/>
                  </a:ext>
                </a:extLst>
              </p:cNvPr>
              <p:cNvSpPr>
                <a:spLocks/>
              </p:cNvSpPr>
              <p:nvPr/>
            </p:nvSpPr>
            <p:spPr bwMode="auto">
              <a:xfrm flipH="1">
                <a:off x="949007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4" name="مستطيل 36">
                <a:extLst>
                  <a:ext uri="{FF2B5EF4-FFF2-40B4-BE49-F238E27FC236}">
                    <a16:creationId xmlns:a16="http://schemas.microsoft.com/office/drawing/2014/main" id="{78A5CF58-C922-3228-285E-02F320E8640B}"/>
                  </a:ext>
                </a:extLst>
              </p:cNvPr>
              <p:cNvSpPr>
                <a:spLocks noChangeArrowheads="1"/>
              </p:cNvSpPr>
              <p:nvPr/>
            </p:nvSpPr>
            <p:spPr bwMode="auto">
              <a:xfrm flipH="1">
                <a:off x="9318624"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85" name="مستطيل 37">
                <a:extLst>
                  <a:ext uri="{FF2B5EF4-FFF2-40B4-BE49-F238E27FC236}">
                    <a16:creationId xmlns:a16="http://schemas.microsoft.com/office/drawing/2014/main" id="{3880E528-F0DE-A638-3A98-0D4F12AF60D3}"/>
                  </a:ext>
                </a:extLst>
              </p:cNvPr>
              <p:cNvSpPr>
                <a:spLocks noChangeArrowheads="1"/>
              </p:cNvSpPr>
              <p:nvPr/>
            </p:nvSpPr>
            <p:spPr bwMode="auto">
              <a:xfrm flipH="1">
                <a:off x="9380365" y="2499116"/>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5</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4" name="شكل حر 40">
              <a:extLst>
                <a:ext uri="{FF2B5EF4-FFF2-40B4-BE49-F238E27FC236}">
                  <a16:creationId xmlns:a16="http://schemas.microsoft.com/office/drawing/2014/main" id="{A5046B3A-233F-3DAF-A527-6AB0C0A41E13}"/>
                </a:ext>
              </a:extLst>
            </p:cNvPr>
            <p:cNvSpPr>
              <a:spLocks noEditPoints="1"/>
            </p:cNvSpPr>
            <p:nvPr/>
          </p:nvSpPr>
          <p:spPr bwMode="auto">
            <a:xfrm flipH="1">
              <a:off x="8926512"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5" name="شكل حر 46">
              <a:extLst>
                <a:ext uri="{FF2B5EF4-FFF2-40B4-BE49-F238E27FC236}">
                  <a16:creationId xmlns:a16="http://schemas.microsoft.com/office/drawing/2014/main" id="{8FF9529E-E3BC-4C43-D75D-0928B83A9482}"/>
                </a:ext>
              </a:extLst>
            </p:cNvPr>
            <p:cNvSpPr>
              <a:spLocks noEditPoints="1"/>
            </p:cNvSpPr>
            <p:nvPr/>
          </p:nvSpPr>
          <p:spPr bwMode="auto">
            <a:xfrm flipH="1">
              <a:off x="8359774"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6" name="المجموعة 4">
              <a:extLst>
                <a:ext uri="{FF2B5EF4-FFF2-40B4-BE49-F238E27FC236}">
                  <a16:creationId xmlns:a16="http://schemas.microsoft.com/office/drawing/2014/main" id="{377792FD-92B1-FDD0-2026-A0C4AAFB3EEB}"/>
                </a:ext>
              </a:extLst>
            </p:cNvPr>
            <p:cNvGrpSpPr/>
            <p:nvPr/>
          </p:nvGrpSpPr>
          <p:grpSpPr>
            <a:xfrm>
              <a:off x="7654737" y="3437374"/>
              <a:ext cx="585788" cy="700042"/>
              <a:chOff x="7654737" y="3437374"/>
              <a:chExt cx="585788" cy="700042"/>
            </a:xfrm>
          </p:grpSpPr>
          <p:sp>
            <p:nvSpPr>
              <p:cNvPr id="74" name="شكل حر 44">
                <a:extLst>
                  <a:ext uri="{FF2B5EF4-FFF2-40B4-BE49-F238E27FC236}">
                    <a16:creationId xmlns:a16="http://schemas.microsoft.com/office/drawing/2014/main" id="{5B83BA4C-D55D-CF95-B247-8347D005253D}"/>
                  </a:ext>
                </a:extLst>
              </p:cNvPr>
              <p:cNvSpPr>
                <a:spLocks/>
              </p:cNvSpPr>
              <p:nvPr/>
            </p:nvSpPr>
            <p:spPr bwMode="auto">
              <a:xfrm flipH="1">
                <a:off x="7654737"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5" name="شكل حر 45">
                <a:extLst>
                  <a:ext uri="{FF2B5EF4-FFF2-40B4-BE49-F238E27FC236}">
                    <a16:creationId xmlns:a16="http://schemas.microsoft.com/office/drawing/2014/main" id="{A5AD3F81-CA9A-68D6-1547-6CC7F457D5C9}"/>
                  </a:ext>
                </a:extLst>
              </p:cNvPr>
              <p:cNvSpPr>
                <a:spLocks/>
              </p:cNvSpPr>
              <p:nvPr/>
            </p:nvSpPr>
            <p:spPr bwMode="auto">
              <a:xfrm flipH="1">
                <a:off x="7710300"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6" name="شكل حر 47">
                <a:extLst>
                  <a:ext uri="{FF2B5EF4-FFF2-40B4-BE49-F238E27FC236}">
                    <a16:creationId xmlns:a16="http://schemas.microsoft.com/office/drawing/2014/main" id="{424F184F-F5B5-1133-D522-88AC37A58737}"/>
                  </a:ext>
                </a:extLst>
              </p:cNvPr>
              <p:cNvSpPr>
                <a:spLocks/>
              </p:cNvSpPr>
              <p:nvPr/>
            </p:nvSpPr>
            <p:spPr bwMode="auto">
              <a:xfrm flipH="1">
                <a:off x="7969062"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7" name="مستطيل 48">
                <a:extLst>
                  <a:ext uri="{FF2B5EF4-FFF2-40B4-BE49-F238E27FC236}">
                    <a16:creationId xmlns:a16="http://schemas.microsoft.com/office/drawing/2014/main" id="{176A647A-BF56-7561-C262-B370FBBF7604}"/>
                  </a:ext>
                </a:extLst>
              </p:cNvPr>
              <p:cNvSpPr>
                <a:spLocks noChangeArrowheads="1"/>
              </p:cNvSpPr>
              <p:nvPr/>
            </p:nvSpPr>
            <p:spPr bwMode="auto">
              <a:xfrm flipH="1">
                <a:off x="7878575"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8" name="مستطيل 49">
                <a:extLst>
                  <a:ext uri="{FF2B5EF4-FFF2-40B4-BE49-F238E27FC236}">
                    <a16:creationId xmlns:a16="http://schemas.microsoft.com/office/drawing/2014/main" id="{7DE96ABC-07A0-CE8D-33D7-39298BC72681}"/>
                  </a:ext>
                </a:extLst>
              </p:cNvPr>
              <p:cNvSpPr>
                <a:spLocks noChangeArrowheads="1"/>
              </p:cNvSpPr>
              <p:nvPr/>
            </p:nvSpPr>
            <p:spPr bwMode="auto">
              <a:xfrm flipH="1">
                <a:off x="7849910" y="3564007"/>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1</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9" name="شكل حر 52">
                <a:extLst>
                  <a:ext uri="{FF2B5EF4-FFF2-40B4-BE49-F238E27FC236}">
                    <a16:creationId xmlns:a16="http://schemas.microsoft.com/office/drawing/2014/main" id="{23C560C3-604C-A109-7743-8F71D24792AD}"/>
                  </a:ext>
                </a:extLst>
              </p:cNvPr>
              <p:cNvSpPr>
                <a:spLocks noEditPoints="1"/>
              </p:cNvSpPr>
              <p:nvPr/>
            </p:nvSpPr>
            <p:spPr bwMode="auto">
              <a:xfrm flipH="1">
                <a:off x="8137525"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37" name="شكل حر 58">
              <a:extLst>
                <a:ext uri="{FF2B5EF4-FFF2-40B4-BE49-F238E27FC236}">
                  <a16:creationId xmlns:a16="http://schemas.microsoft.com/office/drawing/2014/main" id="{FC447B87-53E4-C498-FBDE-D9F06C9DFD9A}"/>
                </a:ext>
              </a:extLst>
            </p:cNvPr>
            <p:cNvSpPr>
              <a:spLocks noEditPoints="1"/>
            </p:cNvSpPr>
            <p:nvPr/>
          </p:nvSpPr>
          <p:spPr bwMode="auto">
            <a:xfrm flipH="1">
              <a:off x="833755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38" name="المجموعة 5">
              <a:extLst>
                <a:ext uri="{FF2B5EF4-FFF2-40B4-BE49-F238E27FC236}">
                  <a16:creationId xmlns:a16="http://schemas.microsoft.com/office/drawing/2014/main" id="{432024E8-2CE7-2DB9-07F4-91BCC36FB7AE}"/>
                </a:ext>
              </a:extLst>
            </p:cNvPr>
            <p:cNvGrpSpPr/>
            <p:nvPr/>
          </p:nvGrpSpPr>
          <p:grpSpPr>
            <a:xfrm>
              <a:off x="8281351" y="5157861"/>
              <a:ext cx="629286" cy="577850"/>
              <a:chOff x="8281351" y="5157861"/>
              <a:chExt cx="629286" cy="577850"/>
            </a:xfrm>
          </p:grpSpPr>
          <p:sp>
            <p:nvSpPr>
              <p:cNvPr id="68" name="شكل حر 62">
                <a:extLst>
                  <a:ext uri="{FF2B5EF4-FFF2-40B4-BE49-F238E27FC236}">
                    <a16:creationId xmlns:a16="http://schemas.microsoft.com/office/drawing/2014/main" id="{BDFDA334-B574-4687-7004-62F309A82AD7}"/>
                  </a:ext>
                </a:extLst>
              </p:cNvPr>
              <p:cNvSpPr>
                <a:spLocks/>
              </p:cNvSpPr>
              <p:nvPr/>
            </p:nvSpPr>
            <p:spPr bwMode="auto">
              <a:xfrm flipH="1">
                <a:off x="8281351"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9" name="شكل حر 63">
                <a:extLst>
                  <a:ext uri="{FF2B5EF4-FFF2-40B4-BE49-F238E27FC236}">
                    <a16:creationId xmlns:a16="http://schemas.microsoft.com/office/drawing/2014/main" id="{06F6C047-BE43-DF26-0F69-ADD3ADA81B0F}"/>
                  </a:ext>
                </a:extLst>
              </p:cNvPr>
              <p:cNvSpPr>
                <a:spLocks/>
              </p:cNvSpPr>
              <p:nvPr/>
            </p:nvSpPr>
            <p:spPr bwMode="auto">
              <a:xfrm flipH="1">
                <a:off x="8336913"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0" name="شكل حر 64">
                <a:extLst>
                  <a:ext uri="{FF2B5EF4-FFF2-40B4-BE49-F238E27FC236}">
                    <a16:creationId xmlns:a16="http://schemas.microsoft.com/office/drawing/2014/main" id="{D5C960E6-1F88-A615-8C50-7188B9B1B21E}"/>
                  </a:ext>
                </a:extLst>
              </p:cNvPr>
              <p:cNvSpPr>
                <a:spLocks noEditPoints="1"/>
              </p:cNvSpPr>
              <p:nvPr/>
            </p:nvSpPr>
            <p:spPr bwMode="auto">
              <a:xfrm flipH="1">
                <a:off x="8893174"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1" name="شكل حر 65">
                <a:extLst>
                  <a:ext uri="{FF2B5EF4-FFF2-40B4-BE49-F238E27FC236}">
                    <a16:creationId xmlns:a16="http://schemas.microsoft.com/office/drawing/2014/main" id="{A80F2016-D4A2-98A1-3B42-90A2FA49859B}"/>
                  </a:ext>
                </a:extLst>
              </p:cNvPr>
              <p:cNvSpPr>
                <a:spLocks/>
              </p:cNvSpPr>
              <p:nvPr/>
            </p:nvSpPr>
            <p:spPr bwMode="auto">
              <a:xfrm flipH="1">
                <a:off x="8598850"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2" name="مستطيل 66">
                <a:extLst>
                  <a:ext uri="{FF2B5EF4-FFF2-40B4-BE49-F238E27FC236}">
                    <a16:creationId xmlns:a16="http://schemas.microsoft.com/office/drawing/2014/main" id="{5A035B2B-6E56-297A-D06A-31625ECB6078}"/>
                  </a:ext>
                </a:extLst>
              </p:cNvPr>
              <p:cNvSpPr>
                <a:spLocks noChangeArrowheads="1"/>
              </p:cNvSpPr>
              <p:nvPr/>
            </p:nvSpPr>
            <p:spPr bwMode="auto">
              <a:xfrm flipH="1">
                <a:off x="8502013"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73" name="مستطيل 67">
                <a:extLst>
                  <a:ext uri="{FF2B5EF4-FFF2-40B4-BE49-F238E27FC236}">
                    <a16:creationId xmlns:a16="http://schemas.microsoft.com/office/drawing/2014/main" id="{2B7E607D-15D5-FCA6-FA6C-A513C1DB6E7B}"/>
                  </a:ext>
                </a:extLst>
              </p:cNvPr>
              <p:cNvSpPr>
                <a:spLocks noChangeArrowheads="1"/>
              </p:cNvSpPr>
              <p:nvPr/>
            </p:nvSpPr>
            <p:spPr bwMode="auto">
              <a:xfrm flipH="1">
                <a:off x="8480205" y="5285959"/>
                <a:ext cx="16511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2</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39" name="شكل حر 70">
              <a:extLst>
                <a:ext uri="{FF2B5EF4-FFF2-40B4-BE49-F238E27FC236}">
                  <a16:creationId xmlns:a16="http://schemas.microsoft.com/office/drawing/2014/main" id="{6B54DB2F-29B8-BDD1-C084-47395A08ECB4}"/>
                </a:ext>
              </a:extLst>
            </p:cNvPr>
            <p:cNvSpPr>
              <a:spLocks noEditPoints="1"/>
            </p:cNvSpPr>
            <p:nvPr/>
          </p:nvSpPr>
          <p:spPr bwMode="auto">
            <a:xfrm flipH="1">
              <a:off x="10426699"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0" name="شكل حر 78">
              <a:extLst>
                <a:ext uri="{FF2B5EF4-FFF2-40B4-BE49-F238E27FC236}">
                  <a16:creationId xmlns:a16="http://schemas.microsoft.com/office/drawing/2014/main" id="{65D11C31-3245-DDDE-0AD8-72308FCFAF3B}"/>
                </a:ext>
              </a:extLst>
            </p:cNvPr>
            <p:cNvSpPr>
              <a:spLocks noEditPoints="1"/>
            </p:cNvSpPr>
            <p:nvPr/>
          </p:nvSpPr>
          <p:spPr bwMode="auto">
            <a:xfrm flipH="1">
              <a:off x="111347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1" name="شكل حر 82">
              <a:extLst>
                <a:ext uri="{FF2B5EF4-FFF2-40B4-BE49-F238E27FC236}">
                  <a16:creationId xmlns:a16="http://schemas.microsoft.com/office/drawing/2014/main" id="{FA4C53E6-A749-2F6B-CC00-D8D500B3075D}"/>
                </a:ext>
              </a:extLst>
            </p:cNvPr>
            <p:cNvSpPr>
              <a:spLocks noEditPoints="1"/>
            </p:cNvSpPr>
            <p:nvPr/>
          </p:nvSpPr>
          <p:spPr bwMode="auto">
            <a:xfrm flipH="1">
              <a:off x="10956924"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2" name="شكل حر 90">
              <a:extLst>
                <a:ext uri="{FF2B5EF4-FFF2-40B4-BE49-F238E27FC236}">
                  <a16:creationId xmlns:a16="http://schemas.microsoft.com/office/drawing/2014/main" id="{BA4EE96C-71AC-FBE9-BE4F-311AB1081ED3}"/>
                </a:ext>
              </a:extLst>
            </p:cNvPr>
            <p:cNvSpPr>
              <a:spLocks noEditPoints="1"/>
            </p:cNvSpPr>
            <p:nvPr/>
          </p:nvSpPr>
          <p:spPr bwMode="auto">
            <a:xfrm flipH="1">
              <a:off x="9626600"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nvGrpSpPr>
            <p:cNvPr id="43" name="المجموعة 7">
              <a:extLst>
                <a:ext uri="{FF2B5EF4-FFF2-40B4-BE49-F238E27FC236}">
                  <a16:creationId xmlns:a16="http://schemas.microsoft.com/office/drawing/2014/main" id="{67F01AB5-3A58-ED0D-B28D-97BF3036B4A4}"/>
                </a:ext>
              </a:extLst>
            </p:cNvPr>
            <p:cNvGrpSpPr/>
            <p:nvPr/>
          </p:nvGrpSpPr>
          <p:grpSpPr>
            <a:xfrm>
              <a:off x="10688746" y="3389703"/>
              <a:ext cx="571500" cy="622533"/>
              <a:chOff x="10688746" y="3389703"/>
              <a:chExt cx="571500" cy="622533"/>
            </a:xfrm>
          </p:grpSpPr>
          <p:sp>
            <p:nvSpPr>
              <p:cNvPr id="62" name="شكل حر 68">
                <a:extLst>
                  <a:ext uri="{FF2B5EF4-FFF2-40B4-BE49-F238E27FC236}">
                    <a16:creationId xmlns:a16="http://schemas.microsoft.com/office/drawing/2014/main" id="{579B91F5-ACE4-00C7-5716-ABF2A5FAD816}"/>
                  </a:ext>
                </a:extLst>
              </p:cNvPr>
              <p:cNvSpPr>
                <a:spLocks/>
              </p:cNvSpPr>
              <p:nvPr/>
            </p:nvSpPr>
            <p:spPr bwMode="auto">
              <a:xfrm flipH="1">
                <a:off x="10688746"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3" name="شكل حر 69">
                <a:extLst>
                  <a:ext uri="{FF2B5EF4-FFF2-40B4-BE49-F238E27FC236}">
                    <a16:creationId xmlns:a16="http://schemas.microsoft.com/office/drawing/2014/main" id="{BE15F152-B512-FEE0-D231-3E206F409E2A}"/>
                  </a:ext>
                </a:extLst>
              </p:cNvPr>
              <p:cNvSpPr>
                <a:spLocks/>
              </p:cNvSpPr>
              <p:nvPr/>
            </p:nvSpPr>
            <p:spPr bwMode="auto">
              <a:xfrm flipH="1">
                <a:off x="10742720"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4" name="شكل حر 71">
                <a:extLst>
                  <a:ext uri="{FF2B5EF4-FFF2-40B4-BE49-F238E27FC236}">
                    <a16:creationId xmlns:a16="http://schemas.microsoft.com/office/drawing/2014/main" id="{F2E0D9F4-9414-6F85-180D-C4908342A70F}"/>
                  </a:ext>
                </a:extLst>
              </p:cNvPr>
              <p:cNvSpPr>
                <a:spLocks/>
              </p:cNvSpPr>
              <p:nvPr/>
            </p:nvSpPr>
            <p:spPr bwMode="auto">
              <a:xfrm flipH="1">
                <a:off x="11014183"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5" name="شكل حر 74">
                <a:extLst>
                  <a:ext uri="{FF2B5EF4-FFF2-40B4-BE49-F238E27FC236}">
                    <a16:creationId xmlns:a16="http://schemas.microsoft.com/office/drawing/2014/main" id="{F8B8EBB3-1575-523B-F051-025CB4A37996}"/>
                  </a:ext>
                </a:extLst>
              </p:cNvPr>
              <p:cNvSpPr>
                <a:spLocks noEditPoints="1"/>
              </p:cNvSpPr>
              <p:nvPr/>
            </p:nvSpPr>
            <p:spPr bwMode="auto">
              <a:xfrm flipH="1">
                <a:off x="10948987"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6" name="مستطيل 94">
                <a:extLst>
                  <a:ext uri="{FF2B5EF4-FFF2-40B4-BE49-F238E27FC236}">
                    <a16:creationId xmlns:a16="http://schemas.microsoft.com/office/drawing/2014/main" id="{45582FEC-4D10-FC51-DA8E-CA9FDCA740E8}"/>
                  </a:ext>
                </a:extLst>
              </p:cNvPr>
              <p:cNvSpPr>
                <a:spLocks noChangeArrowheads="1"/>
              </p:cNvSpPr>
              <p:nvPr/>
            </p:nvSpPr>
            <p:spPr bwMode="auto">
              <a:xfrm flipH="1">
                <a:off x="10842733"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7" name="مستطيل 95">
                <a:extLst>
                  <a:ext uri="{FF2B5EF4-FFF2-40B4-BE49-F238E27FC236}">
                    <a16:creationId xmlns:a16="http://schemas.microsoft.com/office/drawing/2014/main" id="{095EC694-23DE-CFED-77EA-58DA36D2485D}"/>
                  </a:ext>
                </a:extLst>
              </p:cNvPr>
              <p:cNvSpPr>
                <a:spLocks noChangeArrowheads="1"/>
              </p:cNvSpPr>
              <p:nvPr/>
            </p:nvSpPr>
            <p:spPr bwMode="auto">
              <a:xfrm flipH="1">
                <a:off x="10885561" y="3552004"/>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i="0" u="none" strike="noStrike" cap="none" normalizeH="0" dirty="0">
                    <a:ln>
                      <a:noFill/>
                    </a:ln>
                    <a:solidFill>
                      <a:srgbClr val="FF9936"/>
                    </a:solidFill>
                    <a:effectLst/>
                    <a:latin typeface="Tahoma" panose="020B0604030504040204" pitchFamily="34" charset="0"/>
                    <a:ea typeface="Tahoma" panose="020B0604030504040204" pitchFamily="34" charset="0"/>
                    <a:cs typeface="Tahoma" panose="020B0604030504040204" pitchFamily="34" charset="0"/>
                  </a:rPr>
                  <a:t>4</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4" name="المجموعة 6">
              <a:extLst>
                <a:ext uri="{FF2B5EF4-FFF2-40B4-BE49-F238E27FC236}">
                  <a16:creationId xmlns:a16="http://schemas.microsoft.com/office/drawing/2014/main" id="{AA7C5D20-E9DD-FA68-D174-4BCAB6C5C44B}"/>
                </a:ext>
              </a:extLst>
            </p:cNvPr>
            <p:cNvGrpSpPr/>
            <p:nvPr/>
          </p:nvGrpSpPr>
          <p:grpSpPr>
            <a:xfrm>
              <a:off x="10125142" y="5157861"/>
              <a:ext cx="569913" cy="568325"/>
              <a:chOff x="10125142" y="5157861"/>
              <a:chExt cx="569913" cy="568325"/>
            </a:xfrm>
          </p:grpSpPr>
          <p:sp>
            <p:nvSpPr>
              <p:cNvPr id="56" name="شكل حر 80">
                <a:extLst>
                  <a:ext uri="{FF2B5EF4-FFF2-40B4-BE49-F238E27FC236}">
                    <a16:creationId xmlns:a16="http://schemas.microsoft.com/office/drawing/2014/main" id="{BA7FAAE7-A694-2B0A-4904-6913554B9020}"/>
                  </a:ext>
                </a:extLst>
              </p:cNvPr>
              <p:cNvSpPr>
                <a:spLocks/>
              </p:cNvSpPr>
              <p:nvPr/>
            </p:nvSpPr>
            <p:spPr bwMode="auto">
              <a:xfrm flipH="1">
                <a:off x="10125142"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7" name="شكل حر 81">
                <a:extLst>
                  <a:ext uri="{FF2B5EF4-FFF2-40B4-BE49-F238E27FC236}">
                    <a16:creationId xmlns:a16="http://schemas.microsoft.com/office/drawing/2014/main" id="{EACFC1C8-11F2-8CDE-166C-573C100DDC0F}"/>
                  </a:ext>
                </a:extLst>
              </p:cNvPr>
              <p:cNvSpPr>
                <a:spLocks/>
              </p:cNvSpPr>
              <p:nvPr/>
            </p:nvSpPr>
            <p:spPr bwMode="auto">
              <a:xfrm flipH="1">
                <a:off x="10182292"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8" name="شكل حر 83">
                <a:extLst>
                  <a:ext uri="{FF2B5EF4-FFF2-40B4-BE49-F238E27FC236}">
                    <a16:creationId xmlns:a16="http://schemas.microsoft.com/office/drawing/2014/main" id="{AC4418AC-1F88-E69C-B90F-4755632157A3}"/>
                  </a:ext>
                </a:extLst>
              </p:cNvPr>
              <p:cNvSpPr>
                <a:spLocks/>
              </p:cNvSpPr>
              <p:nvPr/>
            </p:nvSpPr>
            <p:spPr bwMode="auto">
              <a:xfrm flipH="1">
                <a:off x="10448992"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9" name="شكل حر 86">
                <a:extLst>
                  <a:ext uri="{FF2B5EF4-FFF2-40B4-BE49-F238E27FC236}">
                    <a16:creationId xmlns:a16="http://schemas.microsoft.com/office/drawing/2014/main" id="{2E0CFD5C-C5AE-AA29-FB85-B95B0EB72543}"/>
                  </a:ext>
                </a:extLst>
              </p:cNvPr>
              <p:cNvSpPr>
                <a:spLocks noEditPoints="1"/>
              </p:cNvSpPr>
              <p:nvPr/>
            </p:nvSpPr>
            <p:spPr bwMode="auto">
              <a:xfrm flipH="1">
                <a:off x="10458450"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0" name="مستطيل 100">
                <a:extLst>
                  <a:ext uri="{FF2B5EF4-FFF2-40B4-BE49-F238E27FC236}">
                    <a16:creationId xmlns:a16="http://schemas.microsoft.com/office/drawing/2014/main" id="{9A8A7891-BD4B-05EC-9739-9FA8824816F1}"/>
                  </a:ext>
                </a:extLst>
              </p:cNvPr>
              <p:cNvSpPr>
                <a:spLocks noChangeArrowheads="1"/>
              </p:cNvSpPr>
              <p:nvPr/>
            </p:nvSpPr>
            <p:spPr bwMode="auto">
              <a:xfrm flipH="1">
                <a:off x="10341042"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61" name="مستطيل 101">
                <a:extLst>
                  <a:ext uri="{FF2B5EF4-FFF2-40B4-BE49-F238E27FC236}">
                    <a16:creationId xmlns:a16="http://schemas.microsoft.com/office/drawing/2014/main" id="{864D67FE-107E-7D50-9512-C74DC357F9CB}"/>
                  </a:ext>
                </a:extLst>
              </p:cNvPr>
              <p:cNvSpPr>
                <a:spLocks noChangeArrowheads="1"/>
              </p:cNvSpPr>
              <p:nvPr/>
            </p:nvSpPr>
            <p:spPr bwMode="auto">
              <a:xfrm flipH="1">
                <a:off x="10316385" y="5277899"/>
                <a:ext cx="1715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rtlCol="1" anchor="t" anchorCtr="0" compatLnSpc="1">
                <a:prstTxWarp prst="textNoShape">
                  <a:avLst/>
                </a:prstTxWarp>
                <a:spAutoFit/>
              </a:bodyPr>
              <a:lstStyle>
                <a:lvl1pPr algn="r" rtl="1" eaLnBrk="0" fontAlgn="base" hangingPunct="0">
                  <a:spcBef>
                    <a:spcPct val="0"/>
                  </a:spcBef>
                  <a:spcAft>
                    <a:spcPct val="0"/>
                  </a:spcAft>
                  <a:defRPr>
                    <a:solidFill>
                      <a:schemeClr val="tx1"/>
                    </a:solidFill>
                    <a:latin typeface="Arial" panose="020B0604020202020204" pitchFamily="34" charset="0"/>
                  </a:defRPr>
                </a:lvl1pPr>
                <a:lvl2pPr algn="r" rtl="1" eaLnBrk="0" fontAlgn="base" hangingPunct="0">
                  <a:spcBef>
                    <a:spcPct val="0"/>
                  </a:spcBef>
                  <a:spcAft>
                    <a:spcPct val="0"/>
                  </a:spcAft>
                  <a:defRPr>
                    <a:solidFill>
                      <a:schemeClr val="tx1"/>
                    </a:solidFill>
                    <a:latin typeface="Arial" panose="020B0604020202020204" pitchFamily="34" charset="0"/>
                  </a:defRPr>
                </a:lvl2pPr>
                <a:lvl3pPr algn="r" rtl="1" eaLnBrk="0" fontAlgn="base" hangingPunct="0">
                  <a:spcBef>
                    <a:spcPct val="0"/>
                  </a:spcBef>
                  <a:spcAft>
                    <a:spcPct val="0"/>
                  </a:spcAft>
                  <a:defRPr>
                    <a:solidFill>
                      <a:schemeClr val="tx1"/>
                    </a:solidFill>
                    <a:latin typeface="Arial" panose="020B0604020202020204" pitchFamily="34" charset="0"/>
                  </a:defRPr>
                </a:lvl3pPr>
                <a:lvl4pPr algn="r" rtl="1" eaLnBrk="0" fontAlgn="base" hangingPunct="0">
                  <a:spcBef>
                    <a:spcPct val="0"/>
                  </a:spcBef>
                  <a:spcAft>
                    <a:spcPct val="0"/>
                  </a:spcAft>
                  <a:defRPr>
                    <a:solidFill>
                      <a:schemeClr val="tx1"/>
                    </a:solidFill>
                    <a:latin typeface="Arial" panose="020B0604020202020204" pitchFamily="34" charset="0"/>
                  </a:defRPr>
                </a:lvl4pPr>
                <a:lvl5pPr algn="r" rtl="1" eaLnBrk="0" fontAlgn="base" hangingPunct="0">
                  <a:spcBef>
                    <a:spcPct val="0"/>
                  </a:spcBef>
                  <a:spcAft>
                    <a:spcPct val="0"/>
                  </a:spcAft>
                  <a:defRPr>
                    <a:solidFill>
                      <a:schemeClr val="tx1"/>
                    </a:solidFill>
                    <a:latin typeface="Arial" panose="020B0604020202020204" pitchFamily="34" charset="0"/>
                  </a:defRPr>
                </a:lvl5pPr>
                <a:lvl6pPr algn="r" rtl="1" eaLnBrk="0" fontAlgn="base" hangingPunct="0">
                  <a:spcBef>
                    <a:spcPct val="0"/>
                  </a:spcBef>
                  <a:spcAft>
                    <a:spcPct val="0"/>
                  </a:spcAft>
                  <a:defRPr>
                    <a:solidFill>
                      <a:schemeClr val="tx1"/>
                    </a:solidFill>
                    <a:latin typeface="Arial" panose="020B0604020202020204" pitchFamily="34" charset="0"/>
                  </a:defRPr>
                </a:lvl6pPr>
                <a:lvl7pPr algn="r" rtl="1" eaLnBrk="0" fontAlgn="base" hangingPunct="0">
                  <a:spcBef>
                    <a:spcPct val="0"/>
                  </a:spcBef>
                  <a:spcAft>
                    <a:spcPct val="0"/>
                  </a:spcAft>
                  <a:defRPr>
                    <a:solidFill>
                      <a:schemeClr val="tx1"/>
                    </a:solidFill>
                    <a:latin typeface="Arial" panose="020B0604020202020204" pitchFamily="34" charset="0"/>
                  </a:defRPr>
                </a:lvl7pPr>
                <a:lvl8pPr algn="r" rtl="1" eaLnBrk="0" fontAlgn="base" hangingPunct="0">
                  <a:spcBef>
                    <a:spcPct val="0"/>
                  </a:spcBef>
                  <a:spcAft>
                    <a:spcPct val="0"/>
                  </a:spcAft>
                  <a:defRPr>
                    <a:solidFill>
                      <a:schemeClr val="tx1"/>
                    </a:solidFill>
                    <a:latin typeface="Arial" panose="020B0604020202020204" pitchFamily="34" charset="0"/>
                  </a:defRPr>
                </a:lvl8pPr>
                <a:lvl9pPr algn="r" rtl="1"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1" eaLnBrk="0" fontAlgn="base" latinLnBrk="0" hangingPunct="0">
                  <a:lnSpc>
                    <a:spcPct val="100000"/>
                  </a:lnSpc>
                  <a:spcBef>
                    <a:spcPct val="0"/>
                  </a:spcBef>
                  <a:spcAft>
                    <a:spcPct val="0"/>
                  </a:spcAft>
                  <a:buClrTx/>
                  <a:buSzTx/>
                  <a:buFontTx/>
                  <a:buNone/>
                  <a:tabLst/>
                </a:pPr>
                <a:r>
                  <a:rPr lang="ar-SA" sz="2100" b="1" dirty="0">
                    <a:solidFill>
                      <a:srgbClr val="FF9936"/>
                    </a:solidFill>
                    <a:latin typeface="Tahoma" panose="020B0604030504040204" pitchFamily="34" charset="0"/>
                    <a:ea typeface="Tahoma" panose="020B0604030504040204" pitchFamily="34" charset="0"/>
                    <a:cs typeface="Tahoma" panose="020B0604030504040204" pitchFamily="34" charset="0"/>
                  </a:rPr>
                  <a:t>3</a:t>
                </a:r>
                <a:endParaRPr kumimoji="0" lang="ar-SA" altLang="en-US" sz="1800" b="0" i="0" u="none" strike="noStrike" cap="none" normalizeH="0" baseline="0" dirty="0">
                  <a:ln>
                    <a:noFill/>
                  </a:ln>
                  <a:solidFill>
                    <a:schemeClr val="tx1"/>
                  </a:solidFill>
                  <a:effectLst/>
                  <a:latin typeface="Tahoma" panose="020B0604030504040204" pitchFamily="34" charset="0"/>
                  <a:ea typeface="Tahoma" panose="020B0604030504040204" pitchFamily="34" charset="0"/>
                  <a:cs typeface="Tahoma" panose="020B0604030504040204" pitchFamily="34" charset="0"/>
                </a:endParaRPr>
              </a:p>
            </p:txBody>
          </p:sp>
        </p:grpSp>
        <p:sp>
          <p:nvSpPr>
            <p:cNvPr id="45" name="شكل بيضاوي 107">
              <a:extLst>
                <a:ext uri="{FF2B5EF4-FFF2-40B4-BE49-F238E27FC236}">
                  <a16:creationId xmlns:a16="http://schemas.microsoft.com/office/drawing/2014/main" id="{B4E39425-1829-8EC4-5470-A65B739EE555}"/>
                </a:ext>
              </a:extLst>
            </p:cNvPr>
            <p:cNvSpPr>
              <a:spLocks noChangeArrowheads="1"/>
            </p:cNvSpPr>
            <p:nvPr/>
          </p:nvSpPr>
          <p:spPr bwMode="auto">
            <a:xfrm flipH="1">
              <a:off x="93186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6" name="شكل بيضاوي 108">
              <a:extLst>
                <a:ext uri="{FF2B5EF4-FFF2-40B4-BE49-F238E27FC236}">
                  <a16:creationId xmlns:a16="http://schemas.microsoft.com/office/drawing/2014/main" id="{F7C0CF1D-0320-CB3F-81D6-D324A15D9F29}"/>
                </a:ext>
              </a:extLst>
            </p:cNvPr>
            <p:cNvSpPr>
              <a:spLocks noChangeArrowheads="1"/>
            </p:cNvSpPr>
            <p:nvPr/>
          </p:nvSpPr>
          <p:spPr bwMode="auto">
            <a:xfrm flipH="1">
              <a:off x="9377362"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7" name="شكل حر 109">
              <a:extLst>
                <a:ext uri="{FF2B5EF4-FFF2-40B4-BE49-F238E27FC236}">
                  <a16:creationId xmlns:a16="http://schemas.microsoft.com/office/drawing/2014/main" id="{98A566EB-0DF9-F12F-9400-9D04FCF22411}"/>
                </a:ext>
              </a:extLst>
            </p:cNvPr>
            <p:cNvSpPr>
              <a:spLocks/>
            </p:cNvSpPr>
            <p:nvPr/>
          </p:nvSpPr>
          <p:spPr bwMode="auto">
            <a:xfrm flipH="1">
              <a:off x="10006012"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8" name="شكل حر 110">
              <a:extLst>
                <a:ext uri="{FF2B5EF4-FFF2-40B4-BE49-F238E27FC236}">
                  <a16:creationId xmlns:a16="http://schemas.microsoft.com/office/drawing/2014/main" id="{226F0CA4-571C-5889-2E07-CAE853B9708F}"/>
                </a:ext>
              </a:extLst>
            </p:cNvPr>
            <p:cNvSpPr>
              <a:spLocks/>
            </p:cNvSpPr>
            <p:nvPr/>
          </p:nvSpPr>
          <p:spPr bwMode="auto">
            <a:xfrm flipH="1">
              <a:off x="9848849"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49" name="شكل حر 111">
              <a:extLst>
                <a:ext uri="{FF2B5EF4-FFF2-40B4-BE49-F238E27FC236}">
                  <a16:creationId xmlns:a16="http://schemas.microsoft.com/office/drawing/2014/main" id="{CA3ADD2E-DB97-724A-AD3C-8C5F24E12A13}"/>
                </a:ext>
              </a:extLst>
            </p:cNvPr>
            <p:cNvSpPr>
              <a:spLocks/>
            </p:cNvSpPr>
            <p:nvPr/>
          </p:nvSpPr>
          <p:spPr bwMode="auto">
            <a:xfrm flipH="1">
              <a:off x="11817349"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0" name="شكل حر 112">
              <a:extLst>
                <a:ext uri="{FF2B5EF4-FFF2-40B4-BE49-F238E27FC236}">
                  <a16:creationId xmlns:a16="http://schemas.microsoft.com/office/drawing/2014/main" id="{F1F58027-C25B-BF0D-404B-29D290C0BEC1}"/>
                </a:ext>
              </a:extLst>
            </p:cNvPr>
            <p:cNvSpPr>
              <a:spLocks/>
            </p:cNvSpPr>
            <p:nvPr/>
          </p:nvSpPr>
          <p:spPr bwMode="auto">
            <a:xfrm flipH="1">
              <a:off x="11952287"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1" name="شكل حر 113">
              <a:extLst>
                <a:ext uri="{FF2B5EF4-FFF2-40B4-BE49-F238E27FC236}">
                  <a16:creationId xmlns:a16="http://schemas.microsoft.com/office/drawing/2014/main" id="{453B4A2D-0E18-EF8E-980A-6EE398EC4A75}"/>
                </a:ext>
              </a:extLst>
            </p:cNvPr>
            <p:cNvSpPr>
              <a:spLocks/>
            </p:cNvSpPr>
            <p:nvPr/>
          </p:nvSpPr>
          <p:spPr bwMode="auto">
            <a:xfrm flipH="1">
              <a:off x="847248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2" name="شكل حر 114">
              <a:extLst>
                <a:ext uri="{FF2B5EF4-FFF2-40B4-BE49-F238E27FC236}">
                  <a16:creationId xmlns:a16="http://schemas.microsoft.com/office/drawing/2014/main" id="{8F2E25F3-EE13-8312-EBF2-54C5123E3ED9}"/>
                </a:ext>
              </a:extLst>
            </p:cNvPr>
            <p:cNvSpPr>
              <a:spLocks/>
            </p:cNvSpPr>
            <p:nvPr/>
          </p:nvSpPr>
          <p:spPr bwMode="auto">
            <a:xfrm flipH="1">
              <a:off x="862806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3" name="شكل حر 115">
              <a:extLst>
                <a:ext uri="{FF2B5EF4-FFF2-40B4-BE49-F238E27FC236}">
                  <a16:creationId xmlns:a16="http://schemas.microsoft.com/office/drawing/2014/main" id="{A2EADF53-5230-BABB-2FF5-4EF7D9376CE8}"/>
                </a:ext>
              </a:extLst>
            </p:cNvPr>
            <p:cNvSpPr>
              <a:spLocks/>
            </p:cNvSpPr>
            <p:nvPr/>
          </p:nvSpPr>
          <p:spPr bwMode="auto">
            <a:xfrm flipH="1">
              <a:off x="718661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4" name="شكل حر 116">
              <a:extLst>
                <a:ext uri="{FF2B5EF4-FFF2-40B4-BE49-F238E27FC236}">
                  <a16:creationId xmlns:a16="http://schemas.microsoft.com/office/drawing/2014/main" id="{2997CD95-61C1-390C-ECA9-3D9A90A5A97B}"/>
                </a:ext>
              </a:extLst>
            </p:cNvPr>
            <p:cNvSpPr>
              <a:spLocks/>
            </p:cNvSpPr>
            <p:nvPr/>
          </p:nvSpPr>
          <p:spPr bwMode="auto">
            <a:xfrm flipH="1">
              <a:off x="7400924"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55" name="شكل حر 117">
              <a:extLst>
                <a:ext uri="{FF2B5EF4-FFF2-40B4-BE49-F238E27FC236}">
                  <a16:creationId xmlns:a16="http://schemas.microsoft.com/office/drawing/2014/main" id="{F21E1ACC-1783-4902-6E19-2B2C052AAEB4}"/>
                </a:ext>
              </a:extLst>
            </p:cNvPr>
            <p:cNvSpPr>
              <a:spLocks/>
            </p:cNvSpPr>
            <p:nvPr/>
          </p:nvSpPr>
          <p:spPr bwMode="auto">
            <a:xfrm flipH="1">
              <a:off x="7332662"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grpSp>
      <p:sp>
        <p:nvSpPr>
          <p:cNvPr id="92" name="مربع نص 91">
            <a:extLst>
              <a:ext uri="{FF2B5EF4-FFF2-40B4-BE49-F238E27FC236}">
                <a16:creationId xmlns:a16="http://schemas.microsoft.com/office/drawing/2014/main" id="{2C1B2DC5-054E-1E62-40D2-2EE6DE9F011D}"/>
              </a:ext>
            </a:extLst>
          </p:cNvPr>
          <p:cNvSpPr txBox="1"/>
          <p:nvPr/>
        </p:nvSpPr>
        <p:spPr>
          <a:xfrm flipH="1">
            <a:off x="1031049" y="5446786"/>
            <a:ext cx="3230372" cy="1261884"/>
          </a:xfrm>
          <a:prstGeom prst="rect">
            <a:avLst/>
          </a:prstGeom>
          <a:noFill/>
        </p:spPr>
        <p:txBody>
          <a:bodyPr wrap="none" rtlCol="1">
            <a:spAutoFit/>
          </a:bodyPr>
          <a:lstStyle/>
          <a:p>
            <a:pPr algn="ctr" rtl="1"/>
            <a:r>
              <a:rPr lang="ar-SA" sz="2800" dirty="0">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latin typeface="Tahoma" panose="020B0604030504040204" pitchFamily="34" charset="0"/>
                <a:ea typeface="Tahoma" panose="020B0604030504040204" pitchFamily="34" charset="0"/>
                <a:cs typeface="Tahoma" panose="020B0604030504040204" pitchFamily="34" charset="0"/>
              </a:rPr>
              <a:t>5 دقائق</a:t>
            </a:r>
          </a:p>
        </p:txBody>
      </p:sp>
      <p:graphicFrame>
        <p:nvGraphicFramePr>
          <p:cNvPr id="94" name="جدول 93">
            <a:extLst>
              <a:ext uri="{FF2B5EF4-FFF2-40B4-BE49-F238E27FC236}">
                <a16:creationId xmlns:a16="http://schemas.microsoft.com/office/drawing/2014/main" id="{D11CBC5B-6C59-1FF2-2959-2DD1A3BD54C4}"/>
              </a:ext>
            </a:extLst>
          </p:cNvPr>
          <p:cNvGraphicFramePr>
            <a:graphicFrameLocks noGrp="1"/>
          </p:cNvGraphicFramePr>
          <p:nvPr/>
        </p:nvGraphicFramePr>
        <p:xfrm>
          <a:off x="635075" y="728007"/>
          <a:ext cx="6462509" cy="4649527"/>
        </p:xfrm>
        <a:graphic>
          <a:graphicData uri="http://schemas.openxmlformats.org/drawingml/2006/table">
            <a:tbl>
              <a:tblPr rtl="1" firstRow="1" firstCol="1" bandRow="1"/>
              <a:tblGrid>
                <a:gridCol w="1656135">
                  <a:extLst>
                    <a:ext uri="{9D8B030D-6E8A-4147-A177-3AD203B41FA5}">
                      <a16:colId xmlns:a16="http://schemas.microsoft.com/office/drawing/2014/main" val="53827880"/>
                    </a:ext>
                  </a:extLst>
                </a:gridCol>
                <a:gridCol w="2388533">
                  <a:extLst>
                    <a:ext uri="{9D8B030D-6E8A-4147-A177-3AD203B41FA5}">
                      <a16:colId xmlns:a16="http://schemas.microsoft.com/office/drawing/2014/main" val="3841951194"/>
                    </a:ext>
                  </a:extLst>
                </a:gridCol>
                <a:gridCol w="2417841">
                  <a:extLst>
                    <a:ext uri="{9D8B030D-6E8A-4147-A177-3AD203B41FA5}">
                      <a16:colId xmlns:a16="http://schemas.microsoft.com/office/drawing/2014/main" val="1007910603"/>
                    </a:ext>
                  </a:extLst>
                </a:gridCol>
              </a:tblGrid>
              <a:tr h="578542">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تاثير دوبلر</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تردد الضوء المراقب</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الطول الموجي  لضوء المراقب</a:t>
                      </a: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690591782"/>
                  </a:ext>
                </a:extLst>
              </a:tr>
              <a:tr h="578542">
                <a:tc>
                  <a:txBody>
                    <a:bodyPr/>
                    <a:lstStyle/>
                    <a:p>
                      <a:pPr algn="ctr" rtl="1">
                        <a:lnSpc>
                          <a:spcPct val="115000"/>
                        </a:lnSpc>
                        <a:spcAft>
                          <a:spcPts val="1000"/>
                        </a:spcAft>
                      </a:pPr>
                      <a:r>
                        <a:rPr lang="ar-SA"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القانون</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rtl="1">
                        <a:lnSpc>
                          <a:spcPct val="115000"/>
                        </a:lnSpc>
                        <a:spcAft>
                          <a:spcPts val="1000"/>
                        </a:spcAft>
                      </a:pPr>
                      <a:r>
                        <a:rPr lang="ar-SA" sz="2400" dirty="0">
                          <a:effectLst/>
                          <a:latin typeface="Calibri" panose="020F0502020204030204" pitchFamily="34" charset="0"/>
                          <a:ea typeface="Times New Roman" panose="02020603050405020304" pitchFamily="18" charset="0"/>
                          <a:cs typeface="Arial" panose="020B0604020202020204" pitchFamily="34" charset="0"/>
                        </a:rPr>
                        <a:t> </a:t>
                      </a: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5130445"/>
                  </a:ext>
                </a:extLst>
              </a:tr>
              <a:tr h="578542">
                <a:tc>
                  <a:txBody>
                    <a:bodyPr/>
                    <a:lstStyle/>
                    <a:p>
                      <a:pPr algn="ctr" rtl="1">
                        <a:lnSpc>
                          <a:spcPct val="115000"/>
                        </a:lnSpc>
                        <a:spcAft>
                          <a:spcPts val="1000"/>
                        </a:spcAft>
                      </a:pPr>
                      <a:r>
                        <a:rPr lang="ar-SA"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الاشارة عندما يقترب</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238043"/>
                  </a:ext>
                </a:extLst>
              </a:tr>
              <a:tr h="578542">
                <a:tc>
                  <a:txBody>
                    <a:bodyPr/>
                    <a:lstStyle/>
                    <a:p>
                      <a:pPr algn="ctr" rtl="1">
                        <a:lnSpc>
                          <a:spcPct val="115000"/>
                        </a:lnSpc>
                        <a:spcAft>
                          <a:spcPts val="1000"/>
                        </a:spcAft>
                      </a:pPr>
                      <a:r>
                        <a:rPr lang="ar-SA" sz="240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الاشارة عندما بتعد</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083078"/>
                  </a:ext>
                </a:extLst>
              </a:tr>
              <a:tr h="578542">
                <a:tc>
                  <a:txBody>
                    <a:bodyPr/>
                    <a:lstStyle/>
                    <a:p>
                      <a:pPr algn="ctr" rtl="1">
                        <a:lnSpc>
                          <a:spcPct val="115000"/>
                        </a:lnSpc>
                        <a:spcAft>
                          <a:spcPts val="1000"/>
                        </a:spcAft>
                      </a:pPr>
                      <a:r>
                        <a:rPr lang="ar-SA"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القيمة عنما يقترب /اللون </a:t>
                      </a: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extLst>
                  <a:ext uri="{0D108BD9-81ED-4DB2-BD59-A6C34878D82A}">
                    <a16:rowId xmlns:a16="http://schemas.microsoft.com/office/drawing/2014/main" val="431006674"/>
                  </a:ext>
                </a:extLst>
              </a:tr>
              <a:tr h="578542">
                <a:tc>
                  <a:txBody>
                    <a:bodyPr/>
                    <a:lstStyle/>
                    <a:p>
                      <a:pPr algn="ctr" rtl="1">
                        <a:lnSpc>
                          <a:spcPct val="115000"/>
                        </a:lnSpc>
                        <a:spcAft>
                          <a:spcPts val="1000"/>
                        </a:spcAft>
                      </a:pPr>
                      <a:r>
                        <a:rPr lang="ar-SA" sz="24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القيمة عندما يبتعد/ اللون </a:t>
                      </a: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rtl="1">
                        <a:lnSpc>
                          <a:spcPct val="115000"/>
                        </a:lnSpc>
                        <a:spcAft>
                          <a:spcPts val="1000"/>
                        </a:spcAft>
                      </a:pPr>
                      <a:r>
                        <a:rPr lang="ar-SA" sz="2400">
                          <a:effectLst/>
                          <a:latin typeface="Calibri" panose="020F0502020204030204" pitchFamily="34" charset="0"/>
                          <a:ea typeface="Times New Roman" panose="02020603050405020304" pitchFamily="18" charset="0"/>
                          <a:cs typeface="Arial" panose="020B0604020202020204" pitchFamily="34" charset="0"/>
                        </a:rPr>
                        <a:t> </a:t>
                      </a:r>
                      <a:endParaRPr lang="en-GB" sz="24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rtl="1">
                        <a:lnSpc>
                          <a:spcPct val="115000"/>
                        </a:lnSpc>
                        <a:spcAft>
                          <a:spcPts val="1000"/>
                        </a:spcAft>
                      </a:pPr>
                      <a:r>
                        <a:rPr lang="ar-SA" sz="2400" dirty="0">
                          <a:effectLst/>
                          <a:latin typeface="Calibri" panose="020F0502020204030204" pitchFamily="34" charset="0"/>
                          <a:ea typeface="Times New Roman" panose="02020603050405020304" pitchFamily="18" charset="0"/>
                          <a:cs typeface="Arial" panose="020B0604020202020204" pitchFamily="34" charset="0"/>
                        </a:rPr>
                        <a:t> </a:t>
                      </a:r>
                      <a:endParaRPr lang="en-GB" sz="24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extLst>
                  <a:ext uri="{0D108BD9-81ED-4DB2-BD59-A6C34878D82A}">
                    <a16:rowId xmlns:a16="http://schemas.microsoft.com/office/drawing/2014/main" val="304451558"/>
                  </a:ext>
                </a:extLst>
              </a:tr>
            </a:tbl>
          </a:graphicData>
        </a:graphic>
      </p:graphicFrame>
      <p:sp>
        <p:nvSpPr>
          <p:cNvPr id="95" name="مستطيل 94">
            <a:extLst>
              <a:ext uri="{FF2B5EF4-FFF2-40B4-BE49-F238E27FC236}">
                <a16:creationId xmlns:a16="http://schemas.microsoft.com/office/drawing/2014/main" id="{E53B141E-6FD7-2BD0-69C8-293F4ED39453}"/>
              </a:ext>
            </a:extLst>
          </p:cNvPr>
          <p:cNvSpPr/>
          <p:nvPr/>
        </p:nvSpPr>
        <p:spPr>
          <a:xfrm>
            <a:off x="4404841" y="169901"/>
            <a:ext cx="1821331" cy="523220"/>
          </a:xfrm>
          <a:prstGeom prst="rect">
            <a:avLst/>
          </a:prstGeom>
          <a:noFill/>
        </p:spPr>
        <p:txBody>
          <a:bodyPr wrap="none" lIns="91440" tIns="45720" rIns="91440" bIns="45720">
            <a:spAutoFit/>
          </a:bodyPr>
          <a:lstStyle/>
          <a:p>
            <a:pPr algn="ctr"/>
            <a:r>
              <a:rPr lang="ar-SA" sz="2800" b="0" cap="none" spc="0" dirty="0">
                <a:ln w="0"/>
                <a:solidFill>
                  <a:schemeClr val="tx1"/>
                </a:solidFill>
                <a:effectLst>
                  <a:outerShdw blurRad="38100" dist="19050" dir="2700000" algn="tl" rotWithShape="0">
                    <a:schemeClr val="dk1">
                      <a:alpha val="40000"/>
                    </a:schemeClr>
                  </a:outerShdw>
                </a:effectLst>
              </a:rPr>
              <a:t>اكملي الجدول </a:t>
            </a:r>
          </a:p>
        </p:txBody>
      </p:sp>
      <p:sp>
        <p:nvSpPr>
          <p:cNvPr id="96" name="مستطيل: زوايا مستديرة 95">
            <a:extLst>
              <a:ext uri="{FF2B5EF4-FFF2-40B4-BE49-F238E27FC236}">
                <a16:creationId xmlns:a16="http://schemas.microsoft.com/office/drawing/2014/main" id="{5970CDE3-5FF0-27B2-A865-AB325CD558EA}"/>
              </a:ext>
            </a:extLst>
          </p:cNvPr>
          <p:cNvSpPr/>
          <p:nvPr/>
        </p:nvSpPr>
        <p:spPr>
          <a:xfrm>
            <a:off x="4705904" y="5816120"/>
            <a:ext cx="2182761" cy="766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dirty="0"/>
              <a:t>التقييم الختامي </a:t>
            </a:r>
            <a:endParaRPr lang="en-GB" sz="2800" dirty="0"/>
          </a:p>
        </p:txBody>
      </p:sp>
    </p:spTree>
    <p:extLst>
      <p:ext uri="{BB962C8B-B14F-4D97-AF65-F5344CB8AC3E}">
        <p14:creationId xmlns:p14="http://schemas.microsoft.com/office/powerpoint/2010/main" val="25868402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3AB6C517-FB81-E77C-5CF5-7D0910AB3873}"/>
              </a:ext>
            </a:extLst>
          </p:cNvPr>
          <p:cNvSpPr/>
          <p:nvPr/>
        </p:nvSpPr>
        <p:spPr>
          <a:xfrm>
            <a:off x="1" y="-96653"/>
            <a:ext cx="12191999" cy="1004887"/>
          </a:xfrm>
          <a:prstGeom prst="rect">
            <a:avLst/>
          </a:prstGeom>
          <a:ln/>
        </p:spPr>
        <p:style>
          <a:lnRef idx="1">
            <a:schemeClr val="accent1"/>
          </a:lnRef>
          <a:fillRef idx="2">
            <a:schemeClr val="accent1"/>
          </a:fillRef>
          <a:effectRef idx="1">
            <a:schemeClr val="accent1"/>
          </a:effectRef>
          <a:fontRef idx="minor">
            <a:schemeClr val="dk1"/>
          </a:fontRef>
        </p:style>
        <p:txBody>
          <a:bodyPr anchor="ctr"/>
          <a:lstStyle/>
          <a:p>
            <a:pPr lvl="2">
              <a:defRPr/>
            </a:pPr>
            <a:r>
              <a:rPr lang="ar-SA" sz="4000" b="1" dirty="0">
                <a:latin typeface="Arial" panose="020B0604020202020204" pitchFamily="34" charset="0"/>
                <a:cs typeface="Arial" panose="020B0604020202020204" pitchFamily="34" charset="0"/>
              </a:rPr>
              <a:t>الواجب</a:t>
            </a:r>
            <a:endParaRPr lang="en-US" sz="4000" b="1" dirty="0">
              <a:latin typeface="Arial" panose="020B0604020202020204" pitchFamily="34" charset="0"/>
              <a:cs typeface="Arial" panose="020B0604020202020204" pitchFamily="34" charset="0"/>
            </a:endParaRPr>
          </a:p>
        </p:txBody>
      </p:sp>
      <p:sp>
        <p:nvSpPr>
          <p:cNvPr id="5" name="مثلث متساوي الساقين 4">
            <a:extLst>
              <a:ext uri="{FF2B5EF4-FFF2-40B4-BE49-F238E27FC236}">
                <a16:creationId xmlns:a16="http://schemas.microsoft.com/office/drawing/2014/main" id="{7924C68D-646A-D4ED-59B3-0B393C358CA7}"/>
              </a:ext>
            </a:extLst>
          </p:cNvPr>
          <p:cNvSpPr/>
          <p:nvPr/>
        </p:nvSpPr>
        <p:spPr>
          <a:xfrm rot="16200000">
            <a:off x="11242565" y="11882"/>
            <a:ext cx="1020604" cy="878277"/>
          </a:xfrm>
          <a:prstGeom prst="triangle">
            <a:avLst/>
          </a:prstGeom>
          <a:solidFill>
            <a:srgbClr val="FFC000"/>
          </a:solidFill>
          <a:ln>
            <a:solidFill>
              <a:srgbClr val="FFC000"/>
            </a:solidFill>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464566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سهم منحني إلى الأعلى 1">
            <a:extLst>
              <a:ext uri="{FF2B5EF4-FFF2-40B4-BE49-F238E27FC236}">
                <a16:creationId xmlns:a16="http://schemas.microsoft.com/office/drawing/2014/main" id="{AC937CF0-07FB-4F49-A9D0-CCA3BA7773F5}"/>
              </a:ext>
            </a:extLst>
          </p:cNvPr>
          <p:cNvSpPr/>
          <p:nvPr/>
        </p:nvSpPr>
        <p:spPr>
          <a:xfrm>
            <a:off x="5382536" y="2608768"/>
            <a:ext cx="2870200" cy="2182707"/>
          </a:xfrm>
          <a:prstGeom prst="bentUpArrow">
            <a:avLst>
              <a:gd name="adj1" fmla="val 2176"/>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5" name="Rectangle 89">
            <a:extLst>
              <a:ext uri="{FF2B5EF4-FFF2-40B4-BE49-F238E27FC236}">
                <a16:creationId xmlns:a16="http://schemas.microsoft.com/office/drawing/2014/main" id="{CEAF54A0-BEB2-B043-B1DF-E0288435BFDD}"/>
              </a:ext>
            </a:extLst>
          </p:cNvPr>
          <p:cNvSpPr>
            <a:spLocks noChangeArrowheads="1"/>
          </p:cNvSpPr>
          <p:nvPr/>
        </p:nvSpPr>
        <p:spPr bwMode="auto">
          <a:xfrm>
            <a:off x="1471465" y="4268255"/>
            <a:ext cx="4642924" cy="523220"/>
          </a:xfrm>
          <a:prstGeom prst="rect">
            <a:avLst/>
          </a:prstGeom>
          <a:ln>
            <a:headEnd/>
            <a:tailEnd/>
          </a:ln>
          <a:scene3d>
            <a:camera prst="orthographicFront"/>
            <a:lightRig rig="threePt" dir="t"/>
          </a:scene3d>
          <a:sp3d>
            <a:bevelT w="139700" h="139700" prst="divot"/>
          </a:sp3d>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الاستضاءة </a:t>
            </a:r>
          </a:p>
        </p:txBody>
      </p:sp>
      <p:sp>
        <p:nvSpPr>
          <p:cNvPr id="11" name="سهم منحني إلى الأعلى 10">
            <a:extLst>
              <a:ext uri="{FF2B5EF4-FFF2-40B4-BE49-F238E27FC236}">
                <a16:creationId xmlns:a16="http://schemas.microsoft.com/office/drawing/2014/main" id="{A465DD31-2598-8E41-97E5-74B03C94E09E}"/>
              </a:ext>
            </a:extLst>
          </p:cNvPr>
          <p:cNvSpPr/>
          <p:nvPr/>
        </p:nvSpPr>
        <p:spPr>
          <a:xfrm>
            <a:off x="5399879" y="2518576"/>
            <a:ext cx="3816399" cy="2980006"/>
          </a:xfrm>
          <a:prstGeom prst="bentUpArrow">
            <a:avLst>
              <a:gd name="adj1" fmla="val 1440"/>
              <a:gd name="adj2" fmla="val 25000"/>
              <a:gd name="adj3" fmla="val 0"/>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
                <a:srgbClr val="000000"/>
              </a:buClr>
              <a:buSzTx/>
              <a:buFont typeface="Arial"/>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89">
            <a:extLst>
              <a:ext uri="{FF2B5EF4-FFF2-40B4-BE49-F238E27FC236}">
                <a16:creationId xmlns:a16="http://schemas.microsoft.com/office/drawing/2014/main" id="{008C7036-FBB6-FD4E-B206-390F00C81E44}"/>
              </a:ext>
            </a:extLst>
          </p:cNvPr>
          <p:cNvSpPr>
            <a:spLocks noChangeArrowheads="1"/>
          </p:cNvSpPr>
          <p:nvPr/>
        </p:nvSpPr>
        <p:spPr bwMode="auto">
          <a:xfrm>
            <a:off x="1470672" y="4983768"/>
            <a:ext cx="4643717" cy="523220"/>
          </a:xfrm>
          <a:prstGeom prst="rect">
            <a:avLst/>
          </a:prstGeom>
          <a:ln>
            <a:headEnd/>
            <a:tailEnd/>
          </a:ln>
          <a:scene3d>
            <a:camera prst="orthographicFront"/>
            <a:lightRig rig="threePt" dir="t"/>
          </a:scene3d>
          <a:sp3d>
            <a:bevelT w="139700" h="139700" prst="divot"/>
          </a:sp3d>
        </p:spPr>
        <p:style>
          <a:lnRef idx="1">
            <a:schemeClr val="dk1"/>
          </a:lnRef>
          <a:fillRef idx="2">
            <a:schemeClr val="dk1"/>
          </a:fillRef>
          <a:effectRef idx="1">
            <a:schemeClr val="dk1"/>
          </a:effectRef>
          <a:fontRef idx="minor">
            <a:schemeClr val="dk1"/>
          </a:fontRef>
        </p:style>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الطبيعة الموجية للضوء </a:t>
            </a:r>
          </a:p>
        </p:txBody>
      </p:sp>
      <p:sp>
        <p:nvSpPr>
          <p:cNvPr id="10" name="مستطيل: زوايا مستديرة 9">
            <a:extLst>
              <a:ext uri="{FF2B5EF4-FFF2-40B4-BE49-F238E27FC236}">
                <a16:creationId xmlns:a16="http://schemas.microsoft.com/office/drawing/2014/main" id="{7D7AB7BC-1A96-7046-A631-9FA0913D1BB1}"/>
              </a:ext>
            </a:extLst>
          </p:cNvPr>
          <p:cNvSpPr/>
          <p:nvPr/>
        </p:nvSpPr>
        <p:spPr>
          <a:xfrm>
            <a:off x="6817636" y="1556905"/>
            <a:ext cx="3672408" cy="792088"/>
          </a:xfrm>
          <a:prstGeom prst="roundRect">
            <a:avLst/>
          </a:prstGeom>
          <a:solidFill>
            <a:schemeClr val="accent5"/>
          </a:solidFill>
          <a:ln>
            <a:noFill/>
          </a:ln>
        </p:spPr>
        <p:style>
          <a:lnRef idx="1">
            <a:schemeClr val="accent3"/>
          </a:lnRef>
          <a:fillRef idx="2">
            <a:schemeClr val="accent3"/>
          </a:fillRef>
          <a:effectRef idx="1">
            <a:schemeClr val="accent3"/>
          </a:effectRef>
          <a:fontRef idx="minor">
            <a:schemeClr val="dk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الفصل الأول </a:t>
            </a:r>
          </a:p>
        </p:txBody>
      </p:sp>
      <p:sp>
        <p:nvSpPr>
          <p:cNvPr id="8" name="عنوان 1">
            <a:extLst>
              <a:ext uri="{FF2B5EF4-FFF2-40B4-BE49-F238E27FC236}">
                <a16:creationId xmlns:a16="http://schemas.microsoft.com/office/drawing/2014/main" id="{14664F12-7E8F-FE40-B274-7501354F647A}"/>
              </a:ext>
            </a:extLst>
          </p:cNvPr>
          <p:cNvSpPr txBox="1">
            <a:spLocks/>
          </p:cNvSpPr>
          <p:nvPr/>
        </p:nvSpPr>
        <p:spPr>
          <a:xfrm>
            <a:off x="1434913" y="2367802"/>
            <a:ext cx="9287435" cy="1612776"/>
          </a:xfrm>
          <a:prstGeom prst="roundRect">
            <a:avLst/>
          </a:prstGeom>
          <a:ln/>
          <a:scene3d>
            <a:camera prst="orthographicFront"/>
            <a:lightRig rig="threePt" dir="t"/>
          </a:scene3d>
          <a:sp3d>
            <a:bevelT/>
          </a:sp3d>
        </p:spPr>
        <p:style>
          <a:lnRef idx="1">
            <a:schemeClr val="accent4"/>
          </a:lnRef>
          <a:fillRef idx="2">
            <a:schemeClr val="accent4"/>
          </a:fillRef>
          <a:effectRef idx="1">
            <a:schemeClr val="accent4"/>
          </a:effectRef>
          <a:fontRef idx="minor">
            <a:schemeClr val="dk1"/>
          </a:fontRef>
        </p:style>
        <p:txBody>
          <a:bodyPr vert="horz" lIns="0" tIns="0" rIns="18288" bIns="0" anchor="ctr">
            <a:normAutofit/>
            <a:sp3d prstMaterial="flat">
              <a:contourClr>
                <a:schemeClr val="tx2"/>
              </a:contourClr>
            </a:sp3d>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kumimoji="0" lang="ar-SA" sz="4800" b="1" i="0" u="none" strike="noStrike" kern="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mj-cs"/>
              </a:rPr>
              <a:t>اساسيات الضوء </a:t>
            </a:r>
          </a:p>
        </p:txBody>
      </p:sp>
      <p:sp>
        <p:nvSpPr>
          <p:cNvPr id="9" name="شكل بيضاوي 8" descr="مصابيح الثلاثة معلقه">
            <a:extLst>
              <a:ext uri="{FF2B5EF4-FFF2-40B4-BE49-F238E27FC236}">
                <a16:creationId xmlns:a16="http://schemas.microsoft.com/office/drawing/2014/main" id="{BB36D5B0-7151-2968-F97B-1693E922A945}"/>
              </a:ext>
            </a:extLst>
          </p:cNvPr>
          <p:cNvSpPr/>
          <p:nvPr/>
        </p:nvSpPr>
        <p:spPr>
          <a:xfrm>
            <a:off x="9322959" y="2825145"/>
            <a:ext cx="803804" cy="804031"/>
          </a:xfrm>
          <a:prstGeom prst="ellipse">
            <a:avLst/>
          </a:prstGeom>
          <a:blipFill>
            <a:blip r:embed="rId2">
              <a:extLst>
                <a:ext uri="{28A0092B-C50C-407E-A947-70E740481C1C}">
                  <a14:useLocalDpi xmlns:a14="http://schemas.microsoft.com/office/drawing/2010/main" val="0"/>
                </a:ext>
              </a:extLst>
            </a:blip>
            <a:srcRect/>
            <a:stretch>
              <a:fillRect l="-25000" r="-25000"/>
            </a:stretch>
          </a:blipFill>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lt1">
              <a:hueOff val="0"/>
              <a:satOff val="0"/>
              <a:lumOff val="0"/>
              <a:alphaOff val="0"/>
            </a:schemeClr>
          </a:lnRef>
          <a:fillRef idx="1">
            <a:scrgbClr r="0" g="0" b="0"/>
          </a:fillRef>
          <a:effectRef idx="1">
            <a:schemeClr val="accent4">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964268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00" fill="hold"/>
                                        <p:tgtEl>
                                          <p:spTgt spid="2"/>
                                        </p:tgtEl>
                                        <p:attrNameLst>
                                          <p:attrName>fillcolor</p:attrName>
                                        </p:attrNameLst>
                                      </p:cBhvr>
                                      <p:to>
                                        <a:schemeClr val="tx2"/>
                                      </p:to>
                                    </p:animClr>
                                    <p:set>
                                      <p:cBhvr>
                                        <p:cTn id="7" dur="1000" fill="hold"/>
                                        <p:tgtEl>
                                          <p:spTgt spid="2"/>
                                        </p:tgtEl>
                                        <p:attrNameLst>
                                          <p:attrName>fill.type</p:attrName>
                                        </p:attrNameLst>
                                      </p:cBhvr>
                                      <p:to>
                                        <p:strVal val="solid"/>
                                      </p:to>
                                    </p:set>
                                    <p:set>
                                      <p:cBhvr>
                                        <p:cTn id="8" dur="1000" fill="hold"/>
                                        <p:tgtEl>
                                          <p:spTgt spid="2"/>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1" presetClass="emph" presetSubtype="0" fill="hold" grpId="0" nodeType="clickEffect">
                                  <p:stCondLst>
                                    <p:cond delay="0"/>
                                  </p:stCondLst>
                                  <p:childTnLst>
                                    <p:animClr clrSpc="hsl" dir="cw">
                                      <p:cBhvr override="childStyle">
                                        <p:cTn id="12" dur="500" fill="hold"/>
                                        <p:tgtEl>
                                          <p:spTgt spid="7"/>
                                        </p:tgtEl>
                                        <p:attrNameLst>
                                          <p:attrName>style.color</p:attrName>
                                        </p:attrNameLst>
                                      </p:cBhvr>
                                      <p:by>
                                        <p:hsl h="7200000" s="0" l="0"/>
                                      </p:by>
                                    </p:animClr>
                                    <p:animClr clrSpc="hsl" dir="cw">
                                      <p:cBhvr>
                                        <p:cTn id="13" dur="500" fill="hold"/>
                                        <p:tgtEl>
                                          <p:spTgt spid="7"/>
                                        </p:tgtEl>
                                        <p:attrNameLst>
                                          <p:attrName>fillcolor</p:attrName>
                                        </p:attrNameLst>
                                      </p:cBhvr>
                                      <p:by>
                                        <p:hsl h="7200000" s="0" l="0"/>
                                      </p:by>
                                    </p:animClr>
                                    <p:animClr clrSpc="hsl" dir="cw">
                                      <p:cBhvr>
                                        <p:cTn id="14" dur="500" fill="hold"/>
                                        <p:tgtEl>
                                          <p:spTgt spid="7"/>
                                        </p:tgtEl>
                                        <p:attrNameLst>
                                          <p:attrName>stroke.color</p:attrName>
                                        </p:attrNameLst>
                                      </p:cBhvr>
                                      <p:by>
                                        <p:hsl h="7200000" s="0" l="0"/>
                                      </p:by>
                                    </p:animClr>
                                    <p:set>
                                      <p:cBhvr>
                                        <p:cTn id="15"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تشكيل تلقائي 3">
            <a:extLst>
              <a:ext uri="{FF2B5EF4-FFF2-40B4-BE49-F238E27FC236}">
                <a16:creationId xmlns:a16="http://schemas.microsoft.com/office/drawing/2014/main" id="{F8733212-1815-F6D9-F3B4-93767538611A}"/>
              </a:ext>
            </a:extLst>
          </p:cNvPr>
          <p:cNvSpPr>
            <a:spLocks noChangeAspect="1" noChangeArrowheads="1" noTextEdit="1"/>
          </p:cNvSpPr>
          <p:nvPr/>
        </p:nvSpPr>
        <p:spPr bwMode="auto">
          <a:xfrm>
            <a:off x="8434181" y="1507973"/>
            <a:ext cx="3019425"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latin typeface="Tahoma" panose="020B0604030504040204" pitchFamily="34" charset="0"/>
              <a:ea typeface="Tahoma" panose="020B0604030504040204" pitchFamily="34" charset="0"/>
              <a:cs typeface="Tahoma" panose="020B0604030504040204" pitchFamily="34" charset="0"/>
            </a:endParaRPr>
          </a:p>
        </p:txBody>
      </p:sp>
      <p:sp>
        <p:nvSpPr>
          <p:cNvPr id="3" name="الشكل الحر 3">
            <a:extLst>
              <a:ext uri="{FF2B5EF4-FFF2-40B4-BE49-F238E27FC236}">
                <a16:creationId xmlns:a16="http://schemas.microsoft.com/office/drawing/2014/main" id="{C1CB10C5-041E-AC00-49DF-FA5A80F6E635}"/>
              </a:ext>
            </a:extLst>
          </p:cNvPr>
          <p:cNvSpPr>
            <a:spLocks/>
          </p:cNvSpPr>
          <p:nvPr/>
        </p:nvSpPr>
        <p:spPr bwMode="auto">
          <a:xfrm>
            <a:off x="8627856" y="1795311"/>
            <a:ext cx="2628900" cy="4381500"/>
          </a:xfrm>
          <a:custGeom>
            <a:avLst/>
            <a:gdLst>
              <a:gd name="T0" fmla="*/ 1131 w 1131"/>
              <a:gd name="T1" fmla="*/ 0 h 1887"/>
              <a:gd name="T2" fmla="*/ 0 w 1131"/>
              <a:gd name="T3" fmla="*/ 0 h 1887"/>
              <a:gd name="T4" fmla="*/ 0 w 1131"/>
              <a:gd name="T5" fmla="*/ 194 h 1887"/>
              <a:gd name="T6" fmla="*/ 460 w 1131"/>
              <a:gd name="T7" fmla="*/ 934 h 1887"/>
              <a:gd name="T8" fmla="*/ 460 w 1131"/>
              <a:gd name="T9" fmla="*/ 954 h 1887"/>
              <a:gd name="T10" fmla="*/ 0 w 1131"/>
              <a:gd name="T11" fmla="*/ 1694 h 1887"/>
              <a:gd name="T12" fmla="*/ 0 w 1131"/>
              <a:gd name="T13" fmla="*/ 1887 h 1887"/>
              <a:gd name="T14" fmla="*/ 1131 w 1131"/>
              <a:gd name="T15" fmla="*/ 1887 h 1887"/>
              <a:gd name="T16" fmla="*/ 1131 w 1131"/>
              <a:gd name="T17" fmla="*/ 1694 h 1887"/>
              <a:gd name="T18" fmla="*/ 671 w 1131"/>
              <a:gd name="T19" fmla="*/ 954 h 1887"/>
              <a:gd name="T20" fmla="*/ 671 w 1131"/>
              <a:gd name="T21" fmla="*/ 934 h 1887"/>
              <a:gd name="T22" fmla="*/ 1131 w 1131"/>
              <a:gd name="T23" fmla="*/ 194 h 1887"/>
              <a:gd name="T24" fmla="*/ 1131 w 1131"/>
              <a:gd name="T25" fmla="*/ 0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1" h="1887">
                <a:moveTo>
                  <a:pt x="1131" y="0"/>
                </a:moveTo>
                <a:cubicBezTo>
                  <a:pt x="0" y="0"/>
                  <a:pt x="0" y="0"/>
                  <a:pt x="0" y="0"/>
                </a:cubicBezTo>
                <a:cubicBezTo>
                  <a:pt x="0" y="194"/>
                  <a:pt x="0" y="194"/>
                  <a:pt x="0" y="194"/>
                </a:cubicBezTo>
                <a:cubicBezTo>
                  <a:pt x="0" y="675"/>
                  <a:pt x="297" y="865"/>
                  <a:pt x="460" y="934"/>
                </a:cubicBezTo>
                <a:cubicBezTo>
                  <a:pt x="469" y="937"/>
                  <a:pt x="469" y="950"/>
                  <a:pt x="460" y="954"/>
                </a:cubicBezTo>
                <a:cubicBezTo>
                  <a:pt x="297" y="1022"/>
                  <a:pt x="0" y="1212"/>
                  <a:pt x="0" y="1694"/>
                </a:cubicBezTo>
                <a:cubicBezTo>
                  <a:pt x="0" y="1887"/>
                  <a:pt x="0" y="1887"/>
                  <a:pt x="0" y="1887"/>
                </a:cubicBezTo>
                <a:cubicBezTo>
                  <a:pt x="1131" y="1887"/>
                  <a:pt x="1131" y="1887"/>
                  <a:pt x="1131" y="1887"/>
                </a:cubicBezTo>
                <a:cubicBezTo>
                  <a:pt x="1131" y="1694"/>
                  <a:pt x="1131" y="1694"/>
                  <a:pt x="1131" y="1694"/>
                </a:cubicBezTo>
                <a:cubicBezTo>
                  <a:pt x="1131" y="1212"/>
                  <a:pt x="834" y="1022"/>
                  <a:pt x="671" y="954"/>
                </a:cubicBezTo>
                <a:cubicBezTo>
                  <a:pt x="661" y="950"/>
                  <a:pt x="661" y="937"/>
                  <a:pt x="671" y="934"/>
                </a:cubicBezTo>
                <a:cubicBezTo>
                  <a:pt x="834" y="865"/>
                  <a:pt x="1131" y="675"/>
                  <a:pt x="1131" y="194"/>
                </a:cubicBezTo>
                <a:cubicBezTo>
                  <a:pt x="1131" y="0"/>
                  <a:pt x="1131" y="0"/>
                  <a:pt x="1131" y="0"/>
                </a:cubicBezTo>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4" name="شكل حر 4">
            <a:extLst>
              <a:ext uri="{FF2B5EF4-FFF2-40B4-BE49-F238E27FC236}">
                <a16:creationId xmlns:a16="http://schemas.microsoft.com/office/drawing/2014/main" id="{94A4E0DA-A8F0-A0FE-0A2D-1BCA0B544824}"/>
              </a:ext>
            </a:extLst>
          </p:cNvPr>
          <p:cNvSpPr>
            <a:spLocks/>
          </p:cNvSpPr>
          <p:nvPr/>
        </p:nvSpPr>
        <p:spPr bwMode="auto">
          <a:xfrm>
            <a:off x="8432593" y="1509561"/>
            <a:ext cx="3019425" cy="285750"/>
          </a:xfrm>
          <a:custGeom>
            <a:avLst/>
            <a:gdLst>
              <a:gd name="T0" fmla="*/ 1262 w 1299"/>
              <a:gd name="T1" fmla="*/ 0 h 123"/>
              <a:gd name="T2" fmla="*/ 36 w 1299"/>
              <a:gd name="T3" fmla="*/ 0 h 123"/>
              <a:gd name="T4" fmla="*/ 0 w 1299"/>
              <a:gd name="T5" fmla="*/ 36 h 123"/>
              <a:gd name="T6" fmla="*/ 0 w 1299"/>
              <a:gd name="T7" fmla="*/ 86 h 123"/>
              <a:gd name="T8" fmla="*/ 36 w 1299"/>
              <a:gd name="T9" fmla="*/ 123 h 123"/>
              <a:gd name="T10" fmla="*/ 1262 w 1299"/>
              <a:gd name="T11" fmla="*/ 123 h 123"/>
              <a:gd name="T12" fmla="*/ 1299 w 1299"/>
              <a:gd name="T13" fmla="*/ 86 h 123"/>
              <a:gd name="T14" fmla="*/ 1299 w 1299"/>
              <a:gd name="T15" fmla="*/ 36 h 123"/>
              <a:gd name="T16" fmla="*/ 1262 w 1299"/>
              <a:gd name="T1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3">
                <a:moveTo>
                  <a:pt x="1262" y="0"/>
                </a:moveTo>
                <a:cubicBezTo>
                  <a:pt x="36" y="0"/>
                  <a:pt x="36" y="0"/>
                  <a:pt x="36" y="0"/>
                </a:cubicBezTo>
                <a:cubicBezTo>
                  <a:pt x="16" y="0"/>
                  <a:pt x="0" y="16"/>
                  <a:pt x="0" y="36"/>
                </a:cubicBezTo>
                <a:cubicBezTo>
                  <a:pt x="0" y="86"/>
                  <a:pt x="0" y="86"/>
                  <a:pt x="0" y="86"/>
                </a:cubicBezTo>
                <a:cubicBezTo>
                  <a:pt x="0" y="107"/>
                  <a:pt x="16" y="123"/>
                  <a:pt x="36" y="123"/>
                </a:cubicBezTo>
                <a:cubicBezTo>
                  <a:pt x="1262" y="123"/>
                  <a:pt x="1262" y="123"/>
                  <a:pt x="1262" y="123"/>
                </a:cubicBezTo>
                <a:cubicBezTo>
                  <a:pt x="1283" y="123"/>
                  <a:pt x="1299" y="107"/>
                  <a:pt x="1299" y="86"/>
                </a:cubicBezTo>
                <a:cubicBezTo>
                  <a:pt x="1299" y="36"/>
                  <a:pt x="1299" y="36"/>
                  <a:pt x="1299" y="36"/>
                </a:cubicBezTo>
                <a:cubicBezTo>
                  <a:pt x="1299" y="16"/>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5" name="شكل حر 5">
            <a:extLst>
              <a:ext uri="{FF2B5EF4-FFF2-40B4-BE49-F238E27FC236}">
                <a16:creationId xmlns:a16="http://schemas.microsoft.com/office/drawing/2014/main" id="{F03077C8-0D54-0473-7613-6922DDACC36D}"/>
              </a:ext>
            </a:extLst>
          </p:cNvPr>
          <p:cNvSpPr>
            <a:spLocks/>
          </p:cNvSpPr>
          <p:nvPr/>
        </p:nvSpPr>
        <p:spPr bwMode="auto">
          <a:xfrm>
            <a:off x="8432593" y="6176811"/>
            <a:ext cx="3019425" cy="288925"/>
          </a:xfrm>
          <a:custGeom>
            <a:avLst/>
            <a:gdLst>
              <a:gd name="T0" fmla="*/ 1262 w 1299"/>
              <a:gd name="T1" fmla="*/ 0 h 124"/>
              <a:gd name="T2" fmla="*/ 36 w 1299"/>
              <a:gd name="T3" fmla="*/ 0 h 124"/>
              <a:gd name="T4" fmla="*/ 0 w 1299"/>
              <a:gd name="T5" fmla="*/ 37 h 124"/>
              <a:gd name="T6" fmla="*/ 0 w 1299"/>
              <a:gd name="T7" fmla="*/ 87 h 124"/>
              <a:gd name="T8" fmla="*/ 36 w 1299"/>
              <a:gd name="T9" fmla="*/ 124 h 124"/>
              <a:gd name="T10" fmla="*/ 1262 w 1299"/>
              <a:gd name="T11" fmla="*/ 124 h 124"/>
              <a:gd name="T12" fmla="*/ 1299 w 1299"/>
              <a:gd name="T13" fmla="*/ 87 h 124"/>
              <a:gd name="T14" fmla="*/ 1299 w 1299"/>
              <a:gd name="T15" fmla="*/ 37 h 124"/>
              <a:gd name="T16" fmla="*/ 1262 w 1299"/>
              <a:gd name="T1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124">
                <a:moveTo>
                  <a:pt x="1262" y="0"/>
                </a:moveTo>
                <a:cubicBezTo>
                  <a:pt x="36" y="0"/>
                  <a:pt x="36" y="0"/>
                  <a:pt x="36" y="0"/>
                </a:cubicBezTo>
                <a:cubicBezTo>
                  <a:pt x="16" y="0"/>
                  <a:pt x="0" y="17"/>
                  <a:pt x="0" y="37"/>
                </a:cubicBezTo>
                <a:cubicBezTo>
                  <a:pt x="0" y="87"/>
                  <a:pt x="0" y="87"/>
                  <a:pt x="0" y="87"/>
                </a:cubicBezTo>
                <a:cubicBezTo>
                  <a:pt x="0" y="107"/>
                  <a:pt x="16" y="124"/>
                  <a:pt x="36" y="124"/>
                </a:cubicBezTo>
                <a:cubicBezTo>
                  <a:pt x="1262" y="124"/>
                  <a:pt x="1262" y="124"/>
                  <a:pt x="1262" y="124"/>
                </a:cubicBezTo>
                <a:cubicBezTo>
                  <a:pt x="1283" y="124"/>
                  <a:pt x="1299" y="107"/>
                  <a:pt x="1299" y="87"/>
                </a:cubicBezTo>
                <a:cubicBezTo>
                  <a:pt x="1299" y="37"/>
                  <a:pt x="1299" y="37"/>
                  <a:pt x="1299" y="37"/>
                </a:cubicBezTo>
                <a:cubicBezTo>
                  <a:pt x="1299" y="17"/>
                  <a:pt x="1283" y="0"/>
                  <a:pt x="1262" y="0"/>
                </a:cubicBezTo>
                <a:close/>
              </a:path>
            </a:pathLst>
          </a:custGeom>
          <a:solidFill>
            <a:srgbClr val="8C62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6" name="شكل حر 6">
            <a:extLst>
              <a:ext uri="{FF2B5EF4-FFF2-40B4-BE49-F238E27FC236}">
                <a16:creationId xmlns:a16="http://schemas.microsoft.com/office/drawing/2014/main" id="{BFD968F9-3788-1C2D-FA9D-F538F552E038}"/>
              </a:ext>
            </a:extLst>
          </p:cNvPr>
          <p:cNvSpPr>
            <a:spLocks/>
          </p:cNvSpPr>
          <p:nvPr/>
        </p:nvSpPr>
        <p:spPr bwMode="auto">
          <a:xfrm>
            <a:off x="8432593" y="6292698"/>
            <a:ext cx="3019425" cy="173038"/>
          </a:xfrm>
          <a:custGeom>
            <a:avLst/>
            <a:gdLst>
              <a:gd name="T0" fmla="*/ 1262 w 1299"/>
              <a:gd name="T1" fmla="*/ 36 h 74"/>
              <a:gd name="T2" fmla="*/ 36 w 1299"/>
              <a:gd name="T3" fmla="*/ 36 h 74"/>
              <a:gd name="T4" fmla="*/ 0 w 1299"/>
              <a:gd name="T5" fmla="*/ 0 h 74"/>
              <a:gd name="T6" fmla="*/ 0 w 1299"/>
              <a:gd name="T7" fmla="*/ 37 h 74"/>
              <a:gd name="T8" fmla="*/ 36 w 1299"/>
              <a:gd name="T9" fmla="*/ 74 h 74"/>
              <a:gd name="T10" fmla="*/ 1262 w 1299"/>
              <a:gd name="T11" fmla="*/ 74 h 74"/>
              <a:gd name="T12" fmla="*/ 1299 w 1299"/>
              <a:gd name="T13" fmla="*/ 37 h 74"/>
              <a:gd name="T14" fmla="*/ 1299 w 1299"/>
              <a:gd name="T15" fmla="*/ 0 h 74"/>
              <a:gd name="T16" fmla="*/ 1262 w 1299"/>
              <a:gd name="T17"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74">
                <a:moveTo>
                  <a:pt x="1262" y="36"/>
                </a:moveTo>
                <a:cubicBezTo>
                  <a:pt x="36" y="36"/>
                  <a:pt x="36" y="36"/>
                  <a:pt x="36" y="36"/>
                </a:cubicBezTo>
                <a:cubicBezTo>
                  <a:pt x="16" y="36"/>
                  <a:pt x="0" y="20"/>
                  <a:pt x="0" y="0"/>
                </a:cubicBezTo>
                <a:cubicBezTo>
                  <a:pt x="0" y="37"/>
                  <a:pt x="0" y="37"/>
                  <a:pt x="0" y="37"/>
                </a:cubicBezTo>
                <a:cubicBezTo>
                  <a:pt x="0" y="57"/>
                  <a:pt x="16" y="74"/>
                  <a:pt x="36" y="74"/>
                </a:cubicBezTo>
                <a:cubicBezTo>
                  <a:pt x="1262" y="74"/>
                  <a:pt x="1262" y="74"/>
                  <a:pt x="1262" y="74"/>
                </a:cubicBezTo>
                <a:cubicBezTo>
                  <a:pt x="1283" y="74"/>
                  <a:pt x="1299" y="57"/>
                  <a:pt x="1299" y="37"/>
                </a:cubicBezTo>
                <a:cubicBezTo>
                  <a:pt x="1299" y="0"/>
                  <a:pt x="1299" y="0"/>
                  <a:pt x="1299" y="0"/>
                </a:cubicBezTo>
                <a:cubicBezTo>
                  <a:pt x="1299" y="20"/>
                  <a:pt x="1283" y="36"/>
                  <a:pt x="1262" y="36"/>
                </a:cubicBezTo>
                <a:close/>
              </a:path>
            </a:pathLst>
          </a:custGeom>
          <a:solidFill>
            <a:srgbClr val="855C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7" name="الحجرة العلوية للساعة الرملية">
            <a:extLst>
              <a:ext uri="{FF2B5EF4-FFF2-40B4-BE49-F238E27FC236}">
                <a16:creationId xmlns:a16="http://schemas.microsoft.com/office/drawing/2014/main" id="{C17EBBD5-6D1B-D0D8-041B-C583D0D8BF31}"/>
              </a:ext>
            </a:extLst>
          </p:cNvPr>
          <p:cNvSpPr>
            <a:spLocks/>
          </p:cNvSpPr>
          <p:nvPr/>
        </p:nvSpPr>
        <p:spPr bwMode="auto">
          <a:xfrm>
            <a:off x="8743743" y="2502005"/>
            <a:ext cx="2395538" cy="1495425"/>
          </a:xfrm>
          <a:custGeom>
            <a:avLst/>
            <a:gdLst>
              <a:gd name="T0" fmla="*/ 22 w 1031"/>
              <a:gd name="T1" fmla="*/ 4 h 644"/>
              <a:gd name="T2" fmla="*/ 1 w 1031"/>
              <a:gd name="T3" fmla="*/ 21 h 644"/>
              <a:gd name="T4" fmla="*/ 78 w 1031"/>
              <a:gd name="T5" fmla="*/ 295 h 644"/>
              <a:gd name="T6" fmla="*/ 259 w 1031"/>
              <a:gd name="T7" fmla="*/ 515 h 644"/>
              <a:gd name="T8" fmla="*/ 516 w 1031"/>
              <a:gd name="T9" fmla="*/ 644 h 644"/>
              <a:gd name="T10" fmla="*/ 769 w 1031"/>
              <a:gd name="T11" fmla="*/ 518 h 644"/>
              <a:gd name="T12" fmla="*/ 952 w 1031"/>
              <a:gd name="T13" fmla="*/ 297 h 644"/>
              <a:gd name="T14" fmla="*/ 1030 w 1031"/>
              <a:gd name="T15" fmla="*/ 21 h 644"/>
              <a:gd name="T16" fmla="*/ 1009 w 1031"/>
              <a:gd name="T17" fmla="*/ 4 h 644"/>
              <a:gd name="T18" fmla="*/ 661 w 1031"/>
              <a:gd name="T19" fmla="*/ 118 h 644"/>
              <a:gd name="T20" fmla="*/ 370 w 1031"/>
              <a:gd name="T21" fmla="*/ 118 h 644"/>
              <a:gd name="T22" fmla="*/ 22 w 1031"/>
              <a:gd name="T23" fmla="*/ 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31" h="644">
                <a:moveTo>
                  <a:pt x="22" y="4"/>
                </a:moveTo>
                <a:cubicBezTo>
                  <a:pt x="11" y="0"/>
                  <a:pt x="0" y="10"/>
                  <a:pt x="1" y="21"/>
                </a:cubicBezTo>
                <a:cubicBezTo>
                  <a:pt x="11" y="122"/>
                  <a:pt x="37" y="214"/>
                  <a:pt x="78" y="295"/>
                </a:cubicBezTo>
                <a:cubicBezTo>
                  <a:pt x="122" y="381"/>
                  <a:pt x="182" y="455"/>
                  <a:pt x="259" y="515"/>
                </a:cubicBezTo>
                <a:cubicBezTo>
                  <a:pt x="370" y="603"/>
                  <a:pt x="483" y="636"/>
                  <a:pt x="516" y="644"/>
                </a:cubicBezTo>
                <a:cubicBezTo>
                  <a:pt x="548" y="636"/>
                  <a:pt x="658" y="604"/>
                  <a:pt x="769" y="518"/>
                </a:cubicBezTo>
                <a:cubicBezTo>
                  <a:pt x="846" y="458"/>
                  <a:pt x="908" y="384"/>
                  <a:pt x="952" y="297"/>
                </a:cubicBezTo>
                <a:cubicBezTo>
                  <a:pt x="993" y="216"/>
                  <a:pt x="1019" y="123"/>
                  <a:pt x="1030" y="21"/>
                </a:cubicBezTo>
                <a:cubicBezTo>
                  <a:pt x="1031" y="10"/>
                  <a:pt x="1020" y="0"/>
                  <a:pt x="1009" y="4"/>
                </a:cubicBezTo>
                <a:cubicBezTo>
                  <a:pt x="661" y="118"/>
                  <a:pt x="661" y="118"/>
                  <a:pt x="661" y="118"/>
                </a:cubicBezTo>
                <a:cubicBezTo>
                  <a:pt x="566" y="149"/>
                  <a:pt x="465" y="149"/>
                  <a:pt x="370" y="118"/>
                </a:cubicBezTo>
                <a:lnTo>
                  <a:pt x="22" y="4"/>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8" name="الحجرة السفلية للساعة الرملية">
            <a:extLst>
              <a:ext uri="{FF2B5EF4-FFF2-40B4-BE49-F238E27FC236}">
                <a16:creationId xmlns:a16="http://schemas.microsoft.com/office/drawing/2014/main" id="{56BC858F-BF4E-F7CA-7738-9213768B7205}"/>
              </a:ext>
            </a:extLst>
          </p:cNvPr>
          <p:cNvSpPr>
            <a:spLocks/>
          </p:cNvSpPr>
          <p:nvPr/>
        </p:nvSpPr>
        <p:spPr bwMode="auto">
          <a:xfrm>
            <a:off x="8734218" y="5117948"/>
            <a:ext cx="2417763" cy="1058863"/>
          </a:xfrm>
          <a:custGeom>
            <a:avLst/>
            <a:gdLst>
              <a:gd name="T0" fmla="*/ 0 w 1523"/>
              <a:gd name="T1" fmla="*/ 667 h 667"/>
              <a:gd name="T2" fmla="*/ 763 w 1523"/>
              <a:gd name="T3" fmla="*/ 0 h 667"/>
              <a:gd name="T4" fmla="*/ 1523 w 1523"/>
              <a:gd name="T5" fmla="*/ 667 h 667"/>
              <a:gd name="T6" fmla="*/ 0 w 1523"/>
              <a:gd name="T7" fmla="*/ 667 h 667"/>
            </a:gdLst>
            <a:ahLst/>
            <a:cxnLst>
              <a:cxn ang="0">
                <a:pos x="T0" y="T1"/>
              </a:cxn>
              <a:cxn ang="0">
                <a:pos x="T2" y="T3"/>
              </a:cxn>
              <a:cxn ang="0">
                <a:pos x="T4" y="T5"/>
              </a:cxn>
              <a:cxn ang="0">
                <a:pos x="T6" y="T7"/>
              </a:cxn>
            </a:cxnLst>
            <a:rect l="0" t="0" r="r" b="b"/>
            <a:pathLst>
              <a:path w="1523" h="667">
                <a:moveTo>
                  <a:pt x="0" y="667"/>
                </a:moveTo>
                <a:lnTo>
                  <a:pt x="763" y="0"/>
                </a:lnTo>
                <a:lnTo>
                  <a:pt x="1523" y="667"/>
                </a:lnTo>
                <a:lnTo>
                  <a:pt x="0" y="667"/>
                </a:lnTo>
                <a:close/>
              </a:path>
            </a:pathLst>
          </a:custGeom>
          <a:solidFill>
            <a:srgbClr val="EDCD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9" name="رابط مستقيم">
            <a:extLst>
              <a:ext uri="{FF2B5EF4-FFF2-40B4-BE49-F238E27FC236}">
                <a16:creationId xmlns:a16="http://schemas.microsoft.com/office/drawing/2014/main" id="{E9C79C15-ED11-8D0E-4EBA-63DF6DDF0448}"/>
              </a:ext>
            </a:extLst>
          </p:cNvPr>
          <p:cNvSpPr>
            <a:spLocks noChangeArrowheads="1"/>
          </p:cNvSpPr>
          <p:nvPr/>
        </p:nvSpPr>
        <p:spPr bwMode="auto">
          <a:xfrm>
            <a:off x="9897855" y="3915417"/>
            <a:ext cx="87313" cy="2259807"/>
          </a:xfrm>
          <a:prstGeom prst="rect">
            <a:avLst/>
          </a:prstGeom>
          <a:solidFill>
            <a:srgbClr val="EDCD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1" anchor="t" anchorCtr="0" compatLnSpc="1">
            <a:prstTxWarp prst="textNoShape">
              <a:avLst/>
            </a:prstTxWarp>
          </a:bodyPr>
          <a:lstStyle/>
          <a:p>
            <a:pPr algn="r" rtl="1"/>
            <a:endParaRPr lang="ar-SA"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grpSp>
        <p:nvGrpSpPr>
          <p:cNvPr id="10" name="الزر: بدء المؤقت">
            <a:extLst>
              <a:ext uri="{FF2B5EF4-FFF2-40B4-BE49-F238E27FC236}">
                <a16:creationId xmlns:a16="http://schemas.microsoft.com/office/drawing/2014/main" id="{CC086DD4-7473-4A0D-052B-C1A62481A315}"/>
              </a:ext>
            </a:extLst>
          </p:cNvPr>
          <p:cNvGrpSpPr/>
          <p:nvPr/>
        </p:nvGrpSpPr>
        <p:grpSpPr>
          <a:xfrm>
            <a:off x="8628743" y="246032"/>
            <a:ext cx="2636838" cy="799962"/>
            <a:chOff x="1332706" y="185859"/>
            <a:chExt cx="2636838" cy="799962"/>
          </a:xfrm>
        </p:grpSpPr>
        <p:sp>
          <p:nvSpPr>
            <p:cNvPr id="11" name="مستطيل مستدير الزوايا 12">
              <a:extLst>
                <a:ext uri="{FF2B5EF4-FFF2-40B4-BE49-F238E27FC236}">
                  <a16:creationId xmlns:a16="http://schemas.microsoft.com/office/drawing/2014/main" id="{0F1D859A-8436-E787-237A-441AB7EE1DB4}"/>
                </a:ext>
              </a:extLst>
            </p:cNvPr>
            <p:cNvSpPr/>
            <p:nvPr/>
          </p:nvSpPr>
          <p:spPr>
            <a:xfrm>
              <a:off x="133270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مستطيل مستدير الزوايا 13">
              <a:extLst>
                <a:ext uri="{FF2B5EF4-FFF2-40B4-BE49-F238E27FC236}">
                  <a16:creationId xmlns:a16="http://schemas.microsoft.com/office/drawing/2014/main" id="{E50F8EFA-CDC9-B0BC-3E92-8A310DA16669}"/>
                </a:ext>
              </a:extLst>
            </p:cNvPr>
            <p:cNvSpPr/>
            <p:nvPr/>
          </p:nvSpPr>
          <p:spPr>
            <a:xfrm>
              <a:off x="1332706" y="185859"/>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بدء المؤقت</a:t>
              </a:r>
            </a:p>
          </p:txBody>
        </p:sp>
      </p:grpSp>
      <p:grpSp>
        <p:nvGrpSpPr>
          <p:cNvPr id="13" name="انتهى الوقت">
            <a:extLst>
              <a:ext uri="{FF2B5EF4-FFF2-40B4-BE49-F238E27FC236}">
                <a16:creationId xmlns:a16="http://schemas.microsoft.com/office/drawing/2014/main" id="{E9F90730-90A0-8966-052F-1469AB35B299}"/>
              </a:ext>
            </a:extLst>
          </p:cNvPr>
          <p:cNvGrpSpPr/>
          <p:nvPr/>
        </p:nvGrpSpPr>
        <p:grpSpPr>
          <a:xfrm>
            <a:off x="8628743" y="194848"/>
            <a:ext cx="2636838" cy="724699"/>
            <a:chOff x="4321176" y="288262"/>
            <a:chExt cx="2636838" cy="724699"/>
          </a:xfrm>
        </p:grpSpPr>
        <p:sp>
          <p:nvSpPr>
            <p:cNvPr id="14" name="مستطيل مستدير الزوايا 15">
              <a:extLst>
                <a:ext uri="{FF2B5EF4-FFF2-40B4-BE49-F238E27FC236}">
                  <a16:creationId xmlns:a16="http://schemas.microsoft.com/office/drawing/2014/main" id="{5AD44BEE-049C-0E6C-E4D0-16D4E38C8C73}"/>
                </a:ext>
              </a:extLst>
            </p:cNvPr>
            <p:cNvSpPr/>
            <p:nvPr/>
          </p:nvSpPr>
          <p:spPr>
            <a:xfrm>
              <a:off x="4321176" y="288262"/>
              <a:ext cx="2636838" cy="697559"/>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endPar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5" name="مستطيل مستدير الزوايا 16">
              <a:extLst>
                <a:ext uri="{FF2B5EF4-FFF2-40B4-BE49-F238E27FC236}">
                  <a16:creationId xmlns:a16="http://schemas.microsoft.com/office/drawing/2014/main" id="{3169E687-BD01-F023-D847-47DE5E9B86E1}"/>
                </a:ext>
              </a:extLst>
            </p:cNvPr>
            <p:cNvSpPr/>
            <p:nvPr/>
          </p:nvSpPr>
          <p:spPr>
            <a:xfrm>
              <a:off x="4321176" y="315402"/>
              <a:ext cx="2636838" cy="6975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انتهى الوقت!</a:t>
              </a:r>
            </a:p>
          </p:txBody>
        </p:sp>
      </p:grpSp>
      <p:sp>
        <p:nvSpPr>
          <p:cNvPr id="16" name="مربع نص 15">
            <a:extLst>
              <a:ext uri="{FF2B5EF4-FFF2-40B4-BE49-F238E27FC236}">
                <a16:creationId xmlns:a16="http://schemas.microsoft.com/office/drawing/2014/main" id="{DF37003B-ADB0-1BAC-04E1-853809779DB1}"/>
              </a:ext>
            </a:extLst>
          </p:cNvPr>
          <p:cNvSpPr txBox="1"/>
          <p:nvPr/>
        </p:nvSpPr>
        <p:spPr>
          <a:xfrm>
            <a:off x="1745618" y="246032"/>
            <a:ext cx="3337773" cy="1261884"/>
          </a:xfrm>
          <a:prstGeom prst="rect">
            <a:avLst/>
          </a:prstGeom>
          <a:noFill/>
        </p:spPr>
        <p:txBody>
          <a:bodyPr wrap="none" rtlCol="1">
            <a:spAutoFit/>
          </a:bodyPr>
          <a:lstStyle/>
          <a:p>
            <a:pPr algn="ctr" rtl="1"/>
            <a:r>
              <a:rPr lang="ar-SA" sz="2800" dirty="0">
                <a:solidFill>
                  <a:srgbClr val="FF0000"/>
                </a:solidFill>
                <a:latin typeface="Tahoma" panose="020B0604030504040204" pitchFamily="34" charset="0"/>
                <a:ea typeface="Tahoma" panose="020B0604030504040204" pitchFamily="34" charset="0"/>
                <a:cs typeface="Tahoma" panose="020B0604030504040204" pitchFamily="34" charset="0"/>
              </a:rPr>
              <a:t>الحد الأقصى للوقت: </a:t>
            </a:r>
          </a:p>
          <a:p>
            <a:pPr algn="ctr" rtl="1"/>
            <a:r>
              <a:rPr lang="ar-SA" sz="4800" dirty="0">
                <a:solidFill>
                  <a:srgbClr val="FF0000"/>
                </a:solidFill>
                <a:latin typeface="Tahoma" panose="020B0604030504040204" pitchFamily="34" charset="0"/>
                <a:ea typeface="Tahoma" panose="020B0604030504040204" pitchFamily="34" charset="0"/>
                <a:cs typeface="Tahoma" panose="020B0604030504040204" pitchFamily="34" charset="0"/>
              </a:rPr>
              <a:t>30 ثانية</a:t>
            </a:r>
          </a:p>
        </p:txBody>
      </p:sp>
      <p:grpSp>
        <p:nvGrpSpPr>
          <p:cNvPr id="17" name="مجموعة 16">
            <a:extLst>
              <a:ext uri="{FF2B5EF4-FFF2-40B4-BE49-F238E27FC236}">
                <a16:creationId xmlns:a16="http://schemas.microsoft.com/office/drawing/2014/main" id="{52A9587F-DB58-DAE3-3FF6-E5D35D48423A}"/>
              </a:ext>
            </a:extLst>
          </p:cNvPr>
          <p:cNvGrpSpPr/>
          <p:nvPr/>
        </p:nvGrpSpPr>
        <p:grpSpPr>
          <a:xfrm>
            <a:off x="313447" y="-1"/>
            <a:ext cx="1033849" cy="6858000"/>
            <a:chOff x="313447" y="-1"/>
            <a:chExt cx="1033849" cy="6858000"/>
          </a:xfrm>
        </p:grpSpPr>
        <p:grpSp>
          <p:nvGrpSpPr>
            <p:cNvPr id="18" name="مجموعة 17">
              <a:extLst>
                <a:ext uri="{FF2B5EF4-FFF2-40B4-BE49-F238E27FC236}">
                  <a16:creationId xmlns:a16="http://schemas.microsoft.com/office/drawing/2014/main" id="{142BE451-4EF6-B8F9-4357-85E56DA30639}"/>
                </a:ext>
              </a:extLst>
            </p:cNvPr>
            <p:cNvGrpSpPr/>
            <p:nvPr/>
          </p:nvGrpSpPr>
          <p:grpSpPr>
            <a:xfrm>
              <a:off x="313447" y="-1"/>
              <a:ext cx="1033849" cy="6858000"/>
              <a:chOff x="313447" y="-1"/>
              <a:chExt cx="1033849" cy="6858000"/>
            </a:xfrm>
          </p:grpSpPr>
          <p:sp>
            <p:nvSpPr>
              <p:cNvPr id="20" name="Rectangle 7">
                <a:extLst>
                  <a:ext uri="{FF2B5EF4-FFF2-40B4-BE49-F238E27FC236}">
                    <a16:creationId xmlns:a16="http://schemas.microsoft.com/office/drawing/2014/main" id="{5815853E-B361-8389-7E67-ACE404CDBA72}"/>
                  </a:ext>
                </a:extLst>
              </p:cNvPr>
              <p:cNvSpPr/>
              <p:nvPr/>
            </p:nvSpPr>
            <p:spPr>
              <a:xfrm rot="16200000">
                <a:off x="-2598627" y="2912076"/>
                <a:ext cx="6858000" cy="10338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endParaRPr lang="en-US" sz="4000" b="1" dirty="0">
                  <a:latin typeface="Arial" panose="020B0604020202020204" pitchFamily="34" charset="0"/>
                  <a:cs typeface="Arial" panose="020B0604020202020204" pitchFamily="34" charset="0"/>
                </a:endParaRPr>
              </a:p>
            </p:txBody>
          </p:sp>
          <p:sp>
            <p:nvSpPr>
              <p:cNvPr id="21" name="مثلث متساوي الساقين 20">
                <a:extLst>
                  <a:ext uri="{FF2B5EF4-FFF2-40B4-BE49-F238E27FC236}">
                    <a16:creationId xmlns:a16="http://schemas.microsoft.com/office/drawing/2014/main" id="{62D1C94A-4F96-5199-1B66-40394AF7DD21}"/>
                  </a:ext>
                </a:extLst>
              </p:cNvPr>
              <p:cNvSpPr/>
              <p:nvPr/>
            </p:nvSpPr>
            <p:spPr>
              <a:xfrm rot="10800000">
                <a:off x="313447" y="34685"/>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grpSp>
        <p:sp>
          <p:nvSpPr>
            <p:cNvPr id="19" name="مربع نص 18">
              <a:extLst>
                <a:ext uri="{FF2B5EF4-FFF2-40B4-BE49-F238E27FC236}">
                  <a16:creationId xmlns:a16="http://schemas.microsoft.com/office/drawing/2014/main" id="{7876E64E-B66D-FF94-3C53-8C23056E778F}"/>
                </a:ext>
              </a:extLst>
            </p:cNvPr>
            <p:cNvSpPr txBox="1"/>
            <p:nvPr/>
          </p:nvSpPr>
          <p:spPr>
            <a:xfrm rot="16200000">
              <a:off x="111601" y="2062459"/>
              <a:ext cx="1521570" cy="923330"/>
            </a:xfrm>
            <a:prstGeom prst="rect">
              <a:avLst/>
            </a:prstGeom>
            <a:noFill/>
          </p:spPr>
          <p:txBody>
            <a:bodyPr wrap="none" rtlCol="1">
              <a:spAutoFit/>
            </a:bodyPr>
            <a:lstStyle/>
            <a:p>
              <a:r>
                <a:rPr lang="ar-SA" sz="5400" dirty="0">
                  <a:ln w="0"/>
                  <a:solidFill>
                    <a:schemeClr val="accent1"/>
                  </a:solidFill>
                  <a:effectLst>
                    <a:outerShdw blurRad="38100" dist="25400" dir="5400000" algn="ctr" rotWithShape="0">
                      <a:srgbClr val="6E747A">
                        <a:alpha val="43000"/>
                      </a:srgbClr>
                    </a:outerShdw>
                  </a:effectLst>
                </a:rPr>
                <a:t>التقويم</a:t>
              </a:r>
            </a:p>
          </p:txBody>
        </p:sp>
      </p:grpSp>
    </p:spTree>
    <p:extLst>
      <p:ext uri="{BB962C8B-B14F-4D97-AF65-F5344CB8AC3E}">
        <p14:creationId xmlns:p14="http://schemas.microsoft.com/office/powerpoint/2010/main" val="3752426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xit" presetSubtype="1" fill="hold" grpId="0" nodeType="withEffect">
                                  <p:stCondLst>
                                    <p:cond delay="0"/>
                                  </p:stCondLst>
                                  <p:childTnLst>
                                    <p:animEffect transition="out" filter="wipe(up)">
                                      <p:cBhvr>
                                        <p:cTn id="9" dur="30000"/>
                                        <p:tgtEl>
                                          <p:spTgt spid="7"/>
                                        </p:tgtEl>
                                      </p:cBhvr>
                                    </p:animEffect>
                                    <p:set>
                                      <p:cBhvr>
                                        <p:cTn id="10" dur="1" fill="hold">
                                          <p:stCondLst>
                                            <p:cond delay="29999"/>
                                          </p:stCondLst>
                                        </p:cTn>
                                        <p:tgtEl>
                                          <p:spTgt spid="7"/>
                                        </p:tgtEl>
                                        <p:attrNameLst>
                                          <p:attrName>style.visibility</p:attrName>
                                        </p:attrNameLst>
                                      </p:cBhvr>
                                      <p:to>
                                        <p:strVal val="hidden"/>
                                      </p:to>
                                    </p:se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30000"/>
                                        <p:tgtEl>
                                          <p:spTgt spid="8"/>
                                        </p:tgtEl>
                                      </p:cBhvr>
                                    </p:animEffect>
                                  </p:childTnLst>
                                </p:cTn>
                              </p:par>
                            </p:childTnLst>
                          </p:cTn>
                        </p:par>
                        <p:par>
                          <p:cTn id="14" fill="hold">
                            <p:stCondLst>
                              <p:cond delay="30000"/>
                            </p:stCondLst>
                            <p:childTnLst>
                              <p:par>
                                <p:cTn id="15" presetID="22" presetClass="exit" presetSubtype="1" fill="hold" grpId="1" nodeType="afterEffect">
                                  <p:stCondLst>
                                    <p:cond delay="0"/>
                                  </p:stCondLst>
                                  <p:childTnLst>
                                    <p:animEffect transition="out" filter="wipe(up)">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par>
                          <p:cTn id="23" fill="hold">
                            <p:stCondLst>
                              <p:cond delay="30500"/>
                            </p:stCondLst>
                            <p:childTnLst>
                              <p:par>
                                <p:cTn id="24" presetID="1"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childTnLst>
        </p:cTn>
      </p:par>
    </p:tnLst>
    <p:bldLst>
      <p:bldP spid="7" grpId="0" animBg="1"/>
      <p:bldP spid="8" grpId="0" animBg="1"/>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6AD2323D-7AAD-2445-BAA3-50DC5D3EF7D1}"/>
              </a:ext>
            </a:extLst>
          </p:cNvPr>
          <p:cNvSpPr txBox="1"/>
          <p:nvPr/>
        </p:nvSpPr>
        <p:spPr>
          <a:xfrm>
            <a:off x="4826353" y="4257675"/>
            <a:ext cx="585787" cy="369332"/>
          </a:xfrm>
          <a:prstGeom prst="rect">
            <a:avLst/>
          </a:prstGeom>
          <a:solidFill>
            <a:schemeClr val="bg1"/>
          </a:solidFill>
        </p:spPr>
        <p:txBody>
          <a:bodyPr wrap="square" rtlCol="1">
            <a:spAutoFit/>
          </a:bodyPr>
          <a:lstStyle/>
          <a:p>
            <a:endParaRPr lang="ar-SA" dirty="0"/>
          </a:p>
        </p:txBody>
      </p:sp>
      <p:sp>
        <p:nvSpPr>
          <p:cNvPr id="6" name="مربع نص 5">
            <a:extLst>
              <a:ext uri="{FF2B5EF4-FFF2-40B4-BE49-F238E27FC236}">
                <a16:creationId xmlns:a16="http://schemas.microsoft.com/office/drawing/2014/main" id="{BCB10FEA-71CD-EE46-BEA5-6B3F73318087}"/>
              </a:ext>
            </a:extLst>
          </p:cNvPr>
          <p:cNvSpPr txBox="1"/>
          <p:nvPr/>
        </p:nvSpPr>
        <p:spPr>
          <a:xfrm>
            <a:off x="1745017" y="2524124"/>
            <a:ext cx="2147887" cy="369332"/>
          </a:xfrm>
          <a:prstGeom prst="rect">
            <a:avLst/>
          </a:prstGeom>
          <a:solidFill>
            <a:schemeClr val="bg1"/>
          </a:solidFill>
        </p:spPr>
        <p:txBody>
          <a:bodyPr wrap="square" rtlCol="1">
            <a:spAutoFit/>
          </a:bodyPr>
          <a:lstStyle/>
          <a:p>
            <a:endParaRPr lang="ar-SA" dirty="0"/>
          </a:p>
        </p:txBody>
      </p:sp>
      <p:sp>
        <p:nvSpPr>
          <p:cNvPr id="7" name="مربع نص 6">
            <a:extLst>
              <a:ext uri="{FF2B5EF4-FFF2-40B4-BE49-F238E27FC236}">
                <a16:creationId xmlns:a16="http://schemas.microsoft.com/office/drawing/2014/main" id="{C19E4D40-C4C6-A344-AEEE-DA19D2DB4475}"/>
              </a:ext>
            </a:extLst>
          </p:cNvPr>
          <p:cNvSpPr txBox="1"/>
          <p:nvPr/>
        </p:nvSpPr>
        <p:spPr>
          <a:xfrm>
            <a:off x="8683978" y="1981993"/>
            <a:ext cx="2147887" cy="369332"/>
          </a:xfrm>
          <a:prstGeom prst="rect">
            <a:avLst/>
          </a:prstGeom>
          <a:solidFill>
            <a:schemeClr val="bg1"/>
          </a:solidFill>
        </p:spPr>
        <p:txBody>
          <a:bodyPr wrap="square" rtlCol="1">
            <a:spAutoFit/>
          </a:bodyPr>
          <a:lstStyle/>
          <a:p>
            <a:endParaRPr lang="ar-SA" dirty="0"/>
          </a:p>
        </p:txBody>
      </p:sp>
      <p:pic>
        <p:nvPicPr>
          <p:cNvPr id="2" name="Picture 2" descr="نتيجة بحث الصور عن الاهداف">
            <a:extLst>
              <a:ext uri="{FF2B5EF4-FFF2-40B4-BE49-F238E27FC236}">
                <a16:creationId xmlns:a16="http://schemas.microsoft.com/office/drawing/2014/main" id="{07A8E790-6DB6-593C-1156-89C197FBB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3023" y="362851"/>
            <a:ext cx="4581583" cy="61322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3" name="رسم تخطيطي 2">
            <a:extLst>
              <a:ext uri="{FF2B5EF4-FFF2-40B4-BE49-F238E27FC236}">
                <a16:creationId xmlns:a16="http://schemas.microsoft.com/office/drawing/2014/main" id="{E9005982-47E6-4B8B-19B1-283190207D56}"/>
              </a:ext>
            </a:extLst>
          </p:cNvPr>
          <p:cNvGraphicFramePr/>
          <p:nvPr>
            <p:extLst>
              <p:ext uri="{D42A27DB-BD31-4B8C-83A1-F6EECF244321}">
                <p14:modId xmlns:p14="http://schemas.microsoft.com/office/powerpoint/2010/main" val="2474854334"/>
              </p:ext>
            </p:extLst>
          </p:nvPr>
        </p:nvGraphicFramePr>
        <p:xfrm>
          <a:off x="560439" y="280219"/>
          <a:ext cx="7233072" cy="5938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57447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a16="http://schemas.microsoft.com/office/drawing/2014/main" id="{7ABB9041-D8C1-58FA-6E13-D522DFC879A9}"/>
              </a:ext>
            </a:extLst>
          </p:cNvPr>
          <p:cNvSpPr/>
          <p:nvPr/>
        </p:nvSpPr>
        <p:spPr>
          <a:xfrm>
            <a:off x="0"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التهيئة</a:t>
            </a:r>
            <a:endParaRPr lang="en-US" sz="4000" b="1" dirty="0">
              <a:latin typeface="Arial" panose="020B0604020202020204" pitchFamily="34" charset="0"/>
              <a:cs typeface="Arial" panose="020B0604020202020204" pitchFamily="34" charset="0"/>
            </a:endParaRPr>
          </a:p>
        </p:txBody>
      </p:sp>
      <p:sp>
        <p:nvSpPr>
          <p:cNvPr id="4" name="مثلث متساوي الساقين 3">
            <a:extLst>
              <a:ext uri="{FF2B5EF4-FFF2-40B4-BE49-F238E27FC236}">
                <a16:creationId xmlns:a16="http://schemas.microsoft.com/office/drawing/2014/main" id="{ED9F7CA1-B1D0-E72A-7B88-8A224D29FF73}"/>
              </a:ext>
            </a:extLst>
          </p:cNvPr>
          <p:cNvSpPr/>
          <p:nvPr/>
        </p:nvSpPr>
        <p:spPr>
          <a:xfrm rot="16200000">
            <a:off x="11242560"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pic>
        <p:nvPicPr>
          <p:cNvPr id="7" name="شاهد اغرب تجربة تأثير ضوء الشمس على الوان البالونات AMAZING  !!!  Sunlight 🆚 Balloon colors #shorts (1)">
            <a:hlinkClick r:id="" action="ppaction://media"/>
            <a:extLst>
              <a:ext uri="{FF2B5EF4-FFF2-40B4-BE49-F238E27FC236}">
                <a16:creationId xmlns:a16="http://schemas.microsoft.com/office/drawing/2014/main" id="{C1E4ED87-61CB-097F-CF9E-C6033C9DF1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96413" y="1150374"/>
            <a:ext cx="7787148" cy="5132438"/>
          </a:xfrm>
          <a:prstGeom prst="rect">
            <a:avLst/>
          </a:prstGeom>
        </p:spPr>
      </p:pic>
      <p:sp>
        <p:nvSpPr>
          <p:cNvPr id="8" name="مستطيل: زوايا مستديرة 7">
            <a:extLst>
              <a:ext uri="{FF2B5EF4-FFF2-40B4-BE49-F238E27FC236}">
                <a16:creationId xmlns:a16="http://schemas.microsoft.com/office/drawing/2014/main" id="{D8AAE56D-744D-5D33-C694-C650E1A9520C}"/>
              </a:ext>
            </a:extLst>
          </p:cNvPr>
          <p:cNvSpPr/>
          <p:nvPr/>
        </p:nvSpPr>
        <p:spPr>
          <a:xfrm>
            <a:off x="9099755" y="1533832"/>
            <a:ext cx="2374490" cy="36428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3200" dirty="0"/>
              <a:t>حاولي تفسير ما يحدث </a:t>
            </a:r>
            <a:endParaRPr lang="en-GB" sz="3200" dirty="0"/>
          </a:p>
        </p:txBody>
      </p:sp>
      <p:sp>
        <p:nvSpPr>
          <p:cNvPr id="10" name="عنوان 1">
            <a:extLst>
              <a:ext uri="{FF2B5EF4-FFF2-40B4-BE49-F238E27FC236}">
                <a16:creationId xmlns:a16="http://schemas.microsoft.com/office/drawing/2014/main" id="{1E99B372-0A7E-BC3D-DB8D-D82D2336F4E4}"/>
              </a:ext>
            </a:extLst>
          </p:cNvPr>
          <p:cNvSpPr txBox="1">
            <a:spLocks/>
          </p:cNvSpPr>
          <p:nvPr/>
        </p:nvSpPr>
        <p:spPr>
          <a:xfrm>
            <a:off x="7243564" y="999193"/>
            <a:ext cx="3995936" cy="1213578"/>
          </a:xfrm>
          <a:prstGeom prst="leftArrow">
            <a:avLst/>
          </a:prstGeom>
          <a:solidFill>
            <a:schemeClr val="accent4">
              <a:lumMod val="20000"/>
              <a:lumOff val="80000"/>
            </a:schemeClr>
          </a:solidFill>
          <a:ln>
            <a:noFill/>
          </a:ln>
        </p:spPr>
        <p:style>
          <a:lnRef idx="1">
            <a:schemeClr val="accent1"/>
          </a:lnRef>
          <a:fillRef idx="2">
            <a:schemeClr val="accent1"/>
          </a:fillRef>
          <a:effectRef idx="1">
            <a:schemeClr val="accent1"/>
          </a:effectRef>
          <a:fontRef idx="minor">
            <a:schemeClr val="dk1"/>
          </a:fontRef>
        </p:style>
        <p:txBody>
          <a:bodyPr lIns="0" tIns="0" rIns="18288" bIns="0" anchor="ctr">
            <a:normAutofit fontScale="92500" lnSpcReduction="10000"/>
            <a:scene3d>
              <a:camera prst="orthographicFront"/>
              <a:lightRig rig="freezing" dir="t">
                <a:rot lat="0" lon="0" rev="5640000"/>
              </a:lightRig>
            </a:scene3d>
            <a:sp3d prstMaterial="flat">
              <a:bevelT w="38100" h="38100"/>
              <a:contourClr>
                <a:schemeClr val="tx2"/>
              </a:contourClr>
            </a:sp3d>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سؤال للتفكير</a:t>
            </a:r>
          </a:p>
        </p:txBody>
      </p:sp>
      <p:pic>
        <p:nvPicPr>
          <p:cNvPr id="12" name="صورة 11">
            <a:extLst>
              <a:ext uri="{FF2B5EF4-FFF2-40B4-BE49-F238E27FC236}">
                <a16:creationId xmlns:a16="http://schemas.microsoft.com/office/drawing/2014/main" id="{9E2A8BE9-AA9A-8F5F-528A-957F7C3C577F}"/>
              </a:ext>
            </a:extLst>
          </p:cNvPr>
          <p:cNvPicPr>
            <a:picLocks noChangeAspect="1"/>
          </p:cNvPicPr>
          <p:nvPr/>
        </p:nvPicPr>
        <p:blipFill>
          <a:blip r:embed="rId5"/>
          <a:stretch>
            <a:fillRect/>
          </a:stretch>
        </p:blipFill>
        <p:spPr>
          <a:xfrm flipH="1">
            <a:off x="10830910" y="1000927"/>
            <a:ext cx="1361090" cy="1211844"/>
          </a:xfrm>
          <a:prstGeom prst="rect">
            <a:avLst/>
          </a:prstGeom>
          <a:ln>
            <a:noFill/>
          </a:ln>
          <a:effectLst>
            <a:softEdge rad="127000"/>
          </a:effectLst>
        </p:spPr>
      </p:pic>
      <p:sp>
        <p:nvSpPr>
          <p:cNvPr id="13" name="Rectangle 7">
            <a:extLst>
              <a:ext uri="{FF2B5EF4-FFF2-40B4-BE49-F238E27FC236}">
                <a16:creationId xmlns:a16="http://schemas.microsoft.com/office/drawing/2014/main" id="{710E10C1-CC37-4947-E64D-15F750BCC6A7}"/>
              </a:ext>
            </a:extLst>
          </p:cNvPr>
          <p:cNvSpPr/>
          <p:nvPr/>
        </p:nvSpPr>
        <p:spPr>
          <a:xfrm>
            <a:off x="1" y="-44245"/>
            <a:ext cx="12192000" cy="1004887"/>
          </a:xfrm>
          <a:prstGeom prst="rect">
            <a:avLst/>
          </a:prstGeom>
          <a:solidFill>
            <a:schemeClr val="accent4">
              <a:lumMod val="60000"/>
              <a:lumOff val="40000"/>
            </a:schemeClr>
          </a:solidFill>
          <a:ln>
            <a:noFill/>
          </a:ln>
          <a:effectLst>
            <a:glow rad="101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lvl="2">
              <a:defRPr/>
            </a:pPr>
            <a:r>
              <a:rPr lang="ar-SA" sz="4000" b="1" dirty="0">
                <a:latin typeface="Arial" panose="020B0604020202020204" pitchFamily="34" charset="0"/>
                <a:cs typeface="Arial" panose="020B0604020202020204" pitchFamily="34" charset="0"/>
              </a:rPr>
              <a:t>التهيئة</a:t>
            </a:r>
            <a:endParaRPr lang="en-US" sz="4000" b="1" dirty="0">
              <a:latin typeface="Arial" panose="020B0604020202020204" pitchFamily="34" charset="0"/>
              <a:cs typeface="Arial" panose="020B0604020202020204" pitchFamily="34" charset="0"/>
            </a:endParaRPr>
          </a:p>
        </p:txBody>
      </p:sp>
      <p:sp>
        <p:nvSpPr>
          <p:cNvPr id="14" name="مثلث متساوي الساقين 13">
            <a:extLst>
              <a:ext uri="{FF2B5EF4-FFF2-40B4-BE49-F238E27FC236}">
                <a16:creationId xmlns:a16="http://schemas.microsoft.com/office/drawing/2014/main" id="{B071D104-0A3A-62C8-E336-558DAEA15B38}"/>
              </a:ext>
            </a:extLst>
          </p:cNvPr>
          <p:cNvSpPr/>
          <p:nvPr/>
        </p:nvSpPr>
        <p:spPr>
          <a:xfrm rot="16200000">
            <a:off x="11242561" y="41378"/>
            <a:ext cx="1020604" cy="878277"/>
          </a:xfrm>
          <a:prstGeom prst="triangle">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247021843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64">
      <a:dk1>
        <a:sysClr val="windowText" lastClr="000000"/>
      </a:dk1>
      <a:lt1>
        <a:sysClr val="window" lastClr="FFFFFF"/>
      </a:lt1>
      <a:dk2>
        <a:srgbClr val="000000"/>
      </a:dk2>
      <a:lt2>
        <a:srgbClr val="FFFFFF"/>
      </a:lt2>
      <a:accent1>
        <a:srgbClr val="595959"/>
      </a:accent1>
      <a:accent2>
        <a:srgbClr val="BDEBFF"/>
      </a:accent2>
      <a:accent3>
        <a:srgbClr val="595959"/>
      </a:accent3>
      <a:accent4>
        <a:srgbClr val="BDEBFF"/>
      </a:accent4>
      <a:accent5>
        <a:srgbClr val="595959"/>
      </a:accent5>
      <a:accent6>
        <a:srgbClr val="BDEBFF"/>
      </a:accent6>
      <a:hlink>
        <a:srgbClr val="595959"/>
      </a:hlink>
      <a:folHlink>
        <a:srgbClr val="BDEBFF"/>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7527</TotalTime>
  <Words>1940</Words>
  <Application>Microsoft Office PowerPoint</Application>
  <PresentationFormat>شاشة عريضة</PresentationFormat>
  <Paragraphs>385</Paragraphs>
  <Slides>70</Slides>
  <Notes>1</Notes>
  <HiddenSlides>0</HiddenSlides>
  <MMClips>1</MMClips>
  <ScaleCrop>false</ScaleCrop>
  <HeadingPairs>
    <vt:vector size="6" baseType="variant">
      <vt:variant>
        <vt:lpstr>الخطوط المستخدمة</vt:lpstr>
      </vt:variant>
      <vt:variant>
        <vt:i4>8</vt:i4>
      </vt:variant>
      <vt:variant>
        <vt:lpstr>نسق</vt:lpstr>
      </vt:variant>
      <vt:variant>
        <vt:i4>2</vt:i4>
      </vt:variant>
      <vt:variant>
        <vt:lpstr>عناوين الشرائح</vt:lpstr>
      </vt:variant>
      <vt:variant>
        <vt:i4>70</vt:i4>
      </vt:variant>
    </vt:vector>
  </HeadingPairs>
  <TitlesOfParts>
    <vt:vector size="80" baseType="lpstr">
      <vt:lpstr>Arial</vt:lpstr>
      <vt:lpstr>Calibri</vt:lpstr>
      <vt:lpstr>Calibri Light</vt:lpstr>
      <vt:lpstr>Cambria Math</vt:lpstr>
      <vt:lpstr>Droid Arabic Kufi</vt:lpstr>
      <vt:lpstr>Montserrat</vt:lpstr>
      <vt:lpstr>Tahoma</vt:lpstr>
      <vt:lpstr>Traditional Arabic</vt:lpstr>
      <vt:lpstr>نسق Office</vt:lpstr>
      <vt:lpstr>Office 主题</vt:lpstr>
      <vt:lpstr>physics</vt:lpstr>
      <vt:lpstr>الاستراتيجيات المتبعة </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cp:lastModifiedBy>شكرية الصفار</cp:lastModifiedBy>
  <cp:revision>10</cp:revision>
  <dcterms:modified xsi:type="dcterms:W3CDTF">2022-08-03T09:55:40Z</dcterms:modified>
</cp:coreProperties>
</file>