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24" r:id="rId1"/>
    <p:sldMasterId id="2147484136" r:id="rId2"/>
  </p:sldMasterIdLst>
  <p:notesMasterIdLst>
    <p:notesMasterId r:id="rId49"/>
  </p:notesMasterIdLst>
  <p:sldIdLst>
    <p:sldId id="257" r:id="rId3"/>
    <p:sldId id="472" r:id="rId4"/>
    <p:sldId id="470" r:id="rId5"/>
    <p:sldId id="1021" r:id="rId6"/>
    <p:sldId id="471" r:id="rId7"/>
    <p:sldId id="414" r:id="rId8"/>
    <p:sldId id="1020" r:id="rId9"/>
    <p:sldId id="463" r:id="rId10"/>
    <p:sldId id="1022" r:id="rId11"/>
    <p:sldId id="1006" r:id="rId12"/>
    <p:sldId id="258" r:id="rId13"/>
    <p:sldId id="261" r:id="rId14"/>
    <p:sldId id="262" r:id="rId15"/>
    <p:sldId id="263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5" r:id="rId24"/>
    <p:sldId id="282" r:id="rId25"/>
    <p:sldId id="283" r:id="rId26"/>
    <p:sldId id="284" r:id="rId27"/>
    <p:sldId id="285" r:id="rId28"/>
    <p:sldId id="1023" r:id="rId29"/>
    <p:sldId id="287" r:id="rId30"/>
    <p:sldId id="1025" r:id="rId31"/>
    <p:sldId id="288" r:id="rId32"/>
    <p:sldId id="286" r:id="rId33"/>
    <p:sldId id="290" r:id="rId34"/>
    <p:sldId id="292" r:id="rId35"/>
    <p:sldId id="293" r:id="rId36"/>
    <p:sldId id="294" r:id="rId37"/>
    <p:sldId id="295" r:id="rId38"/>
    <p:sldId id="303" r:id="rId39"/>
    <p:sldId id="304" r:id="rId40"/>
    <p:sldId id="302" r:id="rId41"/>
    <p:sldId id="1024" r:id="rId42"/>
    <p:sldId id="1007" r:id="rId43"/>
    <p:sldId id="1027" r:id="rId44"/>
    <p:sldId id="1034" r:id="rId45"/>
    <p:sldId id="1035" r:id="rId46"/>
    <p:sldId id="1036" r:id="rId47"/>
    <p:sldId id="1037" r:id="rId48"/>
  </p:sldIdLst>
  <p:sldSz cx="12192000" cy="6858000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E5F4D4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94445-5EB4-4E9D-8ED7-8EFE61186E32}" v="418" dt="2022-08-04T15:16:06.206"/>
  </p1510:revLst>
</p1510:revInfo>
</file>

<file path=ppt/tableStyles.xml><?xml version="1.0" encoding="utf-8"?>
<a:tblStyleLst xmlns:a="http://schemas.openxmlformats.org/drawingml/2006/main" def="{90651C3A-4460-11DB-9652-00E08161165F}"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شكرية الصفار" userId="850ac375a57223cd" providerId="LiveId" clId="{31695899-090F-4B58-9F7D-6D6699A8A492}"/>
    <pc:docChg chg="modSld">
      <pc:chgData name="شكرية الصفار" userId="850ac375a57223cd" providerId="LiveId" clId="{31695899-090F-4B58-9F7D-6D6699A8A492}" dt="2022-02-02T12:02:03.791" v="0" actId="20577"/>
      <pc:docMkLst>
        <pc:docMk/>
      </pc:docMkLst>
      <pc:sldChg chg="modSp mod">
        <pc:chgData name="شكرية الصفار" userId="850ac375a57223cd" providerId="LiveId" clId="{31695899-090F-4B58-9F7D-6D6699A8A492}" dt="2022-02-02T12:02:03.791" v="0" actId="20577"/>
        <pc:sldMkLst>
          <pc:docMk/>
          <pc:sldMk cId="396300275" sldId="311"/>
        </pc:sldMkLst>
        <pc:spChg chg="mod">
          <ac:chgData name="شكرية الصفار" userId="850ac375a57223cd" providerId="LiveId" clId="{31695899-090F-4B58-9F7D-6D6699A8A492}" dt="2022-02-02T12:02:03.791" v="0" actId="20577"/>
          <ac:spMkLst>
            <pc:docMk/>
            <pc:sldMk cId="396300275" sldId="311"/>
            <ac:spMk id="16" creationId="{A3C8492A-233E-F646-A741-3E07F987230E}"/>
          </ac:spMkLst>
        </pc:spChg>
      </pc:sldChg>
    </pc:docChg>
  </pc:docChgLst>
  <pc:docChgLst>
    <pc:chgData name="شكرية الصفار" userId="850ac375a57223cd" providerId="LiveId" clId="{1D794445-5EB4-4E9D-8ED7-8EFE61186E32}"/>
    <pc:docChg chg="undo redo custSel addSld delSld modSld sldOrd">
      <pc:chgData name="شكرية الصفار" userId="850ac375a57223cd" providerId="LiveId" clId="{1D794445-5EB4-4E9D-8ED7-8EFE61186E32}" dt="2022-08-04T15:16:06.206" v="1524" actId="1076"/>
      <pc:docMkLst>
        <pc:docMk/>
      </pc:docMkLst>
      <pc:sldChg chg="modTransition">
        <pc:chgData name="شكرية الصفار" userId="850ac375a57223cd" providerId="LiveId" clId="{1D794445-5EB4-4E9D-8ED7-8EFE61186E32}" dt="2022-07-20T17:31:13.262" v="39"/>
        <pc:sldMkLst>
          <pc:docMk/>
          <pc:sldMk cId="12039451" sldId="258"/>
        </pc:sldMkLst>
      </pc:sldChg>
      <pc:sldChg chg="addSp modSp mod">
        <pc:chgData name="شكرية الصفار" userId="850ac375a57223cd" providerId="LiveId" clId="{1D794445-5EB4-4E9D-8ED7-8EFE61186E32}" dt="2022-07-20T19:11:30.123" v="219" actId="14861"/>
        <pc:sldMkLst>
          <pc:docMk/>
          <pc:sldMk cId="2509529212" sldId="261"/>
        </pc:sldMkLst>
        <pc:spChg chg="add">
          <ac:chgData name="شكرية الصفار" userId="850ac375a57223cd" providerId="LiveId" clId="{1D794445-5EB4-4E9D-8ED7-8EFE61186E32}" dt="2022-07-20T19:09:16.537" v="215" actId="22"/>
          <ac:spMkLst>
            <pc:docMk/>
            <pc:sldMk cId="2509529212" sldId="261"/>
            <ac:spMk id="2" creationId="{D1EF24AC-00F2-4200-F5FE-47EA884FAAC6}"/>
          </ac:spMkLst>
        </pc:spChg>
        <pc:spChg chg="mod">
          <ac:chgData name="شكرية الصفار" userId="850ac375a57223cd" providerId="LiveId" clId="{1D794445-5EB4-4E9D-8ED7-8EFE61186E32}" dt="2022-07-20T16:51:43.343" v="5" actId="1038"/>
          <ac:spMkLst>
            <pc:docMk/>
            <pc:sldMk cId="2509529212" sldId="261"/>
            <ac:spMk id="3" creationId="{CB027018-55DF-AE26-BEDF-5A97A8F0643A}"/>
          </ac:spMkLst>
        </pc:spChg>
        <pc:spChg chg="mod">
          <ac:chgData name="شكرية الصفار" userId="850ac375a57223cd" providerId="LiveId" clId="{1D794445-5EB4-4E9D-8ED7-8EFE61186E32}" dt="2022-07-20T19:11:30.123" v="219" actId="14861"/>
          <ac:spMkLst>
            <pc:docMk/>
            <pc:sldMk cId="2509529212" sldId="261"/>
            <ac:spMk id="21" creationId="{D4A64DCE-A764-B94D-A8BE-6E3088002878}"/>
          </ac:spMkLst>
        </pc:spChg>
      </pc:sldChg>
      <pc:sldChg chg="addSp modSp mod modTransition">
        <pc:chgData name="شكرية الصفار" userId="850ac375a57223cd" providerId="LiveId" clId="{1D794445-5EB4-4E9D-8ED7-8EFE61186E32}" dt="2022-07-20T20:33:16.435" v="719"/>
        <pc:sldMkLst>
          <pc:docMk/>
          <pc:sldMk cId="962495723" sldId="262"/>
        </pc:sldMkLst>
        <pc:spChg chg="add">
          <ac:chgData name="شكرية الصفار" userId="850ac375a57223cd" providerId="LiveId" clId="{1D794445-5EB4-4E9D-8ED7-8EFE61186E32}" dt="2022-07-20T19:08:47.232" v="204" actId="22"/>
          <ac:spMkLst>
            <pc:docMk/>
            <pc:sldMk cId="962495723" sldId="262"/>
            <ac:spMk id="2" creationId="{F08FE61D-B864-1476-0873-52725B1DAFF9}"/>
          </ac:spMkLst>
        </pc:spChg>
        <pc:spChg chg="mod">
          <ac:chgData name="شكرية الصفار" userId="850ac375a57223cd" providerId="LiveId" clId="{1D794445-5EB4-4E9D-8ED7-8EFE61186E32}" dt="2022-07-20T19:03:43.395" v="171" actId="3626"/>
          <ac:spMkLst>
            <pc:docMk/>
            <pc:sldMk cId="962495723" sldId="262"/>
            <ac:spMk id="8" creationId="{7DE3A1A2-D6E6-8947-9612-4FC767088496}"/>
          </ac:spMkLst>
        </pc:spChg>
        <pc:spChg chg="add mod">
          <ac:chgData name="شكرية الصفار" userId="850ac375a57223cd" providerId="LiveId" clId="{1D794445-5EB4-4E9D-8ED7-8EFE61186E32}" dt="2022-07-20T19:09:08.548" v="214" actId="164"/>
          <ac:spMkLst>
            <pc:docMk/>
            <pc:sldMk cId="962495723" sldId="262"/>
            <ac:spMk id="11" creationId="{5D4CE94B-4E52-D0F2-AE4B-7981ACDB16D0}"/>
          </ac:spMkLst>
        </pc:spChg>
        <pc:spChg chg="add mod">
          <ac:chgData name="شكرية الصفار" userId="850ac375a57223cd" providerId="LiveId" clId="{1D794445-5EB4-4E9D-8ED7-8EFE61186E32}" dt="2022-07-20T19:09:08.548" v="214" actId="164"/>
          <ac:spMkLst>
            <pc:docMk/>
            <pc:sldMk cId="962495723" sldId="262"/>
            <ac:spMk id="12" creationId="{6B508708-7B8E-A0AA-B8CD-F58728EBA1E2}"/>
          </ac:spMkLst>
        </pc:spChg>
        <pc:spChg chg="mod">
          <ac:chgData name="شكرية الصفار" userId="850ac375a57223cd" providerId="LiveId" clId="{1D794445-5EB4-4E9D-8ED7-8EFE61186E32}" dt="2022-07-20T19:08:54.825" v="212" actId="1035"/>
          <ac:spMkLst>
            <pc:docMk/>
            <pc:sldMk cId="962495723" sldId="262"/>
            <ac:spMk id="21" creationId="{D4A64DCE-A764-B94D-A8BE-6E3088002878}"/>
          </ac:spMkLst>
        </pc:spChg>
        <pc:grpChg chg="add mod">
          <ac:chgData name="شكرية الصفار" userId="850ac375a57223cd" providerId="LiveId" clId="{1D794445-5EB4-4E9D-8ED7-8EFE61186E32}" dt="2022-07-20T19:11:15.442" v="218" actId="14861"/>
          <ac:grpSpMkLst>
            <pc:docMk/>
            <pc:sldMk cId="962495723" sldId="262"/>
            <ac:grpSpMk id="3" creationId="{9865CEA2-C6F2-0F33-6EEE-979125D03549}"/>
          </ac:grpSpMkLst>
        </pc:grpChg>
      </pc:sldChg>
      <pc:sldChg chg="addSp modSp mod modTransition">
        <pc:chgData name="شكرية الصفار" userId="850ac375a57223cd" providerId="LiveId" clId="{1D794445-5EB4-4E9D-8ED7-8EFE61186E32}" dt="2022-07-20T20:33:05.620" v="718"/>
        <pc:sldMkLst>
          <pc:docMk/>
          <pc:sldMk cId="3277520234" sldId="263"/>
        </pc:sldMkLst>
        <pc:spChg chg="add mod">
          <ac:chgData name="شكرية الصفار" userId="850ac375a57223cd" providerId="LiveId" clId="{1D794445-5EB4-4E9D-8ED7-8EFE61186E32}" dt="2022-07-20T19:08:12.199" v="201" actId="339"/>
          <ac:spMkLst>
            <pc:docMk/>
            <pc:sldMk cId="3277520234" sldId="263"/>
            <ac:spMk id="2" creationId="{6DB5FC21-5370-CFEC-E7F0-5C33F88EF899}"/>
          </ac:spMkLst>
        </pc:spChg>
        <pc:spChg chg="mod">
          <ac:chgData name="شكرية الصفار" userId="850ac375a57223cd" providerId="LiveId" clId="{1D794445-5EB4-4E9D-8ED7-8EFE61186E32}" dt="2022-07-20T19:02:28.773" v="166" actId="3626"/>
          <ac:spMkLst>
            <pc:docMk/>
            <pc:sldMk cId="3277520234" sldId="263"/>
            <ac:spMk id="8" creationId="{7DE3A1A2-D6E6-8947-9612-4FC767088496}"/>
          </ac:spMkLst>
        </pc:spChg>
        <pc:spChg chg="mod">
          <ac:chgData name="شكرية الصفار" userId="850ac375a57223cd" providerId="LiveId" clId="{1D794445-5EB4-4E9D-8ED7-8EFE61186E32}" dt="2022-07-20T19:10:55.739" v="217" actId="14861"/>
          <ac:spMkLst>
            <pc:docMk/>
            <pc:sldMk cId="3277520234" sldId="263"/>
            <ac:spMk id="21" creationId="{D4A64DCE-A764-B94D-A8BE-6E3088002878}"/>
          </ac:spMkLst>
        </pc:spChg>
      </pc:sldChg>
      <pc:sldChg chg="del">
        <pc:chgData name="شكرية الصفار" userId="850ac375a57223cd" providerId="LiveId" clId="{1D794445-5EB4-4E9D-8ED7-8EFE61186E32}" dt="2022-07-20T19:03:53.146" v="173" actId="47"/>
        <pc:sldMkLst>
          <pc:docMk/>
          <pc:sldMk cId="2000921556" sldId="264"/>
        </pc:sldMkLst>
      </pc:sldChg>
      <pc:sldChg chg="del">
        <pc:chgData name="شكرية الصفار" userId="850ac375a57223cd" providerId="LiveId" clId="{1D794445-5EB4-4E9D-8ED7-8EFE61186E32}" dt="2022-07-20T19:03:48.706" v="172" actId="47"/>
        <pc:sldMkLst>
          <pc:docMk/>
          <pc:sldMk cId="2378303570" sldId="265"/>
        </pc:sldMkLst>
      </pc:sldChg>
      <pc:sldChg chg="delSp modSp add del mod modTransition">
        <pc:chgData name="شكرية الصفار" userId="850ac375a57223cd" providerId="LiveId" clId="{1D794445-5EB4-4E9D-8ED7-8EFE61186E32}" dt="2022-07-20T20:33:23.040" v="720"/>
        <pc:sldMkLst>
          <pc:docMk/>
          <pc:sldMk cId="978084794" sldId="266"/>
        </pc:sldMkLst>
        <pc:spChg chg="mod">
          <ac:chgData name="شكرية الصفار" userId="850ac375a57223cd" providerId="LiveId" clId="{1D794445-5EB4-4E9D-8ED7-8EFE61186E32}" dt="2022-07-20T19:04:53.072" v="175" actId="13822"/>
          <ac:spMkLst>
            <pc:docMk/>
            <pc:sldMk cId="978084794" sldId="266"/>
            <ac:spMk id="32" creationId="{B596EEBB-CD72-476E-ACA7-FD4E3BE77F00}"/>
          </ac:spMkLst>
        </pc:spChg>
        <pc:spChg chg="del">
          <ac:chgData name="شكرية الصفار" userId="850ac375a57223cd" providerId="LiveId" clId="{1D794445-5EB4-4E9D-8ED7-8EFE61186E32}" dt="2022-07-20T19:04:29.497" v="174" actId="478"/>
          <ac:spMkLst>
            <pc:docMk/>
            <pc:sldMk cId="978084794" sldId="266"/>
            <ac:spMk id="40" creationId="{B5E9FF1A-2E22-4128-9D6A-B599E08B6D8A}"/>
          </ac:spMkLst>
        </pc:spChg>
      </pc:sldChg>
      <pc:sldChg chg="addSp delSp modSp mod modTransition">
        <pc:chgData name="شكرية الصفار" userId="850ac375a57223cd" providerId="LiveId" clId="{1D794445-5EB4-4E9D-8ED7-8EFE61186E32}" dt="2022-07-20T20:33:28.195" v="721"/>
        <pc:sldMkLst>
          <pc:docMk/>
          <pc:sldMk cId="0" sldId="267"/>
        </pc:sldMkLst>
        <pc:spChg chg="add del mod">
          <ac:chgData name="شكرية الصفار" userId="850ac375a57223cd" providerId="LiveId" clId="{1D794445-5EB4-4E9D-8ED7-8EFE61186E32}" dt="2022-07-20T19:08:33.348" v="202" actId="478"/>
          <ac:spMkLst>
            <pc:docMk/>
            <pc:sldMk cId="0" sldId="267"/>
            <ac:spMk id="2" creationId="{0166AA17-4CEF-CBA4-5F3C-0B0E06322762}"/>
          </ac:spMkLst>
        </pc:spChg>
        <pc:spChg chg="add">
          <ac:chgData name="شكرية الصفار" userId="850ac375a57223cd" providerId="LiveId" clId="{1D794445-5EB4-4E9D-8ED7-8EFE61186E32}" dt="2022-07-20T19:08:35.681" v="203" actId="22"/>
          <ac:spMkLst>
            <pc:docMk/>
            <pc:sldMk cId="0" sldId="267"/>
            <ac:spMk id="3" creationId="{B8CB768C-38E2-0185-639B-B50FFE68EA35}"/>
          </ac:spMkLst>
        </pc:spChg>
        <pc:spChg chg="add del mod">
          <ac:chgData name="شكرية الصفار" userId="850ac375a57223cd" providerId="LiveId" clId="{1D794445-5EB4-4E9D-8ED7-8EFE61186E32}" dt="2022-07-20T19:15:57.854" v="254" actId="478"/>
          <ac:spMkLst>
            <pc:docMk/>
            <pc:sldMk cId="0" sldId="267"/>
            <ac:spMk id="4" creationId="{736BCE22-52B4-FA04-E1FB-87F664107475}"/>
          </ac:spMkLst>
        </pc:spChg>
        <pc:spChg chg="add del mod">
          <ac:chgData name="شكرية الصفار" userId="850ac375a57223cd" providerId="LiveId" clId="{1D794445-5EB4-4E9D-8ED7-8EFE61186E32}" dt="2022-07-20T19:15:59.968" v="255" actId="478"/>
          <ac:spMkLst>
            <pc:docMk/>
            <pc:sldMk cId="0" sldId="267"/>
            <ac:spMk id="11" creationId="{7FC3195E-41AF-C4C8-31DB-9F3243988F4A}"/>
          </ac:spMkLst>
        </pc:spChg>
        <pc:spChg chg="add del mod">
          <ac:chgData name="شكرية الصفار" userId="850ac375a57223cd" providerId="LiveId" clId="{1D794445-5EB4-4E9D-8ED7-8EFE61186E32}" dt="2022-07-20T19:16:02.454" v="256" actId="478"/>
          <ac:spMkLst>
            <pc:docMk/>
            <pc:sldMk cId="0" sldId="267"/>
            <ac:spMk id="12" creationId="{65A99A57-7FBB-D447-BB00-8547312D2E68}"/>
          </ac:spMkLst>
        </pc:spChg>
        <pc:spChg chg="del">
          <ac:chgData name="شكرية الصفار" userId="850ac375a57223cd" providerId="LiveId" clId="{1D794445-5EB4-4E9D-8ED7-8EFE61186E32}" dt="2022-07-20T19:05:08.121" v="176" actId="478"/>
          <ac:spMkLst>
            <pc:docMk/>
            <pc:sldMk cId="0" sldId="267"/>
            <ac:spMk id="20" creationId="{78BAF74D-C469-BF44-96D9-B13167CA0644}"/>
          </ac:spMkLst>
        </pc:spChg>
        <pc:spChg chg="mod">
          <ac:chgData name="شكرية الصفار" userId="850ac375a57223cd" providerId="LiveId" clId="{1D794445-5EB4-4E9D-8ED7-8EFE61186E32}" dt="2022-07-20T19:10:26.052" v="216" actId="14861"/>
          <ac:spMkLst>
            <pc:docMk/>
            <pc:sldMk cId="0" sldId="267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05:10.858" v="177" actId="478"/>
          <ac:spMkLst>
            <pc:docMk/>
            <pc:sldMk cId="0" sldId="267"/>
            <ac:spMk id="22" creationId="{21A91B02-FED5-C84B-81BA-B8EAA816F27D}"/>
          </ac:spMkLst>
        </pc:spChg>
      </pc:sldChg>
      <pc:sldChg chg="del">
        <pc:chgData name="شكرية الصفار" userId="850ac375a57223cd" providerId="LiveId" clId="{1D794445-5EB4-4E9D-8ED7-8EFE61186E32}" dt="2022-07-20T19:16:24.895" v="257" actId="47"/>
        <pc:sldMkLst>
          <pc:docMk/>
          <pc:sldMk cId="4018747649" sldId="268"/>
        </pc:sldMkLst>
      </pc:sldChg>
      <pc:sldChg chg="addSp delSp modSp mod modTransition">
        <pc:chgData name="شكرية الصفار" userId="850ac375a57223cd" providerId="LiveId" clId="{1D794445-5EB4-4E9D-8ED7-8EFE61186E32}" dt="2022-07-20T20:32:58.141" v="717"/>
        <pc:sldMkLst>
          <pc:docMk/>
          <pc:sldMk cId="3399250114" sldId="269"/>
        </pc:sldMkLst>
        <pc:spChg chg="add">
          <ac:chgData name="شكرية الصفار" userId="850ac375a57223cd" providerId="LiveId" clId="{1D794445-5EB4-4E9D-8ED7-8EFE61186E32}" dt="2022-07-20T19:16:58.004" v="262" actId="22"/>
          <ac:spMkLst>
            <pc:docMk/>
            <pc:sldMk cId="3399250114" sldId="269"/>
            <ac:spMk id="2" creationId="{384B3E92-F4CE-6130-8055-E32B9369A1C9}"/>
          </ac:spMkLst>
        </pc:spChg>
        <pc:spChg chg="del">
          <ac:chgData name="شكرية الصفار" userId="850ac375a57223cd" providerId="LiveId" clId="{1D794445-5EB4-4E9D-8ED7-8EFE61186E32}" dt="2022-07-20T19:16:43.318" v="258" actId="478"/>
          <ac:spMkLst>
            <pc:docMk/>
            <pc:sldMk cId="3399250114" sldId="269"/>
            <ac:spMk id="20" creationId="{78BAF74D-C469-BF44-96D9-B13167CA0644}"/>
          </ac:spMkLst>
        </pc:spChg>
        <pc:spChg chg="mod">
          <ac:chgData name="شكرية الصفار" userId="850ac375a57223cd" providerId="LiveId" clId="{1D794445-5EB4-4E9D-8ED7-8EFE61186E32}" dt="2022-07-20T20:05:38.358" v="597" actId="14861"/>
          <ac:spMkLst>
            <pc:docMk/>
            <pc:sldMk cId="3399250114" sldId="269"/>
            <ac:spMk id="21" creationId="{D4A64DCE-A764-B94D-A8BE-6E3088002878}"/>
          </ac:spMkLst>
        </pc:spChg>
      </pc:sldChg>
      <pc:sldChg chg="addSp delSp modSp mod modTransition modAnim">
        <pc:chgData name="شكرية الصفار" userId="850ac375a57223cd" providerId="LiveId" clId="{1D794445-5EB4-4E9D-8ED7-8EFE61186E32}" dt="2022-07-20T20:32:54.060" v="716"/>
        <pc:sldMkLst>
          <pc:docMk/>
          <pc:sldMk cId="4266597016" sldId="270"/>
        </pc:sldMkLst>
        <pc:spChg chg="del mod">
          <ac:chgData name="شكرية الصفار" userId="850ac375a57223cd" providerId="LiveId" clId="{1D794445-5EB4-4E9D-8ED7-8EFE61186E32}" dt="2022-07-20T19:18:08.210" v="273" actId="478"/>
          <ac:spMkLst>
            <pc:docMk/>
            <pc:sldMk cId="4266597016" sldId="270"/>
            <ac:spMk id="2" creationId="{E95B3085-E148-C148-A1C1-A54D1F70C8E0}"/>
          </ac:spMkLst>
        </pc:spChg>
        <pc:spChg chg="add mod">
          <ac:chgData name="شكرية الصفار" userId="850ac375a57223cd" providerId="LiveId" clId="{1D794445-5EB4-4E9D-8ED7-8EFE61186E32}" dt="2022-07-20T19:32:20.079" v="394" actId="1076"/>
          <ac:spMkLst>
            <pc:docMk/>
            <pc:sldMk cId="4266597016" sldId="270"/>
            <ac:spMk id="3" creationId="{3B6907C8-718A-3F0D-5366-F445790F802B}"/>
          </ac:spMkLst>
        </pc:spChg>
        <pc:spChg chg="add mod">
          <ac:chgData name="شكرية الصفار" userId="850ac375a57223cd" providerId="LiveId" clId="{1D794445-5EB4-4E9D-8ED7-8EFE61186E32}" dt="2022-07-20T19:23:15.376" v="326" actId="14100"/>
          <ac:spMkLst>
            <pc:docMk/>
            <pc:sldMk cId="4266597016" sldId="270"/>
            <ac:spMk id="4" creationId="{27A958B3-B6D3-0D86-CC1A-E64F2DC80C16}"/>
          </ac:spMkLst>
        </pc:spChg>
        <pc:spChg chg="add mod">
          <ac:chgData name="شكرية الصفار" userId="850ac375a57223cd" providerId="LiveId" clId="{1D794445-5EB4-4E9D-8ED7-8EFE61186E32}" dt="2022-07-20T19:22:14.758" v="323" actId="1076"/>
          <ac:spMkLst>
            <pc:docMk/>
            <pc:sldMk cId="4266597016" sldId="270"/>
            <ac:spMk id="5" creationId="{00735C25-6A4C-6EA3-53A7-3F6A40F5E268}"/>
          </ac:spMkLst>
        </pc:spChg>
        <pc:spChg chg="add mod">
          <ac:chgData name="شكرية الصفار" userId="850ac375a57223cd" providerId="LiveId" clId="{1D794445-5EB4-4E9D-8ED7-8EFE61186E32}" dt="2022-07-20T19:23:23.302" v="328" actId="1076"/>
          <ac:spMkLst>
            <pc:docMk/>
            <pc:sldMk cId="4266597016" sldId="270"/>
            <ac:spMk id="6" creationId="{78CE0E40-ACB4-6E0F-EAFD-84C6E090F411}"/>
          </ac:spMkLst>
        </pc:spChg>
        <pc:spChg chg="add mod">
          <ac:chgData name="شكرية الصفار" userId="850ac375a57223cd" providerId="LiveId" clId="{1D794445-5EB4-4E9D-8ED7-8EFE61186E32}" dt="2022-07-20T19:23:09.083" v="325" actId="1076"/>
          <ac:spMkLst>
            <pc:docMk/>
            <pc:sldMk cId="4266597016" sldId="270"/>
            <ac:spMk id="7" creationId="{12A486DC-F742-9E2F-7447-4F327AC254F3}"/>
          </ac:spMkLst>
        </pc:spChg>
        <pc:spChg chg="mod">
          <ac:chgData name="شكرية الصفار" userId="850ac375a57223cd" providerId="LiveId" clId="{1D794445-5EB4-4E9D-8ED7-8EFE61186E32}" dt="2022-07-20T19:21:37.526" v="314" actId="1076"/>
          <ac:spMkLst>
            <pc:docMk/>
            <pc:sldMk cId="4266597016" sldId="270"/>
            <ac:spMk id="11" creationId="{AF48755A-8B1A-2B4D-8C8C-030266C37197}"/>
          </ac:spMkLst>
        </pc:spChg>
        <pc:spChg chg="del">
          <ac:chgData name="شكرية الصفار" userId="850ac375a57223cd" providerId="LiveId" clId="{1D794445-5EB4-4E9D-8ED7-8EFE61186E32}" dt="2022-07-20T19:18:11.168" v="274" actId="478"/>
          <ac:spMkLst>
            <pc:docMk/>
            <pc:sldMk cId="4266597016" sldId="270"/>
            <ac:spMk id="14" creationId="{7798A419-60CC-8644-B917-70D47E87D349}"/>
          </ac:spMkLst>
        </pc:spChg>
        <pc:spChg chg="del">
          <ac:chgData name="شكرية الصفار" userId="850ac375a57223cd" providerId="LiveId" clId="{1D794445-5EB4-4E9D-8ED7-8EFE61186E32}" dt="2022-07-20T19:17:40.281" v="270" actId="478"/>
          <ac:spMkLst>
            <pc:docMk/>
            <pc:sldMk cId="4266597016" sldId="270"/>
            <ac:spMk id="20" creationId="{78BAF74D-C469-BF44-96D9-B13167CA0644}"/>
          </ac:spMkLst>
        </pc:spChg>
        <pc:spChg chg="mod">
          <ac:chgData name="شكرية الصفار" userId="850ac375a57223cd" providerId="LiveId" clId="{1D794445-5EB4-4E9D-8ED7-8EFE61186E32}" dt="2022-07-20T19:32:17.369" v="393" actId="14861"/>
          <ac:spMkLst>
            <pc:docMk/>
            <pc:sldMk cId="4266597016" sldId="270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17:43.310" v="271" actId="478"/>
          <ac:spMkLst>
            <pc:docMk/>
            <pc:sldMk cId="4266597016" sldId="270"/>
            <ac:spMk id="22" creationId="{21A91B02-FED5-C84B-81BA-B8EAA816F27D}"/>
          </ac:spMkLst>
        </pc:spChg>
      </pc:sldChg>
      <pc:sldChg chg="addSp delSp modSp mod modTransition modAnim">
        <pc:chgData name="شكرية الصفار" userId="850ac375a57223cd" providerId="LiveId" clId="{1D794445-5EB4-4E9D-8ED7-8EFE61186E32}" dt="2022-07-23T18:08:03.714" v="790" actId="1076"/>
        <pc:sldMkLst>
          <pc:docMk/>
          <pc:sldMk cId="3551298782" sldId="271"/>
        </pc:sldMkLst>
        <pc:spChg chg="add mod">
          <ac:chgData name="شكرية الصفار" userId="850ac375a57223cd" providerId="LiveId" clId="{1D794445-5EB4-4E9D-8ED7-8EFE61186E32}" dt="2022-07-20T19:35:03.869" v="408" actId="164"/>
          <ac:spMkLst>
            <pc:docMk/>
            <pc:sldMk cId="3551298782" sldId="271"/>
            <ac:spMk id="2" creationId="{88B62B24-6B2D-2F04-3349-2E1BC0983085}"/>
          </ac:spMkLst>
        </pc:spChg>
        <pc:spChg chg="mod ord">
          <ac:chgData name="شكرية الصفار" userId="850ac375a57223cd" providerId="LiveId" clId="{1D794445-5EB4-4E9D-8ED7-8EFE61186E32}" dt="2022-07-20T19:51:16.905" v="517" actId="164"/>
          <ac:spMkLst>
            <pc:docMk/>
            <pc:sldMk cId="3551298782" sldId="271"/>
            <ac:spMk id="5" creationId="{5D044DB0-87D7-8745-9D44-022C6CCB2160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7" creationId="{2154FC67-DA3F-5477-F799-2ED0529F267E}"/>
          </ac:spMkLst>
        </pc:spChg>
        <pc:spChg chg="del">
          <ac:chgData name="شكرية الصفار" userId="850ac375a57223cd" providerId="LiveId" clId="{1D794445-5EB4-4E9D-8ED7-8EFE61186E32}" dt="2022-07-20T19:28:29.816" v="366" actId="478"/>
          <ac:spMkLst>
            <pc:docMk/>
            <pc:sldMk cId="3551298782" sldId="271"/>
            <ac:spMk id="7" creationId="{C19E4D40-C4C6-A344-AEEE-DA19D2DB4475}"/>
          </ac:spMkLst>
        </pc:spChg>
        <pc:spChg chg="del">
          <ac:chgData name="شكرية الصفار" userId="850ac375a57223cd" providerId="LiveId" clId="{1D794445-5EB4-4E9D-8ED7-8EFE61186E32}" dt="2022-07-20T19:28:25.426" v="365" actId="478"/>
          <ac:spMkLst>
            <pc:docMk/>
            <pc:sldMk cId="3551298782" sldId="271"/>
            <ac:spMk id="9" creationId="{3EBBE5EC-5F98-1D4A-AB02-909E78487D05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9" creationId="{E96F2DC2-D728-FCBF-E41F-465390A19563}"/>
          </ac:spMkLst>
        </pc:spChg>
        <pc:spChg chg="mod">
          <ac:chgData name="شكرية الصفار" userId="850ac375a57223cd" providerId="LiveId" clId="{1D794445-5EB4-4E9D-8ED7-8EFE61186E32}" dt="2022-07-20T19:35:03.869" v="408" actId="164"/>
          <ac:spMkLst>
            <pc:docMk/>
            <pc:sldMk cId="3551298782" sldId="271"/>
            <ac:spMk id="10" creationId="{62A2EA3C-F432-B74F-9B55-66F4EE78BFF7}"/>
          </ac:spMkLst>
        </pc:spChg>
        <pc:spChg chg="mod">
          <ac:chgData name="شكرية الصفار" userId="850ac375a57223cd" providerId="LiveId" clId="{1D794445-5EB4-4E9D-8ED7-8EFE61186E32}" dt="2022-07-23T18:08:03.714" v="790" actId="1076"/>
          <ac:spMkLst>
            <pc:docMk/>
            <pc:sldMk cId="3551298782" sldId="271"/>
            <ac:spMk id="11" creationId="{798362E7-DEC6-314F-A23F-68D72788146F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2" creationId="{DBAA481D-E0CC-DDC5-DFAF-27BB27DF21E0}"/>
          </ac:spMkLst>
        </pc:spChg>
        <pc:spChg chg="mod">
          <ac:chgData name="شكرية الصفار" userId="850ac375a57223cd" providerId="LiveId" clId="{1D794445-5EB4-4E9D-8ED7-8EFE61186E32}" dt="2022-07-23T18:07:56.070" v="789" actId="1036"/>
          <ac:spMkLst>
            <pc:docMk/>
            <pc:sldMk cId="3551298782" sldId="271"/>
            <ac:spMk id="14" creationId="{500EF4B8-5564-874F-A375-44CCF97F4318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5" creationId="{4B7FED15-F6AA-284E-FDF8-4BB5A36BEAF5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6" creationId="{88D3A0BA-E54E-8EB5-AF7C-B32E542A5742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7" creationId="{B2E3EA91-76DD-360D-1BF0-425C4E64F634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8" creationId="{84FF8EA6-EC74-FF56-BD16-4D2BF95BA90F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19" creationId="{B68FA57F-B451-37A3-98F9-FECF343E8019}"/>
          </ac:spMkLst>
        </pc:spChg>
        <pc:spChg chg="mod">
          <ac:chgData name="شكرية الصفار" userId="850ac375a57223cd" providerId="LiveId" clId="{1D794445-5EB4-4E9D-8ED7-8EFE61186E32}" dt="2022-07-23T17:37:00.222" v="731" actId="1076"/>
          <ac:spMkLst>
            <pc:docMk/>
            <pc:sldMk cId="3551298782" sldId="271"/>
            <ac:spMk id="21" creationId="{092DEA9D-5F93-A616-F13A-F2C55283348F}"/>
          </ac:spMkLst>
        </pc:spChg>
        <pc:spChg chg="mod">
          <ac:chgData name="شكرية الصفار" userId="850ac375a57223cd" providerId="LiveId" clId="{1D794445-5EB4-4E9D-8ED7-8EFE61186E32}" dt="2022-07-23T17:37:00.222" v="731" actId="1076"/>
          <ac:spMkLst>
            <pc:docMk/>
            <pc:sldMk cId="3551298782" sldId="271"/>
            <ac:spMk id="22" creationId="{03927AC3-B483-F6BE-6048-4FC94435964F}"/>
          </ac:spMkLst>
        </pc:spChg>
        <pc:spChg chg="mod">
          <ac:chgData name="شكرية الصفار" userId="850ac375a57223cd" providerId="LiveId" clId="{1D794445-5EB4-4E9D-8ED7-8EFE61186E32}" dt="2022-07-23T17:37:00.222" v="731" actId="1076"/>
          <ac:spMkLst>
            <pc:docMk/>
            <pc:sldMk cId="3551298782" sldId="271"/>
            <ac:spMk id="24" creationId="{ACB38F8E-BF2C-760C-7CE1-A8228639A842}"/>
          </ac:spMkLst>
        </pc:spChg>
        <pc:spChg chg="mod">
          <ac:chgData name="شكرية الصفار" userId="850ac375a57223cd" providerId="LiveId" clId="{1D794445-5EB4-4E9D-8ED7-8EFE61186E32}" dt="2022-07-23T17:37:00.222" v="731" actId="1076"/>
          <ac:spMkLst>
            <pc:docMk/>
            <pc:sldMk cId="3551298782" sldId="271"/>
            <ac:spMk id="25" creationId="{ECB5EC05-94ED-B7AA-15F5-A39C083BFB86}"/>
          </ac:spMkLst>
        </pc:spChg>
        <pc:spChg chg="add mod">
          <ac:chgData name="شكرية الصفار" userId="850ac375a57223cd" providerId="LiveId" clId="{1D794445-5EB4-4E9D-8ED7-8EFE61186E32}" dt="2022-07-23T17:37:23.009" v="732" actId="207"/>
          <ac:spMkLst>
            <pc:docMk/>
            <pc:sldMk cId="3551298782" sldId="271"/>
            <ac:spMk id="26" creationId="{730A2D5B-4924-6A56-AF87-3AF1059FFFA8}"/>
          </ac:spMkLst>
        </pc:spChg>
        <pc:grpChg chg="add mod">
          <ac:chgData name="شكرية الصفار" userId="850ac375a57223cd" providerId="LiveId" clId="{1D794445-5EB4-4E9D-8ED7-8EFE61186E32}" dt="2022-07-20T19:51:16.905" v="517" actId="164"/>
          <ac:grpSpMkLst>
            <pc:docMk/>
            <pc:sldMk cId="3551298782" sldId="271"/>
            <ac:grpSpMk id="3" creationId="{D4EEDBAB-1631-17B7-E248-D85D498FACAA}"/>
          </ac:grpSpMkLst>
        </pc:grpChg>
        <pc:grpChg chg="add mod">
          <ac:chgData name="شكرية الصفار" userId="850ac375a57223cd" providerId="LiveId" clId="{1D794445-5EB4-4E9D-8ED7-8EFE61186E32}" dt="2022-07-20T19:51:16.905" v="517" actId="164"/>
          <ac:grpSpMkLst>
            <pc:docMk/>
            <pc:sldMk cId="3551298782" sldId="271"/>
            <ac:grpSpMk id="8" creationId="{620F96E6-0266-FEBA-DB7D-5BED6E2D24B6}"/>
          </ac:grpSpMkLst>
        </pc:grpChg>
        <pc:grpChg chg="add mod">
          <ac:chgData name="شكرية الصفار" userId="850ac375a57223cd" providerId="LiveId" clId="{1D794445-5EB4-4E9D-8ED7-8EFE61186E32}" dt="2022-07-23T17:37:23.009" v="732" actId="207"/>
          <ac:grpSpMkLst>
            <pc:docMk/>
            <pc:sldMk cId="3551298782" sldId="271"/>
            <ac:grpSpMk id="20" creationId="{D0454294-3C81-609E-9729-E4BFB50AFCFE}"/>
          </ac:grpSpMkLst>
        </pc:grpChg>
        <pc:grpChg chg="add mod">
          <ac:chgData name="شكرية الصفار" userId="850ac375a57223cd" providerId="LiveId" clId="{1D794445-5EB4-4E9D-8ED7-8EFE61186E32}" dt="2022-07-23T17:37:23.009" v="732" actId="207"/>
          <ac:grpSpMkLst>
            <pc:docMk/>
            <pc:sldMk cId="3551298782" sldId="271"/>
            <ac:grpSpMk id="23" creationId="{38990ADC-3B4A-244F-E816-319B872B696D}"/>
          </ac:grpSpMkLst>
        </pc:grpChg>
        <pc:graphicFrameChg chg="mod modGraphic">
          <ac:chgData name="شكرية الصفار" userId="850ac375a57223cd" providerId="LiveId" clId="{1D794445-5EB4-4E9D-8ED7-8EFE61186E32}" dt="2022-07-23T18:07:48.865" v="787" actId="1076"/>
          <ac:graphicFrameMkLst>
            <pc:docMk/>
            <pc:sldMk cId="3551298782" sldId="271"/>
            <ac:graphicFrameMk id="13" creationId="{43733781-B12A-4444-BDDC-F810A11D2BA5}"/>
          </ac:graphicFrameMkLst>
        </pc:graphicFrameChg>
      </pc:sldChg>
      <pc:sldChg chg="addSp delSp modSp mod modTransition">
        <pc:chgData name="شكرية الصفار" userId="850ac375a57223cd" providerId="LiveId" clId="{1D794445-5EB4-4E9D-8ED7-8EFE61186E32}" dt="2022-07-20T20:32:49.680" v="715"/>
        <pc:sldMkLst>
          <pc:docMk/>
          <pc:sldMk cId="0" sldId="272"/>
        </pc:sldMkLst>
        <pc:spChg chg="add">
          <ac:chgData name="شكرية الصفار" userId="850ac375a57223cd" providerId="LiveId" clId="{1D794445-5EB4-4E9D-8ED7-8EFE61186E32}" dt="2022-07-20T19:32:29.205" v="395" actId="22"/>
          <ac:spMkLst>
            <pc:docMk/>
            <pc:sldMk cId="0" sldId="272"/>
            <ac:spMk id="2" creationId="{4A395B01-91FA-EFFC-2D01-3EAC75D31B20}"/>
          </ac:spMkLst>
        </pc:spChg>
        <pc:spChg chg="del">
          <ac:chgData name="شكرية الصفار" userId="850ac375a57223cd" providerId="LiveId" clId="{1D794445-5EB4-4E9D-8ED7-8EFE61186E32}" dt="2022-07-20T19:31:43.728" v="390" actId="478"/>
          <ac:spMkLst>
            <pc:docMk/>
            <pc:sldMk cId="0" sldId="272"/>
            <ac:spMk id="6" creationId="{1A9350A0-F68D-C64A-B6EA-C7F0FCE94EC6}"/>
          </ac:spMkLst>
        </pc:spChg>
        <pc:spChg chg="mod">
          <ac:chgData name="شكرية الصفار" userId="850ac375a57223cd" providerId="LiveId" clId="{1D794445-5EB4-4E9D-8ED7-8EFE61186E32}" dt="2022-07-20T19:33:00.069" v="396" actId="14861"/>
          <ac:spMkLst>
            <pc:docMk/>
            <pc:sldMk cId="0" sldId="272"/>
            <ac:spMk id="7" creationId="{C4D5042C-93B1-334C-8507-1C7A02F4C8CC}"/>
          </ac:spMkLst>
        </pc:spChg>
        <pc:spChg chg="del">
          <ac:chgData name="شكرية الصفار" userId="850ac375a57223cd" providerId="LiveId" clId="{1D794445-5EB4-4E9D-8ED7-8EFE61186E32}" dt="2022-07-20T19:31:48.709" v="391" actId="478"/>
          <ac:spMkLst>
            <pc:docMk/>
            <pc:sldMk cId="0" sldId="272"/>
            <ac:spMk id="8" creationId="{50566F04-3F75-B94C-838B-52C7281CBA9D}"/>
          </ac:spMkLst>
        </pc:spChg>
      </pc:sldChg>
      <pc:sldChg chg="addSp delSp modSp mod">
        <pc:chgData name="شكرية الصفار" userId="850ac375a57223cd" providerId="LiveId" clId="{1D794445-5EB4-4E9D-8ED7-8EFE61186E32}" dt="2022-07-20T19:42:20.916" v="445" actId="1076"/>
        <pc:sldMkLst>
          <pc:docMk/>
          <pc:sldMk cId="2270136960" sldId="273"/>
        </pc:sldMkLst>
        <pc:spChg chg="add mod">
          <ac:chgData name="شكرية الصفار" userId="850ac375a57223cd" providerId="LiveId" clId="{1D794445-5EB4-4E9D-8ED7-8EFE61186E32}" dt="2022-07-20T19:42:20.916" v="445" actId="1076"/>
          <ac:spMkLst>
            <pc:docMk/>
            <pc:sldMk cId="2270136960" sldId="273"/>
            <ac:spMk id="2" creationId="{98B5D689-61DF-F41A-86C2-C7A624EFDF33}"/>
          </ac:spMkLst>
        </pc:spChg>
        <pc:spChg chg="del">
          <ac:chgData name="شكرية الصفار" userId="850ac375a57223cd" providerId="LiveId" clId="{1D794445-5EB4-4E9D-8ED7-8EFE61186E32}" dt="2022-07-20T19:33:11.321" v="398" actId="478"/>
          <ac:spMkLst>
            <pc:docMk/>
            <pc:sldMk cId="2270136960" sldId="273"/>
            <ac:spMk id="6" creationId="{1A9350A0-F68D-C64A-B6EA-C7F0FCE94EC6}"/>
          </ac:spMkLst>
        </pc:spChg>
        <pc:spChg chg="mod">
          <ac:chgData name="شكرية الصفار" userId="850ac375a57223cd" providerId="LiveId" clId="{1D794445-5EB4-4E9D-8ED7-8EFE61186E32}" dt="2022-07-20T19:33:38.836" v="403" actId="14861"/>
          <ac:spMkLst>
            <pc:docMk/>
            <pc:sldMk cId="2270136960" sldId="273"/>
            <ac:spMk id="7" creationId="{C4D5042C-93B1-334C-8507-1C7A02F4C8CC}"/>
          </ac:spMkLst>
        </pc:spChg>
        <pc:spChg chg="del">
          <ac:chgData name="شكرية الصفار" userId="850ac375a57223cd" providerId="LiveId" clId="{1D794445-5EB4-4E9D-8ED7-8EFE61186E32}" dt="2022-07-20T19:33:07.200" v="397" actId="478"/>
          <ac:spMkLst>
            <pc:docMk/>
            <pc:sldMk cId="2270136960" sldId="273"/>
            <ac:spMk id="8" creationId="{50566F04-3F75-B94C-838B-52C7281CBA9D}"/>
          </ac:spMkLst>
        </pc:spChg>
      </pc:sldChg>
      <pc:sldChg chg="del">
        <pc:chgData name="شكرية الصفار" userId="850ac375a57223cd" providerId="LiveId" clId="{1D794445-5EB4-4E9D-8ED7-8EFE61186E32}" dt="2022-07-20T19:34:35.415" v="404" actId="47"/>
        <pc:sldMkLst>
          <pc:docMk/>
          <pc:sldMk cId="527912733" sldId="274"/>
        </pc:sldMkLst>
      </pc:sldChg>
      <pc:sldChg chg="addSp delSp modSp mod modTransition modAnim">
        <pc:chgData name="شكرية الصفار" userId="850ac375a57223cd" providerId="LiveId" clId="{1D794445-5EB4-4E9D-8ED7-8EFE61186E32}" dt="2022-07-23T18:08:31.947" v="793" actId="1076"/>
        <pc:sldMkLst>
          <pc:docMk/>
          <pc:sldMk cId="4223233555" sldId="275"/>
        </pc:sldMkLst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" creationId="{04E9CEBA-4FE8-B261-40FC-EADE91638567}"/>
          </ac:spMkLst>
        </pc:spChg>
        <pc:spChg chg="add del">
          <ac:chgData name="شكرية الصفار" userId="850ac375a57223cd" providerId="LiveId" clId="{1D794445-5EB4-4E9D-8ED7-8EFE61186E32}" dt="2022-07-20T19:35:17.141" v="410" actId="22"/>
          <ac:spMkLst>
            <pc:docMk/>
            <pc:sldMk cId="4223233555" sldId="275"/>
            <ac:spMk id="2" creationId="{B1445680-E24D-39A5-F72E-112E65451013}"/>
          </ac:spMkLst>
        </pc:spChg>
        <pc:spChg chg="add">
          <ac:chgData name="شكرية الصفار" userId="850ac375a57223cd" providerId="LiveId" clId="{1D794445-5EB4-4E9D-8ED7-8EFE61186E32}" dt="2022-07-20T19:35:47.962" v="413" actId="22"/>
          <ac:spMkLst>
            <pc:docMk/>
            <pc:sldMk cId="4223233555" sldId="275"/>
            <ac:spMk id="3" creationId="{0BA2D93F-0457-1901-075F-591CC59940B8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8" creationId="{D75FBB96-1AA6-2AF0-BF78-DF67328614F9}"/>
          </ac:spMkLst>
        </pc:spChg>
        <pc:spChg chg="del">
          <ac:chgData name="شكرية الصفار" userId="850ac375a57223cd" providerId="LiveId" clId="{1D794445-5EB4-4E9D-8ED7-8EFE61186E32}" dt="2022-07-20T19:34:41.813" v="405" actId="478"/>
          <ac:spMkLst>
            <pc:docMk/>
            <pc:sldMk cId="4223233555" sldId="275"/>
            <ac:spMk id="9" creationId="{3EBBE5EC-5F98-1D4A-AB02-909E78487D05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9" creationId="{3F1204C6-B650-7D0F-21FA-600345F33683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10" creationId="{4AEF206A-292F-FC84-3376-D8B74D6EAF63}"/>
          </ac:spMkLst>
        </pc:spChg>
        <pc:spChg chg="del mod">
          <ac:chgData name="شكرية الصفار" userId="850ac375a57223cd" providerId="LiveId" clId="{1D794445-5EB4-4E9D-8ED7-8EFE61186E32}" dt="2022-07-20T19:34:45.069" v="407" actId="478"/>
          <ac:spMkLst>
            <pc:docMk/>
            <pc:sldMk cId="4223233555" sldId="275"/>
            <ac:spMk id="10" creationId="{62A2EA3C-F432-B74F-9B55-66F4EE78BFF7}"/>
          </ac:spMkLst>
        </pc:spChg>
        <pc:spChg chg="mod">
          <ac:chgData name="شكرية الصفار" userId="850ac375a57223cd" providerId="LiveId" clId="{1D794445-5EB4-4E9D-8ED7-8EFE61186E32}" dt="2022-07-23T18:08:31.947" v="793" actId="1076"/>
          <ac:spMkLst>
            <pc:docMk/>
            <pc:sldMk cId="4223233555" sldId="275"/>
            <ac:spMk id="11" creationId="{798362E7-DEC6-314F-A23F-68D72788146F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12" creationId="{70E138FF-F23D-0B79-8DDF-C7E3118BC6CD}"/>
          </ac:spMkLst>
        </pc:spChg>
        <pc:spChg chg="mod">
          <ac:chgData name="شكرية الصفار" userId="850ac375a57223cd" providerId="LiveId" clId="{1D794445-5EB4-4E9D-8ED7-8EFE61186E32}" dt="2022-07-23T18:08:24.797" v="792" actId="1076"/>
          <ac:spMkLst>
            <pc:docMk/>
            <pc:sldMk cId="4223233555" sldId="275"/>
            <ac:spMk id="14" creationId="{500EF4B8-5564-874F-A375-44CCF97F4318}"/>
          </ac:spMkLst>
        </pc:spChg>
        <pc:spChg chg="mod">
          <ac:chgData name="شكرية الصفار" userId="850ac375a57223cd" providerId="LiveId" clId="{1D794445-5EB4-4E9D-8ED7-8EFE61186E32}" dt="2022-07-20T19:35:29.638" v="411"/>
          <ac:spMkLst>
            <pc:docMk/>
            <pc:sldMk cId="4223233555" sldId="275"/>
            <ac:spMk id="16" creationId="{F87E340A-02A0-C7CA-993D-970D58BE6830}"/>
          </ac:spMkLst>
        </pc:spChg>
        <pc:spChg chg="mod">
          <ac:chgData name="شكرية الصفار" userId="850ac375a57223cd" providerId="LiveId" clId="{1D794445-5EB4-4E9D-8ED7-8EFE61186E32}" dt="2022-07-20T19:35:29.638" v="411"/>
          <ac:spMkLst>
            <pc:docMk/>
            <pc:sldMk cId="4223233555" sldId="275"/>
            <ac:spMk id="17" creationId="{F15BBA21-8B89-8D31-E4FE-8FAA9098105E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18" creationId="{BA2659D7-67F4-CFFD-7A62-B6649E755C40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19" creationId="{9B8A4A21-26B1-AF9A-3CFB-2868279E4FAF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0" creationId="{CD46B8C7-BC59-9A4C-5572-FC85ACBC318F}"/>
          </ac:spMkLst>
        </pc:spChg>
        <pc:spChg chg="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2" creationId="{1D6F851D-2715-B566-59E8-8D0854BB1B14}"/>
          </ac:spMkLst>
        </pc:spChg>
        <pc:spChg chg="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3" creationId="{B66B4979-3EE7-876F-408E-7FE0AD09161D}"/>
          </ac:spMkLst>
        </pc:spChg>
        <pc:spChg chg="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5" creationId="{2D54C260-0B50-A9FC-9418-922B538F20F3}"/>
          </ac:spMkLst>
        </pc:spChg>
        <pc:spChg chg="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6" creationId="{531297D2-96C9-9AF0-3552-E6500BFFEF88}"/>
          </ac:spMkLst>
        </pc:spChg>
        <pc:spChg chg="add mod">
          <ac:chgData name="شكرية الصفار" userId="850ac375a57223cd" providerId="LiveId" clId="{1D794445-5EB4-4E9D-8ED7-8EFE61186E32}" dt="2022-07-23T17:37:52.881" v="733"/>
          <ac:spMkLst>
            <pc:docMk/>
            <pc:sldMk cId="4223233555" sldId="275"/>
            <ac:spMk id="27" creationId="{BCEF5761-8F05-7EFB-9B67-43166B2BB7F5}"/>
          </ac:spMkLst>
        </pc:spChg>
        <pc:grpChg chg="add mod">
          <ac:chgData name="شكرية الصفار" userId="850ac375a57223cd" providerId="LiveId" clId="{1D794445-5EB4-4E9D-8ED7-8EFE61186E32}" dt="2022-07-20T19:35:29.638" v="411"/>
          <ac:grpSpMkLst>
            <pc:docMk/>
            <pc:sldMk cId="4223233555" sldId="275"/>
            <ac:grpSpMk id="15" creationId="{0E79EF15-DBB9-1810-8AD6-6598E3BF9F99}"/>
          </ac:grpSpMkLst>
        </pc:grpChg>
        <pc:grpChg chg="add mod">
          <ac:chgData name="شكرية الصفار" userId="850ac375a57223cd" providerId="LiveId" clId="{1D794445-5EB4-4E9D-8ED7-8EFE61186E32}" dt="2022-07-23T17:37:52.881" v="733"/>
          <ac:grpSpMkLst>
            <pc:docMk/>
            <pc:sldMk cId="4223233555" sldId="275"/>
            <ac:grpSpMk id="21" creationId="{479C296D-F080-DF15-F5EA-11C63D0CCDCD}"/>
          </ac:grpSpMkLst>
        </pc:grpChg>
        <pc:grpChg chg="add mod">
          <ac:chgData name="شكرية الصفار" userId="850ac375a57223cd" providerId="LiveId" clId="{1D794445-5EB4-4E9D-8ED7-8EFE61186E32}" dt="2022-07-23T17:37:52.881" v="733"/>
          <ac:grpSpMkLst>
            <pc:docMk/>
            <pc:sldMk cId="4223233555" sldId="275"/>
            <ac:grpSpMk id="24" creationId="{DBD5FE71-24F9-ACFD-E113-EC42176E48EB}"/>
          </ac:grpSpMkLst>
        </pc:grpChg>
        <pc:graphicFrameChg chg="mod modGraphic">
          <ac:chgData name="شكرية الصفار" userId="850ac375a57223cd" providerId="LiveId" clId="{1D794445-5EB4-4E9D-8ED7-8EFE61186E32}" dt="2022-07-23T18:08:18.835" v="791" actId="1076"/>
          <ac:graphicFrameMkLst>
            <pc:docMk/>
            <pc:sldMk cId="4223233555" sldId="275"/>
            <ac:graphicFrameMk id="13" creationId="{43733781-B12A-4444-BDDC-F810A11D2BA5}"/>
          </ac:graphicFrameMkLst>
        </pc:graphicFrameChg>
      </pc:sldChg>
      <pc:sldChg chg="del">
        <pc:chgData name="شكرية الصفار" userId="850ac375a57223cd" providerId="LiveId" clId="{1D794445-5EB4-4E9D-8ED7-8EFE61186E32}" dt="2022-07-20T19:38:29.268" v="432" actId="47"/>
        <pc:sldMkLst>
          <pc:docMk/>
          <pc:sldMk cId="311049918" sldId="276"/>
        </pc:sldMkLst>
      </pc:sldChg>
      <pc:sldChg chg="del">
        <pc:chgData name="شكرية الصفار" userId="850ac375a57223cd" providerId="LiveId" clId="{1D794445-5EB4-4E9D-8ED7-8EFE61186E32}" dt="2022-07-20T19:38:40.055" v="433" actId="47"/>
        <pc:sldMkLst>
          <pc:docMk/>
          <pc:sldMk cId="1187638982" sldId="279"/>
        </pc:sldMkLst>
      </pc:sldChg>
      <pc:sldChg chg="delSp modSp del mod">
        <pc:chgData name="شكرية الصفار" userId="850ac375a57223cd" providerId="LiveId" clId="{1D794445-5EB4-4E9D-8ED7-8EFE61186E32}" dt="2022-07-20T19:39:12.169" v="436" actId="47"/>
        <pc:sldMkLst>
          <pc:docMk/>
          <pc:sldMk cId="1270930912" sldId="280"/>
        </pc:sldMkLst>
        <pc:spChg chg="mod">
          <ac:chgData name="شكرية الصفار" userId="850ac375a57223cd" providerId="LiveId" clId="{1D794445-5EB4-4E9D-8ED7-8EFE61186E32}" dt="2022-07-20T19:38:58.353" v="435" actId="13822"/>
          <ac:spMkLst>
            <pc:docMk/>
            <pc:sldMk cId="1270930912" sldId="280"/>
            <ac:spMk id="32" creationId="{B596EEBB-CD72-476E-ACA7-FD4E3BE77F00}"/>
          </ac:spMkLst>
        </pc:spChg>
        <pc:spChg chg="del">
          <ac:chgData name="شكرية الصفار" userId="850ac375a57223cd" providerId="LiveId" clId="{1D794445-5EB4-4E9D-8ED7-8EFE61186E32}" dt="2022-07-20T19:38:43.715" v="434" actId="478"/>
          <ac:spMkLst>
            <pc:docMk/>
            <pc:sldMk cId="1270930912" sldId="280"/>
            <ac:spMk id="40" creationId="{B5E9FF1A-2E22-4128-9D6A-B599E08B6D8A}"/>
          </ac:spMkLst>
        </pc:spChg>
      </pc:sldChg>
      <pc:sldChg chg="addSp delSp modSp mod modTransition">
        <pc:chgData name="شكرية الصفار" userId="850ac375a57223cd" providerId="LiveId" clId="{1D794445-5EB4-4E9D-8ED7-8EFE61186E32}" dt="2022-07-20T20:33:46.659" v="724"/>
        <pc:sldMkLst>
          <pc:docMk/>
          <pc:sldMk cId="477986870" sldId="282"/>
        </pc:sldMkLst>
        <pc:spChg chg="del mod">
          <ac:chgData name="شكرية الصفار" userId="850ac375a57223cd" providerId="LiveId" clId="{1D794445-5EB4-4E9D-8ED7-8EFE61186E32}" dt="2022-07-20T19:47:38.734" v="475" actId="478"/>
          <ac:spMkLst>
            <pc:docMk/>
            <pc:sldMk cId="477986870" sldId="282"/>
            <ac:spMk id="7" creationId="{A195AA21-4F67-D14C-9872-7352CC32D04B}"/>
          </ac:spMkLst>
        </pc:spChg>
        <pc:spChg chg="add del">
          <ac:chgData name="شكرية الصفار" userId="850ac375a57223cd" providerId="LiveId" clId="{1D794445-5EB4-4E9D-8ED7-8EFE61186E32}" dt="2022-07-20T19:46:51.067" v="471" actId="22"/>
          <ac:spMkLst>
            <pc:docMk/>
            <pc:sldMk cId="477986870" sldId="282"/>
            <ac:spMk id="14" creationId="{8CCE57F1-423F-D82F-260B-3807855264E0}"/>
          </ac:spMkLst>
        </pc:spChg>
        <pc:spChg chg="add mod">
          <ac:chgData name="شكرية الصفار" userId="850ac375a57223cd" providerId="LiveId" clId="{1D794445-5EB4-4E9D-8ED7-8EFE61186E32}" dt="2022-07-20T19:47:15.425" v="473"/>
          <ac:spMkLst>
            <pc:docMk/>
            <pc:sldMk cId="477986870" sldId="282"/>
            <ac:spMk id="15" creationId="{5DE93DBC-A08B-909E-5E64-1E948372E004}"/>
          </ac:spMkLst>
        </pc:spChg>
        <pc:spChg chg="del">
          <ac:chgData name="شكرية الصفار" userId="850ac375a57223cd" providerId="LiveId" clId="{1D794445-5EB4-4E9D-8ED7-8EFE61186E32}" dt="2022-07-20T19:41:02.236" v="437" actId="478"/>
          <ac:spMkLst>
            <pc:docMk/>
            <pc:sldMk cId="477986870" sldId="282"/>
            <ac:spMk id="20" creationId="{78BAF74D-C469-BF44-96D9-B13167CA0644}"/>
          </ac:spMkLst>
        </pc:spChg>
        <pc:spChg chg="del">
          <ac:chgData name="شكرية الصفار" userId="850ac375a57223cd" providerId="LiveId" clId="{1D794445-5EB4-4E9D-8ED7-8EFE61186E32}" dt="2022-07-20T19:41:28.222" v="439" actId="478"/>
          <ac:spMkLst>
            <pc:docMk/>
            <pc:sldMk cId="477986870" sldId="282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41:06.483" v="438" actId="478"/>
          <ac:spMkLst>
            <pc:docMk/>
            <pc:sldMk cId="477986870" sldId="282"/>
            <ac:spMk id="22" creationId="{21A91B02-FED5-C84B-81BA-B8EAA816F27D}"/>
          </ac:spMkLst>
        </pc:spChg>
        <pc:graphicFrameChg chg="add mod">
          <ac:chgData name="شكرية الصفار" userId="850ac375a57223cd" providerId="LiveId" clId="{1D794445-5EB4-4E9D-8ED7-8EFE61186E32}" dt="2022-07-20T19:48:02.536" v="503" actId="20577"/>
          <ac:graphicFrameMkLst>
            <pc:docMk/>
            <pc:sldMk cId="477986870" sldId="282"/>
            <ac:graphicFrameMk id="4" creationId="{02392F66-8BD5-4FF9-EFC3-493B4A7CDDD8}"/>
          </ac:graphicFrameMkLst>
        </pc:graphicFrameChg>
      </pc:sldChg>
      <pc:sldChg chg="addSp delSp modSp mod modTransition">
        <pc:chgData name="شكرية الصفار" userId="850ac375a57223cd" providerId="LiveId" clId="{1D794445-5EB4-4E9D-8ED7-8EFE61186E32}" dt="2022-07-20T20:33:50.892" v="725"/>
        <pc:sldMkLst>
          <pc:docMk/>
          <pc:sldMk cId="3659525526" sldId="283"/>
        </pc:sldMkLst>
        <pc:spChg chg="add">
          <ac:chgData name="شكرية الصفار" userId="850ac375a57223cd" providerId="LiveId" clId="{1D794445-5EB4-4E9D-8ED7-8EFE61186E32}" dt="2022-07-20T19:42:28.024" v="446" actId="22"/>
          <ac:spMkLst>
            <pc:docMk/>
            <pc:sldMk cId="3659525526" sldId="283"/>
            <ac:spMk id="3" creationId="{E956F06E-C354-9802-64A5-E828468703BA}"/>
          </ac:spMkLst>
        </pc:spChg>
        <pc:spChg chg="add mod">
          <ac:chgData name="شكرية الصفار" userId="850ac375a57223cd" providerId="LiveId" clId="{1D794445-5EB4-4E9D-8ED7-8EFE61186E32}" dt="2022-07-20T19:54:39.448" v="539" actId="164"/>
          <ac:spMkLst>
            <pc:docMk/>
            <pc:sldMk cId="3659525526" sldId="283"/>
            <ac:spMk id="17" creationId="{89BD0C96-9F59-6D29-9BB1-2461589DCB07}"/>
          </ac:spMkLst>
        </pc:spChg>
        <pc:spChg chg="add mod">
          <ac:chgData name="شكرية الصفار" userId="850ac375a57223cd" providerId="LiveId" clId="{1D794445-5EB4-4E9D-8ED7-8EFE61186E32}" dt="2022-07-20T19:54:39.448" v="539" actId="164"/>
          <ac:spMkLst>
            <pc:docMk/>
            <pc:sldMk cId="3659525526" sldId="283"/>
            <ac:spMk id="18" creationId="{B65AC280-A86A-5242-83BD-0A695974B0A3}"/>
          </ac:spMkLst>
        </pc:spChg>
        <pc:spChg chg="del">
          <ac:chgData name="شكرية الصفار" userId="850ac375a57223cd" providerId="LiveId" clId="{1D794445-5EB4-4E9D-8ED7-8EFE61186E32}" dt="2022-07-20T19:41:52.127" v="441" actId="478"/>
          <ac:spMkLst>
            <pc:docMk/>
            <pc:sldMk cId="3659525526" sldId="283"/>
            <ac:spMk id="20" creationId="{78BAF74D-C469-BF44-96D9-B13167CA0644}"/>
          </ac:spMkLst>
        </pc:spChg>
        <pc:spChg chg="mod">
          <ac:chgData name="شكرية الصفار" userId="850ac375a57223cd" providerId="LiveId" clId="{1D794445-5EB4-4E9D-8ED7-8EFE61186E32}" dt="2022-07-20T19:49:33.317" v="506" actId="14861"/>
          <ac:spMkLst>
            <pc:docMk/>
            <pc:sldMk cId="3659525526" sldId="283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41:55.013" v="442" actId="478"/>
          <ac:spMkLst>
            <pc:docMk/>
            <pc:sldMk cId="3659525526" sldId="283"/>
            <ac:spMk id="22" creationId="{21A91B02-FED5-C84B-81BA-B8EAA816F27D}"/>
          </ac:spMkLst>
        </pc:spChg>
        <pc:grpChg chg="add mod">
          <ac:chgData name="شكرية الصفار" userId="850ac375a57223cd" providerId="LiveId" clId="{1D794445-5EB4-4E9D-8ED7-8EFE61186E32}" dt="2022-07-20T19:54:39.448" v="539" actId="164"/>
          <ac:grpSpMkLst>
            <pc:docMk/>
            <pc:sldMk cId="3659525526" sldId="283"/>
            <ac:grpSpMk id="4" creationId="{A169976A-29BD-C0DA-FFA5-8AAA908F08DD}"/>
          </ac:grpSpMkLst>
        </pc:grpChg>
      </pc:sldChg>
      <pc:sldChg chg="addSp delSp modSp mod">
        <pc:chgData name="شكرية الصفار" userId="850ac375a57223cd" providerId="LiveId" clId="{1D794445-5EB4-4E9D-8ED7-8EFE61186E32}" dt="2022-07-20T19:46:19.697" v="469" actId="1076"/>
        <pc:sldMkLst>
          <pc:docMk/>
          <pc:sldMk cId="3218369000" sldId="284"/>
        </pc:sldMkLst>
        <pc:spChg chg="add del mod">
          <ac:chgData name="شكرية الصفار" userId="850ac375a57223cd" providerId="LiveId" clId="{1D794445-5EB4-4E9D-8ED7-8EFE61186E32}" dt="2022-07-20T19:43:54.599" v="452" actId="478"/>
          <ac:spMkLst>
            <pc:docMk/>
            <pc:sldMk cId="3218369000" sldId="284"/>
            <ac:spMk id="3" creationId="{5F93C815-C416-1CA1-79D3-4F11CFF61863}"/>
          </ac:spMkLst>
        </pc:spChg>
        <pc:spChg chg="del">
          <ac:chgData name="شكرية الصفار" userId="850ac375a57223cd" providerId="LiveId" clId="{1D794445-5EB4-4E9D-8ED7-8EFE61186E32}" dt="2022-07-20T19:43:35.794" v="449" actId="478"/>
          <ac:spMkLst>
            <pc:docMk/>
            <pc:sldMk cId="3218369000" sldId="284"/>
            <ac:spMk id="20" creationId="{78BAF74D-C469-BF44-96D9-B13167CA0644}"/>
          </ac:spMkLst>
        </pc:spChg>
        <pc:spChg chg="del mod">
          <ac:chgData name="شكرية الصفار" userId="850ac375a57223cd" providerId="LiveId" clId="{1D794445-5EB4-4E9D-8ED7-8EFE61186E32}" dt="2022-07-20T19:46:02.968" v="466" actId="478"/>
          <ac:spMkLst>
            <pc:docMk/>
            <pc:sldMk cId="3218369000" sldId="284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43:38.824" v="450" actId="478"/>
          <ac:spMkLst>
            <pc:docMk/>
            <pc:sldMk cId="3218369000" sldId="284"/>
            <ac:spMk id="22" creationId="{21A91B02-FED5-C84B-81BA-B8EAA816F27D}"/>
          </ac:spMkLst>
        </pc:spChg>
        <pc:graphicFrameChg chg="add mod modGraphic">
          <ac:chgData name="شكرية الصفار" userId="850ac375a57223cd" providerId="LiveId" clId="{1D794445-5EB4-4E9D-8ED7-8EFE61186E32}" dt="2022-07-20T19:46:19.697" v="469" actId="1076"/>
          <ac:graphicFrameMkLst>
            <pc:docMk/>
            <pc:sldMk cId="3218369000" sldId="284"/>
            <ac:graphicFrameMk id="4" creationId="{F2E1633A-6519-8D40-FECD-CA53605F9D31}"/>
          </ac:graphicFrameMkLst>
        </pc:graphicFrameChg>
      </pc:sldChg>
      <pc:sldChg chg="addSp delSp modSp mod modTransition">
        <pc:chgData name="شكرية الصفار" userId="850ac375a57223cd" providerId="LiveId" clId="{1D794445-5EB4-4E9D-8ED7-8EFE61186E32}" dt="2022-07-20T20:33:54.923" v="726"/>
        <pc:sldMkLst>
          <pc:docMk/>
          <pc:sldMk cId="427109710" sldId="285"/>
        </pc:sldMkLst>
        <pc:spChg chg="add">
          <ac:chgData name="شكرية الصفار" userId="850ac375a57223cd" providerId="LiveId" clId="{1D794445-5EB4-4E9D-8ED7-8EFE61186E32}" dt="2022-07-20T19:50:02.231" v="509" actId="22"/>
          <ac:spMkLst>
            <pc:docMk/>
            <pc:sldMk cId="427109710" sldId="285"/>
            <ac:spMk id="4" creationId="{98B1A2E2-9599-A7E1-EFCD-F0A671B11A25}"/>
          </ac:spMkLst>
        </pc:spChg>
        <pc:spChg chg="mod">
          <ac:chgData name="شكرية الصفار" userId="850ac375a57223cd" providerId="LiveId" clId="{1D794445-5EB4-4E9D-8ED7-8EFE61186E32}" dt="2022-07-20T19:50:09.953" v="510" actId="14861"/>
          <ac:spMkLst>
            <pc:docMk/>
            <pc:sldMk cId="427109710" sldId="285"/>
            <ac:spMk id="21" creationId="{D4A64DCE-A764-B94D-A8BE-6E3088002878}"/>
          </ac:spMkLst>
        </pc:spChg>
        <pc:graphicFrameChg chg="add del">
          <ac:chgData name="شكرية الصفار" userId="850ac375a57223cd" providerId="LiveId" clId="{1D794445-5EB4-4E9D-8ED7-8EFE61186E32}" dt="2022-07-20T19:49:50.434" v="508" actId="22"/>
          <ac:graphicFrameMkLst>
            <pc:docMk/>
            <pc:sldMk cId="427109710" sldId="285"/>
            <ac:graphicFrameMk id="3" creationId="{8EB81E81-F767-DE5D-8EC9-8EA33A3BEBC6}"/>
          </ac:graphicFrameMkLst>
        </pc:graphicFrameChg>
      </pc:sldChg>
      <pc:sldChg chg="addSp delSp modSp mod modAnim">
        <pc:chgData name="شكرية الصفار" userId="850ac375a57223cd" providerId="LiveId" clId="{1D794445-5EB4-4E9D-8ED7-8EFE61186E32}" dt="2022-07-23T18:09:04.396" v="800" actId="1038"/>
        <pc:sldMkLst>
          <pc:docMk/>
          <pc:sldMk cId="3060875187" sldId="286"/>
        </pc:sldMkLst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" creationId="{8A0ACA52-24AC-1E45-5BCA-34024D36A65B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3" creationId="{FC4C613B-3BFF-59F5-7458-F35193B97BDC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8" creationId="{D133B3A4-D6AC-A452-1231-0F72169FD121}"/>
          </ac:spMkLst>
        </pc:spChg>
        <pc:spChg chg="del">
          <ac:chgData name="شكرية الصفار" userId="850ac375a57223cd" providerId="LiveId" clId="{1D794445-5EB4-4E9D-8ED7-8EFE61186E32}" dt="2022-07-20T19:50:16.829" v="511" actId="478"/>
          <ac:spMkLst>
            <pc:docMk/>
            <pc:sldMk cId="3060875187" sldId="286"/>
            <ac:spMk id="9" creationId="{3EBBE5EC-5F98-1D4A-AB02-909E78487D05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9" creationId="{841EE57F-D9A9-A092-C648-49333DDEEF9E}"/>
          </ac:spMkLst>
        </pc:spChg>
        <pc:spChg chg="del mod">
          <ac:chgData name="شكرية الصفار" userId="850ac375a57223cd" providerId="LiveId" clId="{1D794445-5EB4-4E9D-8ED7-8EFE61186E32}" dt="2022-07-20T19:50:21.657" v="513" actId="478"/>
          <ac:spMkLst>
            <pc:docMk/>
            <pc:sldMk cId="3060875187" sldId="286"/>
            <ac:spMk id="10" creationId="{62A2EA3C-F432-B74F-9B55-66F4EE78BFF7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10" creationId="{716EAD09-9539-2961-6E79-6A9F76493D46}"/>
          </ac:spMkLst>
        </pc:spChg>
        <pc:spChg chg="mod">
          <ac:chgData name="شكرية الصفار" userId="850ac375a57223cd" providerId="LiveId" clId="{1D794445-5EB4-4E9D-8ED7-8EFE61186E32}" dt="2022-07-23T18:09:00.917" v="796" actId="1076"/>
          <ac:spMkLst>
            <pc:docMk/>
            <pc:sldMk cId="3060875187" sldId="286"/>
            <ac:spMk id="11" creationId="{798362E7-DEC6-314F-A23F-68D72788146F}"/>
          </ac:spMkLst>
        </pc:spChg>
        <pc:spChg chg="mod">
          <ac:chgData name="شكرية الصفار" userId="850ac375a57223cd" providerId="LiveId" clId="{1D794445-5EB4-4E9D-8ED7-8EFE61186E32}" dt="2022-07-23T18:09:04.396" v="800" actId="1038"/>
          <ac:spMkLst>
            <pc:docMk/>
            <pc:sldMk cId="3060875187" sldId="286"/>
            <ac:spMk id="14" creationId="{500EF4B8-5564-874F-A375-44CCF97F4318}"/>
          </ac:spMkLst>
        </pc:spChg>
        <pc:spChg chg="mod">
          <ac:chgData name="شكرية الصفار" userId="850ac375a57223cd" providerId="LiveId" clId="{1D794445-5EB4-4E9D-8ED7-8EFE61186E32}" dt="2022-07-20T19:51:32.099" v="518"/>
          <ac:spMkLst>
            <pc:docMk/>
            <pc:sldMk cId="3060875187" sldId="286"/>
            <ac:spMk id="16" creationId="{48B77202-4682-E77C-6AB7-111C21A63C6E}"/>
          </ac:spMkLst>
        </pc:spChg>
        <pc:spChg chg="mod">
          <ac:chgData name="شكرية الصفار" userId="850ac375a57223cd" providerId="LiveId" clId="{1D794445-5EB4-4E9D-8ED7-8EFE61186E32}" dt="2022-07-20T19:51:32.099" v="518"/>
          <ac:spMkLst>
            <pc:docMk/>
            <pc:sldMk cId="3060875187" sldId="286"/>
            <ac:spMk id="17" creationId="{CE90C9B7-75E5-11CB-D0D1-A61D1641639D}"/>
          </ac:spMkLst>
        </pc:spChg>
        <pc:spChg chg="mod">
          <ac:chgData name="شكرية الصفار" userId="850ac375a57223cd" providerId="LiveId" clId="{1D794445-5EB4-4E9D-8ED7-8EFE61186E32}" dt="2022-07-20T19:51:32.099" v="518"/>
          <ac:spMkLst>
            <pc:docMk/>
            <pc:sldMk cId="3060875187" sldId="286"/>
            <ac:spMk id="18" creationId="{7F0139D9-B714-3E71-29E5-9B5D06829477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19" creationId="{610D4CFE-B32F-1308-192A-2B2A74A562A3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0" creationId="{E704BE1C-90D3-6F23-D4A0-5DD736259784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1" creationId="{51965B81-97AE-688A-1D97-846B429AD068}"/>
          </ac:spMkLst>
        </pc:spChg>
        <pc:spChg chg="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3" creationId="{370846CA-BB9A-BB54-54DF-D6466E5C51C6}"/>
          </ac:spMkLst>
        </pc:spChg>
        <pc:spChg chg="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4" creationId="{B0D9656F-0F01-6692-FE0C-2DC4E26AC222}"/>
          </ac:spMkLst>
        </pc:spChg>
        <pc:spChg chg="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6" creationId="{3A7267E1-3E16-64FA-D15F-4B53D226C301}"/>
          </ac:spMkLst>
        </pc:spChg>
        <pc:spChg chg="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7" creationId="{65DF779E-2469-DBDD-BD3A-8BF36E936465}"/>
          </ac:spMkLst>
        </pc:spChg>
        <pc:spChg chg="add mod">
          <ac:chgData name="شكرية الصفار" userId="850ac375a57223cd" providerId="LiveId" clId="{1D794445-5EB4-4E9D-8ED7-8EFE61186E32}" dt="2022-07-23T17:38:05.451" v="734"/>
          <ac:spMkLst>
            <pc:docMk/>
            <pc:sldMk cId="3060875187" sldId="286"/>
            <ac:spMk id="28" creationId="{7FFE0810-CCC7-5863-5910-FA4B8ACD728B}"/>
          </ac:spMkLst>
        </pc:spChg>
        <pc:grpChg chg="add mod">
          <ac:chgData name="شكرية الصفار" userId="850ac375a57223cd" providerId="LiveId" clId="{1D794445-5EB4-4E9D-8ED7-8EFE61186E32}" dt="2022-07-20T19:51:32.099" v="518"/>
          <ac:grpSpMkLst>
            <pc:docMk/>
            <pc:sldMk cId="3060875187" sldId="286"/>
            <ac:grpSpMk id="12" creationId="{15D74F02-192A-4598-B9CE-A986FD7A81EE}"/>
          </ac:grpSpMkLst>
        </pc:grpChg>
        <pc:grpChg chg="mod">
          <ac:chgData name="شكرية الصفار" userId="850ac375a57223cd" providerId="LiveId" clId="{1D794445-5EB4-4E9D-8ED7-8EFE61186E32}" dt="2022-07-20T19:51:32.099" v="518"/>
          <ac:grpSpMkLst>
            <pc:docMk/>
            <pc:sldMk cId="3060875187" sldId="286"/>
            <ac:grpSpMk id="15" creationId="{6F83DD4D-07CD-16C8-6F85-A1840CCA5791}"/>
          </ac:grpSpMkLst>
        </pc:grpChg>
        <pc:grpChg chg="add mod">
          <ac:chgData name="شكرية الصفار" userId="850ac375a57223cd" providerId="LiveId" clId="{1D794445-5EB4-4E9D-8ED7-8EFE61186E32}" dt="2022-07-23T17:38:05.451" v="734"/>
          <ac:grpSpMkLst>
            <pc:docMk/>
            <pc:sldMk cId="3060875187" sldId="286"/>
            <ac:grpSpMk id="22" creationId="{C26A1805-EF35-8449-886A-F1057F2277E1}"/>
          </ac:grpSpMkLst>
        </pc:grpChg>
        <pc:grpChg chg="add mod">
          <ac:chgData name="شكرية الصفار" userId="850ac375a57223cd" providerId="LiveId" clId="{1D794445-5EB4-4E9D-8ED7-8EFE61186E32}" dt="2022-07-23T17:38:05.451" v="734"/>
          <ac:grpSpMkLst>
            <pc:docMk/>
            <pc:sldMk cId="3060875187" sldId="286"/>
            <ac:grpSpMk id="25" creationId="{14BC5ACE-F506-516B-311A-A542F8B59C7D}"/>
          </ac:grpSpMkLst>
        </pc:grpChg>
        <pc:graphicFrameChg chg="mod modGraphic">
          <ac:chgData name="شكرية الصفار" userId="850ac375a57223cd" providerId="LiveId" clId="{1D794445-5EB4-4E9D-8ED7-8EFE61186E32}" dt="2022-07-23T18:08:49.517" v="794" actId="1076"/>
          <ac:graphicFrameMkLst>
            <pc:docMk/>
            <pc:sldMk cId="3060875187" sldId="286"/>
            <ac:graphicFrameMk id="13" creationId="{43733781-B12A-4444-BDDC-F810A11D2BA5}"/>
          </ac:graphicFrameMkLst>
        </pc:graphicFrameChg>
      </pc:sldChg>
      <pc:sldChg chg="addSp delSp modSp mod modTransition">
        <pc:chgData name="شكرية الصفار" userId="850ac375a57223cd" providerId="LiveId" clId="{1D794445-5EB4-4E9D-8ED7-8EFE61186E32}" dt="2022-07-20T20:32:42.510" v="714"/>
        <pc:sldMkLst>
          <pc:docMk/>
          <pc:sldMk cId="1626371640" sldId="287"/>
        </pc:sldMkLst>
        <pc:spChg chg="mod">
          <ac:chgData name="شكرية الصفار" userId="850ac375a57223cd" providerId="LiveId" clId="{1D794445-5EB4-4E9D-8ED7-8EFE61186E32}" dt="2022-07-20T19:55:09.792" v="555" actId="20577"/>
          <ac:spMkLst>
            <pc:docMk/>
            <pc:sldMk cId="1626371640" sldId="287"/>
            <ac:spMk id="9" creationId="{5A43274F-5FA4-6C6B-D42F-C1EC69FE68C3}"/>
          </ac:spMkLst>
        </pc:spChg>
        <pc:spChg chg="mod">
          <ac:chgData name="شكرية الصفار" userId="850ac375a57223cd" providerId="LiveId" clId="{1D794445-5EB4-4E9D-8ED7-8EFE61186E32}" dt="2022-07-20T19:54:50.630" v="541"/>
          <ac:spMkLst>
            <pc:docMk/>
            <pc:sldMk cId="1626371640" sldId="287"/>
            <ac:spMk id="10" creationId="{9AE634FF-1ABF-CC8E-935D-F02118A7DE81}"/>
          </ac:spMkLst>
        </pc:spChg>
        <pc:spChg chg="del mod">
          <ac:chgData name="شكرية الصفار" userId="850ac375a57223cd" providerId="LiveId" clId="{1D794445-5EB4-4E9D-8ED7-8EFE61186E32}" dt="2022-07-20T19:53:04.637" v="533" actId="478"/>
          <ac:spMkLst>
            <pc:docMk/>
            <pc:sldMk cId="1626371640" sldId="287"/>
            <ac:spMk id="20" creationId="{78BAF74D-C469-BF44-96D9-B13167CA0644}"/>
          </ac:spMkLst>
        </pc:spChg>
        <pc:spChg chg="del mod">
          <ac:chgData name="شكرية الصفار" userId="850ac375a57223cd" providerId="LiveId" clId="{1D794445-5EB4-4E9D-8ED7-8EFE61186E32}" dt="2022-07-20T19:54:48.192" v="540" actId="478"/>
          <ac:spMkLst>
            <pc:docMk/>
            <pc:sldMk cId="1626371640" sldId="287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19:53:01.073" v="531" actId="478"/>
          <ac:spMkLst>
            <pc:docMk/>
            <pc:sldMk cId="1626371640" sldId="287"/>
            <ac:spMk id="22" creationId="{21A91B02-FED5-C84B-81BA-B8EAA816F27D}"/>
          </ac:spMkLst>
        </pc:spChg>
        <pc:grpChg chg="add mod">
          <ac:chgData name="شكرية الصفار" userId="850ac375a57223cd" providerId="LiveId" clId="{1D794445-5EB4-4E9D-8ED7-8EFE61186E32}" dt="2022-07-20T19:54:50.630" v="541"/>
          <ac:grpSpMkLst>
            <pc:docMk/>
            <pc:sldMk cId="1626371640" sldId="287"/>
            <ac:grpSpMk id="8" creationId="{4F58C29E-EA6F-058C-DCA8-B12245659C19}"/>
          </ac:grpSpMkLst>
        </pc:grpChg>
      </pc:sldChg>
      <pc:sldChg chg="addSp delSp modSp mod modTransition">
        <pc:chgData name="شكرية الصفار" userId="850ac375a57223cd" providerId="LiveId" clId="{1D794445-5EB4-4E9D-8ED7-8EFE61186E32}" dt="2022-07-20T20:32:39.128" v="713"/>
        <pc:sldMkLst>
          <pc:docMk/>
          <pc:sldMk cId="3303606904" sldId="288"/>
        </pc:sldMkLst>
        <pc:spChg chg="mod">
          <ac:chgData name="شكرية الصفار" userId="850ac375a57223cd" providerId="LiveId" clId="{1D794445-5EB4-4E9D-8ED7-8EFE61186E32}" dt="2022-07-20T19:59:22.455" v="567" actId="3626"/>
          <ac:spMkLst>
            <pc:docMk/>
            <pc:sldMk cId="3303606904" sldId="288"/>
            <ac:spMk id="4" creationId="{5A907EBC-9918-A84F-8B93-93AD13069908}"/>
          </ac:spMkLst>
        </pc:spChg>
        <pc:spChg chg="mod">
          <ac:chgData name="شكرية الصفار" userId="850ac375a57223cd" providerId="LiveId" clId="{1D794445-5EB4-4E9D-8ED7-8EFE61186E32}" dt="2022-07-20T20:01:17.880" v="573" actId="3626"/>
          <ac:spMkLst>
            <pc:docMk/>
            <pc:sldMk cId="3303606904" sldId="288"/>
            <ac:spMk id="5" creationId="{9E1FD6A0-4BDC-1343-BF6B-F3B4283576D0}"/>
          </ac:spMkLst>
        </pc:spChg>
        <pc:spChg chg="mod">
          <ac:chgData name="شكرية الصفار" userId="850ac375a57223cd" providerId="LiveId" clId="{1D794445-5EB4-4E9D-8ED7-8EFE61186E32}" dt="2022-07-20T19:56:02.127" v="556" actId="3626"/>
          <ac:spMkLst>
            <pc:docMk/>
            <pc:sldMk cId="3303606904" sldId="288"/>
            <ac:spMk id="6" creationId="{5B9F2F5C-A631-4A46-AD07-F1BB21F0AF01}"/>
          </ac:spMkLst>
        </pc:spChg>
        <pc:spChg chg="mod">
          <ac:chgData name="شكرية الصفار" userId="850ac375a57223cd" providerId="LiveId" clId="{1D794445-5EB4-4E9D-8ED7-8EFE61186E32}" dt="2022-07-20T20:00:13.682" v="569" actId="3626"/>
          <ac:spMkLst>
            <pc:docMk/>
            <pc:sldMk cId="3303606904" sldId="288"/>
            <ac:spMk id="9" creationId="{B0D280F3-9624-BA4A-8774-954EA743EFA3}"/>
          </ac:spMkLst>
        </pc:spChg>
        <pc:spChg chg="mod">
          <ac:chgData name="شكرية الصفار" userId="850ac375a57223cd" providerId="LiveId" clId="{1D794445-5EB4-4E9D-8ED7-8EFE61186E32}" dt="2022-07-20T20:00:46.261" v="571" actId="1076"/>
          <ac:spMkLst>
            <pc:docMk/>
            <pc:sldMk cId="3303606904" sldId="288"/>
            <ac:spMk id="10" creationId="{394DD60B-61BA-AC49-9671-A71753605380}"/>
          </ac:spMkLst>
        </pc:spChg>
        <pc:spChg chg="mod">
          <ac:chgData name="شكرية الصفار" userId="850ac375a57223cd" providerId="LiveId" clId="{1D794445-5EB4-4E9D-8ED7-8EFE61186E32}" dt="2022-07-20T19:56:38.803" v="557" actId="3626"/>
          <ac:spMkLst>
            <pc:docMk/>
            <pc:sldMk cId="3303606904" sldId="288"/>
            <ac:spMk id="11" creationId="{1D243A90-2C61-5E46-B481-DBB5840934F9}"/>
          </ac:spMkLst>
        </pc:spChg>
        <pc:spChg chg="del">
          <ac:chgData name="شكرية الصفار" userId="850ac375a57223cd" providerId="LiveId" clId="{1D794445-5EB4-4E9D-8ED7-8EFE61186E32}" dt="2022-07-20T19:58:54.486" v="566" actId="478"/>
          <ac:spMkLst>
            <pc:docMk/>
            <pc:sldMk cId="3303606904" sldId="288"/>
            <ac:spMk id="15" creationId="{754E0930-5376-0346-AF5A-06CD1F0DCBD7}"/>
          </ac:spMkLst>
        </pc:spChg>
        <pc:spChg chg="del mod">
          <ac:chgData name="شكرية الصفار" userId="850ac375a57223cd" providerId="LiveId" clId="{1D794445-5EB4-4E9D-8ED7-8EFE61186E32}" dt="2022-07-20T19:58:52.092" v="565" actId="478"/>
          <ac:spMkLst>
            <pc:docMk/>
            <pc:sldMk cId="3303606904" sldId="288"/>
            <ac:spMk id="16" creationId="{A3C8492A-233E-F646-A741-3E07F987230E}"/>
          </ac:spMkLst>
        </pc:spChg>
        <pc:spChg chg="del">
          <ac:chgData name="شكرية الصفار" userId="850ac375a57223cd" providerId="LiveId" clId="{1D794445-5EB4-4E9D-8ED7-8EFE61186E32}" dt="2022-07-20T19:57:43.945" v="559" actId="478"/>
          <ac:spMkLst>
            <pc:docMk/>
            <pc:sldMk cId="3303606904" sldId="288"/>
            <ac:spMk id="17" creationId="{7C2CC066-0AC1-404D-9118-43CD5B22115F}"/>
          </ac:spMkLst>
        </pc:spChg>
        <pc:spChg chg="mod">
          <ac:chgData name="شكرية الصفار" userId="850ac375a57223cd" providerId="LiveId" clId="{1D794445-5EB4-4E9D-8ED7-8EFE61186E32}" dt="2022-07-20T19:58:49.467" v="563" actId="20577"/>
          <ac:spMkLst>
            <pc:docMk/>
            <pc:sldMk cId="3303606904" sldId="288"/>
            <ac:spMk id="19" creationId="{AECC9558-70B1-28D3-97A0-57E873B1C301}"/>
          </ac:spMkLst>
        </pc:spChg>
        <pc:spChg chg="mod">
          <ac:chgData name="شكرية الصفار" userId="850ac375a57223cd" providerId="LiveId" clId="{1D794445-5EB4-4E9D-8ED7-8EFE61186E32}" dt="2022-07-20T19:58:31.427" v="561"/>
          <ac:spMkLst>
            <pc:docMk/>
            <pc:sldMk cId="3303606904" sldId="288"/>
            <ac:spMk id="20" creationId="{DBDAD9C7-7573-71AB-E619-32CA6FB4C7FE}"/>
          </ac:spMkLst>
        </pc:spChg>
        <pc:grpChg chg="add mod">
          <ac:chgData name="شكرية الصفار" userId="850ac375a57223cd" providerId="LiveId" clId="{1D794445-5EB4-4E9D-8ED7-8EFE61186E32}" dt="2022-07-20T19:58:31.427" v="561"/>
          <ac:grpSpMkLst>
            <pc:docMk/>
            <pc:sldMk cId="3303606904" sldId="288"/>
            <ac:grpSpMk id="18" creationId="{6CC9EA0D-1D21-EA3D-D704-B05C38F64529}"/>
          </ac:grpSpMkLst>
        </pc:grpChg>
      </pc:sldChg>
      <pc:sldChg chg="del">
        <pc:chgData name="شكرية الصفار" userId="850ac375a57223cd" providerId="LiveId" clId="{1D794445-5EB4-4E9D-8ED7-8EFE61186E32}" dt="2022-07-20T20:01:46.745" v="574" actId="47"/>
        <pc:sldMkLst>
          <pc:docMk/>
          <pc:sldMk cId="3675858460" sldId="289"/>
        </pc:sldMkLst>
      </pc:sldChg>
      <pc:sldChg chg="addSp delSp modSp mod modTransition modAnim">
        <pc:chgData name="شكرية الصفار" userId="850ac375a57223cd" providerId="LiveId" clId="{1D794445-5EB4-4E9D-8ED7-8EFE61186E32}" dt="2022-07-23T18:09:35.535" v="808" actId="1076"/>
        <pc:sldMkLst>
          <pc:docMk/>
          <pc:sldMk cId="1495495943" sldId="290"/>
        </pc:sldMkLst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" creationId="{26BA32FC-9C66-8533-840B-F21CCB9F3B48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3" creationId="{392C234C-0244-0560-4E66-ED27F3942A5A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8" creationId="{A168B3CD-6420-532B-9A46-955027BEDC3B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9" creationId="{0F362619-B87E-524F-3257-7F32F6C9CAB8}"/>
          </ac:spMkLst>
        </pc:spChg>
        <pc:spChg chg="del">
          <ac:chgData name="شكرية الصفار" userId="850ac375a57223cd" providerId="LiveId" clId="{1D794445-5EB4-4E9D-8ED7-8EFE61186E32}" dt="2022-07-20T20:02:16.218" v="577" actId="478"/>
          <ac:spMkLst>
            <pc:docMk/>
            <pc:sldMk cId="1495495943" sldId="290"/>
            <ac:spMk id="9" creationId="{3EBBE5EC-5F98-1D4A-AB02-909E78487D05}"/>
          </ac:spMkLst>
        </pc:spChg>
        <pc:spChg chg="del mod">
          <ac:chgData name="شكرية الصفار" userId="850ac375a57223cd" providerId="LiveId" clId="{1D794445-5EB4-4E9D-8ED7-8EFE61186E32}" dt="2022-07-20T20:02:13.527" v="576" actId="478"/>
          <ac:spMkLst>
            <pc:docMk/>
            <pc:sldMk cId="1495495943" sldId="290"/>
            <ac:spMk id="10" creationId="{62A2EA3C-F432-B74F-9B55-66F4EE78BFF7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10" creationId="{9AFB0994-0A99-5DA9-E35A-C7D7BD850DF1}"/>
          </ac:spMkLst>
        </pc:spChg>
        <pc:spChg chg="mod">
          <ac:chgData name="شكرية الصفار" userId="850ac375a57223cd" providerId="LiveId" clId="{1D794445-5EB4-4E9D-8ED7-8EFE61186E32}" dt="2022-07-23T18:09:35.535" v="808" actId="1076"/>
          <ac:spMkLst>
            <pc:docMk/>
            <pc:sldMk cId="1495495943" sldId="290"/>
            <ac:spMk id="11" creationId="{798362E7-DEC6-314F-A23F-68D72788146F}"/>
          </ac:spMkLst>
        </pc:spChg>
        <pc:spChg chg="mod">
          <ac:chgData name="شكرية الصفار" userId="850ac375a57223cd" providerId="LiveId" clId="{1D794445-5EB4-4E9D-8ED7-8EFE61186E32}" dt="2022-07-23T18:09:22.666" v="805" actId="1036"/>
          <ac:spMkLst>
            <pc:docMk/>
            <pc:sldMk cId="1495495943" sldId="290"/>
            <ac:spMk id="14" creationId="{500EF4B8-5564-874F-A375-44CCF97F4318}"/>
          </ac:spMkLst>
        </pc:spChg>
        <pc:spChg chg="mod">
          <ac:chgData name="شكرية الصفار" userId="850ac375a57223cd" providerId="LiveId" clId="{1D794445-5EB4-4E9D-8ED7-8EFE61186E32}" dt="2022-07-20T20:02:56.570" v="583"/>
          <ac:spMkLst>
            <pc:docMk/>
            <pc:sldMk cId="1495495943" sldId="290"/>
            <ac:spMk id="16" creationId="{083F9972-9083-876B-818C-153608F9C4C6}"/>
          </ac:spMkLst>
        </pc:spChg>
        <pc:spChg chg="mod">
          <ac:chgData name="شكرية الصفار" userId="850ac375a57223cd" providerId="LiveId" clId="{1D794445-5EB4-4E9D-8ED7-8EFE61186E32}" dt="2022-07-20T20:02:56.570" v="583"/>
          <ac:spMkLst>
            <pc:docMk/>
            <pc:sldMk cId="1495495943" sldId="290"/>
            <ac:spMk id="17" creationId="{0FFB9EE5-7DB0-30D9-88D2-B9CB37AC21FE}"/>
          </ac:spMkLst>
        </pc:spChg>
        <pc:spChg chg="mod">
          <ac:chgData name="شكرية الصفار" userId="850ac375a57223cd" providerId="LiveId" clId="{1D794445-5EB4-4E9D-8ED7-8EFE61186E32}" dt="2022-07-20T20:02:56.570" v="583"/>
          <ac:spMkLst>
            <pc:docMk/>
            <pc:sldMk cId="1495495943" sldId="290"/>
            <ac:spMk id="18" creationId="{8CCD2B6E-513F-1859-0E83-D833F2708A51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19" creationId="{D11E276B-B2E8-DD5B-52FF-25FBE4647CD2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0" creationId="{64F83DEB-015A-79F3-1B98-B78215C9AA93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1" creationId="{62F01452-E9B7-8EC8-87E5-007953AC9BEC}"/>
          </ac:spMkLst>
        </pc:spChg>
        <pc:spChg chg="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3" creationId="{E55C0F5F-86C9-D912-A706-B400A3BDF398}"/>
          </ac:spMkLst>
        </pc:spChg>
        <pc:spChg chg="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4" creationId="{DB570234-0A8D-BE68-D4DE-A080F4613451}"/>
          </ac:spMkLst>
        </pc:spChg>
        <pc:spChg chg="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6" creationId="{38291CD3-7611-37C4-556E-614B1589325B}"/>
          </ac:spMkLst>
        </pc:spChg>
        <pc:spChg chg="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7" creationId="{DB605D54-9979-FF2C-F148-71D6A2D1F4CE}"/>
          </ac:spMkLst>
        </pc:spChg>
        <pc:spChg chg="add mod">
          <ac:chgData name="شكرية الصفار" userId="850ac375a57223cd" providerId="LiveId" clId="{1D794445-5EB4-4E9D-8ED7-8EFE61186E32}" dt="2022-07-23T17:38:11.101" v="735"/>
          <ac:spMkLst>
            <pc:docMk/>
            <pc:sldMk cId="1495495943" sldId="290"/>
            <ac:spMk id="28" creationId="{043E3B89-21C7-57F8-0DB2-31F7D0B6B05B}"/>
          </ac:spMkLst>
        </pc:spChg>
        <pc:grpChg chg="add mod">
          <ac:chgData name="شكرية الصفار" userId="850ac375a57223cd" providerId="LiveId" clId="{1D794445-5EB4-4E9D-8ED7-8EFE61186E32}" dt="2022-07-20T20:02:56.570" v="583"/>
          <ac:grpSpMkLst>
            <pc:docMk/>
            <pc:sldMk cId="1495495943" sldId="290"/>
            <ac:grpSpMk id="12" creationId="{317EFB6B-5AA2-213F-AFA5-D1D23CF36E3B}"/>
          </ac:grpSpMkLst>
        </pc:grpChg>
        <pc:grpChg chg="mod">
          <ac:chgData name="شكرية الصفار" userId="850ac375a57223cd" providerId="LiveId" clId="{1D794445-5EB4-4E9D-8ED7-8EFE61186E32}" dt="2022-07-20T20:02:56.570" v="583"/>
          <ac:grpSpMkLst>
            <pc:docMk/>
            <pc:sldMk cId="1495495943" sldId="290"/>
            <ac:grpSpMk id="15" creationId="{E527C38D-D99A-4AD7-CE6E-2199672E7BEB}"/>
          </ac:grpSpMkLst>
        </pc:grpChg>
        <pc:grpChg chg="add mod">
          <ac:chgData name="شكرية الصفار" userId="850ac375a57223cd" providerId="LiveId" clId="{1D794445-5EB4-4E9D-8ED7-8EFE61186E32}" dt="2022-07-23T17:38:11.101" v="735"/>
          <ac:grpSpMkLst>
            <pc:docMk/>
            <pc:sldMk cId="1495495943" sldId="290"/>
            <ac:grpSpMk id="22" creationId="{8CBFA25F-F10B-B8CA-91EA-F9F9252D3BC5}"/>
          </ac:grpSpMkLst>
        </pc:grpChg>
        <pc:grpChg chg="add mod">
          <ac:chgData name="شكرية الصفار" userId="850ac375a57223cd" providerId="LiveId" clId="{1D794445-5EB4-4E9D-8ED7-8EFE61186E32}" dt="2022-07-23T17:38:11.101" v="735"/>
          <ac:grpSpMkLst>
            <pc:docMk/>
            <pc:sldMk cId="1495495943" sldId="290"/>
            <ac:grpSpMk id="25" creationId="{7338C8D3-CD85-446E-84B8-C5CC99C43BF9}"/>
          </ac:grpSpMkLst>
        </pc:grpChg>
        <pc:graphicFrameChg chg="mod modGraphic">
          <ac:chgData name="شكرية الصفار" userId="850ac375a57223cd" providerId="LiveId" clId="{1D794445-5EB4-4E9D-8ED7-8EFE61186E32}" dt="2022-07-23T18:09:15.762" v="801" actId="1076"/>
          <ac:graphicFrameMkLst>
            <pc:docMk/>
            <pc:sldMk cId="1495495943" sldId="290"/>
            <ac:graphicFrameMk id="13" creationId="{43733781-B12A-4444-BDDC-F810A11D2BA5}"/>
          </ac:graphicFrameMkLst>
        </pc:graphicFrameChg>
      </pc:sldChg>
      <pc:sldChg chg="delSp modSp mod">
        <pc:chgData name="شكرية الصفار" userId="850ac375a57223cd" providerId="LiveId" clId="{1D794445-5EB4-4E9D-8ED7-8EFE61186E32}" dt="2022-07-20T20:04:53.999" v="596" actId="13822"/>
        <pc:sldMkLst>
          <pc:docMk/>
          <pc:sldMk cId="3186827697" sldId="292"/>
        </pc:sldMkLst>
        <pc:spChg chg="mod">
          <ac:chgData name="شكرية الصفار" userId="850ac375a57223cd" providerId="LiveId" clId="{1D794445-5EB4-4E9D-8ED7-8EFE61186E32}" dt="2022-07-20T20:04:53.999" v="596" actId="13822"/>
          <ac:spMkLst>
            <pc:docMk/>
            <pc:sldMk cId="3186827697" sldId="292"/>
            <ac:spMk id="32" creationId="{B596EEBB-CD72-476E-ACA7-FD4E3BE77F00}"/>
          </ac:spMkLst>
        </pc:spChg>
        <pc:spChg chg="del">
          <ac:chgData name="شكرية الصفار" userId="850ac375a57223cd" providerId="LiveId" clId="{1D794445-5EB4-4E9D-8ED7-8EFE61186E32}" dt="2022-07-20T20:04:46.209" v="595" actId="478"/>
          <ac:spMkLst>
            <pc:docMk/>
            <pc:sldMk cId="3186827697" sldId="292"/>
            <ac:spMk id="40" creationId="{B5E9FF1A-2E22-4128-9D6A-B599E08B6D8A}"/>
          </ac:spMkLst>
        </pc:spChg>
      </pc:sldChg>
      <pc:sldChg chg="addSp delSp modSp mod modTransition">
        <pc:chgData name="شكرية الصفار" userId="850ac375a57223cd" providerId="LiveId" clId="{1D794445-5EB4-4E9D-8ED7-8EFE61186E32}" dt="2022-07-20T20:34:02.419" v="727"/>
        <pc:sldMkLst>
          <pc:docMk/>
          <pc:sldMk cId="1799594033" sldId="293"/>
        </pc:sldMkLst>
        <pc:spChg chg="add">
          <ac:chgData name="شكرية الصفار" userId="850ac375a57223cd" providerId="LiveId" clId="{1D794445-5EB4-4E9D-8ED7-8EFE61186E32}" dt="2022-07-20T20:07:45.103" v="603" actId="22"/>
          <ac:spMkLst>
            <pc:docMk/>
            <pc:sldMk cId="1799594033" sldId="293"/>
            <ac:spMk id="2" creationId="{149018A6-3A47-0298-DDAA-10620B08DF7E}"/>
          </ac:spMkLst>
        </pc:spChg>
        <pc:spChg chg="add mod">
          <ac:chgData name="شكرية الصفار" userId="850ac375a57223cd" providerId="LiveId" clId="{1D794445-5EB4-4E9D-8ED7-8EFE61186E32}" dt="2022-07-20T20:10:11.905" v="621" actId="20577"/>
          <ac:spMkLst>
            <pc:docMk/>
            <pc:sldMk cId="1799594033" sldId="293"/>
            <ac:spMk id="6" creationId="{D0BF3123-F7A8-6FC0-A2BC-2D954F044172}"/>
          </ac:spMkLst>
        </pc:spChg>
        <pc:spChg chg="add">
          <ac:chgData name="شكرية الصفار" userId="850ac375a57223cd" providerId="LiveId" clId="{1D794445-5EB4-4E9D-8ED7-8EFE61186E32}" dt="2022-07-20T20:07:45.103" v="603" actId="22"/>
          <ac:spMkLst>
            <pc:docMk/>
            <pc:sldMk cId="1799594033" sldId="293"/>
            <ac:spMk id="7" creationId="{1AB5BA04-751C-5D20-AE87-03749B8979EB}"/>
          </ac:spMkLst>
        </pc:spChg>
        <pc:spChg chg="mod">
          <ac:chgData name="شكرية الصفار" userId="850ac375a57223cd" providerId="LiveId" clId="{1D794445-5EB4-4E9D-8ED7-8EFE61186E32}" dt="2022-07-20T20:08:26.194" v="604" actId="3626"/>
          <ac:spMkLst>
            <pc:docMk/>
            <pc:sldMk cId="1799594033" sldId="293"/>
            <ac:spMk id="9" creationId="{B998B310-FA32-FA42-95CF-0A59039161AA}"/>
          </ac:spMkLst>
        </pc:spChg>
        <pc:spChg chg="add mod">
          <ac:chgData name="شكرية الصفار" userId="850ac375a57223cd" providerId="LiveId" clId="{1D794445-5EB4-4E9D-8ED7-8EFE61186E32}" dt="2022-07-20T20:22:36.842" v="674" actId="571"/>
          <ac:spMkLst>
            <pc:docMk/>
            <pc:sldMk cId="1799594033" sldId="293"/>
            <ac:spMk id="16" creationId="{033CBF3B-7F0B-FF38-42C7-605DD3E13B6A}"/>
          </ac:spMkLst>
        </pc:spChg>
        <pc:spChg chg="add mod">
          <ac:chgData name="شكرية الصفار" userId="850ac375a57223cd" providerId="LiveId" clId="{1D794445-5EB4-4E9D-8ED7-8EFE61186E32}" dt="2022-07-20T20:22:36.842" v="674" actId="571"/>
          <ac:spMkLst>
            <pc:docMk/>
            <pc:sldMk cId="1799594033" sldId="293"/>
            <ac:spMk id="17" creationId="{5BB71901-5903-74D5-693D-FA8DABD7394D}"/>
          </ac:spMkLst>
        </pc:spChg>
        <pc:spChg chg="del">
          <ac:chgData name="شكرية الصفار" userId="850ac375a57223cd" providerId="LiveId" clId="{1D794445-5EB4-4E9D-8ED7-8EFE61186E32}" dt="2022-07-20T20:07:37.600" v="600" actId="478"/>
          <ac:spMkLst>
            <pc:docMk/>
            <pc:sldMk cId="1799594033" sldId="293"/>
            <ac:spMk id="20" creationId="{78BAF74D-C469-BF44-96D9-B13167CA0644}"/>
          </ac:spMkLst>
        </pc:spChg>
        <pc:spChg chg="del">
          <ac:chgData name="شكرية الصفار" userId="850ac375a57223cd" providerId="LiveId" clId="{1D794445-5EB4-4E9D-8ED7-8EFE61186E32}" dt="2022-07-20T20:07:43.051" v="602" actId="478"/>
          <ac:spMkLst>
            <pc:docMk/>
            <pc:sldMk cId="1799594033" sldId="293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0T20:07:40.351" v="601" actId="478"/>
          <ac:spMkLst>
            <pc:docMk/>
            <pc:sldMk cId="1799594033" sldId="293"/>
            <ac:spMk id="22" creationId="{21A91B02-FED5-C84B-81BA-B8EAA816F27D}"/>
          </ac:spMkLst>
        </pc:spChg>
        <pc:picChg chg="add">
          <ac:chgData name="شكرية الصفار" userId="850ac375a57223cd" providerId="LiveId" clId="{1D794445-5EB4-4E9D-8ED7-8EFE61186E32}" dt="2022-07-20T20:07:45.103" v="603" actId="22"/>
          <ac:picMkLst>
            <pc:docMk/>
            <pc:sldMk cId="1799594033" sldId="293"/>
            <ac:picMk id="4" creationId="{69055B2A-F073-1344-389B-077404DFFB40}"/>
          </ac:picMkLst>
        </pc:picChg>
      </pc:sldChg>
      <pc:sldChg chg="addSp delSp modSp mod modTransition">
        <pc:chgData name="شكرية الصفار" userId="850ac375a57223cd" providerId="LiveId" clId="{1D794445-5EB4-4E9D-8ED7-8EFE61186E32}" dt="2022-07-20T20:32:28.403" v="711"/>
        <pc:sldMkLst>
          <pc:docMk/>
          <pc:sldMk cId="563829340" sldId="294"/>
        </pc:sldMkLst>
        <pc:spChg chg="del mod">
          <ac:chgData name="شكرية الصفار" userId="850ac375a57223cd" providerId="LiveId" clId="{1D794445-5EB4-4E9D-8ED7-8EFE61186E32}" dt="2022-07-20T20:13:35.903" v="627" actId="478"/>
          <ac:spMkLst>
            <pc:docMk/>
            <pc:sldMk cId="563829340" sldId="294"/>
            <ac:spMk id="2" creationId="{E4F797C1-E917-8744-A348-4569A62BF89F}"/>
          </ac:spMkLst>
        </pc:spChg>
        <pc:spChg chg="del">
          <ac:chgData name="شكرية الصفار" userId="850ac375a57223cd" providerId="LiveId" clId="{1D794445-5EB4-4E9D-8ED7-8EFE61186E32}" dt="2022-07-20T20:10:48.928" v="622" actId="478"/>
          <ac:spMkLst>
            <pc:docMk/>
            <pc:sldMk cId="563829340" sldId="294"/>
            <ac:spMk id="6" creationId="{686CC087-6967-CA47-8C7A-4545B50E41A7}"/>
          </ac:spMkLst>
        </pc:spChg>
        <pc:spChg chg="del mod">
          <ac:chgData name="شكرية الصفار" userId="850ac375a57223cd" providerId="LiveId" clId="{1D794445-5EB4-4E9D-8ED7-8EFE61186E32}" dt="2022-07-20T20:15:01.519" v="639" actId="478"/>
          <ac:spMkLst>
            <pc:docMk/>
            <pc:sldMk cId="563829340" sldId="294"/>
            <ac:spMk id="7" creationId="{7E8B8B1B-58E1-9F48-A02A-8881A5739C02}"/>
          </ac:spMkLst>
        </pc:spChg>
        <pc:spChg chg="del">
          <ac:chgData name="شكرية الصفار" userId="850ac375a57223cd" providerId="LiveId" clId="{1D794445-5EB4-4E9D-8ED7-8EFE61186E32}" dt="2022-07-20T20:10:51.385" v="623" actId="478"/>
          <ac:spMkLst>
            <pc:docMk/>
            <pc:sldMk cId="563829340" sldId="294"/>
            <ac:spMk id="8" creationId="{0435E112-18DC-2B45-B8D3-3F608068C618}"/>
          </ac:spMkLst>
        </pc:spChg>
        <pc:spChg chg="mod">
          <ac:chgData name="شكرية الصفار" userId="850ac375a57223cd" providerId="LiveId" clId="{1D794445-5EB4-4E9D-8ED7-8EFE61186E32}" dt="2022-07-20T20:18:38.771" v="662" actId="1076"/>
          <ac:spMkLst>
            <pc:docMk/>
            <pc:sldMk cId="563829340" sldId="294"/>
            <ac:spMk id="9" creationId="{0B09D8F6-4A2F-954D-AF1C-09665F9A659E}"/>
          </ac:spMkLst>
        </pc:spChg>
        <pc:spChg chg="add mod">
          <ac:chgData name="شكرية الصفار" userId="850ac375a57223cd" providerId="LiveId" clId="{1D794445-5EB4-4E9D-8ED7-8EFE61186E32}" dt="2022-07-20T20:18:20.785" v="661" actId="20577"/>
          <ac:spMkLst>
            <pc:docMk/>
            <pc:sldMk cId="563829340" sldId="294"/>
            <ac:spMk id="10" creationId="{2F8F5D0F-D844-E2B0-95C1-381C4B7A6F80}"/>
          </ac:spMkLst>
        </pc:spChg>
        <pc:spChg chg="mod">
          <ac:chgData name="شكرية الصفار" userId="850ac375a57223cd" providerId="LiveId" clId="{1D794445-5EB4-4E9D-8ED7-8EFE61186E32}" dt="2022-07-20T20:14:57.677" v="638"/>
          <ac:spMkLst>
            <pc:docMk/>
            <pc:sldMk cId="563829340" sldId="294"/>
            <ac:spMk id="12" creationId="{1594403B-3793-44EA-0CE7-DB65E5D34D8D}"/>
          </ac:spMkLst>
        </pc:spChg>
        <pc:spChg chg="mod">
          <ac:chgData name="شكرية الصفار" userId="850ac375a57223cd" providerId="LiveId" clId="{1D794445-5EB4-4E9D-8ED7-8EFE61186E32}" dt="2022-07-20T20:14:47.389" v="636"/>
          <ac:spMkLst>
            <pc:docMk/>
            <pc:sldMk cId="563829340" sldId="294"/>
            <ac:spMk id="13" creationId="{E3AEF92D-6C46-E548-6F1D-CBE87A7C186A}"/>
          </ac:spMkLst>
        </pc:spChg>
        <pc:grpChg chg="add mod">
          <ac:chgData name="شكرية الصفار" userId="850ac375a57223cd" providerId="LiveId" clId="{1D794445-5EB4-4E9D-8ED7-8EFE61186E32}" dt="2022-07-20T20:14:47.389" v="636"/>
          <ac:grpSpMkLst>
            <pc:docMk/>
            <pc:sldMk cId="563829340" sldId="294"/>
            <ac:grpSpMk id="11" creationId="{53B659D0-AB6A-9B17-45FF-A3F3FBB3551A}"/>
          </ac:grpSpMkLst>
        </pc:grpChg>
      </pc:sldChg>
      <pc:sldChg chg="addSp delSp modSp mod modTransition delAnim">
        <pc:chgData name="شكرية الصفار" userId="850ac375a57223cd" providerId="LiveId" clId="{1D794445-5EB4-4E9D-8ED7-8EFE61186E32}" dt="2022-08-04T15:16:06.206" v="1524" actId="1076"/>
        <pc:sldMkLst>
          <pc:docMk/>
          <pc:sldMk cId="3904948553" sldId="295"/>
        </pc:sldMkLst>
        <pc:spChg chg="add del mod">
          <ac:chgData name="شكرية الصفار" userId="850ac375a57223cd" providerId="LiveId" clId="{1D794445-5EB4-4E9D-8ED7-8EFE61186E32}" dt="2022-07-20T20:22:57.383" v="678" actId="22"/>
          <ac:spMkLst>
            <pc:docMk/>
            <pc:sldMk cId="3904948553" sldId="295"/>
            <ac:spMk id="2" creationId="{E2FB2F77-ADCD-881F-2110-25B3561ED2F6}"/>
          </ac:spMkLst>
        </pc:spChg>
        <pc:spChg chg="add del">
          <ac:chgData name="شكرية الصفار" userId="850ac375a57223cd" providerId="LiveId" clId="{1D794445-5EB4-4E9D-8ED7-8EFE61186E32}" dt="2022-07-20T20:22:57.383" v="678" actId="22"/>
          <ac:spMkLst>
            <pc:docMk/>
            <pc:sldMk cId="3904948553" sldId="295"/>
            <ac:spMk id="3" creationId="{149873EF-FF25-301F-D75C-AAC0EE5B0728}"/>
          </ac:spMkLst>
        </pc:spChg>
        <pc:spChg chg="add mod">
          <ac:chgData name="شكرية الصفار" userId="850ac375a57223cd" providerId="LiveId" clId="{1D794445-5EB4-4E9D-8ED7-8EFE61186E32}" dt="2022-07-20T20:30:13.602" v="701" actId="207"/>
          <ac:spMkLst>
            <pc:docMk/>
            <pc:sldMk cId="3904948553" sldId="295"/>
            <ac:spMk id="5" creationId="{ED60DB17-0FC8-314A-6BB7-7E158B8BEB97}"/>
          </ac:spMkLst>
        </pc:spChg>
        <pc:spChg chg="del mod">
          <ac:chgData name="شكرية الصفار" userId="850ac375a57223cd" providerId="LiveId" clId="{1D794445-5EB4-4E9D-8ED7-8EFE61186E32}" dt="2022-07-20T20:20:10.869" v="665" actId="478"/>
          <ac:spMkLst>
            <pc:docMk/>
            <pc:sldMk cId="3904948553" sldId="295"/>
            <ac:spMk id="6" creationId="{686CC087-6967-CA47-8C7A-4545B50E41A7}"/>
          </ac:spMkLst>
        </pc:spChg>
        <pc:spChg chg="del">
          <ac:chgData name="شكرية الصفار" userId="850ac375a57223cd" providerId="LiveId" clId="{1D794445-5EB4-4E9D-8ED7-8EFE61186E32}" dt="2022-07-20T20:22:24.700" v="673" actId="478"/>
          <ac:spMkLst>
            <pc:docMk/>
            <pc:sldMk cId="3904948553" sldId="295"/>
            <ac:spMk id="7" creationId="{7E8B8B1B-58E1-9F48-A02A-8881A5739C02}"/>
          </ac:spMkLst>
        </pc:spChg>
        <pc:spChg chg="del">
          <ac:chgData name="شكرية الصفار" userId="850ac375a57223cd" providerId="LiveId" clId="{1D794445-5EB4-4E9D-8ED7-8EFE61186E32}" dt="2022-07-20T20:20:07.467" v="663" actId="478"/>
          <ac:spMkLst>
            <pc:docMk/>
            <pc:sldMk cId="3904948553" sldId="295"/>
            <ac:spMk id="8" creationId="{0435E112-18DC-2B45-B8D3-3F608068C618}"/>
          </ac:spMkLst>
        </pc:spChg>
        <pc:spChg chg="del">
          <ac:chgData name="شكرية الصفار" userId="850ac375a57223cd" providerId="LiveId" clId="{1D794445-5EB4-4E9D-8ED7-8EFE61186E32}" dt="2022-07-20T20:22:02.348" v="668" actId="478"/>
          <ac:spMkLst>
            <pc:docMk/>
            <pc:sldMk cId="3904948553" sldId="295"/>
            <ac:spMk id="9" creationId="{0B09D8F6-4A2F-954D-AF1C-09665F9A659E}"/>
          </ac:spMkLst>
        </pc:spChg>
        <pc:spChg chg="add mod">
          <ac:chgData name="شكرية الصفار" userId="850ac375a57223cd" providerId="LiveId" clId="{1D794445-5EB4-4E9D-8ED7-8EFE61186E32}" dt="2022-07-20T20:29:27.144" v="683" actId="13822"/>
          <ac:spMkLst>
            <pc:docMk/>
            <pc:sldMk cId="3904948553" sldId="295"/>
            <ac:spMk id="15" creationId="{432B0D2E-C222-E6AF-1B97-02B5F6BDB4AD}"/>
          </ac:spMkLst>
        </pc:spChg>
        <pc:picChg chg="mod">
          <ac:chgData name="شكرية الصفار" userId="850ac375a57223cd" providerId="LiveId" clId="{1D794445-5EB4-4E9D-8ED7-8EFE61186E32}" dt="2022-07-20T20:23:02.829" v="679" actId="1076"/>
          <ac:picMkLst>
            <pc:docMk/>
            <pc:sldMk cId="3904948553" sldId="295"/>
            <ac:picMk id="4" creationId="{463C54AF-BD62-5145-8B32-EF06D8005419}"/>
          </ac:picMkLst>
        </pc:picChg>
        <pc:picChg chg="del">
          <ac:chgData name="شكرية الصفار" userId="850ac375a57223cd" providerId="LiveId" clId="{1D794445-5EB4-4E9D-8ED7-8EFE61186E32}" dt="2022-07-20T20:22:11.940" v="670" actId="478"/>
          <ac:picMkLst>
            <pc:docMk/>
            <pc:sldMk cId="3904948553" sldId="295"/>
            <ac:picMk id="10" creationId="{7C7A0438-E14F-8645-AC33-CA5876E32C6D}"/>
          </ac:picMkLst>
        </pc:picChg>
        <pc:picChg chg="del">
          <ac:chgData name="شكرية الصفار" userId="850ac375a57223cd" providerId="LiveId" clId="{1D794445-5EB4-4E9D-8ED7-8EFE61186E32}" dt="2022-07-20T20:22:14.027" v="671" actId="478"/>
          <ac:picMkLst>
            <pc:docMk/>
            <pc:sldMk cId="3904948553" sldId="295"/>
            <ac:picMk id="11" creationId="{7A62A951-931D-B44B-AB2D-42CA782181DF}"/>
          </ac:picMkLst>
        </pc:picChg>
        <pc:picChg chg="add mod">
          <ac:chgData name="شكرية الصفار" userId="850ac375a57223cd" providerId="LiveId" clId="{1D794445-5EB4-4E9D-8ED7-8EFE61186E32}" dt="2022-08-04T15:16:06.206" v="1524" actId="1076"/>
          <ac:picMkLst>
            <pc:docMk/>
            <pc:sldMk cId="3904948553" sldId="295"/>
            <ac:picMk id="2050" creationId="{4ABC9E76-6BF6-B79B-AC9B-13B9028212B0}"/>
          </ac:picMkLst>
        </pc:picChg>
      </pc:sldChg>
      <pc:sldChg chg="addSp delSp modSp del mod modTransition delAnim modAnim">
        <pc:chgData name="شكرية الصفار" userId="850ac375a57223cd" providerId="LiveId" clId="{1D794445-5EB4-4E9D-8ED7-8EFE61186E32}" dt="2022-07-27T14:06:15.989" v="1522" actId="47"/>
        <pc:sldMkLst>
          <pc:docMk/>
          <pc:sldMk cId="2138727319" sldId="300"/>
        </pc:sldMkLst>
        <pc:spChg chg="del mod">
          <ac:chgData name="شكرية الصفار" userId="850ac375a57223cd" providerId="LiveId" clId="{1D794445-5EB4-4E9D-8ED7-8EFE61186E32}" dt="2022-07-23T18:16:36.312" v="904" actId="478"/>
          <ac:spMkLst>
            <pc:docMk/>
            <pc:sldMk cId="2138727319" sldId="300"/>
            <ac:spMk id="3" creationId="{2B450960-C45E-B646-AA46-571FFEF5B9D0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4" creationId="{2EC2DAFA-6E23-C3AE-A3F8-AF3A8C5D953D}"/>
          </ac:spMkLst>
        </pc:spChg>
        <pc:spChg chg="add mod">
          <ac:chgData name="شكرية الصفار" userId="850ac375a57223cd" providerId="LiveId" clId="{1D794445-5EB4-4E9D-8ED7-8EFE61186E32}" dt="2022-07-23T18:15:29.115" v="890" actId="1076"/>
          <ac:spMkLst>
            <pc:docMk/>
            <pc:sldMk cId="2138727319" sldId="300"/>
            <ac:spMk id="5" creationId="{3C4277F3-32B0-AEC1-43D8-B526534918C1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6" creationId="{E886BD61-151C-3226-8C3F-B893713A8DBE}"/>
          </ac:spMkLst>
        </pc:spChg>
        <pc:spChg chg="mod">
          <ac:chgData name="شكرية الصفار" userId="850ac375a57223cd" providerId="LiveId" clId="{1D794445-5EB4-4E9D-8ED7-8EFE61186E32}" dt="2022-07-23T18:14:57.332" v="887" actId="1076"/>
          <ac:spMkLst>
            <pc:docMk/>
            <pc:sldMk cId="2138727319" sldId="300"/>
            <ac:spMk id="7" creationId="{00000000-0000-0000-0000-000000000000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8" creationId="{7F88419A-950D-8D8A-58F9-F457DE022E8B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9" creationId="{27ECEE1B-7A7F-38B3-BB31-63CB33F902E6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10" creationId="{6509908B-2C5A-DF8A-826B-7EC3591983C8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11" creationId="{33C9F727-08EE-8D4D-CCFE-329A0DA4FFCB}"/>
          </ac:spMkLst>
        </pc:spChg>
        <pc:spChg chg="add 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12" creationId="{E247B3AA-6D30-850A-882D-83455E57D634}"/>
          </ac:spMkLst>
        </pc:spChg>
        <pc:spChg chg="del">
          <ac:chgData name="شكرية الصفار" userId="850ac375a57223cd" providerId="LiveId" clId="{1D794445-5EB4-4E9D-8ED7-8EFE61186E32}" dt="2022-07-23T18:10:46.227" v="816" actId="478"/>
          <ac:spMkLst>
            <pc:docMk/>
            <pc:sldMk cId="2138727319" sldId="300"/>
            <ac:spMk id="13" creationId="{97EDFC14-F1A6-574A-A1EF-5627F8B7E8E2}"/>
          </ac:spMkLst>
        </pc:spChg>
        <pc:spChg chg="del">
          <ac:chgData name="شكرية الصفار" userId="850ac375a57223cd" providerId="LiveId" clId="{1D794445-5EB4-4E9D-8ED7-8EFE61186E32}" dt="2022-07-23T18:14:51.285" v="886" actId="478"/>
          <ac:spMkLst>
            <pc:docMk/>
            <pc:sldMk cId="2138727319" sldId="300"/>
            <ac:spMk id="14" creationId="{07AC5494-1E1F-384F-ABFA-2730F7B9DA85}"/>
          </ac:spMkLst>
        </pc:spChg>
        <pc:spChg chg="del">
          <ac:chgData name="شكرية الصفار" userId="850ac375a57223cd" providerId="LiveId" clId="{1D794445-5EB4-4E9D-8ED7-8EFE61186E32}" dt="2022-07-23T18:14:47.743" v="885" actId="478"/>
          <ac:spMkLst>
            <pc:docMk/>
            <pc:sldMk cId="2138727319" sldId="300"/>
            <ac:spMk id="15" creationId="{A600D705-57CD-E740-93F2-2D2E44CA6019}"/>
          </ac:spMkLst>
        </pc:spChg>
        <pc:spChg chg="del">
          <ac:chgData name="شكرية الصفار" userId="850ac375a57223cd" providerId="LiveId" clId="{1D794445-5EB4-4E9D-8ED7-8EFE61186E32}" dt="2022-07-23T18:14:43.841" v="884" actId="478"/>
          <ac:spMkLst>
            <pc:docMk/>
            <pc:sldMk cId="2138727319" sldId="300"/>
            <ac:spMk id="16" creationId="{DCD6474B-E883-E042-9745-48903613C3B6}"/>
          </ac:spMkLst>
        </pc:spChg>
        <pc:spChg chg="del">
          <ac:chgData name="شكرية الصفار" userId="850ac375a57223cd" providerId="LiveId" clId="{1D794445-5EB4-4E9D-8ED7-8EFE61186E32}" dt="2022-07-23T18:14:40.398" v="883" actId="478"/>
          <ac:spMkLst>
            <pc:docMk/>
            <pc:sldMk cId="2138727319" sldId="300"/>
            <ac:spMk id="17" creationId="{3A52A06F-23E8-2E49-8A7A-25C9663A6D34}"/>
          </ac:spMkLst>
        </pc:spChg>
        <pc:spChg chg="del">
          <ac:chgData name="شكرية الصفار" userId="850ac375a57223cd" providerId="LiveId" clId="{1D794445-5EB4-4E9D-8ED7-8EFE61186E32}" dt="2022-07-23T18:14:36.605" v="882" actId="478"/>
          <ac:spMkLst>
            <pc:docMk/>
            <pc:sldMk cId="2138727319" sldId="300"/>
            <ac:spMk id="18" creationId="{DB65BDD8-0482-A345-8927-459ED80AE1EA}"/>
          </ac:spMkLst>
        </pc:spChg>
        <pc:spChg chg="del">
          <ac:chgData name="شكرية الصفار" userId="850ac375a57223cd" providerId="LiveId" clId="{1D794445-5EB4-4E9D-8ED7-8EFE61186E32}" dt="2022-07-23T18:14:33.088" v="881" actId="478"/>
          <ac:spMkLst>
            <pc:docMk/>
            <pc:sldMk cId="2138727319" sldId="300"/>
            <ac:spMk id="19" creationId="{19A4625B-2CCE-D347-A93B-CB0456CFF5BF}"/>
          </ac:spMkLst>
        </pc:spChg>
        <pc:spChg chg="del">
          <ac:chgData name="شكرية الصفار" userId="850ac375a57223cd" providerId="LiveId" clId="{1D794445-5EB4-4E9D-8ED7-8EFE61186E32}" dt="2022-07-23T18:16:32.555" v="902" actId="478"/>
          <ac:spMkLst>
            <pc:docMk/>
            <pc:sldMk cId="2138727319" sldId="300"/>
            <ac:spMk id="21" creationId="{D4A64DCE-A764-B94D-A8BE-6E3088002878}"/>
          </ac:spMkLst>
        </pc:spChg>
        <pc:spChg chg="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22" creationId="{3EC4311D-DA78-C7B9-791A-57B02F38347B}"/>
          </ac:spMkLst>
        </pc:spChg>
        <pc:spChg chg="del">
          <ac:chgData name="شكرية الصفار" userId="850ac375a57223cd" providerId="LiveId" clId="{1D794445-5EB4-4E9D-8ED7-8EFE61186E32}" dt="2022-07-23T18:14:29.490" v="880" actId="478"/>
          <ac:spMkLst>
            <pc:docMk/>
            <pc:sldMk cId="2138727319" sldId="300"/>
            <ac:spMk id="23" creationId="{ECE5A559-9C4E-4F4C-B2A4-0B7AF13E263D}"/>
          </ac:spMkLst>
        </pc:spChg>
        <pc:spChg chg="del">
          <ac:chgData name="شكرية الصفار" userId="850ac375a57223cd" providerId="LiveId" clId="{1D794445-5EB4-4E9D-8ED7-8EFE61186E32}" dt="2022-07-23T18:14:25.173" v="879" actId="478"/>
          <ac:spMkLst>
            <pc:docMk/>
            <pc:sldMk cId="2138727319" sldId="300"/>
            <ac:spMk id="24" creationId="{6C58EE5E-6CC2-D84E-A55B-6E97F5A44D68}"/>
          </ac:spMkLst>
        </pc:spChg>
        <pc:spChg chg="del">
          <ac:chgData name="شكرية الصفار" userId="850ac375a57223cd" providerId="LiveId" clId="{1D794445-5EB4-4E9D-8ED7-8EFE61186E32}" dt="2022-07-23T18:14:21.182" v="878" actId="478"/>
          <ac:spMkLst>
            <pc:docMk/>
            <pc:sldMk cId="2138727319" sldId="300"/>
            <ac:spMk id="25" creationId="{469801FC-F178-924D-941D-375BA421C5D8}"/>
          </ac:spMkLst>
        </pc:spChg>
        <pc:spChg chg="del">
          <ac:chgData name="شكرية الصفار" userId="850ac375a57223cd" providerId="LiveId" clId="{1D794445-5EB4-4E9D-8ED7-8EFE61186E32}" dt="2022-07-23T18:14:10.499" v="877" actId="478"/>
          <ac:spMkLst>
            <pc:docMk/>
            <pc:sldMk cId="2138727319" sldId="300"/>
            <ac:spMk id="26" creationId="{4EC1C7E1-770D-BC4D-8DF0-B4533C7F3477}"/>
          </ac:spMkLst>
        </pc:spChg>
        <pc:spChg chg="del">
          <ac:chgData name="شكرية الصفار" userId="850ac375a57223cd" providerId="LiveId" clId="{1D794445-5EB4-4E9D-8ED7-8EFE61186E32}" dt="2022-07-23T18:14:05.487" v="876" actId="478"/>
          <ac:spMkLst>
            <pc:docMk/>
            <pc:sldMk cId="2138727319" sldId="300"/>
            <ac:spMk id="27" creationId="{DFACE405-C201-4C42-BE2F-559BC80548DA}"/>
          </ac:spMkLst>
        </pc:spChg>
        <pc:spChg chg="del">
          <ac:chgData name="شكرية الصفار" userId="850ac375a57223cd" providerId="LiveId" clId="{1D794445-5EB4-4E9D-8ED7-8EFE61186E32}" dt="2022-07-23T18:14:01.029" v="875" actId="478"/>
          <ac:spMkLst>
            <pc:docMk/>
            <pc:sldMk cId="2138727319" sldId="300"/>
            <ac:spMk id="28" creationId="{9A392317-609E-BE42-9B4F-DCD096E5CD68}"/>
          </ac:spMkLst>
        </pc:spChg>
        <pc:spChg chg="del">
          <ac:chgData name="شكرية الصفار" userId="850ac375a57223cd" providerId="LiveId" clId="{1D794445-5EB4-4E9D-8ED7-8EFE61186E32}" dt="2022-07-23T18:13:57.551" v="874" actId="478"/>
          <ac:spMkLst>
            <pc:docMk/>
            <pc:sldMk cId="2138727319" sldId="300"/>
            <ac:spMk id="29" creationId="{72377C9D-E274-4D4C-889E-B68CB8A5D158}"/>
          </ac:spMkLst>
        </pc:spChg>
        <pc:spChg chg="del">
          <ac:chgData name="شكرية الصفار" userId="850ac375a57223cd" providerId="LiveId" clId="{1D794445-5EB4-4E9D-8ED7-8EFE61186E32}" dt="2022-07-23T18:13:53.401" v="873" actId="478"/>
          <ac:spMkLst>
            <pc:docMk/>
            <pc:sldMk cId="2138727319" sldId="300"/>
            <ac:spMk id="30" creationId="{B0F584FE-7753-5B43-ACC4-C3653FD99893}"/>
          </ac:spMkLst>
        </pc:spChg>
        <pc:spChg chg="del">
          <ac:chgData name="شكرية الصفار" userId="850ac375a57223cd" providerId="LiveId" clId="{1D794445-5EB4-4E9D-8ED7-8EFE61186E32}" dt="2022-07-23T18:13:50.121" v="872" actId="478"/>
          <ac:spMkLst>
            <pc:docMk/>
            <pc:sldMk cId="2138727319" sldId="300"/>
            <ac:spMk id="31" creationId="{4B842303-61FC-E241-9D86-65DA6E0886F2}"/>
          </ac:spMkLst>
        </pc:spChg>
        <pc:spChg chg="del">
          <ac:chgData name="شكرية الصفار" userId="850ac375a57223cd" providerId="LiveId" clId="{1D794445-5EB4-4E9D-8ED7-8EFE61186E32}" dt="2022-07-23T18:13:46.803" v="871" actId="478"/>
          <ac:spMkLst>
            <pc:docMk/>
            <pc:sldMk cId="2138727319" sldId="300"/>
            <ac:spMk id="32" creationId="{239750B5-F245-D047-B111-29D7881F5D57}"/>
          </ac:spMkLst>
        </pc:spChg>
        <pc:spChg chg="del">
          <ac:chgData name="شكرية الصفار" userId="850ac375a57223cd" providerId="LiveId" clId="{1D794445-5EB4-4E9D-8ED7-8EFE61186E32}" dt="2022-07-23T18:13:43.092" v="870" actId="478"/>
          <ac:spMkLst>
            <pc:docMk/>
            <pc:sldMk cId="2138727319" sldId="300"/>
            <ac:spMk id="33" creationId="{7A1AB6D7-DD37-9845-BEF7-07B4497F8889}"/>
          </ac:spMkLst>
        </pc:spChg>
        <pc:spChg chg="del">
          <ac:chgData name="شكرية الصفار" userId="850ac375a57223cd" providerId="LiveId" clId="{1D794445-5EB4-4E9D-8ED7-8EFE61186E32}" dt="2022-07-23T18:13:39.114" v="869" actId="478"/>
          <ac:spMkLst>
            <pc:docMk/>
            <pc:sldMk cId="2138727319" sldId="300"/>
            <ac:spMk id="34" creationId="{1B367DA2-BA27-754B-A9C1-E9F744E65676}"/>
          </ac:spMkLst>
        </pc:spChg>
        <pc:spChg chg="del">
          <ac:chgData name="شكرية الصفار" userId="850ac375a57223cd" providerId="LiveId" clId="{1D794445-5EB4-4E9D-8ED7-8EFE61186E32}" dt="2022-07-23T18:13:35.374" v="868" actId="478"/>
          <ac:spMkLst>
            <pc:docMk/>
            <pc:sldMk cId="2138727319" sldId="300"/>
            <ac:spMk id="35" creationId="{C8C0EC1A-324B-8741-8758-7759E81B159D}"/>
          </ac:spMkLst>
        </pc:spChg>
        <pc:spChg chg="del">
          <ac:chgData name="شكرية الصفار" userId="850ac375a57223cd" providerId="LiveId" clId="{1D794445-5EB4-4E9D-8ED7-8EFE61186E32}" dt="2022-07-23T18:13:31.777" v="867" actId="478"/>
          <ac:spMkLst>
            <pc:docMk/>
            <pc:sldMk cId="2138727319" sldId="300"/>
            <ac:spMk id="36" creationId="{8729492B-6B2A-F948-A036-8FAE15112235}"/>
          </ac:spMkLst>
        </pc:spChg>
        <pc:spChg chg="del">
          <ac:chgData name="شكرية الصفار" userId="850ac375a57223cd" providerId="LiveId" clId="{1D794445-5EB4-4E9D-8ED7-8EFE61186E32}" dt="2022-07-23T18:13:27.456" v="866" actId="478"/>
          <ac:spMkLst>
            <pc:docMk/>
            <pc:sldMk cId="2138727319" sldId="300"/>
            <ac:spMk id="37" creationId="{5EE65EE8-C93B-1F47-892E-7B5C948EA05E}"/>
          </ac:spMkLst>
        </pc:spChg>
        <pc:spChg chg="del">
          <ac:chgData name="شكرية الصفار" userId="850ac375a57223cd" providerId="LiveId" clId="{1D794445-5EB4-4E9D-8ED7-8EFE61186E32}" dt="2022-07-23T18:13:23.788" v="865" actId="478"/>
          <ac:spMkLst>
            <pc:docMk/>
            <pc:sldMk cId="2138727319" sldId="300"/>
            <ac:spMk id="38" creationId="{F914E8B4-776D-AE48-9355-3BE3AB390A72}"/>
          </ac:spMkLst>
        </pc:spChg>
        <pc:spChg chg="del">
          <ac:chgData name="شكرية الصفار" userId="850ac375a57223cd" providerId="LiveId" clId="{1D794445-5EB4-4E9D-8ED7-8EFE61186E32}" dt="2022-07-23T18:13:19.572" v="864" actId="478"/>
          <ac:spMkLst>
            <pc:docMk/>
            <pc:sldMk cId="2138727319" sldId="300"/>
            <ac:spMk id="39" creationId="{7DB3F5D8-0935-164A-82B3-859AF85B36DF}"/>
          </ac:spMkLst>
        </pc:spChg>
        <pc:spChg chg="del mod">
          <ac:chgData name="شكرية الصفار" userId="850ac375a57223cd" providerId="LiveId" clId="{1D794445-5EB4-4E9D-8ED7-8EFE61186E32}" dt="2022-07-23T18:13:15.524" v="863" actId="478"/>
          <ac:spMkLst>
            <pc:docMk/>
            <pc:sldMk cId="2138727319" sldId="300"/>
            <ac:spMk id="40" creationId="{ADCF6D0F-751C-8343-A1AF-7F13672C1E79}"/>
          </ac:spMkLst>
        </pc:spChg>
        <pc:spChg chg="del">
          <ac:chgData name="شكرية الصفار" userId="850ac375a57223cd" providerId="LiveId" clId="{1D794445-5EB4-4E9D-8ED7-8EFE61186E32}" dt="2022-07-23T18:13:09.994" v="861" actId="478"/>
          <ac:spMkLst>
            <pc:docMk/>
            <pc:sldMk cId="2138727319" sldId="300"/>
            <ac:spMk id="41" creationId="{CCE8DA3E-A9E1-7647-BCA9-AB7C94D0C9D7}"/>
          </ac:spMkLst>
        </pc:spChg>
        <pc:spChg chg="del mod">
          <ac:chgData name="شكرية الصفار" userId="850ac375a57223cd" providerId="LiveId" clId="{1D794445-5EB4-4E9D-8ED7-8EFE61186E32}" dt="2022-07-23T18:13:02.739" v="860" actId="478"/>
          <ac:spMkLst>
            <pc:docMk/>
            <pc:sldMk cId="2138727319" sldId="300"/>
            <ac:spMk id="42" creationId="{784F438B-D5CA-BC41-8C72-BDF16BB50CF3}"/>
          </ac:spMkLst>
        </pc:spChg>
        <pc:spChg chg="del">
          <ac:chgData name="شكرية الصفار" userId="850ac375a57223cd" providerId="LiveId" clId="{1D794445-5EB4-4E9D-8ED7-8EFE61186E32}" dt="2022-07-23T18:12:58.028" v="858" actId="478"/>
          <ac:spMkLst>
            <pc:docMk/>
            <pc:sldMk cId="2138727319" sldId="300"/>
            <ac:spMk id="43" creationId="{285AFF90-EE45-0548-9CBC-79D31CA85625}"/>
          </ac:spMkLst>
        </pc:spChg>
        <pc:spChg chg="del mod">
          <ac:chgData name="شكرية الصفار" userId="850ac375a57223cd" providerId="LiveId" clId="{1D794445-5EB4-4E9D-8ED7-8EFE61186E32}" dt="2022-07-23T18:12:53.854" v="857" actId="478"/>
          <ac:spMkLst>
            <pc:docMk/>
            <pc:sldMk cId="2138727319" sldId="300"/>
            <ac:spMk id="44" creationId="{7BA9DA21-2D2B-5545-91E1-646E8324C1DB}"/>
          </ac:spMkLst>
        </pc:spChg>
        <pc:spChg chg="del mod">
          <ac:chgData name="شكرية الصفار" userId="850ac375a57223cd" providerId="LiveId" clId="{1D794445-5EB4-4E9D-8ED7-8EFE61186E32}" dt="2022-07-23T18:12:49.365" v="855" actId="478"/>
          <ac:spMkLst>
            <pc:docMk/>
            <pc:sldMk cId="2138727319" sldId="300"/>
            <ac:spMk id="45" creationId="{029B66BA-D060-284E-9D57-71C6F7740993}"/>
          </ac:spMkLst>
        </pc:spChg>
        <pc:spChg chg="del mod">
          <ac:chgData name="شكرية الصفار" userId="850ac375a57223cd" providerId="LiveId" clId="{1D794445-5EB4-4E9D-8ED7-8EFE61186E32}" dt="2022-07-23T18:12:44.687" v="853" actId="478"/>
          <ac:spMkLst>
            <pc:docMk/>
            <pc:sldMk cId="2138727319" sldId="300"/>
            <ac:spMk id="46" creationId="{81D36C9F-90E3-FB42-ADE6-D56C45C0968C}"/>
          </ac:spMkLst>
        </pc:spChg>
        <pc:spChg chg="del mod">
          <ac:chgData name="شكرية الصفار" userId="850ac375a57223cd" providerId="LiveId" clId="{1D794445-5EB4-4E9D-8ED7-8EFE61186E32}" dt="2022-07-23T18:12:40.147" v="851" actId="478"/>
          <ac:spMkLst>
            <pc:docMk/>
            <pc:sldMk cId="2138727319" sldId="300"/>
            <ac:spMk id="47" creationId="{DB29A279-E46A-9149-B8BB-C1C937C7604F}"/>
          </ac:spMkLst>
        </pc:spChg>
        <pc:spChg chg="del mod">
          <ac:chgData name="شكرية الصفار" userId="850ac375a57223cd" providerId="LiveId" clId="{1D794445-5EB4-4E9D-8ED7-8EFE61186E32}" dt="2022-07-23T18:12:34.381" v="849" actId="478"/>
          <ac:spMkLst>
            <pc:docMk/>
            <pc:sldMk cId="2138727319" sldId="300"/>
            <ac:spMk id="48" creationId="{0B7CFA60-0A1C-6F4F-89FC-4918C6F33D7E}"/>
          </ac:spMkLst>
        </pc:spChg>
        <pc:spChg chg="del mod">
          <ac:chgData name="شكرية الصفار" userId="850ac375a57223cd" providerId="LiveId" clId="{1D794445-5EB4-4E9D-8ED7-8EFE61186E32}" dt="2022-07-23T18:12:28.434" v="847" actId="478"/>
          <ac:spMkLst>
            <pc:docMk/>
            <pc:sldMk cId="2138727319" sldId="300"/>
            <ac:spMk id="49" creationId="{55D60041-91A2-A24F-997A-B79F25ADBBB3}"/>
          </ac:spMkLst>
        </pc:spChg>
        <pc:spChg chg="del mod">
          <ac:chgData name="شكرية الصفار" userId="850ac375a57223cd" providerId="LiveId" clId="{1D794445-5EB4-4E9D-8ED7-8EFE61186E32}" dt="2022-07-23T18:12:23.855" v="845" actId="478"/>
          <ac:spMkLst>
            <pc:docMk/>
            <pc:sldMk cId="2138727319" sldId="300"/>
            <ac:spMk id="50" creationId="{D45382A5-9C7B-CD43-8EF7-EDE537722FD7}"/>
          </ac:spMkLst>
        </pc:spChg>
        <pc:spChg chg="del mod">
          <ac:chgData name="شكرية الصفار" userId="850ac375a57223cd" providerId="LiveId" clId="{1D794445-5EB4-4E9D-8ED7-8EFE61186E32}" dt="2022-07-23T18:12:19.446" v="843" actId="478"/>
          <ac:spMkLst>
            <pc:docMk/>
            <pc:sldMk cId="2138727319" sldId="300"/>
            <ac:spMk id="51" creationId="{18FD5DE4-6882-0E4A-B39E-0E69F8DFB796}"/>
          </ac:spMkLst>
        </pc:spChg>
        <pc:spChg chg="del mod">
          <ac:chgData name="شكرية الصفار" userId="850ac375a57223cd" providerId="LiveId" clId="{1D794445-5EB4-4E9D-8ED7-8EFE61186E32}" dt="2022-07-23T18:12:14.181" v="841" actId="478"/>
          <ac:spMkLst>
            <pc:docMk/>
            <pc:sldMk cId="2138727319" sldId="300"/>
            <ac:spMk id="52" creationId="{DDEAB158-B592-8347-8893-8E1122AE45A0}"/>
          </ac:spMkLst>
        </pc:spChg>
        <pc:spChg chg="del">
          <ac:chgData name="شكرية الصفار" userId="850ac375a57223cd" providerId="LiveId" clId="{1D794445-5EB4-4E9D-8ED7-8EFE61186E32}" dt="2022-07-23T18:12:09.334" v="839" actId="478"/>
          <ac:spMkLst>
            <pc:docMk/>
            <pc:sldMk cId="2138727319" sldId="300"/>
            <ac:spMk id="53" creationId="{3267F2B3-2B93-9D4E-938F-191187ABCC26}"/>
          </ac:spMkLst>
        </pc:spChg>
        <pc:spChg chg="del">
          <ac:chgData name="شكرية الصفار" userId="850ac375a57223cd" providerId="LiveId" clId="{1D794445-5EB4-4E9D-8ED7-8EFE61186E32}" dt="2022-07-23T18:12:05.087" v="838" actId="478"/>
          <ac:spMkLst>
            <pc:docMk/>
            <pc:sldMk cId="2138727319" sldId="300"/>
            <ac:spMk id="54" creationId="{BBC2D4F5-1342-614F-BC59-4CA044121AE2}"/>
          </ac:spMkLst>
        </pc:spChg>
        <pc:spChg chg="del">
          <ac:chgData name="شكرية الصفار" userId="850ac375a57223cd" providerId="LiveId" clId="{1D794445-5EB4-4E9D-8ED7-8EFE61186E32}" dt="2022-07-23T18:12:00.702" v="837" actId="478"/>
          <ac:spMkLst>
            <pc:docMk/>
            <pc:sldMk cId="2138727319" sldId="300"/>
            <ac:spMk id="55" creationId="{2145269D-CCA5-9C4A-A663-3BA7DA67D1F7}"/>
          </ac:spMkLst>
        </pc:spChg>
        <pc:spChg chg="del">
          <ac:chgData name="شكرية الصفار" userId="850ac375a57223cd" providerId="LiveId" clId="{1D794445-5EB4-4E9D-8ED7-8EFE61186E32}" dt="2022-07-23T18:11:56.495" v="836" actId="478"/>
          <ac:spMkLst>
            <pc:docMk/>
            <pc:sldMk cId="2138727319" sldId="300"/>
            <ac:spMk id="56" creationId="{E7D590C6-999D-A14F-8A24-F3EB1A5B3B76}"/>
          </ac:spMkLst>
        </pc:spChg>
        <pc:spChg chg="del">
          <ac:chgData name="شكرية الصفار" userId="850ac375a57223cd" providerId="LiveId" clId="{1D794445-5EB4-4E9D-8ED7-8EFE61186E32}" dt="2022-07-23T18:11:52.441" v="835" actId="478"/>
          <ac:spMkLst>
            <pc:docMk/>
            <pc:sldMk cId="2138727319" sldId="300"/>
            <ac:spMk id="57" creationId="{B7550745-47EA-A34E-8C00-492A3D428B3C}"/>
          </ac:spMkLst>
        </pc:spChg>
        <pc:spChg chg="del">
          <ac:chgData name="شكرية الصفار" userId="850ac375a57223cd" providerId="LiveId" clId="{1D794445-5EB4-4E9D-8ED7-8EFE61186E32}" dt="2022-07-23T18:11:48.654" v="834" actId="478"/>
          <ac:spMkLst>
            <pc:docMk/>
            <pc:sldMk cId="2138727319" sldId="300"/>
            <ac:spMk id="58" creationId="{A21ED2EB-5F48-8741-8F5E-A50D14B54B39}"/>
          </ac:spMkLst>
        </pc:spChg>
        <pc:spChg chg="del">
          <ac:chgData name="شكرية الصفار" userId="850ac375a57223cd" providerId="LiveId" clId="{1D794445-5EB4-4E9D-8ED7-8EFE61186E32}" dt="2022-07-23T18:11:44.172" v="833" actId="478"/>
          <ac:spMkLst>
            <pc:docMk/>
            <pc:sldMk cId="2138727319" sldId="300"/>
            <ac:spMk id="59" creationId="{6634C388-1C79-AD45-9681-E3FD85A4FDB3}"/>
          </ac:spMkLst>
        </pc:spChg>
        <pc:spChg chg="del">
          <ac:chgData name="شكرية الصفار" userId="850ac375a57223cd" providerId="LiveId" clId="{1D794445-5EB4-4E9D-8ED7-8EFE61186E32}" dt="2022-07-23T18:11:40.621" v="832" actId="478"/>
          <ac:spMkLst>
            <pc:docMk/>
            <pc:sldMk cId="2138727319" sldId="300"/>
            <ac:spMk id="60" creationId="{59C2B893-B098-164C-A880-D3F1E15EFF33}"/>
          </ac:spMkLst>
        </pc:spChg>
        <pc:spChg chg="del mod">
          <ac:chgData name="شكرية الصفار" userId="850ac375a57223cd" providerId="LiveId" clId="{1D794445-5EB4-4E9D-8ED7-8EFE61186E32}" dt="2022-07-23T18:11:36.791" v="831" actId="478"/>
          <ac:spMkLst>
            <pc:docMk/>
            <pc:sldMk cId="2138727319" sldId="300"/>
            <ac:spMk id="61" creationId="{4C5F1D87-860A-E847-8E9E-1704743B6C97}"/>
          </ac:spMkLst>
        </pc:spChg>
        <pc:spChg chg="del mod">
          <ac:chgData name="شكرية الصفار" userId="850ac375a57223cd" providerId="LiveId" clId="{1D794445-5EB4-4E9D-8ED7-8EFE61186E32}" dt="2022-07-23T18:11:31.568" v="829" actId="478"/>
          <ac:spMkLst>
            <pc:docMk/>
            <pc:sldMk cId="2138727319" sldId="300"/>
            <ac:spMk id="62" creationId="{EE223E32-FAE4-DE40-BBBC-D7B29585CE56}"/>
          </ac:spMkLst>
        </pc:spChg>
        <pc:spChg chg="del mod">
          <ac:chgData name="شكرية الصفار" userId="850ac375a57223cd" providerId="LiveId" clId="{1D794445-5EB4-4E9D-8ED7-8EFE61186E32}" dt="2022-07-23T18:11:27.032" v="827" actId="478"/>
          <ac:spMkLst>
            <pc:docMk/>
            <pc:sldMk cId="2138727319" sldId="300"/>
            <ac:spMk id="63" creationId="{8937A630-20A0-9348-8BF8-0FEBA323A4AC}"/>
          </ac:spMkLst>
        </pc:spChg>
        <pc:spChg chg="del mod">
          <ac:chgData name="شكرية الصفار" userId="850ac375a57223cd" providerId="LiveId" clId="{1D794445-5EB4-4E9D-8ED7-8EFE61186E32}" dt="2022-07-23T18:11:22.245" v="825" actId="478"/>
          <ac:spMkLst>
            <pc:docMk/>
            <pc:sldMk cId="2138727319" sldId="300"/>
            <ac:spMk id="64" creationId="{C82533D4-949D-FA49-A93E-CC1FA2B0635F}"/>
          </ac:spMkLst>
        </pc:spChg>
        <pc:spChg chg="del mod">
          <ac:chgData name="شكرية الصفار" userId="850ac375a57223cd" providerId="LiveId" clId="{1D794445-5EB4-4E9D-8ED7-8EFE61186E32}" dt="2022-07-23T18:11:16.115" v="823" actId="478"/>
          <ac:spMkLst>
            <pc:docMk/>
            <pc:sldMk cId="2138727319" sldId="300"/>
            <ac:spMk id="65" creationId="{47F714C9-026C-FE4A-ABE5-ECBB16DA32A6}"/>
          </ac:spMkLst>
        </pc:spChg>
        <pc:spChg chg="del">
          <ac:chgData name="شكرية الصفار" userId="850ac375a57223cd" providerId="LiveId" clId="{1D794445-5EB4-4E9D-8ED7-8EFE61186E32}" dt="2022-07-23T18:11:10.446" v="821" actId="478"/>
          <ac:spMkLst>
            <pc:docMk/>
            <pc:sldMk cId="2138727319" sldId="300"/>
            <ac:spMk id="66" creationId="{DD235B17-0EDC-B641-AF62-0A4E3ED65136}"/>
          </ac:spMkLst>
        </pc:spChg>
        <pc:spChg chg="del">
          <ac:chgData name="شكرية الصفار" userId="850ac375a57223cd" providerId="LiveId" clId="{1D794445-5EB4-4E9D-8ED7-8EFE61186E32}" dt="2022-07-23T18:11:06.048" v="820" actId="478"/>
          <ac:spMkLst>
            <pc:docMk/>
            <pc:sldMk cId="2138727319" sldId="300"/>
            <ac:spMk id="67" creationId="{5E3CF6C9-6AA4-974B-830E-910AB6DE5E72}"/>
          </ac:spMkLst>
        </pc:spChg>
        <pc:spChg chg="del">
          <ac:chgData name="شكرية الصفار" userId="850ac375a57223cd" providerId="LiveId" clId="{1D794445-5EB4-4E9D-8ED7-8EFE61186E32}" dt="2022-07-23T18:11:00.864" v="819" actId="478"/>
          <ac:spMkLst>
            <pc:docMk/>
            <pc:sldMk cId="2138727319" sldId="300"/>
            <ac:spMk id="68" creationId="{3CDAD885-D458-7F41-9D99-9A9B72C5B83B}"/>
          </ac:spMkLst>
        </pc:spChg>
        <pc:spChg chg="del">
          <ac:chgData name="شكرية الصفار" userId="850ac375a57223cd" providerId="LiveId" clId="{1D794445-5EB4-4E9D-8ED7-8EFE61186E32}" dt="2022-07-23T18:10:56.092" v="818" actId="478"/>
          <ac:spMkLst>
            <pc:docMk/>
            <pc:sldMk cId="2138727319" sldId="300"/>
            <ac:spMk id="69" creationId="{01354293-A785-9E4B-BD77-26A173EACBBF}"/>
          </ac:spMkLst>
        </pc:spChg>
        <pc:spChg chg="del">
          <ac:chgData name="شكرية الصفار" userId="850ac375a57223cd" providerId="LiveId" clId="{1D794445-5EB4-4E9D-8ED7-8EFE61186E32}" dt="2022-07-23T18:10:51.133" v="817" actId="478"/>
          <ac:spMkLst>
            <pc:docMk/>
            <pc:sldMk cId="2138727319" sldId="300"/>
            <ac:spMk id="70" creationId="{BEE88AF2-9A09-4F41-8DA4-519BAC577A1D}"/>
          </ac:spMkLst>
        </pc:spChg>
        <pc:spChg chg="del">
          <ac:chgData name="شكرية الصفار" userId="850ac375a57223cd" providerId="LiveId" clId="{1D794445-5EB4-4E9D-8ED7-8EFE61186E32}" dt="2022-07-23T18:10:42.237" v="815" actId="478"/>
          <ac:spMkLst>
            <pc:docMk/>
            <pc:sldMk cId="2138727319" sldId="300"/>
            <ac:spMk id="71" creationId="{E95BCFFD-8732-C942-A79D-6EFBEFFB30E6}"/>
          </ac:spMkLst>
        </pc:spChg>
        <pc:spChg chg="del">
          <ac:chgData name="شكرية الصفار" userId="850ac375a57223cd" providerId="LiveId" clId="{1D794445-5EB4-4E9D-8ED7-8EFE61186E32}" dt="2022-07-23T18:10:37.257" v="814" actId="478"/>
          <ac:spMkLst>
            <pc:docMk/>
            <pc:sldMk cId="2138727319" sldId="300"/>
            <ac:spMk id="72" creationId="{C23A5593-8939-9E4A-86C0-B8DDADEB9694}"/>
          </ac:spMkLst>
        </pc:spChg>
        <pc:spChg chg="del">
          <ac:chgData name="شكرية الصفار" userId="850ac375a57223cd" providerId="LiveId" clId="{1D794445-5EB4-4E9D-8ED7-8EFE61186E32}" dt="2022-07-23T18:10:33.369" v="813" actId="478"/>
          <ac:spMkLst>
            <pc:docMk/>
            <pc:sldMk cId="2138727319" sldId="300"/>
            <ac:spMk id="73" creationId="{08E6A367-DBE3-3D41-A179-B537A375B09C}"/>
          </ac:spMkLst>
        </pc:spChg>
        <pc:spChg chg="del">
          <ac:chgData name="شكرية الصفار" userId="850ac375a57223cd" providerId="LiveId" clId="{1D794445-5EB4-4E9D-8ED7-8EFE61186E32}" dt="2022-07-23T18:10:27.124" v="812" actId="478"/>
          <ac:spMkLst>
            <pc:docMk/>
            <pc:sldMk cId="2138727319" sldId="300"/>
            <ac:spMk id="74" creationId="{B680B236-3260-0F47-A37A-B46F9207A732}"/>
          </ac:spMkLst>
        </pc:spChg>
        <pc:spChg chg="del">
          <ac:chgData name="شكرية الصفار" userId="850ac375a57223cd" providerId="LiveId" clId="{1D794445-5EB4-4E9D-8ED7-8EFE61186E32}" dt="2022-07-23T18:10:25.244" v="811" actId="478"/>
          <ac:spMkLst>
            <pc:docMk/>
            <pc:sldMk cId="2138727319" sldId="300"/>
            <ac:spMk id="75" creationId="{E7E97E50-6E80-2B40-9F63-4447074D51F3}"/>
          </ac:spMkLst>
        </pc:spChg>
        <pc:spChg chg="del">
          <ac:chgData name="شكرية الصفار" userId="850ac375a57223cd" providerId="LiveId" clId="{1D794445-5EB4-4E9D-8ED7-8EFE61186E32}" dt="2022-07-23T18:10:21.067" v="810" actId="478"/>
          <ac:spMkLst>
            <pc:docMk/>
            <pc:sldMk cId="2138727319" sldId="300"/>
            <ac:spMk id="76" creationId="{C2CCB858-4FC8-2545-A647-8C67CFE96C70}"/>
          </ac:spMkLst>
        </pc:spChg>
        <pc:spChg chg="mod">
          <ac:chgData name="شكرية الصفار" userId="850ac375a57223cd" providerId="LiveId" clId="{1D794445-5EB4-4E9D-8ED7-8EFE61186E32}" dt="2022-07-23T18:15:52.956" v="895" actId="1076"/>
          <ac:spMkLst>
            <pc:docMk/>
            <pc:sldMk cId="2138727319" sldId="300"/>
            <ac:spMk id="80" creationId="{80C66F91-55F7-9A40-B361-F6DE3869B74F}"/>
          </ac:spMkLst>
        </pc:spChg>
        <pc:spChg chg="mod">
          <ac:chgData name="شكرية الصفار" userId="850ac375a57223cd" providerId="LiveId" clId="{1D794445-5EB4-4E9D-8ED7-8EFE61186E32}" dt="2022-07-23T18:16:05.535" v="897" actId="1076"/>
          <ac:spMkLst>
            <pc:docMk/>
            <pc:sldMk cId="2138727319" sldId="300"/>
            <ac:spMk id="81" creationId="{513F6807-6DC3-F646-8166-CE13BDBB02C0}"/>
          </ac:spMkLst>
        </pc:spChg>
        <pc:spChg chg="mod">
          <ac:chgData name="شكرية الصفار" userId="850ac375a57223cd" providerId="LiveId" clId="{1D794445-5EB4-4E9D-8ED7-8EFE61186E32}" dt="2022-07-23T18:15:05.885" v="888" actId="1076"/>
          <ac:spMkLst>
            <pc:docMk/>
            <pc:sldMk cId="2138727319" sldId="300"/>
            <ac:spMk id="82" creationId="{B4DF2F9F-AB66-C344-A2C3-A19635AC33AC}"/>
          </ac:spMkLst>
        </pc:spChg>
        <pc:spChg chg="mod">
          <ac:chgData name="شكرية الصفار" userId="850ac375a57223cd" providerId="LiveId" clId="{1D794445-5EB4-4E9D-8ED7-8EFE61186E32}" dt="2022-07-23T18:15:47.644" v="894" actId="1076"/>
          <ac:spMkLst>
            <pc:docMk/>
            <pc:sldMk cId="2138727319" sldId="300"/>
            <ac:spMk id="83" creationId="{7C81E320-6868-6545-88FD-E2B28C664CBC}"/>
          </ac:spMkLst>
        </pc:spChg>
        <pc:spChg chg="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84" creationId="{764245FE-EFA5-41F0-F6D2-041039ECCAB3}"/>
          </ac:spMkLst>
        </pc:spChg>
        <pc:spChg chg="mod">
          <ac:chgData name="شكرية الصفار" userId="850ac375a57223cd" providerId="LiveId" clId="{1D794445-5EB4-4E9D-8ED7-8EFE61186E32}" dt="2022-07-23T18:16:22.313" v="899" actId="14100"/>
          <ac:spMkLst>
            <pc:docMk/>
            <pc:sldMk cId="2138727319" sldId="300"/>
            <ac:spMk id="87" creationId="{7F988599-33C3-D576-5BF8-980F25BAE8F3}"/>
          </ac:spMkLst>
        </pc:spChg>
        <pc:spChg chg="mod">
          <ac:chgData name="شكرية الصفار" userId="850ac375a57223cd" providerId="LiveId" clId="{1D794445-5EB4-4E9D-8ED7-8EFE61186E32}" dt="2022-07-23T18:16:40.382" v="905" actId="1076"/>
          <ac:spMkLst>
            <pc:docMk/>
            <pc:sldMk cId="2138727319" sldId="300"/>
            <ac:spMk id="88" creationId="{E1EFF061-CC7A-52AD-F63C-2564BCD6F79F}"/>
          </ac:spMkLst>
        </pc:spChg>
        <pc:spChg chg="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89" creationId="{99DE3CFA-A56A-394C-EFB8-9C0C39B187A0}"/>
          </ac:spMkLst>
        </pc:spChg>
        <pc:spChg chg="mod">
          <ac:chgData name="شكرية الصفار" userId="850ac375a57223cd" providerId="LiveId" clId="{1D794445-5EB4-4E9D-8ED7-8EFE61186E32}" dt="2022-07-23T17:39:23.102" v="739"/>
          <ac:spMkLst>
            <pc:docMk/>
            <pc:sldMk cId="2138727319" sldId="300"/>
            <ac:spMk id="90" creationId="{3B520869-EFFF-A632-6C29-76200403EDCF}"/>
          </ac:spMkLst>
        </pc:spChg>
        <pc:spChg chg="add mod">
          <ac:chgData name="شكرية الصفار" userId="850ac375a57223cd" providerId="LiveId" clId="{1D794445-5EB4-4E9D-8ED7-8EFE61186E32}" dt="2022-07-23T18:16:15.140" v="898" actId="1076"/>
          <ac:spMkLst>
            <pc:docMk/>
            <pc:sldMk cId="2138727319" sldId="300"/>
            <ac:spMk id="91" creationId="{2A5A9A0C-9114-56CA-2569-FA2B0DA94DA9}"/>
          </ac:spMkLst>
        </pc:spChg>
        <pc:grpChg chg="add mod">
          <ac:chgData name="شكرية الصفار" userId="850ac375a57223cd" providerId="LiveId" clId="{1D794445-5EB4-4E9D-8ED7-8EFE61186E32}" dt="2022-07-23T17:39:23.102" v="739"/>
          <ac:grpSpMkLst>
            <pc:docMk/>
            <pc:sldMk cId="2138727319" sldId="300"/>
            <ac:grpSpMk id="20" creationId="{D831E9CF-C86B-7F5B-9D09-5C1D9D016880}"/>
          </ac:grpSpMkLst>
        </pc:grpChg>
        <pc:grpChg chg="add mod">
          <ac:chgData name="شكرية الصفار" userId="850ac375a57223cd" providerId="LiveId" clId="{1D794445-5EB4-4E9D-8ED7-8EFE61186E32}" dt="2022-07-23T17:39:23.102" v="739"/>
          <ac:grpSpMkLst>
            <pc:docMk/>
            <pc:sldMk cId="2138727319" sldId="300"/>
            <ac:grpSpMk id="86" creationId="{06D75744-D724-0051-7248-83336530D861}"/>
          </ac:grpSpMkLst>
        </pc:grpChg>
        <pc:picChg chg="del">
          <ac:chgData name="شكرية الصفار" userId="850ac375a57223cd" providerId="LiveId" clId="{1D794445-5EB4-4E9D-8ED7-8EFE61186E32}" dt="2022-07-23T18:10:18.309" v="809" actId="478"/>
          <ac:picMkLst>
            <pc:docMk/>
            <pc:sldMk cId="2138727319" sldId="300"/>
            <ac:picMk id="85" creationId="{F8090AD1-4210-1140-AA19-A86E126521F7}"/>
          </ac:picMkLst>
        </pc:picChg>
      </pc:sldChg>
      <pc:sldChg chg="addSp modSp del modAnim">
        <pc:chgData name="شكرية الصفار" userId="850ac375a57223cd" providerId="LiveId" clId="{1D794445-5EB4-4E9D-8ED7-8EFE61186E32}" dt="2022-07-23T18:17:15.292" v="906" actId="47"/>
        <pc:sldMkLst>
          <pc:docMk/>
          <pc:sldMk cId="1087257375" sldId="301"/>
        </pc:sldMkLst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4" creationId="{2A40C3C8-6C30-FD33-327F-5BBA8E6A826A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6" creationId="{A03720F1-0349-2FB4-E299-2E6EF808C67E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8" creationId="{F427A787-E887-23AC-DD20-0C9B6876FF92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9" creationId="{6021EC6C-B918-BC44-E7A3-CC5CCD20EE93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10" creationId="{E2227338-6FA6-6DD4-9A62-6A412FC6E7E4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11" creationId="{42FA8734-658D-849D-B135-A3DB889C7888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12" creationId="{EBF59798-F161-4642-78A2-8351EA9F6553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20" creationId="{386C56F5-A9E5-B634-AE05-7FC73B147AE2}"/>
          </ac:spMkLst>
        </pc:spChg>
        <pc:spChg chg="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22" creationId="{8094EAE2-D459-52DA-F135-EA5AD14A4037}"/>
          </ac:spMkLst>
        </pc:spChg>
        <pc:spChg chg="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78" creationId="{36D468E8-333B-C307-4631-EE4090DBB36F}"/>
          </ac:spMkLst>
        </pc:spChg>
        <pc:spChg chg="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80" creationId="{69E2C76F-0C5B-DA72-4D03-D662A20368CC}"/>
          </ac:spMkLst>
        </pc:spChg>
        <pc:spChg chg="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81" creationId="{D833A898-66A2-5D77-79AE-D86B302318AF}"/>
          </ac:spMkLst>
        </pc:spChg>
        <pc:spChg chg="add mod">
          <ac:chgData name="شكرية الصفار" userId="850ac375a57223cd" providerId="LiveId" clId="{1D794445-5EB4-4E9D-8ED7-8EFE61186E32}" dt="2022-07-23T17:39:28.618" v="740"/>
          <ac:spMkLst>
            <pc:docMk/>
            <pc:sldMk cId="1087257375" sldId="301"/>
            <ac:spMk id="82" creationId="{F7A8B268-E9F4-D8E0-2814-B3878053FAF8}"/>
          </ac:spMkLst>
        </pc:spChg>
        <pc:grpChg chg="add mod">
          <ac:chgData name="شكرية الصفار" userId="850ac375a57223cd" providerId="LiveId" clId="{1D794445-5EB4-4E9D-8ED7-8EFE61186E32}" dt="2022-07-23T17:39:28.618" v="740"/>
          <ac:grpSpMkLst>
            <pc:docMk/>
            <pc:sldMk cId="1087257375" sldId="301"/>
            <ac:grpSpMk id="21" creationId="{3E623C89-2340-DC84-0932-71F284FE5082}"/>
          </ac:grpSpMkLst>
        </pc:grpChg>
        <pc:grpChg chg="add mod">
          <ac:chgData name="شكرية الصفار" userId="850ac375a57223cd" providerId="LiveId" clId="{1D794445-5EB4-4E9D-8ED7-8EFE61186E32}" dt="2022-07-23T17:39:28.618" v="740"/>
          <ac:grpSpMkLst>
            <pc:docMk/>
            <pc:sldMk cId="1087257375" sldId="301"/>
            <ac:grpSpMk id="79" creationId="{8F83A21F-097D-A671-1D53-8D31E91188E1}"/>
          </ac:grpSpMkLst>
        </pc:grpChg>
      </pc:sldChg>
      <pc:sldChg chg="addSp delSp modSp mod modAnim">
        <pc:chgData name="شكرية الصفار" userId="850ac375a57223cd" providerId="LiveId" clId="{1D794445-5EB4-4E9D-8ED7-8EFE61186E32}" dt="2022-07-23T17:50:08.335" v="780" actId="14100"/>
        <pc:sldMkLst>
          <pc:docMk/>
          <pc:sldMk cId="3518513080" sldId="302"/>
        </pc:sldMkLst>
        <pc:spChg chg="del mod">
          <ac:chgData name="شكرية الصفار" userId="850ac375a57223cd" providerId="LiveId" clId="{1D794445-5EB4-4E9D-8ED7-8EFE61186E32}" dt="2022-07-23T17:49:47.060" v="777" actId="478"/>
          <ac:spMkLst>
            <pc:docMk/>
            <pc:sldMk cId="3518513080" sldId="302"/>
            <ac:spMk id="2" creationId="{616EABBA-0951-4520-6B99-B31A8520A337}"/>
          </ac:spMkLst>
        </pc:spChg>
        <pc:spChg chg="del">
          <ac:chgData name="شكرية الصفار" userId="850ac375a57223cd" providerId="LiveId" clId="{1D794445-5EB4-4E9D-8ED7-8EFE61186E32}" dt="2022-07-20T20:20:37.860" v="667" actId="478"/>
          <ac:spMkLst>
            <pc:docMk/>
            <pc:sldMk cId="3518513080" sldId="302"/>
            <ac:spMk id="2" creationId="{64281F67-0B3F-4145-8F8F-9B4B9F2FCBF7}"/>
          </ac:spMkLst>
        </pc:spChg>
        <pc:spChg chg="del mod">
          <ac:chgData name="شكرية الصفار" userId="850ac375a57223cd" providerId="LiveId" clId="{1D794445-5EB4-4E9D-8ED7-8EFE61186E32}" dt="2022-07-23T17:49:31.219" v="770" actId="478"/>
          <ac:spMkLst>
            <pc:docMk/>
            <pc:sldMk cId="3518513080" sldId="302"/>
            <ac:spMk id="3" creationId="{4BBECC67-E327-204F-BD4B-337F2584EBF8}"/>
          </ac:spMkLst>
        </pc:spChg>
        <pc:spChg chg="del">
          <ac:chgData name="شكرية الصفار" userId="850ac375a57223cd" providerId="LiveId" clId="{1D794445-5EB4-4E9D-8ED7-8EFE61186E32}" dt="2022-07-20T20:20:34.685" v="666" actId="478"/>
          <ac:spMkLst>
            <pc:docMk/>
            <pc:sldMk cId="3518513080" sldId="302"/>
            <ac:spMk id="4" creationId="{221CE988-CBEF-BC44-A5E3-65BB62D924B8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4" creationId="{402EF709-0E4F-7264-B47D-CA6F8271585F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6" creationId="{9105DD0A-7B62-128A-AB22-8A137B59DC59}"/>
          </ac:spMkLst>
        </pc:spChg>
        <pc:spChg chg="del">
          <ac:chgData name="شكرية الصفار" userId="850ac375a57223cd" providerId="LiveId" clId="{1D794445-5EB4-4E9D-8ED7-8EFE61186E32}" dt="2022-07-23T17:49:26.485" v="768" actId="478"/>
          <ac:spMkLst>
            <pc:docMk/>
            <pc:sldMk cId="3518513080" sldId="302"/>
            <ac:spMk id="8" creationId="{7EC6EED3-4FB2-4F04-F40C-4D70812879A2}"/>
          </ac:spMkLst>
        </pc:spChg>
        <pc:spChg chg="del mod">
          <ac:chgData name="شكرية الصفار" userId="850ac375a57223cd" providerId="LiveId" clId="{1D794445-5EB4-4E9D-8ED7-8EFE61186E32}" dt="2022-07-23T17:49:43.992" v="775" actId="478"/>
          <ac:spMkLst>
            <pc:docMk/>
            <pc:sldMk cId="3518513080" sldId="302"/>
            <ac:spMk id="9" creationId="{F1EFBB6C-03AC-C73D-4F7B-6BA8A4000414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0" creationId="{8028ACD5-4BDC-0FC4-26E5-F919C9241227}"/>
          </ac:spMkLst>
        </pc:spChg>
        <pc:spChg chg="mod">
          <ac:chgData name="شكرية الصفار" userId="850ac375a57223cd" providerId="LiveId" clId="{1D794445-5EB4-4E9D-8ED7-8EFE61186E32}" dt="2022-07-23T17:47:00.140" v="751" actId="14100"/>
          <ac:spMkLst>
            <pc:docMk/>
            <pc:sldMk cId="3518513080" sldId="302"/>
            <ac:spMk id="11" creationId="{B237E8DF-6D8E-D093-CC0C-C613A6C54958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2" creationId="{0E300800-D2FF-AD26-8F19-E71DD2F91DC0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3" creationId="{9F5B38E8-071C-9271-2745-B63E75F8562F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4" creationId="{8648047F-CBE8-59F0-136E-2D73F98ABAF2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5" creationId="{EBE92A15-A17C-D036-20E3-75D583856153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16" creationId="{C309015D-BCDE-18B5-0DA3-C42154A51626}"/>
          </ac:spMkLst>
        </pc:spChg>
        <pc:spChg chg="mod">
          <ac:chgData name="شكرية الصفار" userId="850ac375a57223cd" providerId="LiveId" clId="{1D794445-5EB4-4E9D-8ED7-8EFE61186E32}" dt="2022-07-23T17:38:26.724" v="736"/>
          <ac:spMkLst>
            <pc:docMk/>
            <pc:sldMk cId="3518513080" sldId="302"/>
            <ac:spMk id="18" creationId="{CC400738-D41C-167E-8FFD-C95F6705FE5C}"/>
          </ac:spMkLst>
        </pc:spChg>
        <pc:spChg chg="mod">
          <ac:chgData name="شكرية الصفار" userId="850ac375a57223cd" providerId="LiveId" clId="{1D794445-5EB4-4E9D-8ED7-8EFE61186E32}" dt="2022-07-23T17:38:26.724" v="736"/>
          <ac:spMkLst>
            <pc:docMk/>
            <pc:sldMk cId="3518513080" sldId="302"/>
            <ac:spMk id="19" creationId="{F105D8BD-1AA4-5652-4759-DC9BFDA55BC5}"/>
          </ac:spMkLst>
        </pc:spChg>
        <pc:spChg chg="mod">
          <ac:chgData name="شكرية الصفار" userId="850ac375a57223cd" providerId="LiveId" clId="{1D794445-5EB4-4E9D-8ED7-8EFE61186E32}" dt="2022-07-23T17:38:26.724" v="736"/>
          <ac:spMkLst>
            <pc:docMk/>
            <pc:sldMk cId="3518513080" sldId="302"/>
            <ac:spMk id="21" creationId="{025C2380-5926-DD64-116A-300AC702710A}"/>
          </ac:spMkLst>
        </pc:spChg>
        <pc:spChg chg="mod">
          <ac:chgData name="شكرية الصفار" userId="850ac375a57223cd" providerId="LiveId" clId="{1D794445-5EB4-4E9D-8ED7-8EFE61186E32}" dt="2022-07-23T17:38:26.724" v="736"/>
          <ac:spMkLst>
            <pc:docMk/>
            <pc:sldMk cId="3518513080" sldId="302"/>
            <ac:spMk id="22" creationId="{E3DBAE02-B387-47A7-FD6D-09A16C2A94D0}"/>
          </ac:spMkLst>
        </pc:spChg>
        <pc:spChg chg="add del mod">
          <ac:chgData name="شكرية الصفار" userId="850ac375a57223cd" providerId="LiveId" clId="{1D794445-5EB4-4E9D-8ED7-8EFE61186E32}" dt="2022-07-23T17:38:50.587" v="737" actId="478"/>
          <ac:spMkLst>
            <pc:docMk/>
            <pc:sldMk cId="3518513080" sldId="302"/>
            <ac:spMk id="23" creationId="{214014F1-43D5-2905-F1D7-5AD33B43E3E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27" creationId="{536B1B8B-9BC1-1C9E-E69F-B397B8E7AA8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28" creationId="{256FF957-8D59-0B10-ED01-DE01D1FB4B7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29" creationId="{A0E30A01-B6E0-B28B-3F37-298B76EAF30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0" creationId="{359586A0-E53B-1B38-860B-AD09BF66B96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1" creationId="{41DFC4D1-BDE8-1670-9D78-7FC3A05704C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2" creationId="{223C3CF8-464F-8958-B3A6-AD262CB3D05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3" creationId="{A82C76E1-F95B-5DAD-DE3E-8965F5E2E76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4" creationId="{43F18BC8-33EA-7A70-77B2-9FB9C0150742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5" creationId="{33C1163C-D36C-2CEC-D027-FE8E20DC9309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6" creationId="{F6AE01B5-0767-FD99-4776-740C57E881EC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7" creationId="{8F8501F6-B289-2C62-3BA5-5A3BBB71CC8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8" creationId="{BB3D07B2-BFF3-8084-3EA0-41178F4423D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39" creationId="{26497996-1C09-51CF-3C88-C379BE079AC1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0" creationId="{D3A297F5-A63E-C56D-7EE0-61319D056976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1" creationId="{BABC103E-CB81-4BD3-367F-CD5BC4C51C3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2" creationId="{988EF088-80E4-447F-F41C-DC53F1FF0E46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3" creationId="{8A8A9992-4EB2-D397-1A6E-DDACB2293FF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4" creationId="{086081BF-B7BB-3839-7F47-07266211021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5" creationId="{71605809-7F59-8EF0-02DC-A4077B491D8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6" creationId="{1492EAF2-2ECE-DDD9-8C28-8713F6C8855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7" creationId="{70466F67-2D5F-7979-7D08-2EB04D5464DE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8" creationId="{8B1D1FEB-0395-50DA-89CC-960F0EACB69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49" creationId="{D89FD32D-710F-63A1-3C8C-3DF5A3D0039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0" creationId="{B4379B42-B16C-2C4B-35BA-342D2C54FC7E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2" creationId="{E840AA9D-D83C-A5B6-B2A2-E1C704410381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3" creationId="{72A44A99-FE0C-1D3C-62D3-8F75DFFAD26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4" creationId="{CE6F2BE9-D44C-229B-540C-E2CE82F434F8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6" creationId="{3B140B5C-6903-4CDF-9910-BD0CB3F7B928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7" creationId="{271A8B1B-DDED-895F-D5C3-90869334DD0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59" creationId="{C4C3520D-F677-62FA-0B47-5B6FA771EC32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1" creationId="{6D685F8B-1DE9-30E3-3A68-6694E8D0902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2" creationId="{49ADCC1A-3350-7D79-AF47-DF70D2E6F4D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3" creationId="{6D808377-CDE3-3B30-5225-A7D11695BC0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4" creationId="{210AD472-AA28-9C99-3C51-B5941EDC480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7" creationId="{E1A9530C-11C1-3D4E-B528-F422301A2F3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8" creationId="{DD0BC1FD-D974-5E9B-F513-0BD61A32F10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69" creationId="{37FBA7D3-6DAF-0EB5-A39A-B5E5B9BE551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0" creationId="{D7F56A9A-BC91-D6A2-BA4C-AAE943E7953C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1" creationId="{897C2195-FFBB-E00D-8A82-9847B393A0F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2" creationId="{6E5C596F-08F4-5027-B060-84E135457C4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3" creationId="{85E1467C-25F4-9A29-7CB0-82786964C16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4" creationId="{11853AE4-A485-DA78-D323-3ED78194AF1D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5" creationId="{629AFBDA-3321-1B8F-9E83-CA0415AC8B1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6" creationId="{1F52435C-2353-A001-A853-9F46743F142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7" creationId="{73423E1D-8CF5-6340-AC55-7D55398D16B1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8" creationId="{1702814E-F596-CD8E-BB65-533E1FFB248E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79" creationId="{871CBF59-7368-13E7-4BA6-995420A0D9D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0" creationId="{E4D455F0-735D-1A28-CF27-45D22B06250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1" creationId="{84AA7E73-BD62-2DFD-459F-3E1D48484FA2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2" creationId="{17407F6B-135A-221A-DD4E-4E5AE871026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3" creationId="{8398D8D6-5013-3FA0-12BE-E02AAF758AA0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4" creationId="{EE2B6CFF-B929-71F1-FED1-F3E74BEB483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5" creationId="{BE30ADD1-1596-52D4-26C9-BDB5CFA14139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6" creationId="{D17C91C4-C3E2-8F78-BC03-F62CEF7B24D9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7" creationId="{925BA9AF-59DD-FBF0-EECC-84DAFEBC626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8" creationId="{19DEF2C3-6846-B1F2-D11D-A0AEB3BCAA86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89" creationId="{DCBFB493-F99E-4FEC-7204-0E2A989F2B2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0" creationId="{154115D4-A781-33A9-2258-143226C3FFFD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1" creationId="{85DEA1FE-2DE8-C5A2-CE51-899876D4125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2" creationId="{3975AFAC-C596-15E5-845C-FD771743A21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3" creationId="{A9899561-4A48-0631-35F8-9FE121C159A1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4" creationId="{A87F54DC-628E-8354-FEFA-1D2C2B840546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5" creationId="{795C8D83-CC09-DF4F-5F9D-D77D7442ABDF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6" creationId="{51AC2DBF-DF1B-F6D0-A972-538E50986D0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7" creationId="{760BA2A7-9969-3DB0-646B-469F6098D972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8" creationId="{3DE5DF1A-58DA-3F25-E5A8-BFF9089E242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99" creationId="{3328D7A6-41A3-F165-FCC2-8D4F56387A09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0" creationId="{0D315E83-E3D5-9DC9-0A9E-0F2BD62EC7E0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1" creationId="{3DF931C8-CE0E-9D0F-5573-1FF6FEAC13C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2" creationId="{FFA86BD3-4FE9-A6BE-A760-18E0826A1AD4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3" creationId="{87CD1A8D-2A50-12C8-A509-77659338A83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4" creationId="{F861FDF8-4C77-85F4-8091-F1D2F3EE9BE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5" creationId="{3FB50512-5189-390C-ACCA-7B18138FFBC3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6" creationId="{60F1709A-3D85-913D-D94A-407EF28CC5A5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7" creationId="{C19A5656-2DD3-B73C-1159-8D40120F3F9D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8" creationId="{C526BDAA-401C-EB4E-640F-EA90ABA00FBA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09" creationId="{79462200-1682-6AB6-62D2-4AB93E274AB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10" creationId="{F98F724B-6488-3B2A-89C6-41BA44B7EFE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11" creationId="{5D410209-B92C-681A-02D2-33F3D7E83117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12" creationId="{C0EAD686-53A0-3EA3-CF6E-472DA875595B}"/>
          </ac:spMkLst>
        </pc:spChg>
        <pc:spChg chg="mod">
          <ac:chgData name="شكرية الصفار" userId="850ac375a57223cd" providerId="LiveId" clId="{1D794445-5EB4-4E9D-8ED7-8EFE61186E32}" dt="2022-07-23T17:49:53.341" v="778" actId="1076"/>
          <ac:spMkLst>
            <pc:docMk/>
            <pc:sldMk cId="3518513080" sldId="302"/>
            <ac:spMk id="113" creationId="{E1D2836A-6E89-6616-56A5-D1769DC71CC0}"/>
          </ac:spMkLst>
        </pc:spChg>
        <pc:spChg chg="add mod">
          <ac:chgData name="شكرية الصفار" userId="850ac375a57223cd" providerId="LiveId" clId="{1D794445-5EB4-4E9D-8ED7-8EFE61186E32}" dt="2022-07-23T17:48:02.836" v="756" actId="13822"/>
          <ac:spMkLst>
            <pc:docMk/>
            <pc:sldMk cId="3518513080" sldId="302"/>
            <ac:spMk id="114" creationId="{70EF761F-58B8-5E2E-C03B-3F3ED63B4E0E}"/>
          </ac:spMkLst>
        </pc:spChg>
        <pc:spChg chg="add del mod">
          <ac:chgData name="شكرية الصفار" userId="850ac375a57223cd" providerId="LiveId" clId="{1D794445-5EB4-4E9D-8ED7-8EFE61186E32}" dt="2022-07-23T17:49:23.589" v="767" actId="478"/>
          <ac:spMkLst>
            <pc:docMk/>
            <pc:sldMk cId="3518513080" sldId="302"/>
            <ac:spMk id="115" creationId="{56F23173-2C3A-0C01-81B0-867F885A318D}"/>
          </ac:spMkLst>
        </pc:spChg>
        <pc:spChg chg="add del mod">
          <ac:chgData name="شكرية الصفار" userId="850ac375a57223cd" providerId="LiveId" clId="{1D794445-5EB4-4E9D-8ED7-8EFE61186E32}" dt="2022-07-23T17:49:41.120" v="773" actId="478"/>
          <ac:spMkLst>
            <pc:docMk/>
            <pc:sldMk cId="3518513080" sldId="302"/>
            <ac:spMk id="116" creationId="{6A1B0E38-47C2-46E7-54E6-8F481E7603E2}"/>
          </ac:spMkLst>
        </pc:spChg>
        <pc:spChg chg="add del mod">
          <ac:chgData name="شكرية الصفار" userId="850ac375a57223cd" providerId="LiveId" clId="{1D794445-5EB4-4E9D-8ED7-8EFE61186E32}" dt="2022-07-23T17:49:20.043" v="766" actId="478"/>
          <ac:spMkLst>
            <pc:docMk/>
            <pc:sldMk cId="3518513080" sldId="302"/>
            <ac:spMk id="117" creationId="{12B9E681-4079-32AA-7AFB-68F7997491CC}"/>
          </ac:spMkLst>
        </pc:spChg>
        <pc:spChg chg="add del mod">
          <ac:chgData name="شكرية الصفار" userId="850ac375a57223cd" providerId="LiveId" clId="{1D794445-5EB4-4E9D-8ED7-8EFE61186E32}" dt="2022-07-23T17:49:34.057" v="771" actId="478"/>
          <ac:spMkLst>
            <pc:docMk/>
            <pc:sldMk cId="3518513080" sldId="302"/>
            <ac:spMk id="118" creationId="{856BF821-61D0-994D-09F7-D89A57FB00DE}"/>
          </ac:spMkLst>
        </pc:spChg>
        <pc:spChg chg="add mod">
          <ac:chgData name="شكرية الصفار" userId="850ac375a57223cd" providerId="LiveId" clId="{1D794445-5EB4-4E9D-8ED7-8EFE61186E32}" dt="2022-07-23T17:49:07.424" v="764" actId="164"/>
          <ac:spMkLst>
            <pc:docMk/>
            <pc:sldMk cId="3518513080" sldId="302"/>
            <ac:spMk id="120" creationId="{3728269C-EE56-3E56-55BF-195403E7E9E2}"/>
          </ac:spMkLst>
        </pc:spChg>
        <pc:spChg chg="add mod">
          <ac:chgData name="شكرية الصفار" userId="850ac375a57223cd" providerId="LiveId" clId="{1D794445-5EB4-4E9D-8ED7-8EFE61186E32}" dt="2022-07-23T17:49:07.424" v="764" actId="164"/>
          <ac:spMkLst>
            <pc:docMk/>
            <pc:sldMk cId="3518513080" sldId="302"/>
            <ac:spMk id="121" creationId="{F468DD71-057A-987F-D531-B8289B27764E}"/>
          </ac:spMkLst>
        </pc:spChg>
        <pc:grpChg chg="add del mod">
          <ac:chgData name="شكرية الصفار" userId="850ac375a57223cd" providerId="LiveId" clId="{1D794445-5EB4-4E9D-8ED7-8EFE61186E32}" dt="2022-07-23T17:38:50.587" v="737" actId="478"/>
          <ac:grpSpMkLst>
            <pc:docMk/>
            <pc:sldMk cId="3518513080" sldId="302"/>
            <ac:grpSpMk id="17" creationId="{9F1E57A5-DDC7-18B5-5F6B-4FC2B2A281F6}"/>
          </ac:grpSpMkLst>
        </pc:grpChg>
        <pc:grpChg chg="add del mod">
          <ac:chgData name="شكرية الصفار" userId="850ac375a57223cd" providerId="LiveId" clId="{1D794445-5EB4-4E9D-8ED7-8EFE61186E32}" dt="2022-07-23T17:38:50.587" v="737" actId="478"/>
          <ac:grpSpMkLst>
            <pc:docMk/>
            <pc:sldMk cId="3518513080" sldId="302"/>
            <ac:grpSpMk id="20" creationId="{ED0B3CC6-5D49-C32B-F6CE-7212A641C8EC}"/>
          </ac:grpSpMkLst>
        </pc:grpChg>
        <pc:grpChg chg="add 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24" creationId="{BA9E8DBD-F727-FE1E-C61A-48AE29639C54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25" creationId="{327F7DBF-B12F-A887-8411-7A88F5EE889A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26" creationId="{8FBEAF6A-FF09-F36A-E439-CD44432485D1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51" creationId="{B6823BE7-8EFA-0010-28EC-FB4C4C60DA5A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55" creationId="{CF31D0A0-32E5-4DBD-75D0-79777FF21A59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58" creationId="{8763BCA3-8977-D00B-C04C-350CC1D7FABF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60" creationId="{46C43738-B073-22E7-23C7-6FE7EA1BFD19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65" creationId="{2C24B367-92A4-7E07-F81E-82A2F0C2C82F}"/>
          </ac:grpSpMkLst>
        </pc:grpChg>
        <pc:grpChg chg="mod">
          <ac:chgData name="شكرية الصفار" userId="850ac375a57223cd" providerId="LiveId" clId="{1D794445-5EB4-4E9D-8ED7-8EFE61186E32}" dt="2022-07-23T17:49:53.341" v="778" actId="1076"/>
          <ac:grpSpMkLst>
            <pc:docMk/>
            <pc:sldMk cId="3518513080" sldId="302"/>
            <ac:grpSpMk id="66" creationId="{521DEE64-7AAC-1AD7-EB53-CDFE127181FD}"/>
          </ac:grpSpMkLst>
        </pc:grpChg>
        <pc:grpChg chg="add mod">
          <ac:chgData name="شكرية الصفار" userId="850ac375a57223cd" providerId="LiveId" clId="{1D794445-5EB4-4E9D-8ED7-8EFE61186E32}" dt="2022-07-23T17:48:53.099" v="762" actId="164"/>
          <ac:grpSpMkLst>
            <pc:docMk/>
            <pc:sldMk cId="3518513080" sldId="302"/>
            <ac:grpSpMk id="119" creationId="{A0387FD7-59FC-A5E7-5CCD-AA71B2955A4A}"/>
          </ac:grpSpMkLst>
        </pc:grpChg>
        <pc:grpChg chg="add mod">
          <ac:chgData name="شكرية الصفار" userId="850ac375a57223cd" providerId="LiveId" clId="{1D794445-5EB4-4E9D-8ED7-8EFE61186E32}" dt="2022-07-23T17:49:38.878" v="772" actId="1076"/>
          <ac:grpSpMkLst>
            <pc:docMk/>
            <pc:sldMk cId="3518513080" sldId="302"/>
            <ac:grpSpMk id="122" creationId="{67D17DA2-1C0C-8CCA-642B-C40A7DF7D123}"/>
          </ac:grpSpMkLst>
        </pc:grpChg>
        <pc:picChg chg="mod">
          <ac:chgData name="شكرية الصفار" userId="850ac375a57223cd" providerId="LiveId" clId="{1D794445-5EB4-4E9D-8ED7-8EFE61186E32}" dt="2022-07-23T17:50:08.335" v="780" actId="14100"/>
          <ac:picMkLst>
            <pc:docMk/>
            <pc:sldMk cId="3518513080" sldId="302"/>
            <ac:picMk id="5" creationId="{DB6400F5-F77C-9041-ADDC-82DB0D8C2036}"/>
          </ac:picMkLst>
        </pc:picChg>
        <pc:picChg chg="mod">
          <ac:chgData name="شكرية الصفار" userId="850ac375a57223cd" providerId="LiveId" clId="{1D794445-5EB4-4E9D-8ED7-8EFE61186E32}" dt="2022-07-23T17:50:03.081" v="779" actId="1076"/>
          <ac:picMkLst>
            <pc:docMk/>
            <pc:sldMk cId="3518513080" sldId="302"/>
            <ac:picMk id="7" creationId="{45B4B7F2-7507-0F43-2A1C-349A3FFA459A}"/>
          </ac:picMkLst>
        </pc:picChg>
      </pc:sldChg>
      <pc:sldChg chg="addSp delSp modSp del mod modTransition modAnim">
        <pc:chgData name="شكرية الصفار" userId="850ac375a57223cd" providerId="LiveId" clId="{1D794445-5EB4-4E9D-8ED7-8EFE61186E32}" dt="2022-07-27T14:06:15.356" v="1521" actId="47"/>
        <pc:sldMkLst>
          <pc:docMk/>
          <pc:sldMk cId="2640240464" sldId="306"/>
        </pc:sldMkLst>
        <pc:spChg chg="mod">
          <ac:chgData name="شكرية الصفار" userId="850ac375a57223cd" providerId="LiveId" clId="{1D794445-5EB4-4E9D-8ED7-8EFE61186E32}" dt="2022-07-23T18:17:58.979" v="915" actId="14100"/>
          <ac:spMkLst>
            <pc:docMk/>
            <pc:sldMk cId="2640240464" sldId="306"/>
            <ac:spMk id="2" creationId="{9072651A-09F5-5651-1200-32DFB44F602A}"/>
          </ac:spMkLst>
        </pc:spChg>
        <pc:spChg chg="mod">
          <ac:chgData name="شكرية الصفار" userId="850ac375a57223cd" providerId="LiveId" clId="{1D794445-5EB4-4E9D-8ED7-8EFE61186E32}" dt="2022-07-23T18:18:03.490" v="917" actId="1076"/>
          <ac:spMkLst>
            <pc:docMk/>
            <pc:sldMk cId="2640240464" sldId="306"/>
            <ac:spMk id="3" creationId="{7CCD4517-85C8-1804-D766-C3D011BB0FF5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8" creationId="{3F8C1257-3BB5-8D04-6F6C-B21305AD310A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9" creationId="{B06F76E2-12A6-E00B-8807-47BF712DE250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0" creationId="{970302DB-C01D-7A46-1332-F4A5910D7146}"/>
          </ac:spMkLst>
        </pc:spChg>
        <pc:spChg chg="mod">
          <ac:chgData name="شكرية الصفار" userId="850ac375a57223cd" providerId="LiveId" clId="{1D794445-5EB4-4E9D-8ED7-8EFE61186E32}" dt="2022-07-23T18:17:23.756" v="908" actId="1076"/>
          <ac:spMkLst>
            <pc:docMk/>
            <pc:sldMk cId="2640240464" sldId="306"/>
            <ac:spMk id="11" creationId="{798362E7-DEC6-314F-A23F-68D72788146F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2" creationId="{573D0E63-08FC-4B02-FEF3-0710A5C35139}"/>
          </ac:spMkLst>
        </pc:spChg>
        <pc:spChg chg="mod">
          <ac:chgData name="شكرية الصفار" userId="850ac375a57223cd" providerId="LiveId" clId="{1D794445-5EB4-4E9D-8ED7-8EFE61186E32}" dt="2022-07-23T18:17:41.532" v="912" actId="1076"/>
          <ac:spMkLst>
            <pc:docMk/>
            <pc:sldMk cId="2640240464" sldId="306"/>
            <ac:spMk id="14" creationId="{500EF4B8-5564-874F-A375-44CCF97F4318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5" creationId="{C25BDC59-A44C-EA7F-5CA5-BE7707D45FD4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7" creationId="{8692D3E1-A046-4EA7-9A72-2A438BABD892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8" creationId="{F439F4C9-6DBF-1EDF-D42F-7C79AA31C184}"/>
          </ac:spMkLst>
        </pc:spChg>
        <pc:spChg chg="add 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19" creationId="{6DA85F76-95BA-2F2C-CAD7-B7F0E96F14A2}"/>
          </ac:spMkLst>
        </pc:spChg>
        <pc:spChg chg="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21" creationId="{CE82A153-4404-41DE-306B-E99580D3201B}"/>
          </ac:spMkLst>
        </pc:spChg>
        <pc:spChg chg="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22" creationId="{13D03124-4C66-2029-18BD-5A8B8E55CE61}"/>
          </ac:spMkLst>
        </pc:spChg>
        <pc:spChg chg="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24" creationId="{A8D490E7-B9EB-01A6-668D-B45B48E2F444}"/>
          </ac:spMkLst>
        </pc:spChg>
        <pc:spChg chg="mod">
          <ac:chgData name="شكرية الصفار" userId="850ac375a57223cd" providerId="LiveId" clId="{1D794445-5EB4-4E9D-8ED7-8EFE61186E32}" dt="2022-07-23T17:39:07.004" v="738"/>
          <ac:spMkLst>
            <pc:docMk/>
            <pc:sldMk cId="2640240464" sldId="306"/>
            <ac:spMk id="25" creationId="{BF3808B8-3A09-2F25-D80B-79E0A03C2F1B}"/>
          </ac:spMkLst>
        </pc:spChg>
        <pc:spChg chg="add mod">
          <ac:chgData name="شكرية الصفار" userId="850ac375a57223cd" providerId="LiveId" clId="{1D794445-5EB4-4E9D-8ED7-8EFE61186E32}" dt="2022-07-23T18:17:50.835" v="913" actId="1076"/>
          <ac:spMkLst>
            <pc:docMk/>
            <pc:sldMk cId="2640240464" sldId="306"/>
            <ac:spMk id="26" creationId="{EFE10661-359A-711E-313C-BE531B2A82C0}"/>
          </ac:spMkLst>
        </pc:spChg>
        <pc:grpChg chg="add mod">
          <ac:chgData name="شكرية الصفار" userId="850ac375a57223cd" providerId="LiveId" clId="{1D794445-5EB4-4E9D-8ED7-8EFE61186E32}" dt="2022-07-23T17:39:07.004" v="738"/>
          <ac:grpSpMkLst>
            <pc:docMk/>
            <pc:sldMk cId="2640240464" sldId="306"/>
            <ac:grpSpMk id="20" creationId="{A27ADA66-9EAC-06D6-35F5-E8A5505F0B94}"/>
          </ac:grpSpMkLst>
        </pc:grpChg>
        <pc:grpChg chg="add mod">
          <ac:chgData name="شكرية الصفار" userId="850ac375a57223cd" providerId="LiveId" clId="{1D794445-5EB4-4E9D-8ED7-8EFE61186E32}" dt="2022-07-23T17:39:07.004" v="738"/>
          <ac:grpSpMkLst>
            <pc:docMk/>
            <pc:sldMk cId="2640240464" sldId="306"/>
            <ac:grpSpMk id="23" creationId="{034A45FD-37D1-6446-D334-D0DAA4A54D80}"/>
          </ac:grpSpMkLst>
        </pc:grpChg>
        <pc:graphicFrameChg chg="mod modGraphic">
          <ac:chgData name="شكرية الصفار" userId="850ac375a57223cd" providerId="LiveId" clId="{1D794445-5EB4-4E9D-8ED7-8EFE61186E32}" dt="2022-07-23T18:17:37.597" v="911" actId="1076"/>
          <ac:graphicFrameMkLst>
            <pc:docMk/>
            <pc:sldMk cId="2640240464" sldId="306"/>
            <ac:graphicFrameMk id="13" creationId="{43733781-B12A-4444-BDDC-F810A11D2BA5}"/>
          </ac:graphicFrameMkLst>
        </pc:graphicFrameChg>
        <pc:picChg chg="del">
          <ac:chgData name="شكرية الصفار" userId="850ac375a57223cd" providerId="LiveId" clId="{1D794445-5EB4-4E9D-8ED7-8EFE61186E32}" dt="2022-07-23T18:17:19.022" v="907" actId="478"/>
          <ac:picMkLst>
            <pc:docMk/>
            <pc:sldMk cId="2640240464" sldId="306"/>
            <ac:picMk id="16" creationId="{8EC368CD-1408-F244-5FAD-D56B67F3823D}"/>
          </ac:picMkLst>
        </pc:picChg>
      </pc:sldChg>
      <pc:sldChg chg="addSp delSp modSp del mod modTransition modAnim">
        <pc:chgData name="شكرية الصفار" userId="850ac375a57223cd" providerId="LiveId" clId="{1D794445-5EB4-4E9D-8ED7-8EFE61186E32}" dt="2022-07-27T14:06:14.801" v="1520" actId="47"/>
        <pc:sldMkLst>
          <pc:docMk/>
          <pc:sldMk cId="1878898324" sldId="307"/>
        </pc:sldMkLst>
        <pc:spChg chg="mod">
          <ac:chgData name="شكرية الصفار" userId="850ac375a57223cd" providerId="LiveId" clId="{1D794445-5EB4-4E9D-8ED7-8EFE61186E32}" dt="2022-07-23T18:18:25.556" v="922" actId="14100"/>
          <ac:spMkLst>
            <pc:docMk/>
            <pc:sldMk cId="1878898324" sldId="307"/>
            <ac:spMk id="2" creationId="{C8F08FD4-6236-A94C-8DEE-F4BFDA5A2222}"/>
          </ac:spMkLst>
        </pc:spChg>
        <pc:spChg chg="mod">
          <ac:chgData name="شكرية الصفار" userId="850ac375a57223cd" providerId="LiveId" clId="{1D794445-5EB4-4E9D-8ED7-8EFE61186E32}" dt="2022-07-23T18:18:29.351" v="923" actId="1076"/>
          <ac:spMkLst>
            <pc:docMk/>
            <pc:sldMk cId="1878898324" sldId="307"/>
            <ac:spMk id="3" creationId="{62935529-EC48-7CBF-4164-48CF711D29EA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9" creationId="{5B5C66DC-8D9B-DCD2-E0A9-3D1E8FE1BBBC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0" creationId="{364E5D5E-4346-2DB5-B93A-B3B7D3E28840}"/>
          </ac:spMkLst>
        </pc:spChg>
        <pc:spChg chg="mod">
          <ac:chgData name="شكرية الصفار" userId="850ac375a57223cd" providerId="LiveId" clId="{1D794445-5EB4-4E9D-8ED7-8EFE61186E32}" dt="2022-07-23T18:18:20.435" v="921" actId="1076"/>
          <ac:spMkLst>
            <pc:docMk/>
            <pc:sldMk cId="1878898324" sldId="307"/>
            <ac:spMk id="11" creationId="{798362E7-DEC6-314F-A23F-68D72788146F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2" creationId="{C7A781B0-8097-1384-3B6F-E8D78386A6D7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3" creationId="{78238336-33C2-2021-337F-1885A52A345D}"/>
          </ac:spMkLst>
        </pc:spChg>
        <pc:spChg chg="mod">
          <ac:chgData name="شكرية الصفار" userId="850ac375a57223cd" providerId="LiveId" clId="{1D794445-5EB4-4E9D-8ED7-8EFE61186E32}" dt="2022-07-23T18:18:17.722" v="920" actId="1076"/>
          <ac:spMkLst>
            <pc:docMk/>
            <pc:sldMk cId="1878898324" sldId="307"/>
            <ac:spMk id="14" creationId="{500EF4B8-5564-874F-A375-44CCF97F4318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5" creationId="{A876ED5D-5182-FD50-6705-27F525866229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6" creationId="{78AC8DAE-B954-85E3-A3A7-421CA71AB1A6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7" creationId="{B0E376FC-DCCF-7E64-8847-247F51155E0B}"/>
          </ac:spMkLst>
        </pc:spChg>
        <pc:spChg chg="add 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18" creationId="{215B8B27-20F1-7975-AA7C-5FAF2D529AA7}"/>
          </ac:spMkLst>
        </pc:spChg>
        <pc:spChg chg="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20" creationId="{4A1CFB45-7E91-0E1D-08E5-D7EAB4261AE2}"/>
          </ac:spMkLst>
        </pc:spChg>
        <pc:spChg chg="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21" creationId="{4CBDEFC2-9B55-85F3-045E-F04245F3D5D9}"/>
          </ac:spMkLst>
        </pc:spChg>
        <pc:spChg chg="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23" creationId="{E4EAD1BC-E2FD-AC87-2C25-118A501C9C24}"/>
          </ac:spMkLst>
        </pc:spChg>
        <pc:spChg chg="mod">
          <ac:chgData name="شكرية الصفار" userId="850ac375a57223cd" providerId="LiveId" clId="{1D794445-5EB4-4E9D-8ED7-8EFE61186E32}" dt="2022-07-23T17:39:34.583" v="741"/>
          <ac:spMkLst>
            <pc:docMk/>
            <pc:sldMk cId="1878898324" sldId="307"/>
            <ac:spMk id="24" creationId="{665EF4FE-A2DE-1877-BDD1-AE77E473E23D}"/>
          </ac:spMkLst>
        </pc:spChg>
        <pc:spChg chg="add mod">
          <ac:chgData name="شكرية الصفار" userId="850ac375a57223cd" providerId="LiveId" clId="{1D794445-5EB4-4E9D-8ED7-8EFE61186E32}" dt="2022-07-23T18:18:15.391" v="919" actId="1076"/>
          <ac:spMkLst>
            <pc:docMk/>
            <pc:sldMk cId="1878898324" sldId="307"/>
            <ac:spMk id="25" creationId="{1ADE80CB-66B5-7411-8BD8-8B8D0F7DFAA1}"/>
          </ac:spMkLst>
        </pc:spChg>
        <pc:grpChg chg="add mod">
          <ac:chgData name="شكرية الصفار" userId="850ac375a57223cd" providerId="LiveId" clId="{1D794445-5EB4-4E9D-8ED7-8EFE61186E32}" dt="2022-07-23T17:39:34.583" v="741"/>
          <ac:grpSpMkLst>
            <pc:docMk/>
            <pc:sldMk cId="1878898324" sldId="307"/>
            <ac:grpSpMk id="19" creationId="{6D49C431-DD35-D474-8DCB-D991521734FB}"/>
          </ac:grpSpMkLst>
        </pc:grpChg>
        <pc:grpChg chg="add mod">
          <ac:chgData name="شكرية الصفار" userId="850ac375a57223cd" providerId="LiveId" clId="{1D794445-5EB4-4E9D-8ED7-8EFE61186E32}" dt="2022-07-23T17:39:34.583" v="741"/>
          <ac:grpSpMkLst>
            <pc:docMk/>
            <pc:sldMk cId="1878898324" sldId="307"/>
            <ac:grpSpMk id="22" creationId="{8C06CAF5-A114-235F-5B3E-01AF79B288E6}"/>
          </ac:grpSpMkLst>
        </pc:grpChg>
        <pc:picChg chg="del">
          <ac:chgData name="شكرية الصفار" userId="850ac375a57223cd" providerId="LiveId" clId="{1D794445-5EB4-4E9D-8ED7-8EFE61186E32}" dt="2022-07-23T18:18:09.315" v="918" actId="478"/>
          <ac:picMkLst>
            <pc:docMk/>
            <pc:sldMk cId="1878898324" sldId="307"/>
            <ac:picMk id="8" creationId="{867E2265-1AD8-9CF4-D5CB-F23C5EEA81A9}"/>
          </ac:picMkLst>
        </pc:picChg>
      </pc:sldChg>
      <pc:sldChg chg="addSp delSp modSp del mod modAnim">
        <pc:chgData name="شكرية الصفار" userId="850ac375a57223cd" providerId="LiveId" clId="{1D794445-5EB4-4E9D-8ED7-8EFE61186E32}" dt="2022-07-23T18:19:01.544" v="928" actId="47"/>
        <pc:sldMkLst>
          <pc:docMk/>
          <pc:sldMk cId="2635779595" sldId="308"/>
        </pc:sldMkLst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9" creationId="{E04CB3BD-4C3C-89B6-74E1-D09681BC3D7D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0" creationId="{73CD50AE-93BD-E306-E455-4959F462B25D}"/>
          </ac:spMkLst>
        </pc:spChg>
        <pc:spChg chg="mod">
          <ac:chgData name="شكرية الصفار" userId="850ac375a57223cd" providerId="LiveId" clId="{1D794445-5EB4-4E9D-8ED7-8EFE61186E32}" dt="2022-07-23T18:18:39.531" v="925" actId="1076"/>
          <ac:spMkLst>
            <pc:docMk/>
            <pc:sldMk cId="2635779595" sldId="308"/>
            <ac:spMk id="11" creationId="{798362E7-DEC6-314F-A23F-68D72788146F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2" creationId="{0080019C-7DB6-3EE7-0F07-E5B524BE5D9D}"/>
          </ac:spMkLst>
        </pc:spChg>
        <pc:spChg chg="mod">
          <ac:chgData name="شكرية الصفار" userId="850ac375a57223cd" providerId="LiveId" clId="{1D794445-5EB4-4E9D-8ED7-8EFE61186E32}" dt="2022-07-23T18:18:48.713" v="927" actId="1076"/>
          <ac:spMkLst>
            <pc:docMk/>
            <pc:sldMk cId="2635779595" sldId="308"/>
            <ac:spMk id="14" creationId="{500EF4B8-5564-874F-A375-44CCF97F4318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5" creationId="{DB3C203E-62DB-9E19-5E0A-246369626DAA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6" creationId="{59032D7B-A5D9-6ADF-6F7C-901B7A0D06B9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7" creationId="{231BA55D-8F88-7C5C-1166-C73ADE7B9301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8" creationId="{5359BA68-0DB6-3869-1E06-4CA0E694729B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19" creationId="{8EC7C254-F489-1F61-A845-47C294774DB4}"/>
          </ac:spMkLst>
        </pc:spChg>
        <pc:spChg chg="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21" creationId="{7D688613-6BFE-BEA4-233F-85E7D64B342D}"/>
          </ac:spMkLst>
        </pc:spChg>
        <pc:spChg chg="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22" creationId="{EC2A3C2F-D4ED-4836-6538-38AB23536777}"/>
          </ac:spMkLst>
        </pc:spChg>
        <pc:spChg chg="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24" creationId="{51933702-E7D2-324D-5B44-E32960DD9F43}"/>
          </ac:spMkLst>
        </pc:spChg>
        <pc:spChg chg="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25" creationId="{513A025E-C60B-1295-83A4-E77A830F79F9}"/>
          </ac:spMkLst>
        </pc:spChg>
        <pc:spChg chg="add mod">
          <ac:chgData name="شكرية الصفار" userId="850ac375a57223cd" providerId="LiveId" clId="{1D794445-5EB4-4E9D-8ED7-8EFE61186E32}" dt="2022-07-23T17:39:40.108" v="742"/>
          <ac:spMkLst>
            <pc:docMk/>
            <pc:sldMk cId="2635779595" sldId="308"/>
            <ac:spMk id="26" creationId="{0A6927CE-B850-47E4-D520-F5505744DA70}"/>
          </ac:spMkLst>
        </pc:spChg>
        <pc:grpChg chg="add mod">
          <ac:chgData name="شكرية الصفار" userId="850ac375a57223cd" providerId="LiveId" clId="{1D794445-5EB4-4E9D-8ED7-8EFE61186E32}" dt="2022-07-23T17:39:40.108" v="742"/>
          <ac:grpSpMkLst>
            <pc:docMk/>
            <pc:sldMk cId="2635779595" sldId="308"/>
            <ac:grpSpMk id="20" creationId="{EF9EBBA1-7996-4573-BB47-A930A977B296}"/>
          </ac:grpSpMkLst>
        </pc:grpChg>
        <pc:grpChg chg="add mod">
          <ac:chgData name="شكرية الصفار" userId="850ac375a57223cd" providerId="LiveId" clId="{1D794445-5EB4-4E9D-8ED7-8EFE61186E32}" dt="2022-07-23T17:39:40.108" v="742"/>
          <ac:grpSpMkLst>
            <pc:docMk/>
            <pc:sldMk cId="2635779595" sldId="308"/>
            <ac:grpSpMk id="23" creationId="{D45793A8-1231-275F-8906-FFF5A6CD11A0}"/>
          </ac:grpSpMkLst>
        </pc:grpChg>
        <pc:graphicFrameChg chg="mod">
          <ac:chgData name="شكرية الصفار" userId="850ac375a57223cd" providerId="LiveId" clId="{1D794445-5EB4-4E9D-8ED7-8EFE61186E32}" dt="2022-07-23T18:18:45.327" v="926" actId="1076"/>
          <ac:graphicFrameMkLst>
            <pc:docMk/>
            <pc:sldMk cId="2635779595" sldId="308"/>
            <ac:graphicFrameMk id="13" creationId="{43733781-B12A-4444-BDDC-F810A11D2BA5}"/>
          </ac:graphicFrameMkLst>
        </pc:graphicFrameChg>
        <pc:picChg chg="del">
          <ac:chgData name="شكرية الصفار" userId="850ac375a57223cd" providerId="LiveId" clId="{1D794445-5EB4-4E9D-8ED7-8EFE61186E32}" dt="2022-07-23T18:18:35.679" v="924" actId="478"/>
          <ac:picMkLst>
            <pc:docMk/>
            <pc:sldMk cId="2635779595" sldId="308"/>
            <ac:picMk id="8" creationId="{540AF94C-ACC7-D78F-3772-5E1B4E8175AE}"/>
          </ac:picMkLst>
        </pc:picChg>
      </pc:sldChg>
      <pc:sldChg chg="del">
        <pc:chgData name="شكرية الصفار" userId="850ac375a57223cd" providerId="LiveId" clId="{1D794445-5EB4-4E9D-8ED7-8EFE61186E32}" dt="2022-07-27T14:05:21.348" v="1456" actId="47"/>
        <pc:sldMkLst>
          <pc:docMk/>
          <pc:sldMk cId="2216421936" sldId="309"/>
        </pc:sldMkLst>
      </pc:sldChg>
      <pc:sldChg chg="del modTransition">
        <pc:chgData name="شكرية الصفار" userId="850ac375a57223cd" providerId="LiveId" clId="{1D794445-5EB4-4E9D-8ED7-8EFE61186E32}" dt="2022-07-27T14:05:52.620" v="1492" actId="47"/>
        <pc:sldMkLst>
          <pc:docMk/>
          <pc:sldMk cId="1402592931" sldId="312"/>
        </pc:sldMkLst>
      </pc:sldChg>
      <pc:sldChg chg="del">
        <pc:chgData name="شكرية الصفار" userId="850ac375a57223cd" providerId="LiveId" clId="{1D794445-5EB4-4E9D-8ED7-8EFE61186E32}" dt="2022-07-23T19:10:43.276" v="977" actId="47"/>
        <pc:sldMkLst>
          <pc:docMk/>
          <pc:sldMk cId="3517161402" sldId="314"/>
        </pc:sldMkLst>
      </pc:sldChg>
      <pc:sldChg chg="del">
        <pc:chgData name="شكرية الصفار" userId="850ac375a57223cd" providerId="LiveId" clId="{1D794445-5EB4-4E9D-8ED7-8EFE61186E32}" dt="2022-07-23T19:30:48.633" v="1032" actId="47"/>
        <pc:sldMkLst>
          <pc:docMk/>
          <pc:sldMk cId="1899696934" sldId="315"/>
        </pc:sldMkLst>
      </pc:sldChg>
      <pc:sldChg chg="delSp modSp del mod modTransition">
        <pc:chgData name="شكرية الصفار" userId="850ac375a57223cd" providerId="LiveId" clId="{1D794445-5EB4-4E9D-8ED7-8EFE61186E32}" dt="2022-07-27T14:06:11.493" v="1516" actId="47"/>
        <pc:sldMkLst>
          <pc:docMk/>
          <pc:sldMk cId="3679762492" sldId="316"/>
        </pc:sldMkLst>
        <pc:spChg chg="mod">
          <ac:chgData name="شكرية الصفار" userId="850ac375a57223cd" providerId="LiveId" clId="{1D794445-5EB4-4E9D-8ED7-8EFE61186E32}" dt="2022-07-23T19:31:02.401" v="1033" actId="13822"/>
          <ac:spMkLst>
            <pc:docMk/>
            <pc:sldMk cId="3679762492" sldId="316"/>
            <ac:spMk id="32" creationId="{B596EEBB-CD72-476E-ACA7-FD4E3BE77F00}"/>
          </ac:spMkLst>
        </pc:spChg>
        <pc:spChg chg="del mod">
          <ac:chgData name="شكرية الصفار" userId="850ac375a57223cd" providerId="LiveId" clId="{1D794445-5EB4-4E9D-8ED7-8EFE61186E32}" dt="2022-07-23T19:31:05.017" v="1035" actId="478"/>
          <ac:spMkLst>
            <pc:docMk/>
            <pc:sldMk cId="3679762492" sldId="316"/>
            <ac:spMk id="40" creationId="{B5E9FF1A-2E22-4128-9D6A-B599E08B6D8A}"/>
          </ac:spMkLst>
        </pc:spChg>
      </pc:sldChg>
      <pc:sldChg chg="del modTransition">
        <pc:chgData name="شكرية الصفار" userId="850ac375a57223cd" providerId="LiveId" clId="{1D794445-5EB4-4E9D-8ED7-8EFE61186E32}" dt="2022-07-23T20:01:26.168" v="1129" actId="47"/>
        <pc:sldMkLst>
          <pc:docMk/>
          <pc:sldMk cId="811626149" sldId="317"/>
        </pc:sldMkLst>
      </pc:sldChg>
      <pc:sldChg chg="addSp delSp modSp del mod modAnim">
        <pc:chgData name="شكرية الصفار" userId="850ac375a57223cd" providerId="LiveId" clId="{1D794445-5EB4-4E9D-8ED7-8EFE61186E32}" dt="2022-07-27T14:06:04.230" v="1507" actId="47"/>
        <pc:sldMkLst>
          <pc:docMk/>
          <pc:sldMk cId="676495851" sldId="318"/>
        </pc:sldMkLst>
        <pc:spChg chg="mod">
          <ac:chgData name="شكرية الصفار" userId="850ac375a57223cd" providerId="LiveId" clId="{1D794445-5EB4-4E9D-8ED7-8EFE61186E32}" dt="2022-07-23T20:48:55.209" v="1439" actId="1076"/>
          <ac:spMkLst>
            <pc:docMk/>
            <pc:sldMk cId="676495851" sldId="318"/>
            <ac:spMk id="3" creationId="{E1C60EC6-0B2F-2744-B380-24F29BC19A7C}"/>
          </ac:spMkLst>
        </pc:spChg>
        <pc:spChg chg="add">
          <ac:chgData name="شكرية الصفار" userId="850ac375a57223cd" providerId="LiveId" clId="{1D794445-5EB4-4E9D-8ED7-8EFE61186E32}" dt="2022-07-23T20:46:51.176" v="1423" actId="22"/>
          <ac:spMkLst>
            <pc:docMk/>
            <pc:sldMk cId="676495851" sldId="318"/>
            <ac:spMk id="4" creationId="{95EEB5FA-5E47-E540-253E-85A913A0E723}"/>
          </ac:spMkLst>
        </pc:spChg>
        <pc:spChg chg="add ord">
          <ac:chgData name="شكرية الصفار" userId="850ac375a57223cd" providerId="LiveId" clId="{1D794445-5EB4-4E9D-8ED7-8EFE61186E32}" dt="2022-07-23T20:47:15.127" v="1425" actId="167"/>
          <ac:spMkLst>
            <pc:docMk/>
            <pc:sldMk cId="676495851" sldId="318"/>
            <ac:spMk id="6" creationId="{2435CD97-BE39-A0E0-D8B6-68A659921F07}"/>
          </ac:spMkLst>
        </pc:spChg>
        <pc:spChg chg="mod">
          <ac:chgData name="شكرية الصفار" userId="850ac375a57223cd" providerId="LiveId" clId="{1D794445-5EB4-4E9D-8ED7-8EFE61186E32}" dt="2022-07-23T20:48:41.788" v="1436" actId="1076"/>
          <ac:spMkLst>
            <pc:docMk/>
            <pc:sldMk cId="676495851" sldId="318"/>
            <ac:spMk id="8" creationId="{C922DB72-0A13-2243-B594-E567E58CBA18}"/>
          </ac:spMkLst>
        </pc:spChg>
        <pc:spChg chg="mod">
          <ac:chgData name="شكرية الصفار" userId="850ac375a57223cd" providerId="LiveId" clId="{1D794445-5EB4-4E9D-8ED7-8EFE61186E32}" dt="2022-07-23T20:48:46.490" v="1437" actId="1076"/>
          <ac:spMkLst>
            <pc:docMk/>
            <pc:sldMk cId="676495851" sldId="318"/>
            <ac:spMk id="9" creationId="{2B1AFB6E-4A6E-6D49-978B-A329CC48FD2F}"/>
          </ac:spMkLst>
        </pc:spChg>
        <pc:spChg chg="mod">
          <ac:chgData name="شكرية الصفار" userId="850ac375a57223cd" providerId="LiveId" clId="{1D794445-5EB4-4E9D-8ED7-8EFE61186E32}" dt="2022-07-23T20:48:51.254" v="1438" actId="1076"/>
          <ac:spMkLst>
            <pc:docMk/>
            <pc:sldMk cId="676495851" sldId="318"/>
            <ac:spMk id="10" creationId="{A230E0EA-44BC-5D44-8DA5-FE7A7EBD1A11}"/>
          </ac:spMkLst>
        </pc:spChg>
        <pc:spChg chg="del">
          <ac:chgData name="شكرية الصفار" userId="850ac375a57223cd" providerId="LiveId" clId="{1D794445-5EB4-4E9D-8ED7-8EFE61186E32}" dt="2022-07-23T20:47:29.659" v="1427" actId="478"/>
          <ac:spMkLst>
            <pc:docMk/>
            <pc:sldMk cId="676495851" sldId="318"/>
            <ac:spMk id="20" creationId="{78BAF74D-C469-BF44-96D9-B13167CA0644}"/>
          </ac:spMkLst>
        </pc:spChg>
        <pc:spChg chg="del mod">
          <ac:chgData name="شكرية الصفار" userId="850ac375a57223cd" providerId="LiveId" clId="{1D794445-5EB4-4E9D-8ED7-8EFE61186E32}" dt="2022-07-23T20:46:48.958" v="1422" actId="478"/>
          <ac:spMkLst>
            <pc:docMk/>
            <pc:sldMk cId="676495851" sldId="318"/>
            <ac:spMk id="21" creationId="{D4A64DCE-A764-B94D-A8BE-6E3088002878}"/>
          </ac:spMkLst>
        </pc:spChg>
        <pc:spChg chg="del">
          <ac:chgData name="شكرية الصفار" userId="850ac375a57223cd" providerId="LiveId" clId="{1D794445-5EB4-4E9D-8ED7-8EFE61186E32}" dt="2022-07-23T20:47:26.818" v="1426" actId="478"/>
          <ac:spMkLst>
            <pc:docMk/>
            <pc:sldMk cId="676495851" sldId="318"/>
            <ac:spMk id="22" creationId="{21A91B02-FED5-C84B-81BA-B8EAA816F27D}"/>
          </ac:spMkLst>
        </pc:spChg>
        <pc:picChg chg="mod">
          <ac:chgData name="شكرية الصفار" userId="850ac375a57223cd" providerId="LiveId" clId="{1D794445-5EB4-4E9D-8ED7-8EFE61186E32}" dt="2022-07-23T20:48:30.021" v="1434" actId="1076"/>
          <ac:picMkLst>
            <pc:docMk/>
            <pc:sldMk cId="676495851" sldId="318"/>
            <ac:picMk id="7" creationId="{01D2AAD0-D9F5-614D-8730-1854F0543E27}"/>
          </ac:picMkLst>
        </pc:picChg>
        <pc:picChg chg="add mod">
          <ac:chgData name="شكرية الصفار" userId="850ac375a57223cd" providerId="LiveId" clId="{1D794445-5EB4-4E9D-8ED7-8EFE61186E32}" dt="2022-07-23T20:48:23.591" v="1432" actId="1076"/>
          <ac:picMkLst>
            <pc:docMk/>
            <pc:sldMk cId="676495851" sldId="318"/>
            <ac:picMk id="12" creationId="{F891D13F-6A3B-D639-B761-7BE2FBD468B4}"/>
          </ac:picMkLst>
        </pc:picChg>
      </pc:sldChg>
      <pc:sldChg chg="del">
        <pc:chgData name="شكرية الصفار" userId="850ac375a57223cd" providerId="LiveId" clId="{1D794445-5EB4-4E9D-8ED7-8EFE61186E32}" dt="2022-07-27T14:06:03.776" v="1506" actId="47"/>
        <pc:sldMkLst>
          <pc:docMk/>
          <pc:sldMk cId="4044184517" sldId="319"/>
        </pc:sldMkLst>
      </pc:sldChg>
      <pc:sldChg chg="del">
        <pc:chgData name="شكرية الصفار" userId="850ac375a57223cd" providerId="LiveId" clId="{1D794445-5EB4-4E9D-8ED7-8EFE61186E32}" dt="2022-07-27T14:06:03.243" v="1505" actId="47"/>
        <pc:sldMkLst>
          <pc:docMk/>
          <pc:sldMk cId="1162265184" sldId="320"/>
        </pc:sldMkLst>
      </pc:sldChg>
      <pc:sldChg chg="del">
        <pc:chgData name="شكرية الصفار" userId="850ac375a57223cd" providerId="LiveId" clId="{1D794445-5EB4-4E9D-8ED7-8EFE61186E32}" dt="2022-07-27T14:06:02.774" v="1504" actId="47"/>
        <pc:sldMkLst>
          <pc:docMk/>
          <pc:sldMk cId="3595886512" sldId="321"/>
        </pc:sldMkLst>
      </pc:sldChg>
      <pc:sldChg chg="del">
        <pc:chgData name="شكرية الصفار" userId="850ac375a57223cd" providerId="LiveId" clId="{1D794445-5EB4-4E9D-8ED7-8EFE61186E32}" dt="2022-07-27T14:06:02.221" v="1503" actId="47"/>
        <pc:sldMkLst>
          <pc:docMk/>
          <pc:sldMk cId="304606549" sldId="322"/>
        </pc:sldMkLst>
      </pc:sldChg>
      <pc:sldChg chg="del">
        <pc:chgData name="شكرية الصفار" userId="850ac375a57223cd" providerId="LiveId" clId="{1D794445-5EB4-4E9D-8ED7-8EFE61186E32}" dt="2022-07-27T14:06:01.619" v="1502" actId="47"/>
        <pc:sldMkLst>
          <pc:docMk/>
          <pc:sldMk cId="2374727093" sldId="323"/>
        </pc:sldMkLst>
      </pc:sldChg>
      <pc:sldChg chg="del">
        <pc:chgData name="شكرية الصفار" userId="850ac375a57223cd" providerId="LiveId" clId="{1D794445-5EB4-4E9D-8ED7-8EFE61186E32}" dt="2022-07-27T14:06:01.087" v="1501" actId="47"/>
        <pc:sldMkLst>
          <pc:docMk/>
          <pc:sldMk cId="2038443695" sldId="324"/>
        </pc:sldMkLst>
      </pc:sldChg>
      <pc:sldChg chg="del">
        <pc:chgData name="شكرية الصفار" userId="850ac375a57223cd" providerId="LiveId" clId="{1D794445-5EB4-4E9D-8ED7-8EFE61186E32}" dt="2022-07-27T14:06:00.538" v="1500" actId="47"/>
        <pc:sldMkLst>
          <pc:docMk/>
          <pc:sldMk cId="2434288740" sldId="325"/>
        </pc:sldMkLst>
      </pc:sldChg>
      <pc:sldChg chg="del">
        <pc:chgData name="شكرية الصفار" userId="850ac375a57223cd" providerId="LiveId" clId="{1D794445-5EB4-4E9D-8ED7-8EFE61186E32}" dt="2022-07-27T14:05:59.937" v="1499" actId="47"/>
        <pc:sldMkLst>
          <pc:docMk/>
          <pc:sldMk cId="1151304145" sldId="326"/>
        </pc:sldMkLst>
      </pc:sldChg>
      <pc:sldChg chg="del">
        <pc:chgData name="شكرية الصفار" userId="850ac375a57223cd" providerId="LiveId" clId="{1D794445-5EB4-4E9D-8ED7-8EFE61186E32}" dt="2022-07-27T14:05:56.392" v="1494" actId="47"/>
        <pc:sldMkLst>
          <pc:docMk/>
          <pc:sldMk cId="2867745587" sldId="327"/>
        </pc:sldMkLst>
      </pc:sldChg>
      <pc:sldChg chg="del">
        <pc:chgData name="شكرية الصفار" userId="850ac375a57223cd" providerId="LiveId" clId="{1D794445-5EB4-4E9D-8ED7-8EFE61186E32}" dt="2022-07-27T14:05:52.034" v="1491" actId="47"/>
        <pc:sldMkLst>
          <pc:docMk/>
          <pc:sldMk cId="999929298" sldId="330"/>
        </pc:sldMkLst>
      </pc:sldChg>
      <pc:sldChg chg="del">
        <pc:chgData name="شكرية الصفار" userId="850ac375a57223cd" providerId="LiveId" clId="{1D794445-5EB4-4E9D-8ED7-8EFE61186E32}" dt="2022-07-27T14:05:51.434" v="1490" actId="47"/>
        <pc:sldMkLst>
          <pc:docMk/>
          <pc:sldMk cId="4061727039" sldId="331"/>
        </pc:sldMkLst>
      </pc:sldChg>
      <pc:sldChg chg="del">
        <pc:chgData name="شكرية الصفار" userId="850ac375a57223cd" providerId="LiveId" clId="{1D794445-5EB4-4E9D-8ED7-8EFE61186E32}" dt="2022-07-27T14:05:50.864" v="1489" actId="47"/>
        <pc:sldMkLst>
          <pc:docMk/>
          <pc:sldMk cId="3435654208" sldId="332"/>
        </pc:sldMkLst>
      </pc:sldChg>
      <pc:sldChg chg="del">
        <pc:chgData name="شكرية الصفار" userId="850ac375a57223cd" providerId="LiveId" clId="{1D794445-5EB4-4E9D-8ED7-8EFE61186E32}" dt="2022-07-27T14:05:50.262" v="1488" actId="47"/>
        <pc:sldMkLst>
          <pc:docMk/>
          <pc:sldMk cId="3576418679" sldId="333"/>
        </pc:sldMkLst>
      </pc:sldChg>
      <pc:sldChg chg="del">
        <pc:chgData name="شكرية الصفار" userId="850ac375a57223cd" providerId="LiveId" clId="{1D794445-5EB4-4E9D-8ED7-8EFE61186E32}" dt="2022-07-27T14:05:49.560" v="1487" actId="47"/>
        <pc:sldMkLst>
          <pc:docMk/>
          <pc:sldMk cId="2051152414" sldId="334"/>
        </pc:sldMkLst>
      </pc:sldChg>
      <pc:sldChg chg="del">
        <pc:chgData name="شكرية الصفار" userId="850ac375a57223cd" providerId="LiveId" clId="{1D794445-5EB4-4E9D-8ED7-8EFE61186E32}" dt="2022-07-27T14:05:48.789" v="1486" actId="47"/>
        <pc:sldMkLst>
          <pc:docMk/>
          <pc:sldMk cId="2762591483" sldId="335"/>
        </pc:sldMkLst>
      </pc:sldChg>
      <pc:sldChg chg="del">
        <pc:chgData name="شكرية الصفار" userId="850ac375a57223cd" providerId="LiveId" clId="{1D794445-5EB4-4E9D-8ED7-8EFE61186E32}" dt="2022-07-27T14:05:43.983" v="1479" actId="47"/>
        <pc:sldMkLst>
          <pc:docMk/>
          <pc:sldMk cId="3904045359" sldId="337"/>
        </pc:sldMkLst>
      </pc:sldChg>
      <pc:sldChg chg="del">
        <pc:chgData name="شكرية الصفار" userId="850ac375a57223cd" providerId="LiveId" clId="{1D794445-5EB4-4E9D-8ED7-8EFE61186E32}" dt="2022-07-27T14:05:43.544" v="1478" actId="47"/>
        <pc:sldMkLst>
          <pc:docMk/>
          <pc:sldMk cId="1823495830" sldId="338"/>
        </pc:sldMkLst>
      </pc:sldChg>
      <pc:sldChg chg="del">
        <pc:chgData name="شكرية الصفار" userId="850ac375a57223cd" providerId="LiveId" clId="{1D794445-5EB4-4E9D-8ED7-8EFE61186E32}" dt="2022-07-27T14:05:41.577" v="1474" actId="47"/>
        <pc:sldMkLst>
          <pc:docMk/>
          <pc:sldMk cId="7048791" sldId="339"/>
        </pc:sldMkLst>
      </pc:sldChg>
      <pc:sldChg chg="del">
        <pc:chgData name="شكرية الصفار" userId="850ac375a57223cd" providerId="LiveId" clId="{1D794445-5EB4-4E9D-8ED7-8EFE61186E32}" dt="2022-07-27T14:05:40.621" v="1473" actId="47"/>
        <pc:sldMkLst>
          <pc:docMk/>
          <pc:sldMk cId="1810999520" sldId="340"/>
        </pc:sldMkLst>
      </pc:sldChg>
      <pc:sldChg chg="del">
        <pc:chgData name="شكرية الصفار" userId="850ac375a57223cd" providerId="LiveId" clId="{1D794445-5EB4-4E9D-8ED7-8EFE61186E32}" dt="2022-07-27T14:05:35.029" v="1464" actId="47"/>
        <pc:sldMkLst>
          <pc:docMk/>
          <pc:sldMk cId="546128315" sldId="344"/>
        </pc:sldMkLst>
      </pc:sldChg>
      <pc:sldChg chg="del">
        <pc:chgData name="شكرية الصفار" userId="850ac375a57223cd" providerId="LiveId" clId="{1D794445-5EB4-4E9D-8ED7-8EFE61186E32}" dt="2022-07-27T14:05:31.725" v="1461" actId="47"/>
        <pc:sldMkLst>
          <pc:docMk/>
          <pc:sldMk cId="419184602" sldId="345"/>
        </pc:sldMkLst>
      </pc:sldChg>
      <pc:sldChg chg="del">
        <pc:chgData name="شكرية الصفار" userId="850ac375a57223cd" providerId="LiveId" clId="{1D794445-5EB4-4E9D-8ED7-8EFE61186E32}" dt="2022-07-27T14:05:54.239" v="1493" actId="47"/>
        <pc:sldMkLst>
          <pc:docMk/>
          <pc:sldMk cId="2454149353" sldId="346"/>
        </pc:sldMkLst>
      </pc:sldChg>
      <pc:sldChg chg="addSp modSp mod">
        <pc:chgData name="شكرية الصفار" userId="850ac375a57223cd" providerId="LiveId" clId="{1D794445-5EB4-4E9D-8ED7-8EFE61186E32}" dt="2022-07-20T20:06:59.190" v="599" actId="571"/>
        <pc:sldMkLst>
          <pc:docMk/>
          <pc:sldMk cId="0" sldId="414"/>
        </pc:sldMkLst>
        <pc:spChg chg="mod">
          <ac:chgData name="شكرية الصفار" userId="850ac375a57223cd" providerId="LiveId" clId="{1D794445-5EB4-4E9D-8ED7-8EFE61186E32}" dt="2022-07-20T20:06:55.367" v="598" actId="1076"/>
          <ac:spMkLst>
            <pc:docMk/>
            <pc:sldMk cId="0" sldId="414"/>
            <ac:spMk id="2" creationId="{2E5B329E-F8F8-D2BC-72D3-1C50C169E38D}"/>
          </ac:spMkLst>
        </pc:spChg>
        <pc:spChg chg="add">
          <ac:chgData name="شكرية الصفار" userId="850ac375a57223cd" providerId="LiveId" clId="{1D794445-5EB4-4E9D-8ED7-8EFE61186E32}" dt="2022-07-20T19:11:41.473" v="220" actId="22"/>
          <ac:spMkLst>
            <pc:docMk/>
            <pc:sldMk cId="0" sldId="414"/>
            <ac:spMk id="3" creationId="{1BD5918D-F00C-2E49-D7D5-DD42F401C74A}"/>
          </ac:spMkLst>
        </pc:spChg>
        <pc:spChg chg="add mod">
          <ac:chgData name="شكرية الصفار" userId="850ac375a57223cd" providerId="LiveId" clId="{1D794445-5EB4-4E9D-8ED7-8EFE61186E32}" dt="2022-07-20T20:06:59.190" v="599" actId="571"/>
          <ac:spMkLst>
            <pc:docMk/>
            <pc:sldMk cId="0" sldId="414"/>
            <ac:spMk id="11" creationId="{508C48EB-BCF9-F2D7-DBFD-7C47E11042EE}"/>
          </ac:spMkLst>
        </pc:spChg>
        <pc:spChg chg="add mod">
          <ac:chgData name="شكرية الصفار" userId="850ac375a57223cd" providerId="LiveId" clId="{1D794445-5EB4-4E9D-8ED7-8EFE61186E32}" dt="2022-07-20T20:06:59.190" v="599" actId="571"/>
          <ac:spMkLst>
            <pc:docMk/>
            <pc:sldMk cId="0" sldId="414"/>
            <ac:spMk id="12" creationId="{41E87822-91E7-E531-E25B-6CC7CD11D45C}"/>
          </ac:spMkLst>
        </pc:spChg>
      </pc:sldChg>
      <pc:sldChg chg="addSp delSp modSp add del mod modTransition">
        <pc:chgData name="شكرية الصفار" userId="850ac375a57223cd" providerId="LiveId" clId="{1D794445-5EB4-4E9D-8ED7-8EFE61186E32}" dt="2022-07-20T18:53:20.630" v="109" actId="571"/>
        <pc:sldMkLst>
          <pc:docMk/>
          <pc:sldMk cId="817644786" sldId="463"/>
        </pc:sldMkLst>
        <pc:spChg chg="add del mod">
          <ac:chgData name="شكرية الصفار" userId="850ac375a57223cd" providerId="LiveId" clId="{1D794445-5EB4-4E9D-8ED7-8EFE61186E32}" dt="2022-07-20T18:27:05.423" v="64" actId="478"/>
          <ac:spMkLst>
            <pc:docMk/>
            <pc:sldMk cId="817644786" sldId="463"/>
            <ac:spMk id="2" creationId="{96D989ED-AD01-371A-B769-28F0BA3C81BB}"/>
          </ac:spMkLst>
        </pc:spChg>
        <pc:spChg chg="add del mod">
          <ac:chgData name="شكرية الصفار" userId="850ac375a57223cd" providerId="LiveId" clId="{1D794445-5EB4-4E9D-8ED7-8EFE61186E32}" dt="2022-07-20T18:29:52.814" v="68" actId="478"/>
          <ac:spMkLst>
            <pc:docMk/>
            <pc:sldMk cId="817644786" sldId="463"/>
            <ac:spMk id="3" creationId="{2D63BEA8-01CD-30C1-E714-DECCA017FEB3}"/>
          </ac:spMkLst>
        </pc:spChg>
        <pc:spChg chg="add mod">
          <ac:chgData name="شكرية الصفار" userId="850ac375a57223cd" providerId="LiveId" clId="{1D794445-5EB4-4E9D-8ED7-8EFE61186E32}" dt="2022-07-20T18:34:21.123" v="96"/>
          <ac:spMkLst>
            <pc:docMk/>
            <pc:sldMk cId="817644786" sldId="463"/>
            <ac:spMk id="5" creationId="{980A4791-1949-BE25-E7E1-122025ED5BF3}"/>
          </ac:spMkLst>
        </pc:spChg>
        <pc:spChg chg="add del">
          <ac:chgData name="شكرية الصفار" userId="850ac375a57223cd" providerId="LiveId" clId="{1D794445-5EB4-4E9D-8ED7-8EFE61186E32}" dt="2022-07-20T17:54:38.625" v="57" actId="478"/>
          <ac:spMkLst>
            <pc:docMk/>
            <pc:sldMk cId="817644786" sldId="463"/>
            <ac:spMk id="23" creationId="{BE5941A9-B34E-4E0B-A4B6-5DF8A9112FF4}"/>
          </ac:spMkLst>
        </pc:spChg>
        <pc:spChg chg="add del">
          <ac:chgData name="شكرية الصفار" userId="850ac375a57223cd" providerId="LiveId" clId="{1D794445-5EB4-4E9D-8ED7-8EFE61186E32}" dt="2022-07-20T17:54:34.134" v="53" actId="478"/>
          <ac:spMkLst>
            <pc:docMk/>
            <pc:sldMk cId="817644786" sldId="463"/>
            <ac:spMk id="27" creationId="{F9AA04BA-96CC-47F6-9F64-342FDEC50C25}"/>
          </ac:spMkLst>
        </pc:spChg>
        <pc:spChg chg="add del">
          <ac:chgData name="شكرية الصفار" userId="850ac375a57223cd" providerId="LiveId" clId="{1D794445-5EB4-4E9D-8ED7-8EFE61186E32}" dt="2022-07-20T17:54:40.028" v="58" actId="478"/>
          <ac:spMkLst>
            <pc:docMk/>
            <pc:sldMk cId="817644786" sldId="463"/>
            <ac:spMk id="29" creationId="{699E2B9A-24CA-4CE0-94AD-D4CB67FC3366}"/>
          </ac:spMkLst>
        </pc:spChg>
        <pc:spChg chg="add del">
          <ac:chgData name="شكرية الصفار" userId="850ac375a57223cd" providerId="LiveId" clId="{1D794445-5EB4-4E9D-8ED7-8EFE61186E32}" dt="2022-07-20T17:54:34.404" v="54" actId="478"/>
          <ac:spMkLst>
            <pc:docMk/>
            <pc:sldMk cId="817644786" sldId="463"/>
            <ac:spMk id="31" creationId="{D419EE46-771F-4014-BFD0-35F33E04445A}"/>
          </ac:spMkLst>
        </pc:spChg>
        <pc:spChg chg="add del mod">
          <ac:chgData name="شكرية الصفار" userId="850ac375a57223cd" providerId="LiveId" clId="{1D794445-5EB4-4E9D-8ED7-8EFE61186E32}" dt="2022-07-20T18:32:33.521" v="76" actId="478"/>
          <ac:spMkLst>
            <pc:docMk/>
            <pc:sldMk cId="817644786" sldId="463"/>
            <ac:spMk id="33" creationId="{97F0C824-4FC8-4BEA-EF63-F6289F57820E}"/>
          </ac:spMkLst>
        </pc:spChg>
        <pc:spChg chg="add mod">
          <ac:chgData name="شكرية الصفار" userId="850ac375a57223cd" providerId="LiveId" clId="{1D794445-5EB4-4E9D-8ED7-8EFE61186E32}" dt="2022-07-20T18:53:20.630" v="109" actId="571"/>
          <ac:spMkLst>
            <pc:docMk/>
            <pc:sldMk cId="817644786" sldId="463"/>
            <ac:spMk id="34" creationId="{8DD95D87-407A-1AD6-3D7B-321787020032}"/>
          </ac:spMkLst>
        </pc:spChg>
        <pc:spChg chg="add mod">
          <ac:chgData name="شكرية الصفار" userId="850ac375a57223cd" providerId="LiveId" clId="{1D794445-5EB4-4E9D-8ED7-8EFE61186E32}" dt="2022-07-20T18:53:20.630" v="109" actId="571"/>
          <ac:spMkLst>
            <pc:docMk/>
            <pc:sldMk cId="817644786" sldId="463"/>
            <ac:spMk id="36" creationId="{3EC28DAC-099D-DD76-8B83-5DCC145C8C8D}"/>
          </ac:spMkLst>
        </pc:spChg>
        <pc:picChg chg="add del mod">
          <ac:chgData name="شكرية الصفار" userId="850ac375a57223cd" providerId="LiveId" clId="{1D794445-5EB4-4E9D-8ED7-8EFE61186E32}" dt="2022-07-20T18:31:40.175" v="71" actId="478"/>
          <ac:picMkLst>
            <pc:docMk/>
            <pc:sldMk cId="817644786" sldId="463"/>
            <ac:picMk id="32" creationId="{63061AA7-0EB9-E2B1-48C1-B4AEC25E5A1C}"/>
          </ac:picMkLst>
        </pc:picChg>
        <pc:picChg chg="add del">
          <ac:chgData name="شكرية الصفار" userId="850ac375a57223cd" providerId="LiveId" clId="{1D794445-5EB4-4E9D-8ED7-8EFE61186E32}" dt="2022-07-20T17:54:33.203" v="52" actId="478"/>
          <ac:picMkLst>
            <pc:docMk/>
            <pc:sldMk cId="817644786" sldId="463"/>
            <ac:picMk id="35" creationId="{F749539F-218A-4478-B37D-B75A98481CE1}"/>
          </ac:picMkLst>
        </pc:picChg>
        <pc:picChg chg="add del mod">
          <ac:chgData name="شكرية الصفار" userId="850ac375a57223cd" providerId="LiveId" clId="{1D794445-5EB4-4E9D-8ED7-8EFE61186E32}" dt="2022-07-20T17:54:38.614" v="56" actId="1076"/>
          <ac:picMkLst>
            <pc:docMk/>
            <pc:sldMk cId="817644786" sldId="463"/>
            <ac:picMk id="3086" creationId="{5AA46734-2924-47ED-987C-E5CA605F1D73}"/>
          </ac:picMkLst>
        </pc:picChg>
      </pc:sldChg>
      <pc:sldChg chg="del">
        <pc:chgData name="شكرية الصفار" userId="850ac375a57223cd" providerId="LiveId" clId="{1D794445-5EB4-4E9D-8ED7-8EFE61186E32}" dt="2022-07-23T20:24:20.704" v="1283" actId="47"/>
        <pc:sldMkLst>
          <pc:docMk/>
          <pc:sldMk cId="0" sldId="469"/>
        </pc:sldMkLst>
      </pc:sldChg>
      <pc:sldChg chg="addSp modSp mod">
        <pc:chgData name="شكرية الصفار" userId="850ac375a57223cd" providerId="LiveId" clId="{1D794445-5EB4-4E9D-8ED7-8EFE61186E32}" dt="2022-07-20T19:12:14.248" v="223" actId="14861"/>
        <pc:sldMkLst>
          <pc:docMk/>
          <pc:sldMk cId="0" sldId="470"/>
        </pc:sldMkLst>
        <pc:spChg chg="mod">
          <ac:chgData name="شكرية الصفار" userId="850ac375a57223cd" providerId="LiveId" clId="{1D794445-5EB4-4E9D-8ED7-8EFE61186E32}" dt="2022-07-20T19:12:14.248" v="223" actId="14861"/>
          <ac:spMkLst>
            <pc:docMk/>
            <pc:sldMk cId="0" sldId="470"/>
            <ac:spMk id="3" creationId="{7ABB9041-D8C1-58FA-6E13-D522DFC879A9}"/>
          </ac:spMkLst>
        </pc:spChg>
        <pc:spChg chg="add">
          <ac:chgData name="شكرية الصفار" userId="850ac375a57223cd" providerId="LiveId" clId="{1D794445-5EB4-4E9D-8ED7-8EFE61186E32}" dt="2022-07-20T19:12:05.661" v="222" actId="22"/>
          <ac:spMkLst>
            <pc:docMk/>
            <pc:sldMk cId="0" sldId="470"/>
            <ac:spMk id="4" creationId="{ED9F7CA1-B1D0-E72A-7B88-8A224D29FF73}"/>
          </ac:spMkLst>
        </pc:spChg>
      </pc:sldChg>
      <pc:sldChg chg="addSp delSp modSp mod modTransition">
        <pc:chgData name="شكرية الصفار" userId="850ac375a57223cd" providerId="LiveId" clId="{1D794445-5EB4-4E9D-8ED7-8EFE61186E32}" dt="2022-07-20T17:31:38.046" v="42"/>
        <pc:sldMkLst>
          <pc:docMk/>
          <pc:sldMk cId="2493328917" sldId="471"/>
        </pc:sldMkLst>
        <pc:graphicFrameChg chg="mod modGraphic">
          <ac:chgData name="شكرية الصفار" userId="850ac375a57223cd" providerId="LiveId" clId="{1D794445-5EB4-4E9D-8ED7-8EFE61186E32}" dt="2022-07-20T17:22:37.820" v="29" actId="13822"/>
          <ac:graphicFrameMkLst>
            <pc:docMk/>
            <pc:sldMk cId="2493328917" sldId="471"/>
            <ac:graphicFrameMk id="2" creationId="{9963CC49-C7E1-CC4D-A9F3-2522939E895B}"/>
          </ac:graphicFrameMkLst>
        </pc:graphicFrameChg>
        <pc:picChg chg="del">
          <ac:chgData name="شكرية الصفار" userId="850ac375a57223cd" providerId="LiveId" clId="{1D794445-5EB4-4E9D-8ED7-8EFE61186E32}" dt="2022-07-20T17:23:20.183" v="30" actId="478"/>
          <ac:picMkLst>
            <pc:docMk/>
            <pc:sldMk cId="2493328917" sldId="471"/>
            <ac:picMk id="7" creationId="{15EFC1C1-393B-4194-9C4F-4448537BF92A}"/>
          </ac:picMkLst>
        </pc:picChg>
        <pc:picChg chg="add mod">
          <ac:chgData name="شكرية الصفار" userId="850ac375a57223cd" providerId="LiveId" clId="{1D794445-5EB4-4E9D-8ED7-8EFE61186E32}" dt="2022-07-20T17:28:47.929" v="38" actId="1076"/>
          <ac:picMkLst>
            <pc:docMk/>
            <pc:sldMk cId="2493328917" sldId="471"/>
            <ac:picMk id="1026" creationId="{B010A34D-81EE-E6ED-09CB-B29308857930}"/>
          </ac:picMkLst>
        </pc:picChg>
      </pc:sldChg>
      <pc:sldChg chg="del">
        <pc:chgData name="شكرية الصفار" userId="850ac375a57223cd" providerId="LiveId" clId="{1D794445-5EB4-4E9D-8ED7-8EFE61186E32}" dt="2022-07-27T14:05:45.217" v="1481" actId="47"/>
        <pc:sldMkLst>
          <pc:docMk/>
          <pc:sldMk cId="0" sldId="478"/>
        </pc:sldMkLst>
      </pc:sldChg>
      <pc:sldChg chg="addSp delSp modSp del mod delAnim modAnim">
        <pc:chgData name="شكرية الصفار" userId="850ac375a57223cd" providerId="LiveId" clId="{1D794445-5EB4-4E9D-8ED7-8EFE61186E32}" dt="2022-07-27T14:06:09.171" v="1512" actId="47"/>
        <pc:sldMkLst>
          <pc:docMk/>
          <pc:sldMk cId="0" sldId="490"/>
        </pc:sldMkLst>
        <pc:spChg chg="add del mod">
          <ac:chgData name="شكرية الصفار" userId="850ac375a57223cd" providerId="LiveId" clId="{1D794445-5EB4-4E9D-8ED7-8EFE61186E32}" dt="2022-07-23T20:05:28.161" v="1156" actId="478"/>
          <ac:spMkLst>
            <pc:docMk/>
            <pc:sldMk cId="0" sldId="490"/>
            <ac:spMk id="2" creationId="{E64E14E7-9CAC-9E8D-7206-0223A7807BF4}"/>
          </ac:spMkLst>
        </pc:spChg>
        <pc:spChg chg="add del">
          <ac:chgData name="شكرية الصفار" userId="850ac375a57223cd" providerId="LiveId" clId="{1D794445-5EB4-4E9D-8ED7-8EFE61186E32}" dt="2022-07-23T20:03:20.728" v="1135" actId="22"/>
          <ac:spMkLst>
            <pc:docMk/>
            <pc:sldMk cId="0" sldId="490"/>
            <ac:spMk id="4" creationId="{2A2D229E-304B-7E0E-1907-F009F56A680C}"/>
          </ac:spMkLst>
        </pc:spChg>
        <pc:spChg chg="add del">
          <ac:chgData name="شكرية الصفار" userId="850ac375a57223cd" providerId="LiveId" clId="{1D794445-5EB4-4E9D-8ED7-8EFE61186E32}" dt="2022-07-23T20:03:20.728" v="1135" actId="22"/>
          <ac:spMkLst>
            <pc:docMk/>
            <pc:sldMk cId="0" sldId="490"/>
            <ac:spMk id="6" creationId="{05DB5F81-3207-DF9C-CC07-232A94E08AF4}"/>
          </ac:spMkLst>
        </pc:spChg>
        <pc:spChg chg="add mod">
          <ac:chgData name="شكرية الصفار" userId="850ac375a57223cd" providerId="LiveId" clId="{1D794445-5EB4-4E9D-8ED7-8EFE61186E32}" dt="2022-07-23T20:03:57.740" v="1141" actId="1076"/>
          <ac:spMkLst>
            <pc:docMk/>
            <pc:sldMk cId="0" sldId="490"/>
            <ac:spMk id="8" creationId="{96243FFD-97CE-49F8-5BD0-B8079F05DCD0}"/>
          </ac:spMkLst>
        </pc:spChg>
        <pc:spChg chg="del mod">
          <ac:chgData name="شكرية الصفار" userId="850ac375a57223cd" providerId="LiveId" clId="{1D794445-5EB4-4E9D-8ED7-8EFE61186E32}" dt="2022-07-23T20:06:20.926" v="1170" actId="478"/>
          <ac:spMkLst>
            <pc:docMk/>
            <pc:sldMk cId="0" sldId="490"/>
            <ac:spMk id="10" creationId="{54367328-606F-4D5B-9C2D-C95BA12E765C}"/>
          </ac:spMkLst>
        </pc:spChg>
        <pc:spChg chg="add mod">
          <ac:chgData name="شكرية الصفار" userId="850ac375a57223cd" providerId="LiveId" clId="{1D794445-5EB4-4E9D-8ED7-8EFE61186E32}" dt="2022-07-23T20:27:33.377" v="1305" actId="1076"/>
          <ac:spMkLst>
            <pc:docMk/>
            <pc:sldMk cId="0" sldId="490"/>
            <ac:spMk id="11" creationId="{BBA86BE4-3215-B402-4ACE-504B1413AD81}"/>
          </ac:spMkLst>
        </pc:spChg>
        <pc:spChg chg="mod">
          <ac:chgData name="شكرية الصفار" userId="850ac375a57223cd" providerId="LiveId" clId="{1D794445-5EB4-4E9D-8ED7-8EFE61186E32}" dt="2022-07-23T20:09:05.716" v="1192" actId="1076"/>
          <ac:spMkLst>
            <pc:docMk/>
            <pc:sldMk cId="0" sldId="490"/>
            <ac:spMk id="13" creationId="{D9FFECAC-B281-4C92-9563-69B2CB0D149A}"/>
          </ac:spMkLst>
        </pc:spChg>
        <pc:spChg chg="add mod">
          <ac:chgData name="شكرية الصفار" userId="850ac375a57223cd" providerId="LiveId" clId="{1D794445-5EB4-4E9D-8ED7-8EFE61186E32}" dt="2022-07-23T20:10:57.939" v="1205" actId="14100"/>
          <ac:spMkLst>
            <pc:docMk/>
            <pc:sldMk cId="0" sldId="490"/>
            <ac:spMk id="14" creationId="{400B5E95-4C3C-49DA-CFDB-C6D9F866A29D}"/>
          </ac:spMkLst>
        </pc:spChg>
        <pc:spChg chg="add mod">
          <ac:chgData name="شكرية الصفار" userId="850ac375a57223cd" providerId="LiveId" clId="{1D794445-5EB4-4E9D-8ED7-8EFE61186E32}" dt="2022-07-23T20:14:50.906" v="1216" actId="1076"/>
          <ac:spMkLst>
            <pc:docMk/>
            <pc:sldMk cId="0" sldId="490"/>
            <ac:spMk id="16" creationId="{13808323-1D53-C4C5-2FC9-349F16E14FF9}"/>
          </ac:spMkLst>
        </pc:spChg>
        <pc:spChg chg="add del">
          <ac:chgData name="شكرية الصفار" userId="850ac375a57223cd" providerId="LiveId" clId="{1D794445-5EB4-4E9D-8ED7-8EFE61186E32}" dt="2022-07-23T20:13:25.327" v="1210"/>
          <ac:spMkLst>
            <pc:docMk/>
            <pc:sldMk cId="0" sldId="490"/>
            <ac:spMk id="17" creationId="{F7904EF0-91B7-A67A-A376-319227778A7B}"/>
          </ac:spMkLst>
        </pc:spChg>
        <pc:spChg chg="add mod">
          <ac:chgData name="شكرية الصفار" userId="850ac375a57223cd" providerId="LiveId" clId="{1D794445-5EB4-4E9D-8ED7-8EFE61186E32}" dt="2022-07-23T20:27:35.468" v="1306" actId="571"/>
          <ac:spMkLst>
            <pc:docMk/>
            <pc:sldMk cId="0" sldId="490"/>
            <ac:spMk id="19" creationId="{D5E2EE5B-4F6E-8809-624F-78049FCE76E4}"/>
          </ac:spMkLst>
        </pc:spChg>
        <pc:spChg chg="add mod">
          <ac:chgData name="شكرية الصفار" userId="850ac375a57223cd" providerId="LiveId" clId="{1D794445-5EB4-4E9D-8ED7-8EFE61186E32}" dt="2022-07-23T20:27:35.468" v="1306" actId="571"/>
          <ac:spMkLst>
            <pc:docMk/>
            <pc:sldMk cId="0" sldId="490"/>
            <ac:spMk id="20" creationId="{381E52BC-0CD5-BD00-BC45-EB8D85902A0E}"/>
          </ac:spMkLst>
        </pc:spChg>
        <pc:spChg chg="del mod">
          <ac:chgData name="شكرية الصفار" userId="850ac375a57223cd" providerId="LiveId" clId="{1D794445-5EB4-4E9D-8ED7-8EFE61186E32}" dt="2022-07-23T20:03:24.681" v="1136" actId="478"/>
          <ac:spMkLst>
            <pc:docMk/>
            <pc:sldMk cId="0" sldId="490"/>
            <ac:spMk id="6146" creationId="{91A7EB6E-60A4-4931-BBBF-80D345D85A84}"/>
          </ac:spMkLst>
        </pc:spChg>
        <pc:picChg chg="add mod modCrop">
          <ac:chgData name="شكرية الصفار" userId="850ac375a57223cd" providerId="LiveId" clId="{1D794445-5EB4-4E9D-8ED7-8EFE61186E32}" dt="2022-07-23T20:13:51.152" v="1215" actId="1076"/>
          <ac:picMkLst>
            <pc:docMk/>
            <pc:sldMk cId="0" sldId="490"/>
            <ac:picMk id="18" creationId="{F1297301-EE8D-7B3A-E871-AA385A19F6F7}"/>
          </ac:picMkLst>
        </pc:picChg>
        <pc:picChg chg="add mod">
          <ac:chgData name="شكرية الصفار" userId="850ac375a57223cd" providerId="LiveId" clId="{1D794445-5EB4-4E9D-8ED7-8EFE61186E32}" dt="2022-07-23T20:11:05.847" v="1206" actId="14100"/>
          <ac:picMkLst>
            <pc:docMk/>
            <pc:sldMk cId="0" sldId="490"/>
            <ac:picMk id="3074" creationId="{1B63130A-53AF-7DC6-BA99-DE578DD15F55}"/>
          </ac:picMkLst>
        </pc:picChg>
        <pc:picChg chg="del mod">
          <ac:chgData name="شكرية الصفار" userId="850ac375a57223cd" providerId="LiveId" clId="{1D794445-5EB4-4E9D-8ED7-8EFE61186E32}" dt="2022-07-23T20:04:30.694" v="1146" actId="478"/>
          <ac:picMkLst>
            <pc:docMk/>
            <pc:sldMk cId="0" sldId="490"/>
            <ac:picMk id="6149" creationId="{757518C8-2F0B-4C7F-A3CE-6734D8ED9529}"/>
          </ac:picMkLst>
        </pc:picChg>
      </pc:sldChg>
      <pc:sldChg chg="addSp delSp modSp add del mod modAnim">
        <pc:chgData name="شكرية الصفار" userId="850ac375a57223cd" providerId="LiveId" clId="{1D794445-5EB4-4E9D-8ED7-8EFE61186E32}" dt="2022-07-27T14:06:06.983" v="1511" actId="47"/>
        <pc:sldMkLst>
          <pc:docMk/>
          <pc:sldMk cId="0" sldId="491"/>
        </pc:sldMkLst>
        <pc:spChg chg="add mod">
          <ac:chgData name="شكرية الصفار" userId="850ac375a57223cd" providerId="LiveId" clId="{1D794445-5EB4-4E9D-8ED7-8EFE61186E32}" dt="2022-07-23T20:21:35.129" v="1277" actId="1076"/>
          <ac:spMkLst>
            <pc:docMk/>
            <pc:sldMk cId="0" sldId="491"/>
            <ac:spMk id="2" creationId="{F12EB81A-0824-5930-4FB8-23A13F6CA2D9}"/>
          </ac:spMkLst>
        </pc:spChg>
        <pc:spChg chg="mod">
          <ac:chgData name="شكرية الصفار" userId="850ac375a57223cd" providerId="LiveId" clId="{1D794445-5EB4-4E9D-8ED7-8EFE61186E32}" dt="2022-07-23T20:16:38.699" v="1223" actId="3626"/>
          <ac:spMkLst>
            <pc:docMk/>
            <pc:sldMk cId="0" sldId="491"/>
            <ac:spMk id="4" creationId="{970F193F-D140-45BB-9C8A-7530AB6F93D1}"/>
          </ac:spMkLst>
        </pc:spChg>
        <pc:spChg chg="add del mod">
          <ac:chgData name="شكرية الصفار" userId="850ac375a57223cd" providerId="LiveId" clId="{1D794445-5EB4-4E9D-8ED7-8EFE61186E32}" dt="2022-07-23T20:23:05.368" v="1282" actId="1076"/>
          <ac:spMkLst>
            <pc:docMk/>
            <pc:sldMk cId="0" sldId="491"/>
            <ac:spMk id="15364" creationId="{8AC1CFA0-61BF-4709-97CF-383F03352920}"/>
          </ac:spMkLst>
        </pc:spChg>
        <pc:picChg chg="del">
          <ac:chgData name="شكرية الصفار" userId="850ac375a57223cd" providerId="LiveId" clId="{1D794445-5EB4-4E9D-8ED7-8EFE61186E32}" dt="2022-07-23T20:16:00.657" v="1221" actId="478"/>
          <ac:picMkLst>
            <pc:docMk/>
            <pc:sldMk cId="0" sldId="491"/>
            <ac:picMk id="3" creationId="{14736BF0-F4BE-4A92-A3BA-0F2403A45A9F}"/>
          </ac:picMkLst>
        </pc:picChg>
        <pc:picChg chg="add mod">
          <ac:chgData name="شكرية الصفار" userId="850ac375a57223cd" providerId="LiveId" clId="{1D794445-5EB4-4E9D-8ED7-8EFE61186E32}" dt="2022-07-23T20:19:36.814" v="1233" actId="1076"/>
          <ac:picMkLst>
            <pc:docMk/>
            <pc:sldMk cId="0" sldId="491"/>
            <ac:picMk id="5122" creationId="{55498B53-C797-47C8-0AEC-4355D297927C}"/>
          </ac:picMkLst>
        </pc:picChg>
      </pc:sldChg>
      <pc:sldChg chg="addSp delSp modSp del mod modAnim">
        <pc:chgData name="شكرية الصفار" userId="850ac375a57223cd" providerId="LiveId" clId="{1D794445-5EB4-4E9D-8ED7-8EFE61186E32}" dt="2022-07-27T14:06:05.965" v="1510" actId="47"/>
        <pc:sldMkLst>
          <pc:docMk/>
          <pc:sldMk cId="0" sldId="494"/>
        </pc:sldMkLst>
        <pc:spChg chg="mod">
          <ac:chgData name="شكرية الصفار" userId="850ac375a57223cd" providerId="LiveId" clId="{1D794445-5EB4-4E9D-8ED7-8EFE61186E32}" dt="2022-07-23T20:26:34.474" v="1299" actId="115"/>
          <ac:spMkLst>
            <pc:docMk/>
            <pc:sldMk cId="0" sldId="494"/>
            <ac:spMk id="4" creationId="{0F885063-F4C2-4AC2-9125-8A044697B1D3}"/>
          </ac:spMkLst>
        </pc:spChg>
        <pc:spChg chg="del">
          <ac:chgData name="شكرية الصفار" userId="850ac375a57223cd" providerId="LiveId" clId="{1D794445-5EB4-4E9D-8ED7-8EFE61186E32}" dt="2022-07-23T20:25:43.331" v="1295" actId="478"/>
          <ac:spMkLst>
            <pc:docMk/>
            <pc:sldMk cId="0" sldId="494"/>
            <ac:spMk id="5" creationId="{7D8C025E-C088-4C16-80CE-8B08AC31EB51}"/>
          </ac:spMkLst>
        </pc:spChg>
        <pc:spChg chg="add del">
          <ac:chgData name="شكرية الصفار" userId="850ac375a57223cd" providerId="LiveId" clId="{1D794445-5EB4-4E9D-8ED7-8EFE61186E32}" dt="2022-07-23T20:25:37.887" v="1293" actId="22"/>
          <ac:spMkLst>
            <pc:docMk/>
            <pc:sldMk cId="0" sldId="494"/>
            <ac:spMk id="7" creationId="{8800CE4A-2808-FFCF-9205-70A99DB58F99}"/>
          </ac:spMkLst>
        </pc:spChg>
        <pc:spChg chg="add mod">
          <ac:chgData name="شكرية الصفار" userId="850ac375a57223cd" providerId="LiveId" clId="{1D794445-5EB4-4E9D-8ED7-8EFE61186E32}" dt="2022-07-23T20:26:14.783" v="1298" actId="207"/>
          <ac:spMkLst>
            <pc:docMk/>
            <pc:sldMk cId="0" sldId="494"/>
            <ac:spMk id="9" creationId="{C505F3CA-B5F3-706B-F75E-49BED07B4F52}"/>
          </ac:spMkLst>
        </pc:spChg>
        <pc:spChg chg="add del">
          <ac:chgData name="شكرية الصفار" userId="850ac375a57223cd" providerId="LiveId" clId="{1D794445-5EB4-4E9D-8ED7-8EFE61186E32}" dt="2022-07-23T20:27:02.823" v="1301" actId="22"/>
          <ac:spMkLst>
            <pc:docMk/>
            <pc:sldMk cId="0" sldId="494"/>
            <ac:spMk id="11" creationId="{FF6816D0-9E05-5DC2-8A4E-569C1DFABE7E}"/>
          </ac:spMkLst>
        </pc:spChg>
        <pc:spChg chg="add mod">
          <ac:chgData name="شكرية الصفار" userId="850ac375a57223cd" providerId="LiveId" clId="{1D794445-5EB4-4E9D-8ED7-8EFE61186E32}" dt="2022-07-23T20:27:23.770" v="1304" actId="255"/>
          <ac:spMkLst>
            <pc:docMk/>
            <pc:sldMk cId="0" sldId="494"/>
            <ac:spMk id="13" creationId="{227CA534-9793-E02E-F656-F6193BE5E45F}"/>
          </ac:spMkLst>
        </pc:spChg>
        <pc:spChg chg="add mod">
          <ac:chgData name="شكرية الصفار" userId="850ac375a57223cd" providerId="LiveId" clId="{1D794445-5EB4-4E9D-8ED7-8EFE61186E32}" dt="2022-07-23T20:28:02.265" v="1317" actId="5793"/>
          <ac:spMkLst>
            <pc:docMk/>
            <pc:sldMk cId="0" sldId="494"/>
            <ac:spMk id="15" creationId="{20CC4B64-731B-80DA-737C-D6E7626A1A01}"/>
          </ac:spMkLst>
        </pc:spChg>
        <pc:spChg chg="add">
          <ac:chgData name="شكرية الصفار" userId="850ac375a57223cd" providerId="LiveId" clId="{1D794445-5EB4-4E9D-8ED7-8EFE61186E32}" dt="2022-07-23T20:27:41.833" v="1307" actId="22"/>
          <ac:spMkLst>
            <pc:docMk/>
            <pc:sldMk cId="0" sldId="494"/>
            <ac:spMk id="17" creationId="{8196E427-D8CB-6E4D-4E79-E9344CD842D5}"/>
          </ac:spMkLst>
        </pc:spChg>
        <pc:spChg chg="add mod">
          <ac:chgData name="شكرية الصفار" userId="850ac375a57223cd" providerId="LiveId" clId="{1D794445-5EB4-4E9D-8ED7-8EFE61186E32}" dt="2022-07-23T20:38:23.233" v="1374" actId="571"/>
          <ac:spMkLst>
            <pc:docMk/>
            <pc:sldMk cId="0" sldId="494"/>
            <ac:spMk id="18" creationId="{A47015CC-6629-50DC-D093-92E0E668A391}"/>
          </ac:spMkLst>
        </pc:spChg>
        <pc:spChg chg="add mod">
          <ac:chgData name="شكرية الصفار" userId="850ac375a57223cd" providerId="LiveId" clId="{1D794445-5EB4-4E9D-8ED7-8EFE61186E32}" dt="2022-07-23T20:38:23.233" v="1374" actId="571"/>
          <ac:spMkLst>
            <pc:docMk/>
            <pc:sldMk cId="0" sldId="494"/>
            <ac:spMk id="19" creationId="{B60284D2-CBB3-0E1C-F505-36585A4D1E5F}"/>
          </ac:spMkLst>
        </pc:spChg>
        <pc:picChg chg="mod">
          <ac:chgData name="شكرية الصفار" userId="850ac375a57223cd" providerId="LiveId" clId="{1D794445-5EB4-4E9D-8ED7-8EFE61186E32}" dt="2022-07-23T20:24:41.347" v="1285" actId="1076"/>
          <ac:picMkLst>
            <pc:docMk/>
            <pc:sldMk cId="0" sldId="494"/>
            <ac:picMk id="2" creationId="{45FBE63E-7F4A-473C-9F25-EFB505D616D9}"/>
          </ac:picMkLst>
        </pc:picChg>
        <pc:picChg chg="mod">
          <ac:chgData name="شكرية الصفار" userId="850ac375a57223cd" providerId="LiveId" clId="{1D794445-5EB4-4E9D-8ED7-8EFE61186E32}" dt="2022-07-23T20:25:04.091" v="1288" actId="14100"/>
          <ac:picMkLst>
            <pc:docMk/>
            <pc:sldMk cId="0" sldId="494"/>
            <ac:picMk id="6" creationId="{3A5B7996-2148-4BFC-A687-0C10A49F03BC}"/>
          </ac:picMkLst>
        </pc:picChg>
      </pc:sldChg>
      <pc:sldChg chg="addSp modSp del mod">
        <pc:chgData name="شكرية الصفار" userId="850ac375a57223cd" providerId="LiveId" clId="{1D794445-5EB4-4E9D-8ED7-8EFE61186E32}" dt="2022-07-23T20:48:13.589" v="1429" actId="47"/>
        <pc:sldMkLst>
          <pc:docMk/>
          <pc:sldMk cId="0" sldId="495"/>
        </pc:sldMkLst>
        <pc:spChg chg="add">
          <ac:chgData name="شكرية الصفار" userId="850ac375a57223cd" providerId="LiveId" clId="{1D794445-5EB4-4E9D-8ED7-8EFE61186E32}" dt="2022-07-23T20:40:07.405" v="1383" actId="22"/>
          <ac:spMkLst>
            <pc:docMk/>
            <pc:sldMk cId="0" sldId="495"/>
            <ac:spMk id="3" creationId="{3331C506-5A34-FD95-34FB-270A6A4810F2}"/>
          </ac:spMkLst>
        </pc:spChg>
        <pc:spChg chg="add">
          <ac:chgData name="شكرية الصفار" userId="850ac375a57223cd" providerId="LiveId" clId="{1D794445-5EB4-4E9D-8ED7-8EFE61186E32}" dt="2022-07-23T20:40:07.405" v="1383" actId="22"/>
          <ac:spMkLst>
            <pc:docMk/>
            <pc:sldMk cId="0" sldId="495"/>
            <ac:spMk id="5" creationId="{B3EF54E9-3D91-3742-606D-9AEFC6B7E404}"/>
          </ac:spMkLst>
        </pc:spChg>
        <pc:spChg chg="mod">
          <ac:chgData name="شكرية الصفار" userId="850ac375a57223cd" providerId="LiveId" clId="{1D794445-5EB4-4E9D-8ED7-8EFE61186E32}" dt="2022-07-23T20:41:29.258" v="1390" actId="1076"/>
          <ac:spMkLst>
            <pc:docMk/>
            <pc:sldMk cId="0" sldId="495"/>
            <ac:spMk id="6" creationId="{2C15AD01-33F7-43F5-B16D-67DD3B460A30}"/>
          </ac:spMkLst>
        </pc:spChg>
        <pc:spChg chg="mod">
          <ac:chgData name="شكرية الصفار" userId="850ac375a57223cd" providerId="LiveId" clId="{1D794445-5EB4-4E9D-8ED7-8EFE61186E32}" dt="2022-07-23T20:39:57.822" v="1382" actId="1076"/>
          <ac:spMkLst>
            <pc:docMk/>
            <pc:sldMk cId="0" sldId="495"/>
            <ac:spMk id="20483" creationId="{09C67194-69C7-4F46-A622-F006B50DE3AF}"/>
          </ac:spMkLst>
        </pc:spChg>
        <pc:picChg chg="add mod">
          <ac:chgData name="شكرية الصفار" userId="850ac375a57223cd" providerId="LiveId" clId="{1D794445-5EB4-4E9D-8ED7-8EFE61186E32}" dt="2022-07-23T20:41:19.364" v="1387" actId="1076"/>
          <ac:picMkLst>
            <pc:docMk/>
            <pc:sldMk cId="0" sldId="495"/>
            <ac:picMk id="7170" creationId="{B9DE8E68-22D0-281F-3B6B-84D2577B8348}"/>
          </ac:picMkLst>
        </pc:picChg>
      </pc:sldChg>
      <pc:sldChg chg="del">
        <pc:chgData name="شكرية الصفار" userId="850ac375a57223cd" providerId="LiveId" clId="{1D794445-5EB4-4E9D-8ED7-8EFE61186E32}" dt="2022-07-27T14:05:58.539" v="1497" actId="47"/>
        <pc:sldMkLst>
          <pc:docMk/>
          <pc:sldMk cId="0" sldId="496"/>
        </pc:sldMkLst>
      </pc:sldChg>
      <pc:sldChg chg="addSp delSp modSp del mod delAnim modAnim">
        <pc:chgData name="شكرية الصفار" userId="850ac375a57223cd" providerId="LiveId" clId="{1D794445-5EB4-4E9D-8ED7-8EFE61186E32}" dt="2022-07-27T14:06:05.226" v="1509" actId="47"/>
        <pc:sldMkLst>
          <pc:docMk/>
          <pc:sldMk cId="0" sldId="498"/>
        </pc:sldMkLst>
        <pc:spChg chg="mod">
          <ac:chgData name="شكرية الصفار" userId="850ac375a57223cd" providerId="LiveId" clId="{1D794445-5EB4-4E9D-8ED7-8EFE61186E32}" dt="2022-07-23T20:38:17.410" v="1373" actId="1076"/>
          <ac:spMkLst>
            <pc:docMk/>
            <pc:sldMk cId="0" sldId="498"/>
            <ac:spMk id="4" creationId="{C21E62C5-7776-4F50-9281-62731CA42AC4}"/>
          </ac:spMkLst>
        </pc:spChg>
        <pc:spChg chg="del mod">
          <ac:chgData name="شكرية الصفار" userId="850ac375a57223cd" providerId="LiveId" clId="{1D794445-5EB4-4E9D-8ED7-8EFE61186E32}" dt="2022-07-23T20:38:04.210" v="1369" actId="478"/>
          <ac:spMkLst>
            <pc:docMk/>
            <pc:sldMk cId="0" sldId="498"/>
            <ac:spMk id="5" creationId="{7A78056C-3AEC-4CEE-9A42-55A79963E984}"/>
          </ac:spMkLst>
        </pc:spChg>
        <pc:spChg chg="mod">
          <ac:chgData name="شكرية الصفار" userId="850ac375a57223cd" providerId="LiveId" clId="{1D794445-5EB4-4E9D-8ED7-8EFE61186E32}" dt="2022-07-23T20:38:14.288" v="1372" actId="1076"/>
          <ac:spMkLst>
            <pc:docMk/>
            <pc:sldMk cId="0" sldId="498"/>
            <ac:spMk id="6" creationId="{852F2D2C-E44F-4CAA-9687-C434D199E2A0}"/>
          </ac:spMkLst>
        </pc:spChg>
        <pc:spChg chg="del mod">
          <ac:chgData name="شكرية الصفار" userId="850ac375a57223cd" providerId="LiveId" clId="{1D794445-5EB4-4E9D-8ED7-8EFE61186E32}" dt="2022-07-23T20:38:00.431" v="1368" actId="478"/>
          <ac:spMkLst>
            <pc:docMk/>
            <pc:sldMk cId="0" sldId="498"/>
            <ac:spMk id="7" creationId="{786D52B1-0366-45F7-85D2-17ACFC99BB9D}"/>
          </ac:spMkLst>
        </pc:spChg>
        <pc:spChg chg="add">
          <ac:chgData name="شكرية الصفار" userId="850ac375a57223cd" providerId="LiveId" clId="{1D794445-5EB4-4E9D-8ED7-8EFE61186E32}" dt="2022-07-23T20:38:30.321" v="1375" actId="22"/>
          <ac:spMkLst>
            <pc:docMk/>
            <pc:sldMk cId="0" sldId="498"/>
            <ac:spMk id="9" creationId="{B1B31066-3C35-0BB2-8E79-9FA33BBC1732}"/>
          </ac:spMkLst>
        </pc:spChg>
        <pc:spChg chg="add">
          <ac:chgData name="شكرية الصفار" userId="850ac375a57223cd" providerId="LiveId" clId="{1D794445-5EB4-4E9D-8ED7-8EFE61186E32}" dt="2022-07-23T20:38:30.321" v="1375" actId="22"/>
          <ac:spMkLst>
            <pc:docMk/>
            <pc:sldMk cId="0" sldId="498"/>
            <ac:spMk id="11" creationId="{C55A4ED3-123E-66DD-5EC0-AAD52F1D7CE0}"/>
          </ac:spMkLst>
        </pc:spChg>
        <pc:picChg chg="del mod">
          <ac:chgData name="شكرية الصفار" userId="850ac375a57223cd" providerId="LiveId" clId="{1D794445-5EB4-4E9D-8ED7-8EFE61186E32}" dt="2022-07-23T20:32:11.086" v="1325" actId="478"/>
          <ac:picMkLst>
            <pc:docMk/>
            <pc:sldMk cId="0" sldId="498"/>
            <ac:picMk id="2" creationId="{725CD301-1D6C-4561-AEF0-071C32062B9D}"/>
          </ac:picMkLst>
        </pc:picChg>
        <pc:picChg chg="del">
          <ac:chgData name="شكرية الصفار" userId="850ac375a57223cd" providerId="LiveId" clId="{1D794445-5EB4-4E9D-8ED7-8EFE61186E32}" dt="2022-07-23T20:30:55.620" v="1323" actId="478"/>
          <ac:picMkLst>
            <pc:docMk/>
            <pc:sldMk cId="0" sldId="498"/>
            <ac:picMk id="3" creationId="{50AC84A3-C968-4AF7-8B53-2F55ED23ECCF}"/>
          </ac:picMkLst>
        </pc:picChg>
        <pc:picChg chg="add del mod">
          <ac:chgData name="شكرية الصفار" userId="850ac375a57223cd" providerId="LiveId" clId="{1D794445-5EB4-4E9D-8ED7-8EFE61186E32}" dt="2022-07-23T20:38:06.973" v="1370" actId="478"/>
          <ac:picMkLst>
            <pc:docMk/>
            <pc:sldMk cId="0" sldId="498"/>
            <ac:picMk id="6146" creationId="{C06F61A4-8F79-3D83-9430-2C7F1219C24E}"/>
          </ac:picMkLst>
        </pc:picChg>
        <pc:picChg chg="add mod">
          <ac:chgData name="شكرية الصفار" userId="850ac375a57223cd" providerId="LiveId" clId="{1D794445-5EB4-4E9D-8ED7-8EFE61186E32}" dt="2022-07-23T20:38:10.137" v="1371" actId="1076"/>
          <ac:picMkLst>
            <pc:docMk/>
            <pc:sldMk cId="0" sldId="498"/>
            <ac:picMk id="6148" creationId="{F5D1296B-FA82-4934-224B-CF54F6EFAFC6}"/>
          </ac:picMkLst>
        </pc:picChg>
      </pc:sldChg>
      <pc:sldChg chg="addSp delSp modSp del mod modAnim">
        <pc:chgData name="شكرية الصفار" userId="850ac375a57223cd" providerId="LiveId" clId="{1D794445-5EB4-4E9D-8ED7-8EFE61186E32}" dt="2022-07-23T20:47:50.898" v="1428" actId="47"/>
        <pc:sldMkLst>
          <pc:docMk/>
          <pc:sldMk cId="0" sldId="502"/>
        </pc:sldMkLst>
        <pc:spChg chg="mod">
          <ac:chgData name="شكرية الصفار" userId="850ac375a57223cd" providerId="LiveId" clId="{1D794445-5EB4-4E9D-8ED7-8EFE61186E32}" dt="2022-07-23T20:45:33.762" v="1416" actId="1076"/>
          <ac:spMkLst>
            <pc:docMk/>
            <pc:sldMk cId="0" sldId="502"/>
            <ac:spMk id="2" creationId="{5B034524-0BD6-45BB-8E1B-61EF9C39FE25}"/>
          </ac:spMkLst>
        </pc:spChg>
        <pc:spChg chg="mod">
          <ac:chgData name="شكرية الصفار" userId="850ac375a57223cd" providerId="LiveId" clId="{1D794445-5EB4-4E9D-8ED7-8EFE61186E32}" dt="2022-07-23T20:45:40.704" v="1418" actId="1076"/>
          <ac:spMkLst>
            <pc:docMk/>
            <pc:sldMk cId="0" sldId="502"/>
            <ac:spMk id="3" creationId="{CE846C27-3FE4-4778-9454-465FCFD1F19A}"/>
          </ac:spMkLst>
        </pc:spChg>
        <pc:spChg chg="mod">
          <ac:chgData name="شكرية الصفار" userId="850ac375a57223cd" providerId="LiveId" clId="{1D794445-5EB4-4E9D-8ED7-8EFE61186E32}" dt="2022-07-23T20:45:50.458" v="1420" actId="1076"/>
          <ac:spMkLst>
            <pc:docMk/>
            <pc:sldMk cId="0" sldId="502"/>
            <ac:spMk id="4" creationId="{A6DFBE08-13E1-47FE-8EFB-2947C782C96E}"/>
          </ac:spMkLst>
        </pc:spChg>
        <pc:spChg chg="add">
          <ac:chgData name="شكرية الصفار" userId="850ac375a57223cd" providerId="LiveId" clId="{1D794445-5EB4-4E9D-8ED7-8EFE61186E32}" dt="2022-07-23T20:40:44.152" v="1384" actId="22"/>
          <ac:spMkLst>
            <pc:docMk/>
            <pc:sldMk cId="0" sldId="502"/>
            <ac:spMk id="8" creationId="{96CC2979-E056-E3D1-11C5-86A90EBF5222}"/>
          </ac:spMkLst>
        </pc:spChg>
        <pc:spChg chg="add">
          <ac:chgData name="شكرية الصفار" userId="850ac375a57223cd" providerId="LiveId" clId="{1D794445-5EB4-4E9D-8ED7-8EFE61186E32}" dt="2022-07-23T20:40:44.152" v="1384" actId="22"/>
          <ac:spMkLst>
            <pc:docMk/>
            <pc:sldMk cId="0" sldId="502"/>
            <ac:spMk id="10" creationId="{72176591-96AF-7D57-79A6-06B84D27C123}"/>
          </ac:spMkLst>
        </pc:spChg>
        <pc:spChg chg="add del">
          <ac:chgData name="شكرية الصفار" userId="850ac375a57223cd" providerId="LiveId" clId="{1D794445-5EB4-4E9D-8ED7-8EFE61186E32}" dt="2022-07-23T20:45:19.550" v="1412"/>
          <ac:spMkLst>
            <pc:docMk/>
            <pc:sldMk cId="0" sldId="502"/>
            <ac:spMk id="11" creationId="{1E55B076-5C76-49AC-600F-A765780A22B3}"/>
          </ac:spMkLst>
        </pc:spChg>
        <pc:picChg chg="del">
          <ac:chgData name="شكرية الصفار" userId="850ac375a57223cd" providerId="LiveId" clId="{1D794445-5EB4-4E9D-8ED7-8EFE61186E32}" dt="2022-07-23T20:41:56.204" v="1393" actId="478"/>
          <ac:picMkLst>
            <pc:docMk/>
            <pc:sldMk cId="0" sldId="502"/>
            <ac:picMk id="5" creationId="{429B5A5E-CCEC-4337-A7B8-64080E458F50}"/>
          </ac:picMkLst>
        </pc:picChg>
        <pc:picChg chg="del mod">
          <ac:chgData name="شكرية الصفار" userId="850ac375a57223cd" providerId="LiveId" clId="{1D794445-5EB4-4E9D-8ED7-8EFE61186E32}" dt="2022-07-23T20:41:45.292" v="1392" actId="478"/>
          <ac:picMkLst>
            <pc:docMk/>
            <pc:sldMk cId="0" sldId="502"/>
            <ac:picMk id="6" creationId="{7DC8B68D-C46F-48A4-B189-06464AB88D9C}"/>
          </ac:picMkLst>
        </pc:picChg>
        <pc:picChg chg="add mod">
          <ac:chgData name="شكرية الصفار" userId="850ac375a57223cd" providerId="LiveId" clId="{1D794445-5EB4-4E9D-8ED7-8EFE61186E32}" dt="2022-07-23T20:45:24.695" v="1414" actId="1076"/>
          <ac:picMkLst>
            <pc:docMk/>
            <pc:sldMk cId="0" sldId="502"/>
            <ac:picMk id="12" creationId="{690D9D83-7939-0898-6D02-26CFF13A5DCE}"/>
          </ac:picMkLst>
        </pc:picChg>
      </pc:sldChg>
      <pc:sldChg chg="del">
        <pc:chgData name="شكرية الصفار" userId="850ac375a57223cd" providerId="LiveId" clId="{1D794445-5EB4-4E9D-8ED7-8EFE61186E32}" dt="2022-07-27T14:05:59.320" v="1498" actId="47"/>
        <pc:sldMkLst>
          <pc:docMk/>
          <pc:sldMk cId="0" sldId="507"/>
        </pc:sldMkLst>
      </pc:sldChg>
      <pc:sldChg chg="del">
        <pc:chgData name="شكرية الصفار" userId="850ac375a57223cd" providerId="LiveId" clId="{1D794445-5EB4-4E9D-8ED7-8EFE61186E32}" dt="2022-07-27T14:05:57.817" v="1496" actId="47"/>
        <pc:sldMkLst>
          <pc:docMk/>
          <pc:sldMk cId="0" sldId="512"/>
        </pc:sldMkLst>
      </pc:sldChg>
      <pc:sldChg chg="del">
        <pc:chgData name="شكرية الصفار" userId="850ac375a57223cd" providerId="LiveId" clId="{1D794445-5EB4-4E9D-8ED7-8EFE61186E32}" dt="2022-07-27T14:05:57.062" v="1495" actId="47"/>
        <pc:sldMkLst>
          <pc:docMk/>
          <pc:sldMk cId="0" sldId="513"/>
        </pc:sldMkLst>
      </pc:sldChg>
      <pc:sldChg chg="del">
        <pc:chgData name="شكرية الصفار" userId="850ac375a57223cd" providerId="LiveId" clId="{1D794445-5EB4-4E9D-8ED7-8EFE61186E32}" dt="2022-07-27T14:05:45.989" v="1482" actId="47"/>
        <pc:sldMkLst>
          <pc:docMk/>
          <pc:sldMk cId="0" sldId="517"/>
        </pc:sldMkLst>
      </pc:sldChg>
      <pc:sldChg chg="delSp del delDesignElem">
        <pc:chgData name="شكرية الصفار" userId="850ac375a57223cd" providerId="LiveId" clId="{1D794445-5EB4-4E9D-8ED7-8EFE61186E32}" dt="2022-07-27T14:05:44.515" v="1480" actId="47"/>
        <pc:sldMkLst>
          <pc:docMk/>
          <pc:sldMk cId="0" sldId="520"/>
        </pc:sldMkLst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0" sldId="520"/>
            <ac:spMk id="76" creationId="{5F9CFCE6-877F-4858-B8BD-2C52CA8AFBC4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0" sldId="520"/>
            <ac:spMk id="78" creationId="{8213F8A0-12AE-4514-8372-0DD766EC28EE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0" sldId="520"/>
            <ac:spMk id="80" creationId="{9EFF17D4-9A8C-4CE5-B096-D8CCD4400437}"/>
          </ac:spMkLst>
        </pc:spChg>
      </pc:sldChg>
      <pc:sldChg chg="del">
        <pc:chgData name="شكرية الصفار" userId="850ac375a57223cd" providerId="LiveId" clId="{1D794445-5EB4-4E9D-8ED7-8EFE61186E32}" dt="2022-07-27T14:05:40.035" v="1472" actId="47"/>
        <pc:sldMkLst>
          <pc:docMk/>
          <pc:sldMk cId="0" sldId="524"/>
        </pc:sldMkLst>
      </pc:sldChg>
      <pc:sldChg chg="del">
        <pc:chgData name="شكرية الصفار" userId="850ac375a57223cd" providerId="LiveId" clId="{1D794445-5EB4-4E9D-8ED7-8EFE61186E32}" dt="2022-07-27T14:05:39.440" v="1471" actId="47"/>
        <pc:sldMkLst>
          <pc:docMk/>
          <pc:sldMk cId="0" sldId="525"/>
        </pc:sldMkLst>
      </pc:sldChg>
      <pc:sldChg chg="del">
        <pc:chgData name="شكرية الصفار" userId="850ac375a57223cd" providerId="LiveId" clId="{1D794445-5EB4-4E9D-8ED7-8EFE61186E32}" dt="2022-07-27T14:05:36.256" v="1466" actId="47"/>
        <pc:sldMkLst>
          <pc:docMk/>
          <pc:sldMk cId="0" sldId="533"/>
        </pc:sldMkLst>
      </pc:sldChg>
      <pc:sldChg chg="del">
        <pc:chgData name="شكرية الصفار" userId="850ac375a57223cd" providerId="LiveId" clId="{1D794445-5EB4-4E9D-8ED7-8EFE61186E32}" dt="2022-07-27T14:05:38.786" v="1470" actId="47"/>
        <pc:sldMkLst>
          <pc:docMk/>
          <pc:sldMk cId="0" sldId="536"/>
        </pc:sldMkLst>
      </pc:sldChg>
      <pc:sldChg chg="del">
        <pc:chgData name="شكرية الصفار" userId="850ac375a57223cd" providerId="LiveId" clId="{1D794445-5EB4-4E9D-8ED7-8EFE61186E32}" dt="2022-07-27T14:05:38.184" v="1469" actId="47"/>
        <pc:sldMkLst>
          <pc:docMk/>
          <pc:sldMk cId="0" sldId="537"/>
        </pc:sldMkLst>
      </pc:sldChg>
      <pc:sldChg chg="del">
        <pc:chgData name="شكرية الصفار" userId="850ac375a57223cd" providerId="LiveId" clId="{1D794445-5EB4-4E9D-8ED7-8EFE61186E32}" dt="2022-07-27T14:05:37.554" v="1468" actId="47"/>
        <pc:sldMkLst>
          <pc:docMk/>
          <pc:sldMk cId="0" sldId="538"/>
        </pc:sldMkLst>
      </pc:sldChg>
      <pc:sldChg chg="del">
        <pc:chgData name="شكرية الصفار" userId="850ac375a57223cd" providerId="LiveId" clId="{1D794445-5EB4-4E9D-8ED7-8EFE61186E32}" dt="2022-07-27T14:05:35.642" v="1465" actId="47"/>
        <pc:sldMkLst>
          <pc:docMk/>
          <pc:sldMk cId="0" sldId="539"/>
        </pc:sldMkLst>
      </pc:sldChg>
      <pc:sldChg chg="del">
        <pc:chgData name="شكرية الصفار" userId="850ac375a57223cd" providerId="LiveId" clId="{1D794445-5EB4-4E9D-8ED7-8EFE61186E32}" dt="2022-07-27T14:05:36.916" v="1467" actId="47"/>
        <pc:sldMkLst>
          <pc:docMk/>
          <pc:sldMk cId="0" sldId="542"/>
        </pc:sldMkLst>
      </pc:sldChg>
      <pc:sldChg chg="modSp mod ord modTransition">
        <pc:chgData name="شكرية الصفار" userId="850ac375a57223cd" providerId="LiveId" clId="{1D794445-5EB4-4E9D-8ED7-8EFE61186E32}" dt="2022-07-20T18:58:46.009" v="164"/>
        <pc:sldMkLst>
          <pc:docMk/>
          <pc:sldMk cId="3240439729" sldId="1006"/>
        </pc:sldMkLst>
        <pc:spChg chg="mod">
          <ac:chgData name="شكرية الصفار" userId="850ac375a57223cd" providerId="LiveId" clId="{1D794445-5EB4-4E9D-8ED7-8EFE61186E32}" dt="2022-07-20T17:18:53.692" v="17" actId="2711"/>
          <ac:spMkLst>
            <pc:docMk/>
            <pc:sldMk cId="3240439729" sldId="1006"/>
            <ac:spMk id="8" creationId="{14664F12-7E8F-FE40-B274-7501354F647A}"/>
          </ac:spMkLst>
        </pc:spChg>
      </pc:sldChg>
      <pc:sldChg chg="addSp delSp modSp del mod modTransition delDesignElem">
        <pc:chgData name="شكرية الصفار" userId="850ac375a57223cd" providerId="LiveId" clId="{1D794445-5EB4-4E9D-8ED7-8EFE61186E32}" dt="2022-07-27T14:06:10.860" v="1515" actId="47"/>
        <pc:sldMkLst>
          <pc:docMk/>
          <pc:sldMk cId="507516709" sldId="1009"/>
        </pc:sldMkLst>
        <pc:spChg chg="add mod">
          <ac:chgData name="شكرية الصفار" userId="850ac375a57223cd" providerId="LiveId" clId="{1D794445-5EB4-4E9D-8ED7-8EFE61186E32}" dt="2022-07-23T20:50:01.067" v="1455" actId="20577"/>
          <ac:spMkLst>
            <pc:docMk/>
            <pc:sldMk cId="507516709" sldId="1009"/>
            <ac:spMk id="4" creationId="{54BEC9ED-98EC-0788-58B6-2D43D1EA9563}"/>
          </ac:spMkLst>
        </pc:spChg>
        <pc:spChg chg="add">
          <ac:chgData name="شكرية الصفار" userId="850ac375a57223cd" providerId="LiveId" clId="{1D794445-5EB4-4E9D-8ED7-8EFE61186E32}" dt="2022-07-23T20:49:51.858" v="1444" actId="22"/>
          <ac:spMkLst>
            <pc:docMk/>
            <pc:sldMk cId="507516709" sldId="1009"/>
            <ac:spMk id="6" creationId="{5B3EDD53-85EB-5AE2-9A91-53E1742C2495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507516709" sldId="1009"/>
            <ac:spMk id="8" creationId="{AB8C311F-7253-4AED-9701-7FC0708C41C7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507516709" sldId="1009"/>
            <ac:spMk id="10" creationId="{E2384209-CB15-4CDF-9D31-C44FD9A3F20D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507516709" sldId="1009"/>
            <ac:spMk id="12" creationId="{2633B3B5-CC90-43F0-8714-D31D1F3F0209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507516709" sldId="1009"/>
            <ac:spMk id="14" creationId="{A8D57A06-A426-446D-B02C-A2DC6B62E45E}"/>
          </ac:spMkLst>
        </pc:spChg>
        <pc:picChg chg="del mod">
          <ac:chgData name="شكرية الصفار" userId="850ac375a57223cd" providerId="LiveId" clId="{1D794445-5EB4-4E9D-8ED7-8EFE61186E32}" dt="2022-07-23T19:36:50.831" v="1050" actId="478"/>
          <ac:picMkLst>
            <pc:docMk/>
            <pc:sldMk cId="507516709" sldId="1009"/>
            <ac:picMk id="3" creationId="{09718E0E-AF59-460B-8957-3E77ACB32555}"/>
          </ac:picMkLst>
        </pc:picChg>
        <pc:picChg chg="add mod">
          <ac:chgData name="شكرية الصفار" userId="850ac375a57223cd" providerId="LiveId" clId="{1D794445-5EB4-4E9D-8ED7-8EFE61186E32}" dt="2022-07-23T19:46:21.879" v="1057" actId="14100"/>
          <ac:picMkLst>
            <pc:docMk/>
            <pc:sldMk cId="507516709" sldId="1009"/>
            <ac:picMk id="1026" creationId="{499FF3E5-366C-2CB6-95B5-23592DF3AF9E}"/>
          </ac:picMkLst>
        </pc:picChg>
      </pc:sldChg>
      <pc:sldChg chg="addSp delSp modSp del mod modTransition delAnim delDesignElem">
        <pc:chgData name="شكرية الصفار" userId="850ac375a57223cd" providerId="LiveId" clId="{1D794445-5EB4-4E9D-8ED7-8EFE61186E32}" dt="2022-07-27T14:06:10.274" v="1514" actId="47"/>
        <pc:sldMkLst>
          <pc:docMk/>
          <pc:sldMk cId="967344304" sldId="1010"/>
        </pc:sldMkLst>
        <pc:spChg chg="add mod">
          <ac:chgData name="شكرية الصفار" userId="850ac375a57223cd" providerId="LiveId" clId="{1D794445-5EB4-4E9D-8ED7-8EFE61186E32}" dt="2022-07-23T19:53:09.898" v="1075"/>
          <ac:spMkLst>
            <pc:docMk/>
            <pc:sldMk cId="967344304" sldId="1010"/>
            <ac:spMk id="4" creationId="{7854E6C0-33FE-3392-2D7D-7ED04401A0CA}"/>
          </ac:spMkLst>
        </pc:spChg>
        <pc:spChg chg="add mod">
          <ac:chgData name="شكرية الصفار" userId="850ac375a57223cd" providerId="LiveId" clId="{1D794445-5EB4-4E9D-8ED7-8EFE61186E32}" dt="2022-07-23T19:52:42.144" v="1073" actId="1076"/>
          <ac:spMkLst>
            <pc:docMk/>
            <pc:sldMk cId="967344304" sldId="1010"/>
            <ac:spMk id="6" creationId="{499B74E3-6D50-D8C7-E0F7-B3275B21638C}"/>
          </ac:spMkLst>
        </pc:spChg>
        <pc:spChg chg="del mod">
          <ac:chgData name="شكرية الصفار" userId="850ac375a57223cd" providerId="LiveId" clId="{1D794445-5EB4-4E9D-8ED7-8EFE61186E32}" dt="2022-07-23T19:52:14.525" v="1069" actId="478"/>
          <ac:spMkLst>
            <pc:docMk/>
            <pc:sldMk cId="967344304" sldId="1010"/>
            <ac:spMk id="11" creationId="{2771A447-1D8E-4B14-80A4-C88832B1A582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967344304" sldId="1010"/>
            <ac:spMk id="12" creationId="{2633B3B5-CC90-43F0-8714-D31D1F3F0209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967344304" sldId="1010"/>
            <ac:spMk id="13" creationId="{AB8C311F-7253-4AED-9701-7FC0708C41C7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967344304" sldId="1010"/>
            <ac:spMk id="14" creationId="{A8D57A06-A426-446D-B02C-A2DC6B62E45E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967344304" sldId="1010"/>
            <ac:spMk id="15" creationId="{E2384209-CB15-4CDF-9D31-C44FD9A3F20D}"/>
          </ac:spMkLst>
        </pc:spChg>
        <pc:spChg chg="mod">
          <ac:chgData name="شكرية الصفار" userId="850ac375a57223cd" providerId="LiveId" clId="{1D794445-5EB4-4E9D-8ED7-8EFE61186E32}" dt="2022-07-23T19:59:21.377" v="1112" actId="14100"/>
          <ac:spMkLst>
            <pc:docMk/>
            <pc:sldMk cId="967344304" sldId="1010"/>
            <ac:spMk id="19" creationId="{A84C0B51-1BA7-43D1-BEE6-CC2083235B23}"/>
          </ac:spMkLst>
        </pc:spChg>
        <pc:spChg chg="del mod">
          <ac:chgData name="شكرية الصفار" userId="850ac375a57223cd" providerId="LiveId" clId="{1D794445-5EB4-4E9D-8ED7-8EFE61186E32}" dt="2022-07-23T19:58:37.452" v="1105" actId="478"/>
          <ac:spMkLst>
            <pc:docMk/>
            <pc:sldMk cId="967344304" sldId="1010"/>
            <ac:spMk id="20" creationId="{D0211143-0767-47F0-B5E6-737E3CE0A2F1}"/>
          </ac:spMkLst>
        </pc:spChg>
        <pc:spChg chg="mod">
          <ac:chgData name="شكرية الصفار" userId="850ac375a57223cd" providerId="LiveId" clId="{1D794445-5EB4-4E9D-8ED7-8EFE61186E32}" dt="2022-07-23T19:59:10.763" v="1110" actId="1076"/>
          <ac:spMkLst>
            <pc:docMk/>
            <pc:sldMk cId="967344304" sldId="1010"/>
            <ac:spMk id="21" creationId="{2078903D-5B60-487F-8EEC-CF1CCD921AD4}"/>
          </ac:spMkLst>
        </pc:spChg>
        <pc:spChg chg="del mod">
          <ac:chgData name="شكرية الصفار" userId="850ac375a57223cd" providerId="LiveId" clId="{1D794445-5EB4-4E9D-8ED7-8EFE61186E32}" dt="2022-07-23T19:58:23.765" v="1104" actId="478"/>
          <ac:spMkLst>
            <pc:docMk/>
            <pc:sldMk cId="967344304" sldId="1010"/>
            <ac:spMk id="22" creationId="{9B5D326F-8E24-4101-ADFD-826F4CF486CB}"/>
          </ac:spMkLst>
        </pc:spChg>
        <pc:picChg chg="del mod">
          <ac:chgData name="شكرية الصفار" userId="850ac375a57223cd" providerId="LiveId" clId="{1D794445-5EB4-4E9D-8ED7-8EFE61186E32}" dt="2022-07-23T19:52:10.555" v="1067" actId="478"/>
          <ac:picMkLst>
            <pc:docMk/>
            <pc:sldMk cId="967344304" sldId="1010"/>
            <ac:picMk id="3" creationId="{17A63D9C-267A-4AE5-93A1-2DED55B38F12}"/>
          </ac:picMkLst>
        </pc:picChg>
        <pc:picChg chg="add mod modCrop">
          <ac:chgData name="شكرية الصفار" userId="850ac375a57223cd" providerId="LiveId" clId="{1D794445-5EB4-4E9D-8ED7-8EFE61186E32}" dt="2022-07-23T19:59:32.473" v="1115" actId="14100"/>
          <ac:picMkLst>
            <pc:docMk/>
            <pc:sldMk cId="967344304" sldId="1010"/>
            <ac:picMk id="8" creationId="{3E046B57-77E2-8F21-52D6-9167AB332368}"/>
          </ac:picMkLst>
        </pc:picChg>
        <pc:picChg chg="add mod">
          <ac:chgData name="شكرية الصفار" userId="850ac375a57223cd" providerId="LiveId" clId="{1D794445-5EB4-4E9D-8ED7-8EFE61186E32}" dt="2022-07-23T19:59:35.964" v="1116" actId="1076"/>
          <ac:picMkLst>
            <pc:docMk/>
            <pc:sldMk cId="967344304" sldId="1010"/>
            <ac:picMk id="2050" creationId="{0DD98D8B-8A15-4307-67EB-398880C36F8A}"/>
          </ac:picMkLst>
        </pc:picChg>
      </pc:sldChg>
      <pc:sldChg chg="del">
        <pc:chgData name="شكرية الصفار" userId="850ac375a57223cd" providerId="LiveId" clId="{1D794445-5EB4-4E9D-8ED7-8EFE61186E32}" dt="2022-07-23T20:27:48.811" v="1308" actId="47"/>
        <pc:sldMkLst>
          <pc:docMk/>
          <pc:sldMk cId="3204287066" sldId="1011"/>
        </pc:sldMkLst>
      </pc:sldChg>
      <pc:sldChg chg="del">
        <pc:chgData name="شكرية الصفار" userId="850ac375a57223cd" providerId="LiveId" clId="{1D794445-5EB4-4E9D-8ED7-8EFE61186E32}" dt="2022-07-27T14:05:47.508" v="1484" actId="47"/>
        <pc:sldMkLst>
          <pc:docMk/>
          <pc:sldMk cId="2679632385" sldId="1012"/>
        </pc:sldMkLst>
      </pc:sldChg>
      <pc:sldChg chg="del">
        <pc:chgData name="شكرية الصفار" userId="850ac375a57223cd" providerId="LiveId" clId="{1D794445-5EB4-4E9D-8ED7-8EFE61186E32}" dt="2022-07-27T14:05:48.156" v="1485" actId="47"/>
        <pc:sldMkLst>
          <pc:docMk/>
          <pc:sldMk cId="4242817398" sldId="1013"/>
        </pc:sldMkLst>
      </pc:sldChg>
      <pc:sldChg chg="del">
        <pc:chgData name="شكرية الصفار" userId="850ac375a57223cd" providerId="LiveId" clId="{1D794445-5EB4-4E9D-8ED7-8EFE61186E32}" dt="2022-07-27T14:05:46.707" v="1483" actId="47"/>
        <pc:sldMkLst>
          <pc:docMk/>
          <pc:sldMk cId="3575664742" sldId="1014"/>
        </pc:sldMkLst>
      </pc:sldChg>
      <pc:sldChg chg="delSp del delDesignElem">
        <pc:chgData name="شكرية الصفار" userId="850ac375a57223cd" providerId="LiveId" clId="{1D794445-5EB4-4E9D-8ED7-8EFE61186E32}" dt="2022-07-27T14:05:42.680" v="1476" actId="47"/>
        <pc:sldMkLst>
          <pc:docMk/>
          <pc:sldMk cId="1991031372" sldId="1015"/>
        </pc:sldMkLst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1991031372" sldId="1015"/>
            <ac:spMk id="7" creationId="{32BC26D8-82FB-445E-AA49-62A77D7C1EE0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1991031372" sldId="1015"/>
            <ac:spMk id="9" creationId="{CB44330D-EA18-4254-AA95-EB49948539B8}"/>
          </ac:spMkLst>
        </pc:spChg>
      </pc:sldChg>
      <pc:sldChg chg="del">
        <pc:chgData name="شكرية الصفار" userId="850ac375a57223cd" providerId="LiveId" clId="{1D794445-5EB4-4E9D-8ED7-8EFE61186E32}" dt="2022-07-27T14:05:43.128" v="1477" actId="47"/>
        <pc:sldMkLst>
          <pc:docMk/>
          <pc:sldMk cId="2644575793" sldId="1016"/>
        </pc:sldMkLst>
      </pc:sldChg>
      <pc:sldChg chg="del">
        <pc:chgData name="شكرية الصفار" userId="850ac375a57223cd" providerId="LiveId" clId="{1D794445-5EB4-4E9D-8ED7-8EFE61186E32}" dt="2022-07-27T14:05:34.337" v="1463" actId="47"/>
        <pc:sldMkLst>
          <pc:docMk/>
          <pc:sldMk cId="1810612654" sldId="1017"/>
        </pc:sldMkLst>
      </pc:sldChg>
      <pc:sldChg chg="delSp del delDesignElem">
        <pc:chgData name="شكرية الصفار" userId="850ac375a57223cd" providerId="LiveId" clId="{1D794445-5EB4-4E9D-8ED7-8EFE61186E32}" dt="2022-07-27T14:05:42.210" v="1475" actId="47"/>
        <pc:sldMkLst>
          <pc:docMk/>
          <pc:sldMk cId="2117644425" sldId="1018"/>
        </pc:sldMkLst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2117644425" sldId="1018"/>
            <ac:spMk id="7" creationId="{32BC26D8-82FB-445E-AA49-62A77D7C1EE0}"/>
          </ac:spMkLst>
        </pc:spChg>
        <pc:spChg chg="del">
          <ac:chgData name="شكرية الصفار" userId="850ac375a57223cd" providerId="LiveId" clId="{1D794445-5EB4-4E9D-8ED7-8EFE61186E32}" dt="2022-07-20T17:17:44.587" v="15"/>
          <ac:spMkLst>
            <pc:docMk/>
            <pc:sldMk cId="2117644425" sldId="1018"/>
            <ac:spMk id="9" creationId="{CB44330D-EA18-4254-AA95-EB49948539B8}"/>
          </ac:spMkLst>
        </pc:spChg>
      </pc:sldChg>
      <pc:sldChg chg="del">
        <pc:chgData name="شكرية الصفار" userId="850ac375a57223cd" providerId="LiveId" clId="{1D794445-5EB4-4E9D-8ED7-8EFE61186E32}" dt="2022-07-27T14:05:33.682" v="1462" actId="47"/>
        <pc:sldMkLst>
          <pc:docMk/>
          <pc:sldMk cId="1403287797" sldId="1019"/>
        </pc:sldMkLst>
      </pc:sldChg>
      <pc:sldChg chg="modAnim">
        <pc:chgData name="شكرية الصفار" userId="850ac375a57223cd" providerId="LiveId" clId="{1D794445-5EB4-4E9D-8ED7-8EFE61186E32}" dt="2022-07-20T17:54:46.164" v="60"/>
        <pc:sldMkLst>
          <pc:docMk/>
          <pc:sldMk cId="1958917548" sldId="1020"/>
        </pc:sldMkLst>
      </pc:sldChg>
      <pc:sldChg chg="addSp mod modTransition">
        <pc:chgData name="شكرية الصفار" userId="850ac375a57223cd" providerId="LiveId" clId="{1D794445-5EB4-4E9D-8ED7-8EFE61186E32}" dt="2022-07-23T18:05:09.935" v="783" actId="22"/>
        <pc:sldMkLst>
          <pc:docMk/>
          <pc:sldMk cId="4019455565" sldId="1021"/>
        </pc:sldMkLst>
        <pc:spChg chg="add">
          <ac:chgData name="شكرية الصفار" userId="850ac375a57223cd" providerId="LiveId" clId="{1D794445-5EB4-4E9D-8ED7-8EFE61186E32}" dt="2022-07-23T18:05:09.935" v="783" actId="22"/>
          <ac:spMkLst>
            <pc:docMk/>
            <pc:sldMk cId="4019455565" sldId="1021"/>
            <ac:spMk id="4" creationId="{33F07280-3445-1A1A-92AA-8366DD73F554}"/>
          </ac:spMkLst>
        </pc:spChg>
      </pc:sldChg>
      <pc:sldChg chg="addSp modSp new mod">
        <pc:chgData name="شكرية الصفار" userId="850ac375a57223cd" providerId="LiveId" clId="{1D794445-5EB4-4E9D-8ED7-8EFE61186E32}" dt="2022-07-20T18:58:27.263" v="162" actId="14100"/>
        <pc:sldMkLst>
          <pc:docMk/>
          <pc:sldMk cId="3865848264" sldId="1022"/>
        </pc:sldMkLst>
        <pc:spChg chg="add mod">
          <ac:chgData name="شكرية الصفار" userId="850ac375a57223cd" providerId="LiveId" clId="{1D794445-5EB4-4E9D-8ED7-8EFE61186E32}" dt="2022-07-20T18:58:27.263" v="162" actId="14100"/>
          <ac:spMkLst>
            <pc:docMk/>
            <pc:sldMk cId="3865848264" sldId="1022"/>
            <ac:spMk id="5" creationId="{61C9E751-BBD4-0644-BFDB-D14EAD6835C5}"/>
          </ac:spMkLst>
        </pc:spChg>
        <pc:spChg chg="add mod">
          <ac:chgData name="شكرية الصفار" userId="850ac375a57223cd" providerId="LiveId" clId="{1D794445-5EB4-4E9D-8ED7-8EFE61186E32}" dt="2022-07-20T18:57:14.662" v="153" actId="1036"/>
          <ac:spMkLst>
            <pc:docMk/>
            <pc:sldMk cId="3865848264" sldId="1022"/>
            <ac:spMk id="7" creationId="{E1328396-770C-7368-AA1E-45F67788F907}"/>
          </ac:spMkLst>
        </pc:spChg>
        <pc:spChg chg="add mod">
          <ac:chgData name="شكرية الصفار" userId="850ac375a57223cd" providerId="LiveId" clId="{1D794445-5EB4-4E9D-8ED7-8EFE61186E32}" dt="2022-07-20T18:57:05.928" v="146" actId="1036"/>
          <ac:spMkLst>
            <pc:docMk/>
            <pc:sldMk cId="3865848264" sldId="1022"/>
            <ac:spMk id="9" creationId="{43339D49-3E21-7B63-9D7B-4070F7D24B8F}"/>
          </ac:spMkLst>
        </pc:spChg>
        <pc:spChg chg="add mod">
          <ac:chgData name="شكرية الصفار" userId="850ac375a57223cd" providerId="LiveId" clId="{1D794445-5EB4-4E9D-8ED7-8EFE61186E32}" dt="2022-07-20T18:57:05.928" v="146" actId="1036"/>
          <ac:spMkLst>
            <pc:docMk/>
            <pc:sldMk cId="3865848264" sldId="1022"/>
            <ac:spMk id="11" creationId="{29FE275A-8214-7A39-9A07-D03418110544}"/>
          </ac:spMkLst>
        </pc:spChg>
        <pc:picChg chg="add mod modCrop">
          <ac:chgData name="شكرية الصفار" userId="850ac375a57223cd" providerId="LiveId" clId="{1D794445-5EB4-4E9D-8ED7-8EFE61186E32}" dt="2022-07-20T18:55:18.281" v="122" actId="1076"/>
          <ac:picMkLst>
            <pc:docMk/>
            <pc:sldMk cId="3865848264" sldId="1022"/>
            <ac:picMk id="3" creationId="{400C45C0-3F6A-ECDD-3515-37E38626C343}"/>
          </ac:picMkLst>
        </pc:picChg>
        <pc:picChg chg="add mod">
          <ac:chgData name="شكرية الصفار" userId="850ac375a57223cd" providerId="LiveId" clId="{1D794445-5EB4-4E9D-8ED7-8EFE61186E32}" dt="2022-07-20T18:57:42.757" v="161" actId="1036"/>
          <ac:picMkLst>
            <pc:docMk/>
            <pc:sldMk cId="3865848264" sldId="1022"/>
            <ac:picMk id="13" creationId="{9351263E-F269-87F3-0826-A89228B6D8F7}"/>
          </ac:picMkLst>
        </pc:picChg>
      </pc:sldChg>
      <pc:sldChg chg="del">
        <pc:chgData name="شكرية الصفار" userId="850ac375a57223cd" providerId="LiveId" clId="{1D794445-5EB4-4E9D-8ED7-8EFE61186E32}" dt="2022-07-27T14:05:30.576" v="1460" actId="47"/>
        <pc:sldMkLst>
          <pc:docMk/>
          <pc:sldMk cId="3434858411" sldId="1026"/>
        </pc:sldMkLst>
      </pc:sldChg>
      <pc:sldChg chg="ord">
        <pc:chgData name="شكرية الصفار" userId="850ac375a57223cd" providerId="LiveId" clId="{1D794445-5EB4-4E9D-8ED7-8EFE61186E32}" dt="2022-07-23T19:08:30.214" v="976"/>
        <pc:sldMkLst>
          <pc:docMk/>
          <pc:sldMk cId="1163354230" sldId="1027"/>
        </pc:sldMkLst>
      </pc:sldChg>
      <pc:sldChg chg="del modTransition">
        <pc:chgData name="شكرية الصفار" userId="850ac375a57223cd" providerId="LiveId" clId="{1D794445-5EB4-4E9D-8ED7-8EFE61186E32}" dt="2022-07-27T14:06:16.474" v="1523" actId="47"/>
        <pc:sldMkLst>
          <pc:docMk/>
          <pc:sldMk cId="986852001" sldId="1028"/>
        </pc:sldMkLst>
      </pc:sldChg>
      <pc:sldChg chg="del">
        <pc:chgData name="شكرية الصفار" userId="850ac375a57223cd" providerId="LiveId" clId="{1D794445-5EB4-4E9D-8ED7-8EFE61186E32}" dt="2022-07-27T14:06:14.315" v="1519" actId="47"/>
        <pc:sldMkLst>
          <pc:docMk/>
          <pc:sldMk cId="3964268045" sldId="1029"/>
        </pc:sldMkLst>
      </pc:sldChg>
      <pc:sldChg chg="del ord">
        <pc:chgData name="شكرية الصفار" userId="850ac375a57223cd" providerId="LiveId" clId="{1D794445-5EB4-4E9D-8ED7-8EFE61186E32}" dt="2022-07-27T14:06:13.182" v="1518" actId="47"/>
        <pc:sldMkLst>
          <pc:docMk/>
          <pc:sldMk cId="1565744780" sldId="1030"/>
        </pc:sldMkLst>
      </pc:sldChg>
      <pc:sldChg chg="addSp modSp new del mod modAnim">
        <pc:chgData name="شكرية الصفار" userId="850ac375a57223cd" providerId="LiveId" clId="{1D794445-5EB4-4E9D-8ED7-8EFE61186E32}" dt="2022-07-27T14:05:27.254" v="1457" actId="47"/>
        <pc:sldMkLst>
          <pc:docMk/>
          <pc:sldMk cId="3752426112" sldId="1031"/>
        </pc:sldMkLst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2" creationId="{F8733212-1815-F6D9-F3B4-93767538611A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3" creationId="{C1CB10C5-041E-AC00-49DF-FA5A80F6E635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4" creationId="{94A4E0DA-A8F0-A0FE-0A2D-1BCA0B544824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5" creationId="{F03077C8-0D54-0473-7613-6922DDACC36D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6" creationId="{BFD968F9-3788-1C2D-FA9D-F538F552E038}"/>
          </ac:spMkLst>
        </pc:spChg>
        <pc:spChg chg="add mod">
          <ac:chgData name="شكرية الصفار" userId="850ac375a57223cd" providerId="LiveId" clId="{1D794445-5EB4-4E9D-8ED7-8EFE61186E32}" dt="2022-07-23T17:51:18.776" v="781" actId="1076"/>
          <ac:spMkLst>
            <pc:docMk/>
            <pc:sldMk cId="3752426112" sldId="1031"/>
            <ac:spMk id="7" creationId="{C17EBBD5-6D1B-D0D8-041B-C583D0D8BF31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8" creationId="{56BC858F-BF4E-F7CA-7738-9213768B7205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9" creationId="{E9C79C15-ED11-8D0E-4EBA-63DF6DDF0448}"/>
          </ac:spMkLst>
        </pc:spChg>
        <pc:spChg chg="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11" creationId="{0F1D859A-8436-E787-237A-441AB7EE1DB4}"/>
          </ac:spMkLst>
        </pc:spChg>
        <pc:spChg chg="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12" creationId="{E50F8EFA-CDC9-B0BC-3E92-8A310DA16669}"/>
          </ac:spMkLst>
        </pc:spChg>
        <pc:spChg chg="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14" creationId="{5AD44BEE-049C-0E6C-E4D0-16D4E38C8C73}"/>
          </ac:spMkLst>
        </pc:spChg>
        <pc:spChg chg="mod">
          <ac:chgData name="شكرية الصفار" userId="850ac375a57223cd" providerId="LiveId" clId="{1D794445-5EB4-4E9D-8ED7-8EFE61186E32}" dt="2022-07-23T18:05:41.358" v="785" actId="1076"/>
          <ac:spMkLst>
            <pc:docMk/>
            <pc:sldMk cId="3752426112" sldId="1031"/>
            <ac:spMk id="15" creationId="{3169E687-BD01-F023-D847-47DE5E9B86E1}"/>
          </ac:spMkLst>
        </pc:spChg>
        <pc:spChg chg="add mod">
          <ac:chgData name="شكرية الصفار" userId="850ac375a57223cd" providerId="LiveId" clId="{1D794445-5EB4-4E9D-8ED7-8EFE61186E32}" dt="2022-07-23T17:40:04.476" v="744"/>
          <ac:spMkLst>
            <pc:docMk/>
            <pc:sldMk cId="3752426112" sldId="1031"/>
            <ac:spMk id="16" creationId="{DF37003B-ADB0-1BAC-04E1-853809779DB1}"/>
          </ac:spMkLst>
        </pc:spChg>
        <pc:grpChg chg="add mod">
          <ac:chgData name="شكرية الصفار" userId="850ac375a57223cd" providerId="LiveId" clId="{1D794445-5EB4-4E9D-8ED7-8EFE61186E32}" dt="2022-07-23T17:40:04.476" v="744"/>
          <ac:grpSpMkLst>
            <pc:docMk/>
            <pc:sldMk cId="3752426112" sldId="1031"/>
            <ac:grpSpMk id="10" creationId="{CC086DD4-7473-4A0D-052B-C1A62481A315}"/>
          </ac:grpSpMkLst>
        </pc:grpChg>
        <pc:grpChg chg="add mod">
          <ac:chgData name="شكرية الصفار" userId="850ac375a57223cd" providerId="LiveId" clId="{1D794445-5EB4-4E9D-8ED7-8EFE61186E32}" dt="2022-07-23T18:06:23.956" v="786" actId="1076"/>
          <ac:grpSpMkLst>
            <pc:docMk/>
            <pc:sldMk cId="3752426112" sldId="1031"/>
            <ac:grpSpMk id="13" creationId="{E9F90730-90A0-8966-052F-1469AB35B299}"/>
          </ac:grpSpMkLst>
        </pc:grpChg>
      </pc:sldChg>
      <pc:sldChg chg="addSp modSp new del mod">
        <pc:chgData name="شكرية الصفار" userId="850ac375a57223cd" providerId="LiveId" clId="{1D794445-5EB4-4E9D-8ED7-8EFE61186E32}" dt="2022-07-27T14:05:28.888" v="1459" actId="47"/>
        <pc:sldMkLst>
          <pc:docMk/>
          <pc:sldMk cId="2663717245" sldId="1032"/>
        </pc:sldMkLst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" creationId="{0F5D3DB6-7AD2-B3DF-DC5C-C1FF8572A985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" creationId="{578C3BB2-B187-BF11-CD91-C031A1AC15C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" creationId="{64B61DA1-43B9-F2B7-05D3-9E947FFB5DC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" creationId="{487F406D-367B-5EE9-8AB9-241EAFDCAAC0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9" creationId="{EC560416-5D1F-750C-7DA6-135939C20680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0" creationId="{C530691F-D67A-FD9E-04A2-3E3DC3B77175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1" creationId="{AAD7CEAE-0CA6-ADE7-4D4E-538B335869F0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2" creationId="{B474CB3E-5DC0-1ECD-D930-0588DEAB361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3" creationId="{511AB7EE-2846-4D1A-F184-60E1D7F1EDC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4" creationId="{FE14859F-EA46-A3A4-88B9-24CCE431A52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5" creationId="{819F3C95-376C-8C62-B621-E2DAB231A9D4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6" creationId="{D947948F-A35E-D5E9-EEC7-B006FC086FC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7" creationId="{03907388-97BD-3D09-6282-9CA6284A789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8" creationId="{B81CF68E-C0E0-46F7-421F-D5D748383F6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19" creationId="{6E306AAD-03A3-8EB1-E548-A03151FCABC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0" creationId="{4807A723-A80F-7EA0-6185-14AE790D27EE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1" creationId="{2C6FB672-DE75-A626-C412-C1475ACDC54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2" creationId="{CFC101E9-79AC-0FF7-1145-5B868FD107D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3" creationId="{9A15193D-3A2F-7D53-3A49-79214DF445CA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4" creationId="{D7768E6B-1648-6E30-5DA3-80E6DBABB1AC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5" creationId="{80E3270B-F803-6319-351B-6B2E153247F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6" creationId="{C1BB371D-6F94-0A9B-9D67-B58D079A314C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7" creationId="{147F66A1-0DF1-CC01-6871-617E541B74C8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28" creationId="{53CD2C06-3D0F-2B30-0E21-091C2FC87DA7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0" creationId="{47E41F91-7778-1D20-3448-7BAAA4D60AC6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1" creationId="{E37317A4-5E73-3CDD-4068-3E5DBF34A024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2" creationId="{FA8062C7-0D95-9C99-8DD9-19BBAC295C1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4" creationId="{A5046B3A-233F-3DAF-A527-6AB0C0A41E1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5" creationId="{8FF9529E-E3BC-4C43-D75D-0928B83A948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7" creationId="{FC447B87-53E4-C498-FBDE-D9F06C9DFD9A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39" creationId="{6B54DB2F-29B8-BDD1-C084-47395A08ECB4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0" creationId="{65D11C31-3245-DDDE-0AD8-72308FCFAF3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1" creationId="{FA4C53E6-A749-2F6B-CC00-D8D500B3075D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2" creationId="{BA4EE96C-71AC-FBE9-BE4F-311AB1081ED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5" creationId="{B4E39425-1829-8EC4-5470-A65B739EE555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6" creationId="{F7C0CF1D-0320-CB3F-81D6-D324A15D9F29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7" creationId="{98A566EB-0DF9-F12F-9400-9D04FCF2241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8" creationId="{226F0CA4-571C-5889-2E07-CAE853B9708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49" creationId="{CA3ADD2E-DB97-724A-AD3C-8C5F24E12A1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0" creationId="{F1F58027-C25B-BF0D-404B-29D290C0BEC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1" creationId="{453B4A2D-0E18-EF8E-980A-6EE398EC4A75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2" creationId="{8F2E25F3-EE13-8312-EBF2-54C5123E3ED9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3" creationId="{A2EADF53-5230-BABB-2FF5-4EF7D9376CE8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4" creationId="{2997CD95-61C1-390C-ECA9-3D9A90A5A97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5" creationId="{F21E1ACC-1783-4902-6E19-2B2C052AAEB4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6" creationId="{BA7FAAE7-A694-2B0A-4904-6913554B9020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7" creationId="{EACFC1C8-11F2-8CDE-166C-573C100DDC0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8" creationId="{AC4418AC-1F88-E69C-B90F-4755632157A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59" creationId="{2E0CFD5C-C5AE-AA29-FB85-B95B0EB7254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0" creationId="{9A8A7891-BD4B-05EC-9739-9FA8824816F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1" creationId="{864D67FE-107E-7D50-9512-C74DC357F9C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2" creationId="{579B91F5-ACE4-00C7-5716-ABF2A5FAD816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3" creationId="{BE15F152-B512-FEE0-D231-3E206F409E2A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4" creationId="{F2E0D9F4-9414-6F85-180D-C4908342A70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5" creationId="{F8B8EBB3-1575-523B-F051-025CB4A37996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6" creationId="{45582FEC-4D10-FC51-DA8E-CA9FDCA740E8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7" creationId="{095EC694-23DE-CFED-77EA-58DA36D2485D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8" creationId="{BDFDA334-B574-4687-7004-62F309A82AD7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69" creationId="{06F6C047-BE43-DF26-0F69-ADD3ADA81B0F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0" creationId="{D5C960E6-1F88-A615-8C50-7188B9B1B21E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1" creationId="{A80F2016-D4A2-98A1-3B42-90A2FA49859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2" creationId="{5A035B2B-6E56-297A-D06A-31625ECB6078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3" creationId="{2B7E607D-15D5-FCA6-FA6C-A513C1DB6E7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4" creationId="{5B83BA4C-D55D-CF95-B247-8347D005253D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5" creationId="{A5AD3F81-CA9A-68D6-1547-6CC7F457D5C9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6" creationId="{424F184F-F5B5-1133-D522-88AC37A58737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7" creationId="{176A647A-BF56-7561-C262-B370FBBF7604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8" creationId="{7DE96ABC-07A0-CE8D-33D7-39298BC7268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79" creationId="{23C560C3-604C-A109-7743-8F71D24792AD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0" creationId="{99CCA4F7-9768-986B-6B42-C0A99017D10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1" creationId="{E9DC46CC-2963-D9B2-E37E-788981FE535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2" creationId="{4D8D9CEA-C996-4636-1F25-9B69784C0AD8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3" creationId="{E85C57D4-8139-6867-AB8C-016318122A91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4" creationId="{78A5CF58-C922-3228-285E-02F320E8640B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5" creationId="{3880E528-F0DE-A638-3A98-0D4F12AF60D3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6" creationId="{5955084E-9511-662C-0FA1-FE84A679383E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7" creationId="{EC2B6CC9-66B6-0B83-5AAD-9D53F4CA76C6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8" creationId="{7595AA07-E05D-13A1-87FA-2F432C1D8782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89" creationId="{A4070330-935D-E4C0-0C0A-237605CB0C76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90" creationId="{175F1EFB-95C6-FBD2-78AA-CEDE4305022D}"/>
          </ac:spMkLst>
        </pc:spChg>
        <pc:spChg chg="mod">
          <ac:chgData name="شكرية الصفار" userId="850ac375a57223cd" providerId="LiveId" clId="{1D794445-5EB4-4E9D-8ED7-8EFE61186E32}" dt="2022-07-23T17:42:52.350" v="746"/>
          <ac:spMkLst>
            <pc:docMk/>
            <pc:sldMk cId="2663717245" sldId="1032"/>
            <ac:spMk id="91" creationId="{C09F672B-48C0-07E9-9351-6F0791E2D660}"/>
          </ac:spMkLst>
        </pc:spChg>
        <pc:spChg chg="add mod">
          <ac:chgData name="شكرية الصفار" userId="850ac375a57223cd" providerId="LiveId" clId="{1D794445-5EB4-4E9D-8ED7-8EFE61186E32}" dt="2022-07-23T17:43:33.885" v="748" actId="1076"/>
          <ac:spMkLst>
            <pc:docMk/>
            <pc:sldMk cId="2663717245" sldId="1032"/>
            <ac:spMk id="92" creationId="{2C1B2DC5-054E-1E62-40D2-2EE6DE9F011D}"/>
          </ac:spMkLst>
        </pc:spChg>
        <pc:grpChg chg="add 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2" creationId="{D74259C9-7CB2-F4AA-DF64-A899451588D2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3" creationId="{7908483D-0C47-8EB8-EA63-6C57D1FD0D27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4" creationId="{C0E7F867-4965-85A5-5CA7-F5EF60654A5E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29" creationId="{19DC98B8-DF6F-51CB-1F0A-3CD95F2DEF59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33" creationId="{7204B44D-28F4-4876-9231-7E599DA8FEA3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36" creationId="{377792FD-92B1-FDD0-2026-A0C4AAFB3EEB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38" creationId="{432024E8-2CE7-2DB9-07F4-91BCC36FB7AE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43" creationId="{67F01AB5-3A58-ED0D-B28D-97BF3036B4A4}"/>
          </ac:grpSpMkLst>
        </pc:grpChg>
        <pc:grpChg chg="mod">
          <ac:chgData name="شكرية الصفار" userId="850ac375a57223cd" providerId="LiveId" clId="{1D794445-5EB4-4E9D-8ED7-8EFE61186E32}" dt="2022-07-23T17:42:52.350" v="746"/>
          <ac:grpSpMkLst>
            <pc:docMk/>
            <pc:sldMk cId="2663717245" sldId="1032"/>
            <ac:grpSpMk id="44" creationId="{AA7C5D20-E9DD-FA68-D174-4BCAB6C5C44B}"/>
          </ac:grpSpMkLst>
        </pc:grpChg>
      </pc:sldChg>
      <pc:sldChg chg="new del">
        <pc:chgData name="شكرية الصفار" userId="850ac375a57223cd" providerId="LiveId" clId="{1D794445-5EB4-4E9D-8ED7-8EFE61186E32}" dt="2022-07-27T14:05:28.133" v="1458" actId="47"/>
        <pc:sldMkLst>
          <pc:docMk/>
          <pc:sldMk cId="4020634678" sldId="1033"/>
        </pc:sldMkLst>
      </pc:sldChg>
      <pc:sldChg chg="addSp modSp new mod modTransition setBg modAnim">
        <pc:chgData name="شكرية الصفار" userId="850ac375a57223cd" providerId="LiveId" clId="{1D794445-5EB4-4E9D-8ED7-8EFE61186E32}" dt="2022-07-23T19:32:38.259" v="1043"/>
        <pc:sldMkLst>
          <pc:docMk/>
          <pc:sldMk cId="456366636" sldId="1034"/>
        </pc:sldMkLst>
        <pc:spChg chg="add mod">
          <ac:chgData name="شكرية الصفار" userId="850ac375a57223cd" providerId="LiveId" clId="{1D794445-5EB4-4E9D-8ED7-8EFE61186E32}" dt="2022-07-23T18:41:35.908" v="947" actId="1035"/>
          <ac:spMkLst>
            <pc:docMk/>
            <pc:sldMk cId="456366636" sldId="1034"/>
            <ac:spMk id="4" creationId="{190C1391-A745-BC16-17A8-B89C3CB8C3B8}"/>
          </ac:spMkLst>
        </pc:spChg>
        <pc:picChg chg="add mod">
          <ac:chgData name="شكرية الصفار" userId="850ac375a57223cd" providerId="LiveId" clId="{1D794445-5EB4-4E9D-8ED7-8EFE61186E32}" dt="2022-07-23T18:35:41.545" v="932" actId="27614"/>
          <ac:picMkLst>
            <pc:docMk/>
            <pc:sldMk cId="456366636" sldId="1034"/>
            <ac:picMk id="3" creationId="{296A512B-2CC9-EEEA-FC4B-2E9FD7C96000}"/>
          </ac:picMkLst>
        </pc:picChg>
      </pc:sldChg>
      <pc:sldChg chg="addSp modSp new mod modTransition setBg modAnim">
        <pc:chgData name="شكرية الصفار" userId="850ac375a57223cd" providerId="LiveId" clId="{1D794445-5EB4-4E9D-8ED7-8EFE61186E32}" dt="2022-07-23T19:32:30.075" v="1042"/>
        <pc:sldMkLst>
          <pc:docMk/>
          <pc:sldMk cId="1673415146" sldId="1035"/>
        </pc:sldMkLst>
        <pc:spChg chg="add mod">
          <ac:chgData name="شكرية الصفار" userId="850ac375a57223cd" providerId="LiveId" clId="{1D794445-5EB4-4E9D-8ED7-8EFE61186E32}" dt="2022-07-23T18:42:17.927" v="949" actId="1076"/>
          <ac:spMkLst>
            <pc:docMk/>
            <pc:sldMk cId="1673415146" sldId="1035"/>
            <ac:spMk id="4" creationId="{6ED80D29-221A-2E46-2A04-B0BA93E2024C}"/>
          </ac:spMkLst>
        </pc:spChg>
        <pc:picChg chg="add mod">
          <ac:chgData name="شكرية الصفار" userId="850ac375a57223cd" providerId="LiveId" clId="{1D794445-5EB4-4E9D-8ED7-8EFE61186E32}" dt="2022-07-23T18:36:09.395" v="936" actId="27614"/>
          <ac:picMkLst>
            <pc:docMk/>
            <pc:sldMk cId="1673415146" sldId="1035"/>
            <ac:picMk id="3" creationId="{BEE2E24E-16F3-1814-4A9F-65AA05B86204}"/>
          </ac:picMkLst>
        </pc:picChg>
      </pc:sldChg>
      <pc:sldChg chg="addSp modSp new del mod modAnim">
        <pc:chgData name="شكرية الصفار" userId="850ac375a57223cd" providerId="LiveId" clId="{1D794445-5EB4-4E9D-8ED7-8EFE61186E32}" dt="2022-07-23T18:43:01.726" v="959" actId="47"/>
        <pc:sldMkLst>
          <pc:docMk/>
          <pc:sldMk cId="581249697" sldId="1036"/>
        </pc:sldMkLst>
        <pc:spChg chg="add mod">
          <ac:chgData name="شكرية الصفار" userId="850ac375a57223cd" providerId="LiveId" clId="{1D794445-5EB4-4E9D-8ED7-8EFE61186E32}" dt="2022-07-23T18:42:36.082" v="957" actId="1036"/>
          <ac:spMkLst>
            <pc:docMk/>
            <pc:sldMk cId="581249697" sldId="1036"/>
            <ac:spMk id="4" creationId="{05519DD7-94C8-DF2F-6BC6-DC629CBDC212}"/>
          </ac:spMkLst>
        </pc:spChg>
        <pc:picChg chg="add">
          <ac:chgData name="شكرية الصفار" userId="850ac375a57223cd" providerId="LiveId" clId="{1D794445-5EB4-4E9D-8ED7-8EFE61186E32}" dt="2022-07-23T18:38:22.508" v="938" actId="22"/>
          <ac:picMkLst>
            <pc:docMk/>
            <pc:sldMk cId="581249697" sldId="1036"/>
            <ac:picMk id="3" creationId="{8BFB9987-848B-B8DC-17B9-EDC55C6C7A33}"/>
          </ac:picMkLst>
        </pc:picChg>
      </pc:sldChg>
      <pc:sldChg chg="addSp delSp modSp new mod modTransition setBg modAnim">
        <pc:chgData name="شكرية الصفار" userId="850ac375a57223cd" providerId="LiveId" clId="{1D794445-5EB4-4E9D-8ED7-8EFE61186E32}" dt="2022-07-23T19:32:24.466" v="1041"/>
        <pc:sldMkLst>
          <pc:docMk/>
          <pc:sldMk cId="2896678438" sldId="1036"/>
        </pc:sldMkLst>
        <pc:spChg chg="add mod">
          <ac:chgData name="شكرية الصفار" userId="850ac375a57223cd" providerId="LiveId" clId="{1D794445-5EB4-4E9D-8ED7-8EFE61186E32}" dt="2022-07-23T18:57:03.696" v="968" actId="1076"/>
          <ac:spMkLst>
            <pc:docMk/>
            <pc:sldMk cId="2896678438" sldId="1036"/>
            <ac:spMk id="6" creationId="{5A3FD750-325A-9A15-13F6-D7C746B91C04}"/>
          </ac:spMkLst>
        </pc:spChg>
        <pc:spChg chg="add del">
          <ac:chgData name="شكرية الصفار" userId="850ac375a57223cd" providerId="LiveId" clId="{1D794445-5EB4-4E9D-8ED7-8EFE61186E32}" dt="2022-07-23T18:56:03.656" v="963" actId="26606"/>
          <ac:spMkLst>
            <pc:docMk/>
            <pc:sldMk cId="2896678438" sldId="1036"/>
            <ac:spMk id="8" creationId="{42A4FC2C-047E-45A5-965D-8E1E3BF09BC6}"/>
          </ac:spMkLst>
        </pc:spChg>
        <pc:picChg chg="add mod">
          <ac:chgData name="شكرية الصفار" userId="850ac375a57223cd" providerId="LiveId" clId="{1D794445-5EB4-4E9D-8ED7-8EFE61186E32}" dt="2022-07-23T18:56:03.659" v="964" actId="26606"/>
          <ac:picMkLst>
            <pc:docMk/>
            <pc:sldMk cId="2896678438" sldId="1036"/>
            <ac:picMk id="3" creationId="{6520D9DB-6A21-6574-4058-EF0049360E96}"/>
          </ac:picMkLst>
        </pc:picChg>
        <pc:picChg chg="add del">
          <ac:chgData name="شكرية الصفار" userId="850ac375a57223cd" providerId="LiveId" clId="{1D794445-5EB4-4E9D-8ED7-8EFE61186E32}" dt="2022-07-23T18:56:44.578" v="966" actId="22"/>
          <ac:picMkLst>
            <pc:docMk/>
            <pc:sldMk cId="2896678438" sldId="1036"/>
            <ac:picMk id="5" creationId="{072F3549-8A24-C443-B983-793E043A1B8F}"/>
          </ac:picMkLst>
        </pc:picChg>
      </pc:sldChg>
      <pc:sldChg chg="addSp modSp new mod modTransition modAnim">
        <pc:chgData name="شكرية الصفار" userId="850ac375a57223cd" providerId="LiveId" clId="{1D794445-5EB4-4E9D-8ED7-8EFE61186E32}" dt="2022-07-23T19:32:20.777" v="1040"/>
        <pc:sldMkLst>
          <pc:docMk/>
          <pc:sldMk cId="372942921" sldId="1037"/>
        </pc:sldMkLst>
        <pc:spChg chg="add mod">
          <ac:chgData name="شكرية الصفار" userId="850ac375a57223cd" providerId="LiveId" clId="{1D794445-5EB4-4E9D-8ED7-8EFE61186E32}" dt="2022-07-23T19:06:17.168" v="972" actId="1076"/>
          <ac:spMkLst>
            <pc:docMk/>
            <pc:sldMk cId="372942921" sldId="1037"/>
            <ac:spMk id="4" creationId="{711B54BB-5E43-5343-B3DE-1D22A9B71190}"/>
          </ac:spMkLst>
        </pc:spChg>
        <pc:picChg chg="add">
          <ac:chgData name="شكرية الصفار" userId="850ac375a57223cd" providerId="LiveId" clId="{1D794445-5EB4-4E9D-8ED7-8EFE61186E32}" dt="2022-07-23T19:03:35.618" v="970" actId="22"/>
          <ac:picMkLst>
            <pc:docMk/>
            <pc:sldMk cId="372942921" sldId="1037"/>
            <ac:picMk id="3" creationId="{511CA33E-BFF9-6F47-5A70-C0001CCDCDF7}"/>
          </ac:picMkLst>
        </pc:picChg>
      </pc:sldChg>
      <pc:sldChg chg="addSp new del mod">
        <pc:chgData name="شكرية الصفار" userId="850ac375a57223cd" providerId="LiveId" clId="{1D794445-5EB4-4E9D-8ED7-8EFE61186E32}" dt="2022-07-23T18:42:52.056" v="958" actId="47"/>
        <pc:sldMkLst>
          <pc:docMk/>
          <pc:sldMk cId="961688458" sldId="1037"/>
        </pc:sldMkLst>
        <pc:picChg chg="add">
          <ac:chgData name="شكرية الصفار" userId="850ac375a57223cd" providerId="LiveId" clId="{1D794445-5EB4-4E9D-8ED7-8EFE61186E32}" dt="2022-07-23T18:40:14.291" v="940" actId="22"/>
          <ac:picMkLst>
            <pc:docMk/>
            <pc:sldMk cId="961688458" sldId="1037"/>
            <ac:picMk id="3" creationId="{406B3B99-CDDE-CF60-DC34-6A28843E92C6}"/>
          </ac:picMkLst>
        </pc:picChg>
      </pc:sldChg>
      <pc:sldChg chg="addSp delSp modSp add del mod modAnim">
        <pc:chgData name="شكرية الصفار" userId="850ac375a57223cd" providerId="LiveId" clId="{1D794445-5EB4-4E9D-8ED7-8EFE61186E32}" dt="2022-07-27T14:06:12.226" v="1517" actId="47"/>
        <pc:sldMkLst>
          <pc:docMk/>
          <pc:sldMk cId="2470218439" sldId="1038"/>
        </pc:sldMkLst>
        <pc:spChg chg="del">
          <ac:chgData name="شكرية الصفار" userId="850ac375a57223cd" providerId="LiveId" clId="{1D794445-5EB4-4E9D-8ED7-8EFE61186E32}" dt="2022-07-23T19:23:05.233" v="981" actId="478"/>
          <ac:spMkLst>
            <pc:docMk/>
            <pc:sldMk cId="2470218439" sldId="1038"/>
            <ac:spMk id="2" creationId="{A4AC4925-1961-4F53-9987-F86756DF3F7B}"/>
          </ac:spMkLst>
        </pc:spChg>
        <pc:spChg chg="mod">
          <ac:chgData name="شكرية الصفار" userId="850ac375a57223cd" providerId="LiveId" clId="{1D794445-5EB4-4E9D-8ED7-8EFE61186E32}" dt="2022-07-23T19:52:20.642" v="1070" actId="1076"/>
          <ac:spMkLst>
            <pc:docMk/>
            <pc:sldMk cId="2470218439" sldId="1038"/>
            <ac:spMk id="3" creationId="{7ABB9041-D8C1-58FA-6E13-D522DFC879A9}"/>
          </ac:spMkLst>
        </pc:spChg>
        <pc:spChg chg="add del mod">
          <ac:chgData name="شكرية الصفار" userId="850ac375a57223cd" providerId="LiveId" clId="{1D794445-5EB4-4E9D-8ED7-8EFE61186E32}" dt="2022-07-23T19:23:27.856" v="983" actId="478"/>
          <ac:spMkLst>
            <pc:docMk/>
            <pc:sldMk cId="2470218439" sldId="1038"/>
            <ac:spMk id="6" creationId="{E8054323-3052-BBA0-9850-075673354B88}"/>
          </ac:spMkLst>
        </pc:spChg>
        <pc:spChg chg="add mod">
          <ac:chgData name="شكرية الصفار" userId="850ac375a57223cd" providerId="LiveId" clId="{1D794445-5EB4-4E9D-8ED7-8EFE61186E32}" dt="2022-07-23T19:27:14.124" v="1028" actId="255"/>
          <ac:spMkLst>
            <pc:docMk/>
            <pc:sldMk cId="2470218439" sldId="1038"/>
            <ac:spMk id="8" creationId="{D8AAE56D-744D-5D33-C694-C650E1A9520C}"/>
          </ac:spMkLst>
        </pc:spChg>
        <pc:spChg chg="add">
          <ac:chgData name="شكرية الصفار" userId="850ac375a57223cd" providerId="LiveId" clId="{1D794445-5EB4-4E9D-8ED7-8EFE61186E32}" dt="2022-07-23T19:28:18.908" v="1029" actId="22"/>
          <ac:spMkLst>
            <pc:docMk/>
            <pc:sldMk cId="2470218439" sldId="1038"/>
            <ac:spMk id="10" creationId="{1E99B372-0A7E-BC3D-DB8D-D82D2336F4E4}"/>
          </ac:spMkLst>
        </pc:spChg>
        <pc:spChg chg="add mod">
          <ac:chgData name="شكرية الصفار" userId="850ac375a57223cd" providerId="LiveId" clId="{1D794445-5EB4-4E9D-8ED7-8EFE61186E32}" dt="2022-07-23T19:52:23.505" v="1071" actId="571"/>
          <ac:spMkLst>
            <pc:docMk/>
            <pc:sldMk cId="2470218439" sldId="1038"/>
            <ac:spMk id="13" creationId="{710E10C1-CC37-4947-E64D-15F750BCC6A7}"/>
          </ac:spMkLst>
        </pc:spChg>
        <pc:spChg chg="add mod">
          <ac:chgData name="شكرية الصفار" userId="850ac375a57223cd" providerId="LiveId" clId="{1D794445-5EB4-4E9D-8ED7-8EFE61186E32}" dt="2022-07-23T19:52:23.505" v="1071" actId="571"/>
          <ac:spMkLst>
            <pc:docMk/>
            <pc:sldMk cId="2470218439" sldId="1038"/>
            <ac:spMk id="14" creationId="{B071D104-0A3A-62C8-E336-558DAEA15B38}"/>
          </ac:spMkLst>
        </pc:spChg>
        <pc:spChg chg="del">
          <ac:chgData name="شكرية الصفار" userId="850ac375a57223cd" providerId="LiveId" clId="{1D794445-5EB4-4E9D-8ED7-8EFE61186E32}" dt="2022-07-23T19:23:09.676" v="982" actId="478"/>
          <ac:spMkLst>
            <pc:docMk/>
            <pc:sldMk cId="2470218439" sldId="1038"/>
            <ac:spMk id="2053" creationId="{944B6B01-C5F4-4C76-B245-4C970DF7C424}"/>
          </ac:spMkLst>
        </pc:spChg>
        <pc:picChg chg="add mod">
          <ac:chgData name="شكرية الصفار" userId="850ac375a57223cd" providerId="LiveId" clId="{1D794445-5EB4-4E9D-8ED7-8EFE61186E32}" dt="2022-07-23T19:24:33.776" v="990" actId="14100"/>
          <ac:picMkLst>
            <pc:docMk/>
            <pc:sldMk cId="2470218439" sldId="1038"/>
            <ac:picMk id="7" creationId="{C1E4ED87-61CB-097F-CF9E-C6033C9DF163}"/>
          </ac:picMkLst>
        </pc:picChg>
        <pc:picChg chg="add">
          <ac:chgData name="شكرية الصفار" userId="850ac375a57223cd" providerId="LiveId" clId="{1D794445-5EB4-4E9D-8ED7-8EFE61186E32}" dt="2022-07-23T19:28:18.908" v="1029" actId="22"/>
          <ac:picMkLst>
            <pc:docMk/>
            <pc:sldMk cId="2470218439" sldId="1038"/>
            <ac:picMk id="12" creationId="{9E2A8BE9-AA9A-8F5F-528A-957F7C3C577F}"/>
          </ac:picMkLst>
        </pc:picChg>
        <pc:picChg chg="del">
          <ac:chgData name="شكرية الصفار" userId="850ac375a57223cd" providerId="LiveId" clId="{1D794445-5EB4-4E9D-8ED7-8EFE61186E32}" dt="2022-07-23T19:23:02.746" v="980" actId="478"/>
          <ac:picMkLst>
            <pc:docMk/>
            <pc:sldMk cId="2470218439" sldId="1038"/>
            <ac:picMk id="2050" creationId="{EF27AAB7-B9A3-4F56-86D4-5BFF78371358}"/>
          </ac:picMkLst>
        </pc:picChg>
        <pc:picChg chg="del">
          <ac:chgData name="شكرية الصفار" userId="850ac375a57223cd" providerId="LiveId" clId="{1D794445-5EB4-4E9D-8ED7-8EFE61186E32}" dt="2022-07-23T19:23:00.208" v="979" actId="478"/>
          <ac:picMkLst>
            <pc:docMk/>
            <pc:sldMk cId="2470218439" sldId="1038"/>
            <ac:picMk id="2051" creationId="{FB94DF2C-F053-45DD-94F6-84A66F5ACA65}"/>
          </ac:picMkLst>
        </pc:picChg>
      </pc:sldChg>
      <pc:sldChg chg="new del">
        <pc:chgData name="شكرية الصفار" userId="850ac375a57223cd" providerId="LiveId" clId="{1D794445-5EB4-4E9D-8ED7-8EFE61186E32}" dt="2022-07-23T19:08:20.252" v="974" actId="47"/>
        <pc:sldMkLst>
          <pc:docMk/>
          <pc:sldMk cId="2613137168" sldId="1038"/>
        </pc:sldMkLst>
      </pc:sldChg>
      <pc:sldChg chg="addSp delSp modSp add del mod delAnim">
        <pc:chgData name="شكرية الصفار" userId="850ac375a57223cd" providerId="LiveId" clId="{1D794445-5EB4-4E9D-8ED7-8EFE61186E32}" dt="2022-07-23T20:01:24.698" v="1128" actId="47"/>
        <pc:sldMkLst>
          <pc:docMk/>
          <pc:sldMk cId="395938110" sldId="1039"/>
        </pc:sldMkLst>
        <pc:spChg chg="del mod">
          <ac:chgData name="شكرية الصفار" userId="850ac375a57223cd" providerId="LiveId" clId="{1D794445-5EB4-4E9D-8ED7-8EFE61186E32}" dt="2022-07-23T19:53:48.383" v="1081" actId="478"/>
          <ac:spMkLst>
            <pc:docMk/>
            <pc:sldMk cId="395938110" sldId="1039"/>
            <ac:spMk id="11" creationId="{2771A447-1D8E-4B14-80A4-C88832B1A582}"/>
          </ac:spMkLst>
        </pc:spChg>
        <pc:spChg chg="del">
          <ac:chgData name="شكرية الصفار" userId="850ac375a57223cd" providerId="LiveId" clId="{1D794445-5EB4-4E9D-8ED7-8EFE61186E32}" dt="2022-07-23T19:53:51.506" v="1082" actId="478"/>
          <ac:spMkLst>
            <pc:docMk/>
            <pc:sldMk cId="395938110" sldId="1039"/>
            <ac:spMk id="19" creationId="{A84C0B51-1BA7-43D1-BEE6-CC2083235B23}"/>
          </ac:spMkLst>
        </pc:spChg>
        <pc:spChg chg="del">
          <ac:chgData name="شكرية الصفار" userId="850ac375a57223cd" providerId="LiveId" clId="{1D794445-5EB4-4E9D-8ED7-8EFE61186E32}" dt="2022-07-23T19:53:55.854" v="1083" actId="478"/>
          <ac:spMkLst>
            <pc:docMk/>
            <pc:sldMk cId="395938110" sldId="1039"/>
            <ac:spMk id="20" creationId="{D0211143-0767-47F0-B5E6-737E3CE0A2F1}"/>
          </ac:spMkLst>
        </pc:spChg>
        <pc:spChg chg="del">
          <ac:chgData name="شكرية الصفار" userId="850ac375a57223cd" providerId="LiveId" clId="{1D794445-5EB4-4E9D-8ED7-8EFE61186E32}" dt="2022-07-23T19:54:07.403" v="1087" actId="478"/>
          <ac:spMkLst>
            <pc:docMk/>
            <pc:sldMk cId="395938110" sldId="1039"/>
            <ac:spMk id="21" creationId="{2078903D-5B60-487F-8EEC-CF1CCD921AD4}"/>
          </ac:spMkLst>
        </pc:spChg>
        <pc:spChg chg="del">
          <ac:chgData name="شكرية الصفار" userId="850ac375a57223cd" providerId="LiveId" clId="{1D794445-5EB4-4E9D-8ED7-8EFE61186E32}" dt="2022-07-23T19:54:14.470" v="1088" actId="478"/>
          <ac:spMkLst>
            <pc:docMk/>
            <pc:sldMk cId="395938110" sldId="1039"/>
            <ac:spMk id="22" creationId="{9B5D326F-8E24-4101-ADFD-826F4CF486CB}"/>
          </ac:spMkLst>
        </pc:spChg>
        <pc:picChg chg="add del mod">
          <ac:chgData name="شكرية الصفار" userId="850ac375a57223cd" providerId="LiveId" clId="{1D794445-5EB4-4E9D-8ED7-8EFE61186E32}" dt="2022-07-23T19:55:14.200" v="1089" actId="1076"/>
          <ac:picMkLst>
            <pc:docMk/>
            <pc:sldMk cId="395938110" sldId="1039"/>
            <ac:picMk id="3" creationId="{17A63D9C-267A-4AE5-93A1-2DED55B38F12}"/>
          </ac:picMkLst>
        </pc:picChg>
      </pc:sldChg>
      <pc:sldChg chg="addSp delSp modSp add del mod setBg addAnim delAnim">
        <pc:chgData name="شكرية الصفار" userId="850ac375a57223cd" providerId="LiveId" clId="{1D794445-5EB4-4E9D-8ED7-8EFE61186E32}" dt="2022-07-27T14:06:09.672" v="1513" actId="47"/>
        <pc:sldMkLst>
          <pc:docMk/>
          <pc:sldMk cId="2576543676" sldId="1040"/>
        </pc:sldMkLst>
        <pc:spChg chg="add mod">
          <ac:chgData name="شكرية الصفار" userId="850ac375a57223cd" providerId="LiveId" clId="{1D794445-5EB4-4E9D-8ED7-8EFE61186E32}" dt="2022-07-23T20:02:59.458" v="1133" actId="571"/>
          <ac:spMkLst>
            <pc:docMk/>
            <pc:sldMk cId="2576543676" sldId="1040"/>
            <ac:spMk id="5" creationId="{9D1C768E-7B69-BBD2-E837-A952A18D5FB5}"/>
          </ac:spMkLst>
        </pc:spChg>
        <pc:spChg chg="add mod">
          <ac:chgData name="شكرية الصفار" userId="850ac375a57223cd" providerId="LiveId" clId="{1D794445-5EB4-4E9D-8ED7-8EFE61186E32}" dt="2022-07-23T20:02:59.458" v="1133" actId="571"/>
          <ac:spMkLst>
            <pc:docMk/>
            <pc:sldMk cId="2576543676" sldId="1040"/>
            <ac:spMk id="7" creationId="{4AF2A4A9-19FC-885A-6480-64384E77BA57}"/>
          </ac:spMkLst>
        </pc:spChg>
        <pc:spChg chg="del">
          <ac:chgData name="شكرية الصفار" userId="850ac375a57223cd" providerId="LiveId" clId="{1D794445-5EB4-4E9D-8ED7-8EFE61186E32}" dt="2022-07-23T20:00:00.271" v="1119" actId="478"/>
          <ac:spMkLst>
            <pc:docMk/>
            <pc:sldMk cId="2576543676" sldId="1040"/>
            <ac:spMk id="19" creationId="{A84C0B51-1BA7-43D1-BEE6-CC2083235B23}"/>
          </ac:spMkLst>
        </pc:spChg>
        <pc:spChg chg="add del mod">
          <ac:chgData name="شكرية الصفار" userId="850ac375a57223cd" providerId="LiveId" clId="{1D794445-5EB4-4E9D-8ED7-8EFE61186E32}" dt="2022-07-23T20:01:22.161" v="1127" actId="478"/>
          <ac:spMkLst>
            <pc:docMk/>
            <pc:sldMk cId="2576543676" sldId="1040"/>
            <ac:spMk id="20" creationId="{D0211143-0767-47F0-B5E6-737E3CE0A2F1}"/>
          </ac:spMkLst>
        </pc:spChg>
        <pc:spChg chg="del">
          <ac:chgData name="شكرية الصفار" userId="850ac375a57223cd" providerId="LiveId" clId="{1D794445-5EB4-4E9D-8ED7-8EFE61186E32}" dt="2022-07-23T20:00:02.759" v="1120" actId="478"/>
          <ac:spMkLst>
            <pc:docMk/>
            <pc:sldMk cId="2576543676" sldId="1040"/>
            <ac:spMk id="21" creationId="{2078903D-5B60-487F-8EEC-CF1CCD921AD4}"/>
          </ac:spMkLst>
        </pc:spChg>
        <pc:spChg chg="del mod">
          <ac:chgData name="شكرية الصفار" userId="850ac375a57223cd" providerId="LiveId" clId="{1D794445-5EB4-4E9D-8ED7-8EFE61186E32}" dt="2022-07-23T20:01:03.779" v="1124" actId="21"/>
          <ac:spMkLst>
            <pc:docMk/>
            <pc:sldMk cId="2576543676" sldId="1040"/>
            <ac:spMk id="22" creationId="{9B5D326F-8E24-4101-ADFD-826F4CF486CB}"/>
          </ac:spMkLst>
        </pc:spChg>
        <pc:picChg chg="add mod">
          <ac:chgData name="شكرية الصفار" userId="850ac375a57223cd" providerId="LiveId" clId="{1D794445-5EB4-4E9D-8ED7-8EFE61186E32}" dt="2022-07-23T20:00:57.221" v="1122" actId="1076"/>
          <ac:picMkLst>
            <pc:docMk/>
            <pc:sldMk cId="2576543676" sldId="1040"/>
            <ac:picMk id="3" creationId="{1A480FBE-4CCE-8533-5B42-27316F21F45E}"/>
          </ac:picMkLst>
        </pc:picChg>
        <pc:picChg chg="del">
          <ac:chgData name="شكرية الصفار" userId="850ac375a57223cd" providerId="LiveId" clId="{1D794445-5EB4-4E9D-8ED7-8EFE61186E32}" dt="2022-07-23T19:59:54.750" v="1118" actId="478"/>
          <ac:picMkLst>
            <pc:docMk/>
            <pc:sldMk cId="2576543676" sldId="1040"/>
            <ac:picMk id="8" creationId="{3E046B57-77E2-8F21-52D6-9167AB332368}"/>
          </ac:picMkLst>
        </pc:picChg>
        <pc:picChg chg="del">
          <ac:chgData name="شكرية الصفار" userId="850ac375a57223cd" providerId="LiveId" clId="{1D794445-5EB4-4E9D-8ED7-8EFE61186E32}" dt="2022-07-23T19:59:52.337" v="1117" actId="478"/>
          <ac:picMkLst>
            <pc:docMk/>
            <pc:sldMk cId="2576543676" sldId="1040"/>
            <ac:picMk id="2050" creationId="{0DD98D8B-8A15-4307-67EB-398880C36F8A}"/>
          </ac:picMkLst>
        </pc:picChg>
      </pc:sldChg>
      <pc:sldChg chg="addSp delSp modSp add del mod delAnim modAnim">
        <pc:chgData name="شكرية الصفار" userId="850ac375a57223cd" providerId="LiveId" clId="{1D794445-5EB4-4E9D-8ED7-8EFE61186E32}" dt="2022-07-27T14:06:04.762" v="1508" actId="47"/>
        <pc:sldMkLst>
          <pc:docMk/>
          <pc:sldMk cId="2750435862" sldId="1041"/>
        </pc:sldMkLst>
        <pc:spChg chg="add">
          <ac:chgData name="شكرية الصفار" userId="850ac375a57223cd" providerId="LiveId" clId="{1D794445-5EB4-4E9D-8ED7-8EFE61186E32}" dt="2022-07-23T20:38:35.251" v="1376" actId="22"/>
          <ac:spMkLst>
            <pc:docMk/>
            <pc:sldMk cId="2750435862" sldId="1041"/>
            <ac:spMk id="3" creationId="{3FEF2D98-468C-C305-718A-3037A8F279A1}"/>
          </ac:spMkLst>
        </pc:spChg>
        <pc:spChg chg="del">
          <ac:chgData name="شكرية الصفار" userId="850ac375a57223cd" providerId="LiveId" clId="{1D794445-5EB4-4E9D-8ED7-8EFE61186E32}" dt="2022-07-23T20:38:43.468" v="1378" actId="478"/>
          <ac:spMkLst>
            <pc:docMk/>
            <pc:sldMk cId="2750435862" sldId="1041"/>
            <ac:spMk id="4" creationId="{C21E62C5-7776-4F50-9281-62731CA42AC4}"/>
          </ac:spMkLst>
        </pc:spChg>
        <pc:spChg chg="del">
          <ac:chgData name="شكرية الصفار" userId="850ac375a57223cd" providerId="LiveId" clId="{1D794445-5EB4-4E9D-8ED7-8EFE61186E32}" dt="2022-07-23T20:38:39.840" v="1377" actId="478"/>
          <ac:spMkLst>
            <pc:docMk/>
            <pc:sldMk cId="2750435862" sldId="1041"/>
            <ac:spMk id="6" creationId="{852F2D2C-E44F-4CAA-9687-C434D199E2A0}"/>
          </ac:spMkLst>
        </pc:spChg>
        <pc:spChg chg="add">
          <ac:chgData name="شكرية الصفار" userId="850ac375a57223cd" providerId="LiveId" clId="{1D794445-5EB4-4E9D-8ED7-8EFE61186E32}" dt="2022-07-23T20:38:35.251" v="1376" actId="22"/>
          <ac:spMkLst>
            <pc:docMk/>
            <pc:sldMk cId="2750435862" sldId="1041"/>
            <ac:spMk id="9" creationId="{5655D343-3CB3-5F3C-6292-09B41180B4C5}"/>
          </ac:spMkLst>
        </pc:spChg>
        <pc:picChg chg="mod">
          <ac:chgData name="شكرية الصفار" userId="850ac375a57223cd" providerId="LiveId" clId="{1D794445-5EB4-4E9D-8ED7-8EFE61186E32}" dt="2022-07-23T20:38:50.490" v="1380" actId="1076"/>
          <ac:picMkLst>
            <pc:docMk/>
            <pc:sldMk cId="2750435862" sldId="1041"/>
            <ac:picMk id="6146" creationId="{C06F61A4-8F79-3D83-9430-2C7F1219C24E}"/>
          </ac:picMkLst>
        </pc:picChg>
        <pc:picChg chg="del">
          <ac:chgData name="شكرية الصفار" userId="850ac375a57223cd" providerId="LiveId" clId="{1D794445-5EB4-4E9D-8ED7-8EFE61186E32}" dt="2022-07-23T20:38:47.492" v="1379" actId="478"/>
          <ac:picMkLst>
            <pc:docMk/>
            <pc:sldMk cId="2750435862" sldId="1041"/>
            <ac:picMk id="6148" creationId="{F5D1296B-FA82-4934-224B-CF54F6EFAFC6}"/>
          </ac:picMkLst>
        </pc:picChg>
      </pc:sldChg>
    </pc:docChg>
  </pc:docChgLst>
  <pc:docChgLst>
    <pc:chgData name="شكرية الصفار" userId="850ac375a57223cd" providerId="LiveId" clId="{97941649-C2A3-4312-9E48-E83854FB9EB9}"/>
    <pc:docChg chg="undo custSel addSld delSld modSld sldOrd">
      <pc:chgData name="شكرية الصفار" userId="850ac375a57223cd" providerId="LiveId" clId="{97941649-C2A3-4312-9E48-E83854FB9EB9}" dt="2021-12-07T17:35:02.409" v="669" actId="1076"/>
      <pc:docMkLst>
        <pc:docMk/>
      </pc:docMkLst>
      <pc:sldChg chg="modSp">
        <pc:chgData name="شكرية الصفار" userId="850ac375a57223cd" providerId="LiveId" clId="{97941649-C2A3-4312-9E48-E83854FB9EB9}" dt="2021-11-24T08:21:22.031" v="5"/>
        <pc:sldMkLst>
          <pc:docMk/>
          <pc:sldMk cId="482144834" sldId="256"/>
        </pc:sldMkLst>
        <pc:picChg chg="mod">
          <ac:chgData name="شكرية الصفار" userId="850ac375a57223cd" providerId="LiveId" clId="{97941649-C2A3-4312-9E48-E83854FB9EB9}" dt="2021-11-24T08:21:22.031" v="5"/>
          <ac:picMkLst>
            <pc:docMk/>
            <pc:sldMk cId="482144834" sldId="256"/>
            <ac:picMk id="9" creationId="{87EDAFA3-CC8F-504F-A5D9-CC066BA59BB9}"/>
          </ac:picMkLst>
        </pc:picChg>
      </pc:sldChg>
      <pc:sldChg chg="del">
        <pc:chgData name="شكرية الصفار" userId="850ac375a57223cd" providerId="LiveId" clId="{97941649-C2A3-4312-9E48-E83854FB9EB9}" dt="2021-11-24T08:20:29.405" v="4" actId="47"/>
        <pc:sldMkLst>
          <pc:docMk/>
          <pc:sldMk cId="219755824" sldId="257"/>
        </pc:sldMkLst>
      </pc:sldChg>
      <pc:sldChg chg="del">
        <pc:chgData name="شكرية الصفار" userId="850ac375a57223cd" providerId="LiveId" clId="{97941649-C2A3-4312-9E48-E83854FB9EB9}" dt="2021-11-24T17:36:45.830" v="222" actId="47"/>
        <pc:sldMkLst>
          <pc:docMk/>
          <pc:sldMk cId="3264954946" sldId="277"/>
        </pc:sldMkLst>
      </pc:sldChg>
      <pc:sldChg chg="del">
        <pc:chgData name="شكرية الصفار" userId="850ac375a57223cd" providerId="LiveId" clId="{97941649-C2A3-4312-9E48-E83854FB9EB9}" dt="2021-11-24T17:36:48.017" v="223" actId="47"/>
        <pc:sldMkLst>
          <pc:docMk/>
          <pc:sldMk cId="1570065143" sldId="278"/>
        </pc:sldMkLst>
      </pc:sldChg>
      <pc:sldChg chg="modSp mod">
        <pc:chgData name="شكرية الصفار" userId="850ac375a57223cd" providerId="LiveId" clId="{97941649-C2A3-4312-9E48-E83854FB9EB9}" dt="2021-11-24T17:43:45.298" v="256" actId="20577"/>
        <pc:sldMkLst>
          <pc:docMk/>
          <pc:sldMk cId="1187638982" sldId="279"/>
        </pc:sldMkLst>
        <pc:spChg chg="mod">
          <ac:chgData name="شكرية الصفار" userId="850ac375a57223cd" providerId="LiveId" clId="{97941649-C2A3-4312-9E48-E83854FB9EB9}" dt="2021-11-24T17:43:45.298" v="256" actId="20577"/>
          <ac:spMkLst>
            <pc:docMk/>
            <pc:sldMk cId="1187638982" sldId="279"/>
            <ac:spMk id="7" creationId="{00000000-0000-0000-0000-000000000000}"/>
          </ac:spMkLst>
        </pc:spChg>
        <pc:spChg chg="mod">
          <ac:chgData name="شكرية الصفار" userId="850ac375a57223cd" providerId="LiveId" clId="{97941649-C2A3-4312-9E48-E83854FB9EB9}" dt="2021-11-24T17:43:34.146" v="255" actId="20577"/>
          <ac:spMkLst>
            <pc:docMk/>
            <pc:sldMk cId="1187638982" sldId="279"/>
            <ac:spMk id="21" creationId="{D4A64DCE-A764-B94D-A8BE-6E3088002878}"/>
          </ac:spMkLst>
        </pc:spChg>
      </pc:sldChg>
      <pc:sldChg chg="del">
        <pc:chgData name="شكرية الصفار" userId="850ac375a57223cd" providerId="LiveId" clId="{97941649-C2A3-4312-9E48-E83854FB9EB9}" dt="2021-12-05T04:27:05.395" v="265" actId="47"/>
        <pc:sldMkLst>
          <pc:docMk/>
          <pc:sldMk cId="1079462703" sldId="281"/>
        </pc:sldMkLst>
      </pc:sldChg>
      <pc:sldChg chg="del">
        <pc:chgData name="شكرية الصفار" userId="850ac375a57223cd" providerId="LiveId" clId="{97941649-C2A3-4312-9E48-E83854FB9EB9}" dt="2021-11-24T17:38:20.910" v="224" actId="47"/>
        <pc:sldMkLst>
          <pc:docMk/>
          <pc:sldMk cId="3949912178" sldId="291"/>
        </pc:sldMkLst>
      </pc:sldChg>
      <pc:sldChg chg="del">
        <pc:chgData name="شكرية الصفار" userId="850ac375a57223cd" providerId="LiveId" clId="{97941649-C2A3-4312-9E48-E83854FB9EB9}" dt="2021-11-24T17:38:31.104" v="225" actId="47"/>
        <pc:sldMkLst>
          <pc:docMk/>
          <pc:sldMk cId="1945262795" sldId="296"/>
        </pc:sldMkLst>
      </pc:sldChg>
      <pc:sldChg chg="addSp modSp add">
        <pc:chgData name="شكرية الصفار" userId="850ac375a57223cd" providerId="LiveId" clId="{97941649-C2A3-4312-9E48-E83854FB9EB9}" dt="2021-12-05T04:34:10.968" v="275" actId="1076"/>
        <pc:sldMkLst>
          <pc:docMk/>
          <pc:sldMk cId="3518513080" sldId="302"/>
        </pc:sldMkLst>
        <pc:picChg chg="add mod">
          <ac:chgData name="شكرية الصفار" userId="850ac375a57223cd" providerId="LiveId" clId="{97941649-C2A3-4312-9E48-E83854FB9EB9}" dt="2021-12-05T04:34:10.968" v="275" actId="1076"/>
          <ac:picMkLst>
            <pc:docMk/>
            <pc:sldMk cId="3518513080" sldId="302"/>
            <ac:picMk id="1026" creationId="{4F4C7A25-A3AE-4166-8E6E-95EA19DC7B85}"/>
          </ac:picMkLst>
        </pc:picChg>
      </pc:sldChg>
      <pc:sldChg chg="del">
        <pc:chgData name="شكرية الصفار" userId="850ac375a57223cd" providerId="LiveId" clId="{97941649-C2A3-4312-9E48-E83854FB9EB9}" dt="2021-12-05T04:31:17.903" v="271" actId="2696"/>
        <pc:sldMkLst>
          <pc:docMk/>
          <pc:sldMk cId="4164673019" sldId="302"/>
        </pc:sldMkLst>
      </pc:sldChg>
      <pc:sldChg chg="add">
        <pc:chgData name="شكرية الصفار" userId="850ac375a57223cd" providerId="LiveId" clId="{97941649-C2A3-4312-9E48-E83854FB9EB9}" dt="2021-12-05T04:34:40.862" v="277"/>
        <pc:sldMkLst>
          <pc:docMk/>
          <pc:sldMk cId="2311124413" sldId="303"/>
        </pc:sldMkLst>
      </pc:sldChg>
      <pc:sldChg chg="del">
        <pc:chgData name="شكرية الصفار" userId="850ac375a57223cd" providerId="LiveId" clId="{97941649-C2A3-4312-9E48-E83854FB9EB9}" dt="2021-12-05T04:34:33.597" v="276" actId="2696"/>
        <pc:sldMkLst>
          <pc:docMk/>
          <pc:sldMk cId="3766872438" sldId="303"/>
        </pc:sldMkLst>
      </pc:sldChg>
      <pc:sldChg chg="add">
        <pc:chgData name="شكرية الصفار" userId="850ac375a57223cd" providerId="LiveId" clId="{97941649-C2A3-4312-9E48-E83854FB9EB9}" dt="2021-12-05T04:34:40.862" v="277"/>
        <pc:sldMkLst>
          <pc:docMk/>
          <pc:sldMk cId="1540609680" sldId="304"/>
        </pc:sldMkLst>
      </pc:sldChg>
      <pc:sldChg chg="del">
        <pc:chgData name="شكرية الصفار" userId="850ac375a57223cd" providerId="LiveId" clId="{97941649-C2A3-4312-9E48-E83854FB9EB9}" dt="2021-12-05T04:34:33.597" v="276" actId="2696"/>
        <pc:sldMkLst>
          <pc:docMk/>
          <pc:sldMk cId="1560982353" sldId="304"/>
        </pc:sldMkLst>
      </pc:sldChg>
      <pc:sldChg chg="del">
        <pc:chgData name="شكرية الصفار" userId="850ac375a57223cd" providerId="LiveId" clId="{97941649-C2A3-4312-9E48-E83854FB9EB9}" dt="2021-12-05T04:34:33.597" v="276" actId="2696"/>
        <pc:sldMkLst>
          <pc:docMk/>
          <pc:sldMk cId="959976860" sldId="305"/>
        </pc:sldMkLst>
      </pc:sldChg>
      <pc:sldChg chg="add">
        <pc:chgData name="شكرية الصفار" userId="850ac375a57223cd" providerId="LiveId" clId="{97941649-C2A3-4312-9E48-E83854FB9EB9}" dt="2021-12-05T04:34:40.862" v="277"/>
        <pc:sldMkLst>
          <pc:docMk/>
          <pc:sldMk cId="2900817538" sldId="305"/>
        </pc:sldMkLst>
      </pc:sldChg>
      <pc:sldChg chg="modSp add mod">
        <pc:chgData name="شكرية الصفار" userId="850ac375a57223cd" providerId="LiveId" clId="{97941649-C2A3-4312-9E48-E83854FB9EB9}" dt="2021-11-24T17:42:36.472" v="253" actId="20577"/>
        <pc:sldMkLst>
          <pc:docMk/>
          <pc:sldMk cId="2216421936" sldId="309"/>
        </pc:sldMkLst>
        <pc:spChg chg="mod">
          <ac:chgData name="شكرية الصفار" userId="850ac375a57223cd" providerId="LiveId" clId="{97941649-C2A3-4312-9E48-E83854FB9EB9}" dt="2021-11-24T17:42:36.472" v="253" actId="20577"/>
          <ac:spMkLst>
            <pc:docMk/>
            <pc:sldMk cId="2216421936" sldId="309"/>
            <ac:spMk id="4" creationId="{00000000-0000-0000-0000-000000000000}"/>
          </ac:spMkLst>
        </pc:spChg>
      </pc:sldChg>
      <pc:sldChg chg="del">
        <pc:chgData name="شكرية الصفار" userId="850ac375a57223cd" providerId="LiveId" clId="{97941649-C2A3-4312-9E48-E83854FB9EB9}" dt="2021-11-24T17:41:30.014" v="227" actId="2696"/>
        <pc:sldMkLst>
          <pc:docMk/>
          <pc:sldMk cId="3821580326" sldId="309"/>
        </pc:sldMkLst>
      </pc:sldChg>
      <pc:sldChg chg="del">
        <pc:chgData name="شكرية الصفار" userId="850ac375a57223cd" providerId="LiveId" clId="{97941649-C2A3-4312-9E48-E83854FB9EB9}" dt="2021-11-24T17:41:15.492" v="226" actId="47"/>
        <pc:sldMkLst>
          <pc:docMk/>
          <pc:sldMk cId="2931549538" sldId="310"/>
        </pc:sldMkLst>
      </pc:sldChg>
      <pc:sldChg chg="addSp delSp modSp mod">
        <pc:chgData name="شكرية الصفار" userId="850ac375a57223cd" providerId="LiveId" clId="{97941649-C2A3-4312-9E48-E83854FB9EB9}" dt="2021-12-05T04:38:24.868" v="334" actId="1076"/>
        <pc:sldMkLst>
          <pc:docMk/>
          <pc:sldMk cId="396300275" sldId="311"/>
        </pc:sldMkLst>
        <pc:spChg chg="add mod">
          <ac:chgData name="شكرية الصفار" userId="850ac375a57223cd" providerId="LiveId" clId="{97941649-C2A3-4312-9E48-E83854FB9EB9}" dt="2021-12-05T04:38:16.699" v="331" actId="1076"/>
          <ac:spMkLst>
            <pc:docMk/>
            <pc:sldMk cId="396300275" sldId="311"/>
            <ac:spMk id="2" creationId="{5439E80A-1328-47A1-9A83-A7F988E6719B}"/>
          </ac:spMkLst>
        </pc:spChg>
        <pc:spChg chg="mod">
          <ac:chgData name="شكرية الصفار" userId="850ac375a57223cd" providerId="LiveId" clId="{97941649-C2A3-4312-9E48-E83854FB9EB9}" dt="2021-12-05T04:31:00.025" v="270" actId="20577"/>
          <ac:spMkLst>
            <pc:docMk/>
            <pc:sldMk cId="396300275" sldId="311"/>
            <ac:spMk id="16" creationId="{A3C8492A-233E-F646-A741-3E07F987230E}"/>
          </ac:spMkLst>
        </pc:spChg>
        <pc:picChg chg="del">
          <ac:chgData name="شكرية الصفار" userId="850ac375a57223cd" providerId="LiveId" clId="{97941649-C2A3-4312-9E48-E83854FB9EB9}" dt="2021-12-05T04:30:55.007" v="269" actId="478"/>
          <ac:picMkLst>
            <pc:docMk/>
            <pc:sldMk cId="396300275" sldId="311"/>
            <ac:picMk id="7" creationId="{39ECF041-097B-7840-913B-8F53FF14F4C5}"/>
          </ac:picMkLst>
        </pc:picChg>
        <pc:picChg chg="add mod">
          <ac:chgData name="شكرية الصفار" userId="850ac375a57223cd" providerId="LiveId" clId="{97941649-C2A3-4312-9E48-E83854FB9EB9}" dt="2021-12-05T04:38:24.868" v="334" actId="1076"/>
          <ac:picMkLst>
            <pc:docMk/>
            <pc:sldMk cId="396300275" sldId="311"/>
            <ac:picMk id="2050" creationId="{F107E8BF-52A0-466A-9795-08B56E097C22}"/>
          </ac:picMkLst>
        </pc:picChg>
      </pc:sldChg>
      <pc:sldChg chg="add">
        <pc:chgData name="شكرية الصفار" userId="850ac375a57223cd" providerId="LiveId" clId="{97941649-C2A3-4312-9E48-E83854FB9EB9}" dt="2021-12-07T16:47:16.818" v="449"/>
        <pc:sldMkLst>
          <pc:docMk/>
          <pc:sldMk cId="1402592931" sldId="312"/>
        </pc:sldMkLst>
      </pc:sldChg>
      <pc:sldChg chg="del">
        <pc:chgData name="شكرية الصفار" userId="850ac375a57223cd" providerId="LiveId" clId="{97941649-C2A3-4312-9E48-E83854FB9EB9}" dt="2021-12-07T16:47:02.925" v="447" actId="2696"/>
        <pc:sldMkLst>
          <pc:docMk/>
          <pc:sldMk cId="2765925442" sldId="312"/>
        </pc:sldMkLst>
      </pc:sldChg>
      <pc:sldChg chg="del ord">
        <pc:chgData name="شكرية الصفار" userId="850ac375a57223cd" providerId="LiveId" clId="{97941649-C2A3-4312-9E48-E83854FB9EB9}" dt="2021-12-06T18:52:26.689" v="408" actId="2696"/>
        <pc:sldMkLst>
          <pc:docMk/>
          <pc:sldMk cId="2160492369" sldId="316"/>
        </pc:sldMkLst>
      </pc:sldChg>
      <pc:sldChg chg="add">
        <pc:chgData name="شكرية الصفار" userId="850ac375a57223cd" providerId="LiveId" clId="{97941649-C2A3-4312-9E48-E83854FB9EB9}" dt="2021-12-06T18:52:32.152" v="409"/>
        <pc:sldMkLst>
          <pc:docMk/>
          <pc:sldMk cId="3679762492" sldId="316"/>
        </pc:sldMkLst>
      </pc:sldChg>
      <pc:sldChg chg="del ord">
        <pc:chgData name="شكرية الصفار" userId="850ac375a57223cd" providerId="LiveId" clId="{97941649-C2A3-4312-9E48-E83854FB9EB9}" dt="2021-12-06T18:52:26.689" v="408" actId="2696"/>
        <pc:sldMkLst>
          <pc:docMk/>
          <pc:sldMk cId="652838334" sldId="317"/>
        </pc:sldMkLst>
      </pc:sldChg>
      <pc:sldChg chg="add ord">
        <pc:chgData name="شكرية الصفار" userId="850ac375a57223cd" providerId="LiveId" clId="{97941649-C2A3-4312-9E48-E83854FB9EB9}" dt="2021-12-06T19:04:19.514" v="422"/>
        <pc:sldMkLst>
          <pc:docMk/>
          <pc:sldMk cId="811626149" sldId="317"/>
        </pc:sldMkLst>
      </pc:sldChg>
      <pc:sldChg chg="add">
        <pc:chgData name="شكرية الصفار" userId="850ac375a57223cd" providerId="LiveId" clId="{97941649-C2A3-4312-9E48-E83854FB9EB9}" dt="2021-12-06T19:06:46.312" v="424"/>
        <pc:sldMkLst>
          <pc:docMk/>
          <pc:sldMk cId="676495851" sldId="318"/>
        </pc:sldMkLst>
      </pc:sldChg>
      <pc:sldChg chg="del">
        <pc:chgData name="شكرية الصفار" userId="850ac375a57223cd" providerId="LiveId" clId="{97941649-C2A3-4312-9E48-E83854FB9EB9}" dt="2021-12-06T19:06:24.892" v="423" actId="2696"/>
        <pc:sldMkLst>
          <pc:docMk/>
          <pc:sldMk cId="4271601101" sldId="318"/>
        </pc:sldMkLst>
      </pc:sldChg>
      <pc:sldChg chg="del">
        <pc:chgData name="شكرية الصفار" userId="850ac375a57223cd" providerId="LiveId" clId="{97941649-C2A3-4312-9E48-E83854FB9EB9}" dt="2021-11-24T17:46:54.125" v="261" actId="47"/>
        <pc:sldMkLst>
          <pc:docMk/>
          <pc:sldMk cId="2286041719" sldId="328"/>
        </pc:sldMkLst>
      </pc:sldChg>
      <pc:sldChg chg="del">
        <pc:chgData name="شكرية الصفار" userId="850ac375a57223cd" providerId="LiveId" clId="{97941649-C2A3-4312-9E48-E83854FB9EB9}" dt="2021-11-24T17:46:55.227" v="262" actId="47"/>
        <pc:sldMkLst>
          <pc:docMk/>
          <pc:sldMk cId="3329119834" sldId="329"/>
        </pc:sldMkLst>
      </pc:sldChg>
      <pc:sldChg chg="add del">
        <pc:chgData name="شكرية الصفار" userId="850ac375a57223cd" providerId="LiveId" clId="{97941649-C2A3-4312-9E48-E83854FB9EB9}" dt="2021-12-07T16:47:02.925" v="447" actId="2696"/>
        <pc:sldMkLst>
          <pc:docMk/>
          <pc:sldMk cId="271564204" sldId="330"/>
        </pc:sldMkLst>
      </pc:sldChg>
      <pc:sldChg chg="add">
        <pc:chgData name="شكرية الصفار" userId="850ac375a57223cd" providerId="LiveId" clId="{97941649-C2A3-4312-9E48-E83854FB9EB9}" dt="2021-12-07T16:47:16.818" v="449"/>
        <pc:sldMkLst>
          <pc:docMk/>
          <pc:sldMk cId="999929298" sldId="330"/>
        </pc:sldMkLst>
      </pc:sldChg>
      <pc:sldChg chg="del">
        <pc:chgData name="شكرية الصفار" userId="850ac375a57223cd" providerId="LiveId" clId="{97941649-C2A3-4312-9E48-E83854FB9EB9}" dt="2021-11-24T17:47:03.944" v="263" actId="2696"/>
        <pc:sldMkLst>
          <pc:docMk/>
          <pc:sldMk cId="1332086145" sldId="330"/>
        </pc:sldMkLst>
      </pc:sldChg>
      <pc:sldChg chg="addSp modSp mod">
        <pc:chgData name="شكرية الصفار" userId="850ac375a57223cd" providerId="LiveId" clId="{97941649-C2A3-4312-9E48-E83854FB9EB9}" dt="2021-12-07T17:04:31.440" v="588" actId="255"/>
        <pc:sldMkLst>
          <pc:docMk/>
          <pc:sldMk cId="2762591483" sldId="335"/>
        </pc:sldMkLst>
        <pc:spChg chg="add mod">
          <ac:chgData name="شكرية الصفار" userId="850ac375a57223cd" providerId="LiveId" clId="{97941649-C2A3-4312-9E48-E83854FB9EB9}" dt="2021-12-07T17:04:31.440" v="588" actId="255"/>
          <ac:spMkLst>
            <pc:docMk/>
            <pc:sldMk cId="2762591483" sldId="335"/>
            <ac:spMk id="3" creationId="{00FB09B0-0A8C-4B8C-9F3C-D0B41CF8C5FD}"/>
          </ac:spMkLst>
        </pc:spChg>
        <pc:spChg chg="mod">
          <ac:chgData name="شكرية الصفار" userId="850ac375a57223cd" providerId="LiveId" clId="{97941649-C2A3-4312-9E48-E83854FB9EB9}" dt="2021-12-07T17:03:07.601" v="555" actId="20577"/>
          <ac:spMkLst>
            <pc:docMk/>
            <pc:sldMk cId="2762591483" sldId="335"/>
            <ac:spMk id="8" creationId="{CF65BA98-1664-6E4C-83C4-ED992307A583}"/>
          </ac:spMkLst>
        </pc:spChg>
        <pc:spChg chg="mod">
          <ac:chgData name="شكرية الصفار" userId="850ac375a57223cd" providerId="LiveId" clId="{97941649-C2A3-4312-9E48-E83854FB9EB9}" dt="2021-12-07T17:02:47.629" v="531" actId="20577"/>
          <ac:spMkLst>
            <pc:docMk/>
            <pc:sldMk cId="2762591483" sldId="335"/>
            <ac:spMk id="21" creationId="{D4A64DCE-A764-B94D-A8BE-6E3088002878}"/>
          </ac:spMkLst>
        </pc:spChg>
      </pc:sldChg>
      <pc:sldChg chg="addSp modSp del">
        <pc:chgData name="شكرية الصفار" userId="850ac375a57223cd" providerId="LiveId" clId="{97941649-C2A3-4312-9E48-E83854FB9EB9}" dt="2021-12-07T17:14:13.554" v="611" actId="47"/>
        <pc:sldMkLst>
          <pc:docMk/>
          <pc:sldMk cId="968563233" sldId="336"/>
        </pc:sldMkLst>
        <pc:spChg chg="add mod">
          <ac:chgData name="شكرية الصفار" userId="850ac375a57223cd" providerId="LiveId" clId="{97941649-C2A3-4312-9E48-E83854FB9EB9}" dt="2021-12-07T17:09:26.558" v="593" actId="571"/>
          <ac:spMkLst>
            <pc:docMk/>
            <pc:sldMk cId="968563233" sldId="336"/>
            <ac:spMk id="10" creationId="{38CF73F4-01B3-4361-B954-91814C40CA63}"/>
          </ac:spMkLst>
        </pc:spChg>
        <pc:picChg chg="add mod">
          <ac:chgData name="شكرية الصفار" userId="850ac375a57223cd" providerId="LiveId" clId="{97941649-C2A3-4312-9E48-E83854FB9EB9}" dt="2021-12-07T17:09:26.558" v="593" actId="571"/>
          <ac:picMkLst>
            <pc:docMk/>
            <pc:sldMk cId="968563233" sldId="336"/>
            <ac:picMk id="11" creationId="{A6D8C89B-29E3-4F38-B4D2-4CE3A841F27C}"/>
          </ac:picMkLst>
        </pc:picChg>
        <pc:picChg chg="add mod">
          <ac:chgData name="شكرية الصفار" userId="850ac375a57223cd" providerId="LiveId" clId="{97941649-C2A3-4312-9E48-E83854FB9EB9}" dt="2021-12-07T17:09:26.558" v="593" actId="571"/>
          <ac:picMkLst>
            <pc:docMk/>
            <pc:sldMk cId="968563233" sldId="336"/>
            <ac:picMk id="12" creationId="{E085BD8C-1ADF-4264-A873-C0CB66916AF0}"/>
          </ac:picMkLst>
        </pc:picChg>
        <pc:picChg chg="add mod">
          <ac:chgData name="شكرية الصفار" userId="850ac375a57223cd" providerId="LiveId" clId="{97941649-C2A3-4312-9E48-E83854FB9EB9}" dt="2021-12-07T17:09:26.558" v="593" actId="571"/>
          <ac:picMkLst>
            <pc:docMk/>
            <pc:sldMk cId="968563233" sldId="336"/>
            <ac:picMk id="13" creationId="{DAD03815-FFF2-432F-BFFA-A688530D45E7}"/>
          </ac:picMkLst>
        </pc:picChg>
      </pc:sldChg>
      <pc:sldChg chg="ord">
        <pc:chgData name="شكرية الصفار" userId="850ac375a57223cd" providerId="LiveId" clId="{97941649-C2A3-4312-9E48-E83854FB9EB9}" dt="2021-12-07T16:59:11.082" v="451"/>
        <pc:sldMkLst>
          <pc:docMk/>
          <pc:sldMk cId="3904045359" sldId="337"/>
        </pc:sldMkLst>
      </pc:sldChg>
      <pc:sldChg chg="del">
        <pc:chgData name="شكرية الصفار" userId="850ac375a57223cd" providerId="LiveId" clId="{97941649-C2A3-4312-9E48-E83854FB9EB9}" dt="2021-12-07T17:27:11.155" v="629" actId="47"/>
        <pc:sldMkLst>
          <pc:docMk/>
          <pc:sldMk cId="3387333563" sldId="341"/>
        </pc:sldMkLst>
      </pc:sldChg>
      <pc:sldChg chg="del">
        <pc:chgData name="شكرية الصفار" userId="850ac375a57223cd" providerId="LiveId" clId="{97941649-C2A3-4312-9E48-E83854FB9EB9}" dt="2021-12-07T17:27:12.903" v="630" actId="47"/>
        <pc:sldMkLst>
          <pc:docMk/>
          <pc:sldMk cId="3812868276" sldId="342"/>
        </pc:sldMkLst>
      </pc:sldChg>
      <pc:sldChg chg="del">
        <pc:chgData name="شكرية الصفار" userId="850ac375a57223cd" providerId="LiveId" clId="{97941649-C2A3-4312-9E48-E83854FB9EB9}" dt="2021-12-07T17:28:17.331" v="632" actId="47"/>
        <pc:sldMkLst>
          <pc:docMk/>
          <pc:sldMk cId="2972527654" sldId="343"/>
        </pc:sldMkLst>
      </pc:sldChg>
      <pc:sldChg chg="add del">
        <pc:chgData name="شكرية الصفار" userId="850ac375a57223cd" providerId="LiveId" clId="{97941649-C2A3-4312-9E48-E83854FB9EB9}" dt="2021-12-07T16:47:02.925" v="447" actId="2696"/>
        <pc:sldMkLst>
          <pc:docMk/>
          <pc:sldMk cId="1851018784" sldId="346"/>
        </pc:sldMkLst>
      </pc:sldChg>
      <pc:sldChg chg="delSp add setBg delDesignElem">
        <pc:chgData name="شكرية الصفار" userId="850ac375a57223cd" providerId="LiveId" clId="{97941649-C2A3-4312-9E48-E83854FB9EB9}" dt="2021-12-07T16:47:16.818" v="449"/>
        <pc:sldMkLst>
          <pc:docMk/>
          <pc:sldMk cId="2454149353" sldId="346"/>
        </pc:sldMkLst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73" creationId="{EBAB6C56-3D38-4923-996E-BD474BBB91E9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75" creationId="{20CD21DB-082D-417D-A5AB-FC838AF9D944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77" creationId="{7BD8AB83-2763-4392-B4B9-049CDF1F6EA4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79" creationId="{480F071C-C35C-4CE1-8EE5-8ED96E2F4E25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81" creationId="{CD97FAB4-59E0-4E65-B50B-867B14D2A067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83" creationId="{0D578F4B-2751-4FC2-8853-FAC5C59139C1}"/>
          </ac:spMkLst>
        </pc:spChg>
        <pc:spChg chg="del">
          <ac:chgData name="شكرية الصفار" userId="850ac375a57223cd" providerId="LiveId" clId="{97941649-C2A3-4312-9E48-E83854FB9EB9}" dt="2021-12-07T16:47:16.818" v="449"/>
          <ac:spMkLst>
            <pc:docMk/>
            <pc:sldMk cId="2454149353" sldId="346"/>
            <ac:spMk id="2052" creationId="{ED55A19D-297C-4231-AD1F-08EF9B4AA8F4}"/>
          </ac:spMkLst>
        </pc:spChg>
      </pc:sldChg>
      <pc:sldChg chg="addSp delSp add del setBg delDesignElem">
        <pc:chgData name="شكرية الصفار" userId="850ac375a57223cd" providerId="LiveId" clId="{97941649-C2A3-4312-9E48-E83854FB9EB9}" dt="2021-11-24T17:43:04.799" v="254" actId="2696"/>
        <pc:sldMkLst>
          <pc:docMk/>
          <pc:sldMk cId="3689677140" sldId="346"/>
        </pc:sldMkLst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73" creationId="{EBAB6C56-3D38-4923-996E-BD474BBB91E9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75" creationId="{20CD21DB-082D-417D-A5AB-FC838AF9D944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77" creationId="{7BD8AB83-2763-4392-B4B9-049CDF1F6EA4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79" creationId="{480F071C-C35C-4CE1-8EE5-8ED96E2F4E25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81" creationId="{CD97FAB4-59E0-4E65-B50B-867B14D2A067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83" creationId="{0D578F4B-2751-4FC2-8853-FAC5C59139C1}"/>
          </ac:spMkLst>
        </pc:spChg>
        <pc:spChg chg="add del">
          <ac:chgData name="شكرية الصفار" userId="850ac375a57223cd" providerId="LiveId" clId="{97941649-C2A3-4312-9E48-E83854FB9EB9}" dt="2021-11-24T08:19:41.035" v="2"/>
          <ac:spMkLst>
            <pc:docMk/>
            <pc:sldMk cId="3689677140" sldId="346"/>
            <ac:spMk id="2052" creationId="{ED55A19D-297C-4231-AD1F-08EF9B4AA8F4}"/>
          </ac:spMkLst>
        </pc:spChg>
      </pc:sldChg>
      <pc:sldChg chg="addSp delSp add del setBg delDesignElem">
        <pc:chgData name="شكرية الصفار" userId="850ac375a57223cd" providerId="LiveId" clId="{97941649-C2A3-4312-9E48-E83854FB9EB9}" dt="2021-11-24T17:44:39.246" v="259"/>
        <pc:sldMkLst>
          <pc:docMk/>
          <pc:sldMk cId="3793254401" sldId="346"/>
        </pc:sldMkLst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73" creationId="{EBAB6C56-3D38-4923-996E-BD474BBB91E9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75" creationId="{20CD21DB-082D-417D-A5AB-FC838AF9D944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77" creationId="{7BD8AB83-2763-4392-B4B9-049CDF1F6EA4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79" creationId="{480F071C-C35C-4CE1-8EE5-8ED96E2F4E25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81" creationId="{CD97FAB4-59E0-4E65-B50B-867B14D2A067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83" creationId="{0D578F4B-2751-4FC2-8853-FAC5C59139C1}"/>
          </ac:spMkLst>
        </pc:spChg>
        <pc:spChg chg="add del">
          <ac:chgData name="شكرية الصفار" userId="850ac375a57223cd" providerId="LiveId" clId="{97941649-C2A3-4312-9E48-E83854FB9EB9}" dt="2021-11-24T17:44:39.246" v="259"/>
          <ac:spMkLst>
            <pc:docMk/>
            <pc:sldMk cId="3793254401" sldId="346"/>
            <ac:spMk id="2052" creationId="{ED55A19D-297C-4231-AD1F-08EF9B4AA8F4}"/>
          </ac:spMkLst>
        </pc:spChg>
      </pc:sldChg>
      <pc:sldChg chg="add del">
        <pc:chgData name="شكرية الصفار" userId="850ac375a57223cd" providerId="LiveId" clId="{97941649-C2A3-4312-9E48-E83854FB9EB9}" dt="2021-11-24T08:19:41.165" v="3"/>
        <pc:sldMkLst>
          <pc:docMk/>
          <pc:sldMk cId="0" sldId="414"/>
        </pc:sldMkLst>
      </pc:sldChg>
      <pc:sldChg chg="add del">
        <pc:chgData name="شكرية الصفار" userId="850ac375a57223cd" providerId="LiveId" clId="{97941649-C2A3-4312-9E48-E83854FB9EB9}" dt="2021-12-07T17:23:32.928" v="628" actId="47"/>
        <pc:sldMkLst>
          <pc:docMk/>
          <pc:sldMk cId="0" sldId="417"/>
        </pc:sldMkLst>
      </pc:sldChg>
      <pc:sldChg chg="add">
        <pc:chgData name="شكرية الصفار" userId="850ac375a57223cd" providerId="LiveId" clId="{97941649-C2A3-4312-9E48-E83854FB9EB9}" dt="2021-12-06T18:53:48.805" v="411"/>
        <pc:sldMkLst>
          <pc:docMk/>
          <pc:sldMk cId="0" sldId="469"/>
        </pc:sldMkLst>
      </pc:sldChg>
      <pc:sldChg chg="add del">
        <pc:chgData name="شكرية الصفار" userId="850ac375a57223cd" providerId="LiveId" clId="{97941649-C2A3-4312-9E48-E83854FB9EB9}" dt="2021-11-24T08:19:41.165" v="3"/>
        <pc:sldMkLst>
          <pc:docMk/>
          <pc:sldMk cId="0" sldId="470"/>
        </pc:sldMkLst>
      </pc:sldChg>
      <pc:sldChg chg="modSp add del mod">
        <pc:chgData name="شكرية الصفار" userId="850ac375a57223cd" providerId="LiveId" clId="{97941649-C2A3-4312-9E48-E83854FB9EB9}" dt="2021-11-24T08:33:47.292" v="221"/>
        <pc:sldMkLst>
          <pc:docMk/>
          <pc:sldMk cId="2493328917" sldId="471"/>
        </pc:sldMkLst>
        <pc:graphicFrameChg chg="mod">
          <ac:chgData name="شكرية الصفار" userId="850ac375a57223cd" providerId="LiveId" clId="{97941649-C2A3-4312-9E48-E83854FB9EB9}" dt="2021-11-24T08:33:47.292" v="221"/>
          <ac:graphicFrameMkLst>
            <pc:docMk/>
            <pc:sldMk cId="2493328917" sldId="471"/>
            <ac:graphicFrameMk id="2" creationId="{9963CC49-C7E1-CC4D-A9F3-2522939E895B}"/>
          </ac:graphicFrameMkLst>
        </pc:graphicFrameChg>
      </pc:sldChg>
      <pc:sldChg chg="add del">
        <pc:chgData name="شكرية الصفار" userId="850ac375a57223cd" providerId="LiveId" clId="{97941649-C2A3-4312-9E48-E83854FB9EB9}" dt="2021-11-24T08:19:41.165" v="3"/>
        <pc:sldMkLst>
          <pc:docMk/>
          <pc:sldMk cId="0" sldId="474"/>
        </pc:sldMkLst>
      </pc:sldChg>
      <pc:sldChg chg="add">
        <pc:chgData name="شكرية الصفار" userId="850ac375a57223cd" providerId="LiveId" clId="{97941649-C2A3-4312-9E48-E83854FB9EB9}" dt="2021-12-07T17:18:04.176" v="613"/>
        <pc:sldMkLst>
          <pc:docMk/>
          <pc:sldMk cId="0" sldId="478"/>
        </pc:sldMkLst>
      </pc:sldChg>
      <pc:sldChg chg="add">
        <pc:chgData name="شكرية الصفار" userId="850ac375a57223cd" providerId="LiveId" clId="{97941649-C2A3-4312-9E48-E83854FB9EB9}" dt="2021-12-06T18:52:10.144" v="407"/>
        <pc:sldMkLst>
          <pc:docMk/>
          <pc:sldMk cId="0" sldId="490"/>
        </pc:sldMkLst>
      </pc:sldChg>
      <pc:sldChg chg="add">
        <pc:chgData name="شكرية الصفار" userId="850ac375a57223cd" providerId="LiveId" clId="{97941649-C2A3-4312-9E48-E83854FB9EB9}" dt="2021-12-06T18:53:08.389" v="410"/>
        <pc:sldMkLst>
          <pc:docMk/>
          <pc:sldMk cId="0" sldId="491"/>
        </pc:sldMkLst>
      </pc:sldChg>
      <pc:sldChg chg="add">
        <pc:chgData name="شكرية الصفار" userId="850ac375a57223cd" providerId="LiveId" clId="{97941649-C2A3-4312-9E48-E83854FB9EB9}" dt="2021-12-06T19:00:38.319" v="417"/>
        <pc:sldMkLst>
          <pc:docMk/>
          <pc:sldMk cId="0" sldId="494"/>
        </pc:sldMkLst>
      </pc:sldChg>
      <pc:sldChg chg="delSp add mod setBg">
        <pc:chgData name="شكرية الصفار" userId="850ac375a57223cd" providerId="LiveId" clId="{97941649-C2A3-4312-9E48-E83854FB9EB9}" dt="2021-12-06T19:01:03.592" v="419" actId="478"/>
        <pc:sldMkLst>
          <pc:docMk/>
          <pc:sldMk cId="0" sldId="495"/>
        </pc:sldMkLst>
        <pc:picChg chg="del">
          <ac:chgData name="شكرية الصفار" userId="850ac375a57223cd" providerId="LiveId" clId="{97941649-C2A3-4312-9E48-E83854FB9EB9}" dt="2021-12-06T19:01:03.592" v="419" actId="478"/>
          <ac:picMkLst>
            <pc:docMk/>
            <pc:sldMk cId="0" sldId="495"/>
            <ac:picMk id="2" creationId="{8234CCD2-ADE3-4F76-8F62-8A794BA503D8}"/>
          </ac:picMkLst>
        </pc:picChg>
      </pc:sldChg>
      <pc:sldChg chg="add">
        <pc:chgData name="شكرية الصفار" userId="850ac375a57223cd" providerId="LiveId" clId="{97941649-C2A3-4312-9E48-E83854FB9EB9}" dt="2021-12-06T19:12:26.321" v="432"/>
        <pc:sldMkLst>
          <pc:docMk/>
          <pc:sldMk cId="0" sldId="496"/>
        </pc:sldMkLst>
      </pc:sldChg>
      <pc:sldChg chg="add">
        <pc:chgData name="شكرية الصفار" userId="850ac375a57223cd" providerId="LiveId" clId="{97941649-C2A3-4312-9E48-E83854FB9EB9}" dt="2021-12-06T19:00:38.319" v="417"/>
        <pc:sldMkLst>
          <pc:docMk/>
          <pc:sldMk cId="0" sldId="498"/>
        </pc:sldMkLst>
      </pc:sldChg>
      <pc:sldChg chg="add del">
        <pc:chgData name="شكرية الصفار" userId="850ac375a57223cd" providerId="LiveId" clId="{97941649-C2A3-4312-9E48-E83854FB9EB9}" dt="2021-12-06T19:00:59.424" v="418" actId="47"/>
        <pc:sldMkLst>
          <pc:docMk/>
          <pc:sldMk cId="0" sldId="501"/>
        </pc:sldMkLst>
      </pc:sldChg>
      <pc:sldChg chg="modSp add mod">
        <pc:chgData name="شكرية الصفار" userId="850ac375a57223cd" providerId="LiveId" clId="{97941649-C2A3-4312-9E48-E83854FB9EB9}" dt="2021-12-06T19:01:17.224" v="420" actId="1035"/>
        <pc:sldMkLst>
          <pc:docMk/>
          <pc:sldMk cId="0" sldId="502"/>
        </pc:sldMkLst>
        <pc:picChg chg="mod">
          <ac:chgData name="شكرية الصفار" userId="850ac375a57223cd" providerId="LiveId" clId="{97941649-C2A3-4312-9E48-E83854FB9EB9}" dt="2021-12-06T19:01:17.224" v="420" actId="1035"/>
          <ac:picMkLst>
            <pc:docMk/>
            <pc:sldMk cId="0" sldId="502"/>
            <ac:picMk id="6" creationId="{7DC8B68D-C46F-48A4-B189-06464AB88D9C}"/>
          </ac:picMkLst>
        </pc:picChg>
      </pc:sldChg>
      <pc:sldChg chg="add">
        <pc:chgData name="شكرية الصفار" userId="850ac375a57223cd" providerId="LiveId" clId="{97941649-C2A3-4312-9E48-E83854FB9EB9}" dt="2021-12-06T19:09:24.020" v="429"/>
        <pc:sldMkLst>
          <pc:docMk/>
          <pc:sldMk cId="0" sldId="507"/>
        </pc:sldMkLst>
      </pc:sldChg>
      <pc:sldChg chg="add del">
        <pc:chgData name="شكرية الصفار" userId="850ac375a57223cd" providerId="LiveId" clId="{97941649-C2A3-4312-9E48-E83854FB9EB9}" dt="2021-12-06T19:11:35.456" v="431" actId="47"/>
        <pc:sldMkLst>
          <pc:docMk/>
          <pc:sldMk cId="0" sldId="511"/>
        </pc:sldMkLst>
      </pc:sldChg>
      <pc:sldChg chg="modSp add mod">
        <pc:chgData name="شكرية الصفار" userId="850ac375a57223cd" providerId="LiveId" clId="{97941649-C2A3-4312-9E48-E83854FB9EB9}" dt="2021-12-06T19:13:39.295" v="439" actId="207"/>
        <pc:sldMkLst>
          <pc:docMk/>
          <pc:sldMk cId="0" sldId="512"/>
        </pc:sldMkLst>
        <pc:spChg chg="mod">
          <ac:chgData name="شكرية الصفار" userId="850ac375a57223cd" providerId="LiveId" clId="{97941649-C2A3-4312-9E48-E83854FB9EB9}" dt="2021-12-06T19:13:25.255" v="436" actId="1076"/>
          <ac:spMkLst>
            <pc:docMk/>
            <pc:sldMk cId="0" sldId="512"/>
            <ac:spMk id="4" creationId="{1092F0FA-C43A-4FD5-84A1-8BD0622C63F4}"/>
          </ac:spMkLst>
        </pc:spChg>
        <pc:spChg chg="mod">
          <ac:chgData name="شكرية الصفار" userId="850ac375a57223cd" providerId="LiveId" clId="{97941649-C2A3-4312-9E48-E83854FB9EB9}" dt="2021-12-06T19:13:39.295" v="439" actId="207"/>
          <ac:spMkLst>
            <pc:docMk/>
            <pc:sldMk cId="0" sldId="512"/>
            <ac:spMk id="6" creationId="{73022FE3-DAE6-4AA6-966F-6FB8EBEA465B}"/>
          </ac:spMkLst>
        </pc:spChg>
        <pc:picChg chg="mod">
          <ac:chgData name="شكرية الصفار" userId="850ac375a57223cd" providerId="LiveId" clId="{97941649-C2A3-4312-9E48-E83854FB9EB9}" dt="2021-12-06T19:13:32.331" v="438" actId="14100"/>
          <ac:picMkLst>
            <pc:docMk/>
            <pc:sldMk cId="0" sldId="512"/>
            <ac:picMk id="45058" creationId="{6DBA000C-0017-4DBC-ACB4-4081DD478FD2}"/>
          </ac:picMkLst>
        </pc:picChg>
      </pc:sldChg>
      <pc:sldChg chg="modSp add">
        <pc:chgData name="شكرية الصفار" userId="850ac375a57223cd" providerId="LiveId" clId="{97941649-C2A3-4312-9E48-E83854FB9EB9}" dt="2021-12-06T19:14:06.775" v="446" actId="1076"/>
        <pc:sldMkLst>
          <pc:docMk/>
          <pc:sldMk cId="0" sldId="513"/>
        </pc:sldMkLst>
        <pc:picChg chg="mod">
          <ac:chgData name="شكرية الصفار" userId="850ac375a57223cd" providerId="LiveId" clId="{97941649-C2A3-4312-9E48-E83854FB9EB9}" dt="2021-12-06T19:14:04.483" v="445" actId="1076"/>
          <ac:picMkLst>
            <pc:docMk/>
            <pc:sldMk cId="0" sldId="513"/>
            <ac:picMk id="46082" creationId="{0E5692C4-2D09-4CD0-BD1A-4A09FE71A277}"/>
          </ac:picMkLst>
        </pc:picChg>
        <pc:picChg chg="mod">
          <ac:chgData name="شكرية الصفار" userId="850ac375a57223cd" providerId="LiveId" clId="{97941649-C2A3-4312-9E48-E83854FB9EB9}" dt="2021-12-06T19:14:06.775" v="446" actId="1076"/>
          <ac:picMkLst>
            <pc:docMk/>
            <pc:sldMk cId="0" sldId="513"/>
            <ac:picMk id="122884" creationId="{999C3F7F-E2A3-4332-904B-DACD71222778}"/>
          </ac:picMkLst>
        </pc:picChg>
      </pc:sldChg>
      <pc:sldChg chg="delSp modSp add mod delAnim modAnim">
        <pc:chgData name="شكرية الصفار" userId="850ac375a57223cd" providerId="LiveId" clId="{97941649-C2A3-4312-9E48-E83854FB9EB9}" dt="2021-12-07T17:18:29.918" v="621" actId="1076"/>
        <pc:sldMkLst>
          <pc:docMk/>
          <pc:sldMk cId="0" sldId="517"/>
        </pc:sldMkLst>
        <pc:spChg chg="del">
          <ac:chgData name="شكرية الصفار" userId="850ac375a57223cd" providerId="LiveId" clId="{97941649-C2A3-4312-9E48-E83854FB9EB9}" dt="2021-12-07T17:18:11.778" v="614" actId="478"/>
          <ac:spMkLst>
            <pc:docMk/>
            <pc:sldMk cId="0" sldId="517"/>
            <ac:spMk id="8" creationId="{431D65E3-2569-4967-89D7-5CE15546EBC0}"/>
          </ac:spMkLst>
        </pc:spChg>
        <pc:spChg chg="del">
          <ac:chgData name="شكرية الصفار" userId="850ac375a57223cd" providerId="LiveId" clId="{97941649-C2A3-4312-9E48-E83854FB9EB9}" dt="2021-12-07T17:18:15.624" v="615" actId="478"/>
          <ac:spMkLst>
            <pc:docMk/>
            <pc:sldMk cId="0" sldId="517"/>
            <ac:spMk id="11" creationId="{52A0A517-94CA-434E-B283-7B72C5040AD7}"/>
          </ac:spMkLst>
        </pc:spChg>
        <pc:spChg chg="mod">
          <ac:chgData name="شكرية الصفار" userId="850ac375a57223cd" providerId="LiveId" clId="{97941649-C2A3-4312-9E48-E83854FB9EB9}" dt="2021-12-07T17:18:24.499" v="619" actId="1076"/>
          <ac:spMkLst>
            <pc:docMk/>
            <pc:sldMk cId="0" sldId="517"/>
            <ac:spMk id="13" creationId="{5F240398-E32F-46F2-AE62-993DE2AB0930}"/>
          </ac:spMkLst>
        </pc:spChg>
        <pc:spChg chg="mod">
          <ac:chgData name="شكرية الصفار" userId="850ac375a57223cd" providerId="LiveId" clId="{97941649-C2A3-4312-9E48-E83854FB9EB9}" dt="2021-12-07T17:18:27.817" v="620" actId="1076"/>
          <ac:spMkLst>
            <pc:docMk/>
            <pc:sldMk cId="0" sldId="517"/>
            <ac:spMk id="20" creationId="{3A297774-D879-47A9-9813-03A43A2467CE}"/>
          </ac:spMkLst>
        </pc:spChg>
        <pc:picChg chg="mod">
          <ac:chgData name="شكرية الصفار" userId="850ac375a57223cd" providerId="LiveId" clId="{97941649-C2A3-4312-9E48-E83854FB9EB9}" dt="2021-12-07T17:18:29.918" v="621" actId="1076"/>
          <ac:picMkLst>
            <pc:docMk/>
            <pc:sldMk cId="0" sldId="517"/>
            <ac:picMk id="12" creationId="{BBE0BBBB-66E8-469B-B21F-646ACDA798C8}"/>
          </ac:picMkLst>
        </pc:picChg>
        <pc:picChg chg="del">
          <ac:chgData name="شكرية الصفار" userId="850ac375a57223cd" providerId="LiveId" clId="{97941649-C2A3-4312-9E48-E83854FB9EB9}" dt="2021-12-07T17:18:18.200" v="616" actId="478"/>
          <ac:picMkLst>
            <pc:docMk/>
            <pc:sldMk cId="0" sldId="517"/>
            <ac:picMk id="87042" creationId="{6185D1C9-C975-4366-8841-E0388AAA45EA}"/>
          </ac:picMkLst>
        </pc:picChg>
        <pc:picChg chg="del mod">
          <ac:chgData name="شكرية الصفار" userId="850ac375a57223cd" providerId="LiveId" clId="{97941649-C2A3-4312-9E48-E83854FB9EB9}" dt="2021-12-07T17:18:20.239" v="618" actId="478"/>
          <ac:picMkLst>
            <pc:docMk/>
            <pc:sldMk cId="0" sldId="517"/>
            <ac:picMk id="87043" creationId="{15CEF9A1-9BBB-4076-9A00-057B2B569A10}"/>
          </ac:picMkLst>
        </pc:picChg>
      </pc:sldChg>
      <pc:sldChg chg="addSp delSp modSp add mod setBg modAnim">
        <pc:chgData name="شكرية الصفار" userId="850ac375a57223cd" providerId="LiveId" clId="{97941649-C2A3-4312-9E48-E83854FB9EB9}" dt="2021-12-07T17:20:22.495" v="626" actId="26606"/>
        <pc:sldMkLst>
          <pc:docMk/>
          <pc:sldMk cId="0" sldId="520"/>
        </pc:sldMkLst>
        <pc:spChg chg="add">
          <ac:chgData name="شكرية الصفار" userId="850ac375a57223cd" providerId="LiveId" clId="{97941649-C2A3-4312-9E48-E83854FB9EB9}" dt="2021-12-07T17:20:22.495" v="626" actId="26606"/>
          <ac:spMkLst>
            <pc:docMk/>
            <pc:sldMk cId="0" sldId="520"/>
            <ac:spMk id="76" creationId="{5F9CFCE6-877F-4858-B8BD-2C52CA8AFBC4}"/>
          </ac:spMkLst>
        </pc:spChg>
        <pc:spChg chg="add">
          <ac:chgData name="شكرية الصفار" userId="850ac375a57223cd" providerId="LiveId" clId="{97941649-C2A3-4312-9E48-E83854FB9EB9}" dt="2021-12-07T17:20:22.495" v="626" actId="26606"/>
          <ac:spMkLst>
            <pc:docMk/>
            <pc:sldMk cId="0" sldId="520"/>
            <ac:spMk id="78" creationId="{8213F8A0-12AE-4514-8372-0DD766EC28EE}"/>
          </ac:spMkLst>
        </pc:spChg>
        <pc:spChg chg="add">
          <ac:chgData name="شكرية الصفار" userId="850ac375a57223cd" providerId="LiveId" clId="{97941649-C2A3-4312-9E48-E83854FB9EB9}" dt="2021-12-07T17:20:22.495" v="626" actId="26606"/>
          <ac:spMkLst>
            <pc:docMk/>
            <pc:sldMk cId="0" sldId="520"/>
            <ac:spMk id="80" creationId="{9EFF17D4-9A8C-4CE5-B096-D8CCD4400437}"/>
          </ac:spMkLst>
        </pc:spChg>
        <pc:picChg chg="del">
          <ac:chgData name="شكرية الصفار" userId="850ac375a57223cd" providerId="LiveId" clId="{97941649-C2A3-4312-9E48-E83854FB9EB9}" dt="2021-12-07T17:20:08.953" v="623" actId="478"/>
          <ac:picMkLst>
            <pc:docMk/>
            <pc:sldMk cId="0" sldId="520"/>
            <ac:picMk id="8" creationId="{52E32C4C-9E11-4629-9848-F6E789F2B74D}"/>
          </ac:picMkLst>
        </pc:picChg>
        <pc:picChg chg="mod ord">
          <ac:chgData name="شكرية الصفار" userId="850ac375a57223cd" providerId="LiveId" clId="{97941649-C2A3-4312-9E48-E83854FB9EB9}" dt="2021-12-07T17:20:22.495" v="626" actId="26606"/>
          <ac:picMkLst>
            <pc:docMk/>
            <pc:sldMk cId="0" sldId="520"/>
            <ac:picMk id="59394" creationId="{DF61813B-7917-4FA0-BB58-EC98026C787D}"/>
          </ac:picMkLst>
        </pc:picChg>
        <pc:picChg chg="mod">
          <ac:chgData name="شكرية الصفار" userId="850ac375a57223cd" providerId="LiveId" clId="{97941649-C2A3-4312-9E48-E83854FB9EB9}" dt="2021-12-07T17:20:22.495" v="626" actId="26606"/>
          <ac:picMkLst>
            <pc:docMk/>
            <pc:sldMk cId="0" sldId="520"/>
            <ac:picMk id="59399" creationId="{821F8BB5-8B17-4B4E-919C-5BDC094BE560}"/>
          </ac:picMkLst>
        </pc:picChg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24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25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33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36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37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38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39"/>
        </pc:sldMkLst>
      </pc:sldChg>
      <pc:sldChg chg="add">
        <pc:chgData name="شكرية الصفار" userId="850ac375a57223cd" providerId="LiveId" clId="{97941649-C2A3-4312-9E48-E83854FB9EB9}" dt="2021-12-07T17:22:58.036" v="627"/>
        <pc:sldMkLst>
          <pc:docMk/>
          <pc:sldMk cId="0" sldId="542"/>
        </pc:sldMkLst>
      </pc:sldChg>
      <pc:sldChg chg="add del">
        <pc:chgData name="شكرية الصفار" userId="850ac375a57223cd" providerId="LiveId" clId="{97941649-C2A3-4312-9E48-E83854FB9EB9}" dt="2021-11-24T08:19:41.165" v="3"/>
        <pc:sldMkLst>
          <pc:docMk/>
          <pc:sldMk cId="3240439729" sldId="1006"/>
        </pc:sldMkLst>
      </pc:sldChg>
      <pc:sldChg chg="modSp add mod">
        <pc:chgData name="شكرية الصفار" userId="850ac375a57223cd" providerId="LiveId" clId="{97941649-C2A3-4312-9E48-E83854FB9EB9}" dt="2021-12-05T04:36:50.532" v="281" actId="14100"/>
        <pc:sldMkLst>
          <pc:docMk/>
          <pc:sldMk cId="2485660670" sldId="1007"/>
        </pc:sldMkLst>
        <pc:spChg chg="mod">
          <ac:chgData name="شكرية الصفار" userId="850ac375a57223cd" providerId="LiveId" clId="{97941649-C2A3-4312-9E48-E83854FB9EB9}" dt="2021-12-05T04:36:50.532" v="281" actId="14100"/>
          <ac:spMkLst>
            <pc:docMk/>
            <pc:sldMk cId="2485660670" sldId="1007"/>
            <ac:spMk id="16" creationId="{A3C8492A-233E-F646-A741-3E07F987230E}"/>
          </ac:spMkLst>
        </pc:spChg>
      </pc:sldChg>
      <pc:sldChg chg="addSp modSp new mod setBg">
        <pc:chgData name="شكرية الصفار" userId="850ac375a57223cd" providerId="LiveId" clId="{97941649-C2A3-4312-9E48-E83854FB9EB9}" dt="2021-12-06T18:42:50.936" v="340" actId="27614"/>
        <pc:sldMkLst>
          <pc:docMk/>
          <pc:sldMk cId="507516709" sldId="1009"/>
        </pc:sldMkLst>
        <pc:spChg chg="add">
          <ac:chgData name="شكرية الصفار" userId="850ac375a57223cd" providerId="LiveId" clId="{97941649-C2A3-4312-9E48-E83854FB9EB9}" dt="2021-12-06T18:41:22.259" v="339" actId="26606"/>
          <ac:spMkLst>
            <pc:docMk/>
            <pc:sldMk cId="507516709" sldId="1009"/>
            <ac:spMk id="8" creationId="{AB8C311F-7253-4AED-9701-7FC0708C41C7}"/>
          </ac:spMkLst>
        </pc:spChg>
        <pc:spChg chg="add">
          <ac:chgData name="شكرية الصفار" userId="850ac375a57223cd" providerId="LiveId" clId="{97941649-C2A3-4312-9E48-E83854FB9EB9}" dt="2021-12-06T18:41:22.259" v="339" actId="26606"/>
          <ac:spMkLst>
            <pc:docMk/>
            <pc:sldMk cId="507516709" sldId="1009"/>
            <ac:spMk id="10" creationId="{E2384209-CB15-4CDF-9D31-C44FD9A3F20D}"/>
          </ac:spMkLst>
        </pc:spChg>
        <pc:spChg chg="add">
          <ac:chgData name="شكرية الصفار" userId="850ac375a57223cd" providerId="LiveId" clId="{97941649-C2A3-4312-9E48-E83854FB9EB9}" dt="2021-12-06T18:41:22.259" v="339" actId="26606"/>
          <ac:spMkLst>
            <pc:docMk/>
            <pc:sldMk cId="507516709" sldId="1009"/>
            <ac:spMk id="12" creationId="{2633B3B5-CC90-43F0-8714-D31D1F3F0209}"/>
          </ac:spMkLst>
        </pc:spChg>
        <pc:spChg chg="add">
          <ac:chgData name="شكرية الصفار" userId="850ac375a57223cd" providerId="LiveId" clId="{97941649-C2A3-4312-9E48-E83854FB9EB9}" dt="2021-12-06T18:41:22.259" v="339" actId="26606"/>
          <ac:spMkLst>
            <pc:docMk/>
            <pc:sldMk cId="507516709" sldId="1009"/>
            <ac:spMk id="14" creationId="{A8D57A06-A426-446D-B02C-A2DC6B62E45E}"/>
          </ac:spMkLst>
        </pc:spChg>
        <pc:picChg chg="add mod">
          <ac:chgData name="شكرية الصفار" userId="850ac375a57223cd" providerId="LiveId" clId="{97941649-C2A3-4312-9E48-E83854FB9EB9}" dt="2021-12-06T18:42:50.936" v="340" actId="27614"/>
          <ac:picMkLst>
            <pc:docMk/>
            <pc:sldMk cId="507516709" sldId="1009"/>
            <ac:picMk id="3" creationId="{09718E0E-AF59-460B-8957-3E77ACB32555}"/>
          </ac:picMkLst>
        </pc:picChg>
      </pc:sldChg>
      <pc:sldChg chg="addSp delSp modSp new mod setBg modAnim">
        <pc:chgData name="شكرية الصفار" userId="850ac375a57223cd" providerId="LiveId" clId="{97941649-C2A3-4312-9E48-E83854FB9EB9}" dt="2021-12-06T18:51:25.942" v="406" actId="13822"/>
        <pc:sldMkLst>
          <pc:docMk/>
          <pc:sldMk cId="967344304" sldId="1010"/>
        </pc:sldMkLst>
        <pc:spChg chg="add del">
          <ac:chgData name="شكرية الصفار" userId="850ac375a57223cd" providerId="LiveId" clId="{97941649-C2A3-4312-9E48-E83854FB9EB9}" dt="2021-12-06T18:43:21.503" v="345" actId="26606"/>
          <ac:spMkLst>
            <pc:docMk/>
            <pc:sldMk cId="967344304" sldId="1010"/>
            <ac:spMk id="8" creationId="{32BC26D8-82FB-445E-AA49-62A77D7C1EE0}"/>
          </ac:spMkLst>
        </pc:spChg>
        <pc:spChg chg="add del">
          <ac:chgData name="شكرية الصفار" userId="850ac375a57223cd" providerId="LiveId" clId="{97941649-C2A3-4312-9E48-E83854FB9EB9}" dt="2021-12-06T18:43:21.503" v="345" actId="26606"/>
          <ac:spMkLst>
            <pc:docMk/>
            <pc:sldMk cId="967344304" sldId="1010"/>
            <ac:spMk id="10" creationId="{CB44330D-EA18-4254-AA95-EB49948539B8}"/>
          </ac:spMkLst>
        </pc:spChg>
        <pc:spChg chg="add mod">
          <ac:chgData name="شكرية الصفار" userId="850ac375a57223cd" providerId="LiveId" clId="{97941649-C2A3-4312-9E48-E83854FB9EB9}" dt="2021-12-06T18:50:27.165" v="397" actId="20577"/>
          <ac:spMkLst>
            <pc:docMk/>
            <pc:sldMk cId="967344304" sldId="1010"/>
            <ac:spMk id="11" creationId="{2771A447-1D8E-4B14-80A4-C88832B1A582}"/>
          </ac:spMkLst>
        </pc:spChg>
        <pc:spChg chg="add">
          <ac:chgData name="شكرية الصفار" userId="850ac375a57223cd" providerId="LiveId" clId="{97941649-C2A3-4312-9E48-E83854FB9EB9}" dt="2021-12-06T18:43:21.519" v="346" actId="26606"/>
          <ac:spMkLst>
            <pc:docMk/>
            <pc:sldMk cId="967344304" sldId="1010"/>
            <ac:spMk id="12" creationId="{2633B3B5-CC90-43F0-8714-D31D1F3F0209}"/>
          </ac:spMkLst>
        </pc:spChg>
        <pc:spChg chg="add">
          <ac:chgData name="شكرية الصفار" userId="850ac375a57223cd" providerId="LiveId" clId="{97941649-C2A3-4312-9E48-E83854FB9EB9}" dt="2021-12-06T18:43:21.519" v="346" actId="26606"/>
          <ac:spMkLst>
            <pc:docMk/>
            <pc:sldMk cId="967344304" sldId="1010"/>
            <ac:spMk id="13" creationId="{AB8C311F-7253-4AED-9701-7FC0708C41C7}"/>
          </ac:spMkLst>
        </pc:spChg>
        <pc:spChg chg="add">
          <ac:chgData name="شكرية الصفار" userId="850ac375a57223cd" providerId="LiveId" clId="{97941649-C2A3-4312-9E48-E83854FB9EB9}" dt="2021-12-06T18:43:21.519" v="346" actId="26606"/>
          <ac:spMkLst>
            <pc:docMk/>
            <pc:sldMk cId="967344304" sldId="1010"/>
            <ac:spMk id="14" creationId="{A8D57A06-A426-446D-B02C-A2DC6B62E45E}"/>
          </ac:spMkLst>
        </pc:spChg>
        <pc:spChg chg="add">
          <ac:chgData name="شكرية الصفار" userId="850ac375a57223cd" providerId="LiveId" clId="{97941649-C2A3-4312-9E48-E83854FB9EB9}" dt="2021-12-06T18:43:21.519" v="346" actId="26606"/>
          <ac:spMkLst>
            <pc:docMk/>
            <pc:sldMk cId="967344304" sldId="1010"/>
            <ac:spMk id="15" creationId="{E2384209-CB15-4CDF-9D31-C44FD9A3F20D}"/>
          </ac:spMkLst>
        </pc:spChg>
        <pc:spChg chg="add mod">
          <ac:chgData name="شكرية الصفار" userId="850ac375a57223cd" providerId="LiveId" clId="{97941649-C2A3-4312-9E48-E83854FB9EB9}" dt="2021-12-06T18:51:00.391" v="402" actId="1076"/>
          <ac:spMkLst>
            <pc:docMk/>
            <pc:sldMk cId="967344304" sldId="1010"/>
            <ac:spMk id="19" creationId="{A84C0B51-1BA7-43D1-BEE6-CC2083235B23}"/>
          </ac:spMkLst>
        </pc:spChg>
        <pc:spChg chg="add mod">
          <ac:chgData name="شكرية الصفار" userId="850ac375a57223cd" providerId="LiveId" clId="{97941649-C2A3-4312-9E48-E83854FB9EB9}" dt="2021-12-06T18:51:03.499" v="403" actId="1076"/>
          <ac:spMkLst>
            <pc:docMk/>
            <pc:sldMk cId="967344304" sldId="1010"/>
            <ac:spMk id="20" creationId="{D0211143-0767-47F0-B5E6-737E3CE0A2F1}"/>
          </ac:spMkLst>
        </pc:spChg>
        <pc:spChg chg="add mod">
          <ac:chgData name="شكرية الصفار" userId="850ac375a57223cd" providerId="LiveId" clId="{97941649-C2A3-4312-9E48-E83854FB9EB9}" dt="2021-12-06T18:51:25.942" v="406" actId="13822"/>
          <ac:spMkLst>
            <pc:docMk/>
            <pc:sldMk cId="967344304" sldId="1010"/>
            <ac:spMk id="21" creationId="{2078903D-5B60-487F-8EEC-CF1CCD921AD4}"/>
          </ac:spMkLst>
        </pc:spChg>
        <pc:spChg chg="add mod">
          <ac:chgData name="شكرية الصفار" userId="850ac375a57223cd" providerId="LiveId" clId="{97941649-C2A3-4312-9E48-E83854FB9EB9}" dt="2021-12-06T18:46:39.108" v="355" actId="1076"/>
          <ac:spMkLst>
            <pc:docMk/>
            <pc:sldMk cId="967344304" sldId="1010"/>
            <ac:spMk id="22" creationId="{9B5D326F-8E24-4101-ADFD-826F4CF486CB}"/>
          </ac:spMkLst>
        </pc:spChg>
        <pc:picChg chg="add mod modCrop">
          <ac:chgData name="شكرية الصفار" userId="850ac375a57223cd" providerId="LiveId" clId="{97941649-C2A3-4312-9E48-E83854FB9EB9}" dt="2021-12-06T18:43:21.519" v="346" actId="26606"/>
          <ac:picMkLst>
            <pc:docMk/>
            <pc:sldMk cId="967344304" sldId="1010"/>
            <ac:picMk id="3" creationId="{17A63D9C-267A-4AE5-93A1-2DED55B38F12}"/>
          </ac:picMkLst>
        </pc:picChg>
        <pc:picChg chg="add del mod">
          <ac:chgData name="شكرية الصفار" userId="850ac375a57223cd" providerId="LiveId" clId="{97941649-C2A3-4312-9E48-E83854FB9EB9}" dt="2021-12-06T18:46:41.718" v="356" actId="478"/>
          <ac:picMkLst>
            <pc:docMk/>
            <pc:sldMk cId="967344304" sldId="1010"/>
            <ac:picMk id="16" creationId="{1716360D-39FC-4D50-AD84-1FF4E1BFDF87}"/>
          </ac:picMkLst>
        </pc:picChg>
        <pc:picChg chg="add del mod">
          <ac:chgData name="شكرية الصفار" userId="850ac375a57223cd" providerId="LiveId" clId="{97941649-C2A3-4312-9E48-E83854FB9EB9}" dt="2021-12-06T18:46:37.101" v="354" actId="478"/>
          <ac:picMkLst>
            <pc:docMk/>
            <pc:sldMk cId="967344304" sldId="1010"/>
            <ac:picMk id="17" creationId="{DB45F0C9-7DBA-4924-915C-482B89093F4B}"/>
          </ac:picMkLst>
        </pc:picChg>
        <pc:picChg chg="add del mod">
          <ac:chgData name="شكرية الصفار" userId="850ac375a57223cd" providerId="LiveId" clId="{97941649-C2A3-4312-9E48-E83854FB9EB9}" dt="2021-12-06T18:46:34.475" v="353" actId="478"/>
          <ac:picMkLst>
            <pc:docMk/>
            <pc:sldMk cId="967344304" sldId="1010"/>
            <ac:picMk id="18" creationId="{7FA5DA7C-F85B-4D3C-AD28-7E5D1D5ACB02}"/>
          </ac:picMkLst>
        </pc:picChg>
      </pc:sldChg>
      <pc:sldChg chg="addSp delSp modSp new mod modAnim">
        <pc:chgData name="شكرية الصفار" userId="850ac375a57223cd" providerId="LiveId" clId="{97941649-C2A3-4312-9E48-E83854FB9EB9}" dt="2021-12-06T19:00:21.884" v="416"/>
        <pc:sldMkLst>
          <pc:docMk/>
          <pc:sldMk cId="3204287066" sldId="1011"/>
        </pc:sldMkLst>
        <pc:spChg chg="add mod">
          <ac:chgData name="شكرية الصفار" userId="850ac375a57223cd" providerId="LiveId" clId="{97941649-C2A3-4312-9E48-E83854FB9EB9}" dt="2021-12-06T18:59:24.374" v="414" actId="1076"/>
          <ac:spMkLst>
            <pc:docMk/>
            <pc:sldMk cId="3204287066" sldId="1011"/>
            <ac:spMk id="2" creationId="{32B60660-43C9-4E29-8DD2-76B406A18BB9}"/>
          </ac:spMkLst>
        </pc:spChg>
        <pc:spChg chg="add del mod">
          <ac:chgData name="شكرية الصفار" userId="850ac375a57223cd" providerId="LiveId" clId="{97941649-C2A3-4312-9E48-E83854FB9EB9}" dt="2021-12-06T19:00:21.884" v="416"/>
          <ac:spMkLst>
            <pc:docMk/>
            <pc:sldMk cId="3204287066" sldId="1011"/>
            <ac:spMk id="3" creationId="{685B962B-6A3C-46E2-BCC5-4013C62C5505}"/>
          </ac:spMkLst>
        </pc:spChg>
      </pc:sldChg>
      <pc:sldChg chg="add del">
        <pc:chgData name="شكرية الصفار" userId="850ac375a57223cd" providerId="LiveId" clId="{97941649-C2A3-4312-9E48-E83854FB9EB9}" dt="2021-12-06T19:09:09.903" v="428"/>
        <pc:sldMkLst>
          <pc:docMk/>
          <pc:sldMk cId="1516296207" sldId="1012"/>
        </pc:sldMkLst>
      </pc:sldChg>
      <pc:sldChg chg="add del">
        <pc:chgData name="شكرية الصفار" userId="850ac375a57223cd" providerId="LiveId" clId="{97941649-C2A3-4312-9E48-E83854FB9EB9}" dt="2021-12-06T19:08:45.361" v="426"/>
        <pc:sldMkLst>
          <pc:docMk/>
          <pc:sldMk cId="2389213805" sldId="1012"/>
        </pc:sldMkLst>
      </pc:sldChg>
      <pc:sldChg chg="addSp modSp new mod setBg setClrOvrMap">
        <pc:chgData name="شكرية الصفار" userId="850ac375a57223cd" providerId="LiveId" clId="{97941649-C2A3-4312-9E48-E83854FB9EB9}" dt="2021-12-07T16:59:57.786" v="458" actId="732"/>
        <pc:sldMkLst>
          <pc:docMk/>
          <pc:sldMk cId="2679632385" sldId="1012"/>
        </pc:sldMkLst>
        <pc:picChg chg="add mod modCrop">
          <ac:chgData name="شكرية الصفار" userId="850ac375a57223cd" providerId="LiveId" clId="{97941649-C2A3-4312-9E48-E83854FB9EB9}" dt="2021-12-07T16:59:57.786" v="458" actId="732"/>
          <ac:picMkLst>
            <pc:docMk/>
            <pc:sldMk cId="2679632385" sldId="1012"/>
            <ac:picMk id="3" creationId="{EFFF731D-9858-480F-8FCC-45F84C359363}"/>
          </ac:picMkLst>
        </pc:picChg>
      </pc:sldChg>
      <pc:sldChg chg="addSp delSp add del setBg delDesignElem">
        <pc:chgData name="شكرية الصفار" userId="850ac375a57223cd" providerId="LiveId" clId="{97941649-C2A3-4312-9E48-E83854FB9EB9}" dt="2021-12-07T16:59:21.695" v="455"/>
        <pc:sldMkLst>
          <pc:docMk/>
          <pc:sldMk cId="981175499" sldId="1013"/>
        </pc:sldMkLst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73" creationId="{EBAB6C56-3D38-4923-996E-BD474BBB91E9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75" creationId="{20CD21DB-082D-417D-A5AB-FC838AF9D944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77" creationId="{7BD8AB83-2763-4392-B4B9-049CDF1F6EA4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79" creationId="{480F071C-C35C-4CE1-8EE5-8ED96E2F4E25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81" creationId="{CD97FAB4-59E0-4E65-B50B-867B14D2A067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83" creationId="{0D578F4B-2751-4FC2-8853-FAC5C59139C1}"/>
          </ac:spMkLst>
        </pc:spChg>
        <pc:spChg chg="add del">
          <ac:chgData name="شكرية الصفار" userId="850ac375a57223cd" providerId="LiveId" clId="{97941649-C2A3-4312-9E48-E83854FB9EB9}" dt="2021-12-07T16:59:21.695" v="455"/>
          <ac:spMkLst>
            <pc:docMk/>
            <pc:sldMk cId="981175499" sldId="1013"/>
            <ac:spMk id="2052" creationId="{ED55A19D-297C-4231-AD1F-08EF9B4AA8F4}"/>
          </ac:spMkLst>
        </pc:spChg>
      </pc:sldChg>
      <pc:sldChg chg="addSp modSp new mod ord">
        <pc:chgData name="شكرية الصفار" userId="850ac375a57223cd" providerId="LiveId" clId="{97941649-C2A3-4312-9E48-E83854FB9EB9}" dt="2021-12-07T17:02:24.240" v="522"/>
        <pc:sldMkLst>
          <pc:docMk/>
          <pc:sldMk cId="4242817398" sldId="1013"/>
        </pc:sldMkLst>
        <pc:graphicFrameChg chg="add mod modGraphic">
          <ac:chgData name="شكرية الصفار" userId="850ac375a57223cd" providerId="LiveId" clId="{97941649-C2A3-4312-9E48-E83854FB9EB9}" dt="2021-12-07T17:01:38.215" v="520" actId="20577"/>
          <ac:graphicFrameMkLst>
            <pc:docMk/>
            <pc:sldMk cId="4242817398" sldId="1013"/>
            <ac:graphicFrameMk id="2" creationId="{3F188DF6-6ECD-49D7-ADCC-FF6192C69887}"/>
          </ac:graphicFrameMkLst>
        </pc:graphicFrameChg>
      </pc:sldChg>
      <pc:sldChg chg="addSp delSp modSp new mod setBg setClrOvrMap">
        <pc:chgData name="شكرية الصفار" userId="850ac375a57223cd" providerId="LiveId" clId="{97941649-C2A3-4312-9E48-E83854FB9EB9}" dt="2021-12-07T17:13:02.285" v="610" actId="167"/>
        <pc:sldMkLst>
          <pc:docMk/>
          <pc:sldMk cId="3575664742" sldId="1014"/>
        </pc:sldMkLst>
        <pc:spChg chg="add mod">
          <ac:chgData name="شكرية الصفار" userId="850ac375a57223cd" providerId="LiveId" clId="{97941649-C2A3-4312-9E48-E83854FB9EB9}" dt="2021-12-07T17:09:33.922" v="594"/>
          <ac:spMkLst>
            <pc:docMk/>
            <pc:sldMk cId="3575664742" sldId="1014"/>
            <ac:spMk id="4" creationId="{347ACBA4-DB3D-48E8-8664-C0DC85EB3462}"/>
          </ac:spMkLst>
        </pc:spChg>
        <pc:picChg chg="add del mod modCrop">
          <ac:chgData name="شكرية الصفار" userId="850ac375a57223cd" providerId="LiveId" clId="{97941649-C2A3-4312-9E48-E83854FB9EB9}" dt="2021-12-07T17:12:32.188" v="604" actId="478"/>
          <ac:picMkLst>
            <pc:docMk/>
            <pc:sldMk cId="3575664742" sldId="1014"/>
            <ac:picMk id="3" creationId="{C3794F6C-C6A6-4F27-8691-EC31454B938B}"/>
          </ac:picMkLst>
        </pc:picChg>
        <pc:picChg chg="add mod">
          <ac:chgData name="شكرية الصفار" userId="850ac375a57223cd" providerId="LiveId" clId="{97941649-C2A3-4312-9E48-E83854FB9EB9}" dt="2021-12-07T17:10:26.233" v="603" actId="1076"/>
          <ac:picMkLst>
            <pc:docMk/>
            <pc:sldMk cId="3575664742" sldId="1014"/>
            <ac:picMk id="5" creationId="{2C2CC74A-FFC6-443B-938A-D6F2D86925F5}"/>
          </ac:picMkLst>
        </pc:picChg>
        <pc:picChg chg="add mod">
          <ac:chgData name="شكرية الصفار" userId="850ac375a57223cd" providerId="LiveId" clId="{97941649-C2A3-4312-9E48-E83854FB9EB9}" dt="2021-12-07T17:10:21.063" v="602" actId="1076"/>
          <ac:picMkLst>
            <pc:docMk/>
            <pc:sldMk cId="3575664742" sldId="1014"/>
            <ac:picMk id="6" creationId="{3F74E197-F9CF-4AB0-87B0-8AB4E1831658}"/>
          </ac:picMkLst>
        </pc:picChg>
        <pc:picChg chg="add mod">
          <ac:chgData name="شكرية الصفار" userId="850ac375a57223cd" providerId="LiveId" clId="{97941649-C2A3-4312-9E48-E83854FB9EB9}" dt="2021-12-07T17:10:12.487" v="600" actId="1076"/>
          <ac:picMkLst>
            <pc:docMk/>
            <pc:sldMk cId="3575664742" sldId="1014"/>
            <ac:picMk id="7" creationId="{28945B17-000C-48B5-9617-0C7987996AF6}"/>
          </ac:picMkLst>
        </pc:picChg>
        <pc:picChg chg="add mod ord modCrop">
          <ac:chgData name="شكرية الصفار" userId="850ac375a57223cd" providerId="LiveId" clId="{97941649-C2A3-4312-9E48-E83854FB9EB9}" dt="2021-12-07T17:13:02.285" v="610" actId="167"/>
          <ac:picMkLst>
            <pc:docMk/>
            <pc:sldMk cId="3575664742" sldId="1014"/>
            <ac:picMk id="9" creationId="{3B4CF78B-2C65-4B15-80D2-03C920FF0017}"/>
          </ac:picMkLst>
        </pc:picChg>
      </pc:sldChg>
      <pc:sldChg chg="add del">
        <pc:chgData name="شكرية الصفار" userId="850ac375a57223cd" providerId="LiveId" clId="{97941649-C2A3-4312-9E48-E83854FB9EB9}" dt="2021-12-07T16:59:21.695" v="455"/>
        <pc:sldMkLst>
          <pc:docMk/>
          <pc:sldMk cId="4220049595" sldId="1014"/>
        </pc:sldMkLst>
      </pc:sldChg>
      <pc:sldChg chg="add del">
        <pc:chgData name="شكرية الصفار" userId="850ac375a57223cd" providerId="LiveId" clId="{97941649-C2A3-4312-9E48-E83854FB9EB9}" dt="2021-12-07T16:59:21.695" v="455"/>
        <pc:sldMkLst>
          <pc:docMk/>
          <pc:sldMk cId="215150501" sldId="1015"/>
        </pc:sldMkLst>
      </pc:sldChg>
      <pc:sldChg chg="addSp modSp new mod setBg">
        <pc:chgData name="شكرية الصفار" userId="850ac375a57223cd" providerId="LiveId" clId="{97941649-C2A3-4312-9E48-E83854FB9EB9}" dt="2021-12-07T17:32:14.158" v="650"/>
        <pc:sldMkLst>
          <pc:docMk/>
          <pc:sldMk cId="1991031372" sldId="1015"/>
        </pc:sldMkLst>
        <pc:spChg chg="add mod">
          <ac:chgData name="شكرية الصفار" userId="850ac375a57223cd" providerId="LiveId" clId="{97941649-C2A3-4312-9E48-E83854FB9EB9}" dt="2021-12-07T17:32:01.771" v="649"/>
          <ac:spMkLst>
            <pc:docMk/>
            <pc:sldMk cId="1991031372" sldId="1015"/>
            <ac:spMk id="5" creationId="{F4B17FCA-1D03-4C1A-B0F1-FB3BD1D64B10}"/>
          </ac:spMkLst>
        </pc:spChg>
        <pc:spChg chg="add mod">
          <ac:chgData name="شكرية الصفار" userId="850ac375a57223cd" providerId="LiveId" clId="{97941649-C2A3-4312-9E48-E83854FB9EB9}" dt="2021-12-07T17:32:14.158" v="650"/>
          <ac:spMkLst>
            <pc:docMk/>
            <pc:sldMk cId="1991031372" sldId="1015"/>
            <ac:spMk id="6" creationId="{31B60807-D1DD-4CF4-8740-225B7AB75ECF}"/>
          </ac:spMkLst>
        </pc:spChg>
        <pc:spChg chg="add">
          <ac:chgData name="شكرية الصفار" userId="850ac375a57223cd" providerId="LiveId" clId="{97941649-C2A3-4312-9E48-E83854FB9EB9}" dt="2021-12-07T17:30:54.029" v="645" actId="26606"/>
          <ac:spMkLst>
            <pc:docMk/>
            <pc:sldMk cId="1991031372" sldId="1015"/>
            <ac:spMk id="7" creationId="{32BC26D8-82FB-445E-AA49-62A77D7C1EE0}"/>
          </ac:spMkLst>
        </pc:spChg>
        <pc:spChg chg="add">
          <ac:chgData name="شكرية الصفار" userId="850ac375a57223cd" providerId="LiveId" clId="{97941649-C2A3-4312-9E48-E83854FB9EB9}" dt="2021-12-07T17:30:54.029" v="645" actId="26606"/>
          <ac:spMkLst>
            <pc:docMk/>
            <pc:sldMk cId="1991031372" sldId="1015"/>
            <ac:spMk id="9" creationId="{CB44330D-EA18-4254-AA95-EB49948539B8}"/>
          </ac:spMkLst>
        </pc:spChg>
        <pc:graphicFrameChg chg="add mod modGraphic">
          <ac:chgData name="شكرية الصفار" userId="850ac375a57223cd" providerId="LiveId" clId="{97941649-C2A3-4312-9E48-E83854FB9EB9}" dt="2021-12-07T17:31:44.330" v="648" actId="20577"/>
          <ac:graphicFrameMkLst>
            <pc:docMk/>
            <pc:sldMk cId="1991031372" sldId="1015"/>
            <ac:graphicFrameMk id="2" creationId="{20C542C9-A69F-4211-9316-CC0516B6E044}"/>
          </ac:graphicFrameMkLst>
        </pc:graphicFrameChg>
      </pc:sldChg>
      <pc:sldChg chg="add">
        <pc:chgData name="شكرية الصفار" userId="850ac375a57223cd" providerId="LiveId" clId="{97941649-C2A3-4312-9E48-E83854FB9EB9}" dt="2021-12-07T17:27:37.547" v="631"/>
        <pc:sldMkLst>
          <pc:docMk/>
          <pc:sldMk cId="2644575793" sldId="1016"/>
        </pc:sldMkLst>
      </pc:sldChg>
      <pc:sldChg chg="addSp delSp modSp add mod delAnim">
        <pc:chgData name="شكرية الصفار" userId="850ac375a57223cd" providerId="LiveId" clId="{97941649-C2A3-4312-9E48-E83854FB9EB9}" dt="2021-12-07T17:29:22.736" v="643" actId="14100"/>
        <pc:sldMkLst>
          <pc:docMk/>
          <pc:sldMk cId="1810612654" sldId="1017"/>
        </pc:sldMkLst>
        <pc:spChg chg="del">
          <ac:chgData name="شكرية الصفار" userId="850ac375a57223cd" providerId="LiveId" clId="{97941649-C2A3-4312-9E48-E83854FB9EB9}" dt="2021-12-07T17:28:39.921" v="634" actId="478"/>
          <ac:spMkLst>
            <pc:docMk/>
            <pc:sldMk cId="1810612654" sldId="1017"/>
            <ac:spMk id="11" creationId="{798362E7-DEC6-314F-A23F-68D72788146F}"/>
          </ac:spMkLst>
        </pc:spChg>
        <pc:spChg chg="del">
          <ac:chgData name="شكرية الصفار" userId="850ac375a57223cd" providerId="LiveId" clId="{97941649-C2A3-4312-9E48-E83854FB9EB9}" dt="2021-12-07T17:28:45.240" v="636" actId="478"/>
          <ac:spMkLst>
            <pc:docMk/>
            <pc:sldMk cId="1810612654" sldId="1017"/>
            <ac:spMk id="14" creationId="{500EF4B8-5564-874F-A375-44CCF97F4318}"/>
          </ac:spMkLst>
        </pc:spChg>
        <pc:graphicFrameChg chg="add mod modGraphic">
          <ac:chgData name="شكرية الصفار" userId="850ac375a57223cd" providerId="LiveId" clId="{97941649-C2A3-4312-9E48-E83854FB9EB9}" dt="2021-12-07T17:29:22.736" v="643" actId="14100"/>
          <ac:graphicFrameMkLst>
            <pc:docMk/>
            <pc:sldMk cId="1810612654" sldId="1017"/>
            <ac:graphicFrameMk id="2" creationId="{609F114E-2779-4B1D-A0A3-601DFF9299D4}"/>
          </ac:graphicFrameMkLst>
        </pc:graphicFrameChg>
        <pc:graphicFrameChg chg="del">
          <ac:chgData name="شكرية الصفار" userId="850ac375a57223cd" providerId="LiveId" clId="{97941649-C2A3-4312-9E48-E83854FB9EB9}" dt="2021-12-07T17:28:42.879" v="635" actId="478"/>
          <ac:graphicFrameMkLst>
            <pc:docMk/>
            <pc:sldMk cId="1810612654" sldId="1017"/>
            <ac:graphicFrameMk id="13" creationId="{43733781-B12A-4444-BDDC-F810A11D2BA5}"/>
          </ac:graphicFrameMkLst>
        </pc:graphicFrameChg>
      </pc:sldChg>
      <pc:sldChg chg="addSp modSp new mod setBg">
        <pc:chgData name="شكرية الصفار" userId="850ac375a57223cd" providerId="LiveId" clId="{97941649-C2A3-4312-9E48-E83854FB9EB9}" dt="2021-12-07T17:33:15.705" v="654" actId="12385"/>
        <pc:sldMkLst>
          <pc:docMk/>
          <pc:sldMk cId="2117644425" sldId="1018"/>
        </pc:sldMkLst>
        <pc:spChg chg="add">
          <ac:chgData name="شكرية الصفار" userId="850ac375a57223cd" providerId="LiveId" clId="{97941649-C2A3-4312-9E48-E83854FB9EB9}" dt="2021-12-07T17:32:51.072" v="653" actId="26606"/>
          <ac:spMkLst>
            <pc:docMk/>
            <pc:sldMk cId="2117644425" sldId="1018"/>
            <ac:spMk id="7" creationId="{32BC26D8-82FB-445E-AA49-62A77D7C1EE0}"/>
          </ac:spMkLst>
        </pc:spChg>
        <pc:spChg chg="add">
          <ac:chgData name="شكرية الصفار" userId="850ac375a57223cd" providerId="LiveId" clId="{97941649-C2A3-4312-9E48-E83854FB9EB9}" dt="2021-12-07T17:32:51.072" v="653" actId="26606"/>
          <ac:spMkLst>
            <pc:docMk/>
            <pc:sldMk cId="2117644425" sldId="1018"/>
            <ac:spMk id="9" creationId="{CB44330D-EA18-4254-AA95-EB49948539B8}"/>
          </ac:spMkLst>
        </pc:spChg>
        <pc:graphicFrameChg chg="add mod modGraphic">
          <ac:chgData name="شكرية الصفار" userId="850ac375a57223cd" providerId="LiveId" clId="{97941649-C2A3-4312-9E48-E83854FB9EB9}" dt="2021-12-07T17:33:15.705" v="654" actId="12385"/>
          <ac:graphicFrameMkLst>
            <pc:docMk/>
            <pc:sldMk cId="2117644425" sldId="1018"/>
            <ac:graphicFrameMk id="2" creationId="{02EB6C60-A12C-46B8-B4D9-EA6962842E6B}"/>
          </ac:graphicFrameMkLst>
        </pc:graphicFrameChg>
      </pc:sldChg>
      <pc:sldChg chg="addSp delSp modSp add mod">
        <pc:chgData name="شكرية الصفار" userId="850ac375a57223cd" providerId="LiveId" clId="{97941649-C2A3-4312-9E48-E83854FB9EB9}" dt="2021-12-07T17:35:02.409" v="669" actId="1076"/>
        <pc:sldMkLst>
          <pc:docMk/>
          <pc:sldMk cId="1403287797" sldId="1019"/>
        </pc:sldMkLst>
        <pc:spChg chg="add mod">
          <ac:chgData name="شكرية الصفار" userId="850ac375a57223cd" providerId="LiveId" clId="{97941649-C2A3-4312-9E48-E83854FB9EB9}" dt="2021-12-07T17:35:02.409" v="669" actId="1076"/>
          <ac:spMkLst>
            <pc:docMk/>
            <pc:sldMk cId="1403287797" sldId="1019"/>
            <ac:spMk id="11" creationId="{88FF0E0C-5FA8-4249-8B5A-D7B03AA80B57}"/>
          </ac:spMkLst>
        </pc:spChg>
        <pc:graphicFrameChg chg="del">
          <ac:chgData name="شكرية الصفار" userId="850ac375a57223cd" providerId="LiveId" clId="{97941649-C2A3-4312-9E48-E83854FB9EB9}" dt="2021-12-07T17:34:32.051" v="656" actId="478"/>
          <ac:graphicFrameMkLst>
            <pc:docMk/>
            <pc:sldMk cId="1403287797" sldId="1019"/>
            <ac:graphicFrameMk id="2" creationId="{609F114E-2779-4B1D-A0A3-601DFF9299D4}"/>
          </ac:graphicFrameMkLst>
        </pc:graphicFrameChg>
      </pc:sldChg>
      <pc:sldMasterChg chg="delSldLayout">
        <pc:chgData name="شكرية الصفار" userId="850ac375a57223cd" providerId="LiveId" clId="{97941649-C2A3-4312-9E48-E83854FB9EB9}" dt="2021-11-24T17:38:20.910" v="224" actId="47"/>
        <pc:sldMasterMkLst>
          <pc:docMk/>
          <pc:sldMasterMk cId="347047762" sldId="2147484108"/>
        </pc:sldMasterMkLst>
        <pc:sldLayoutChg chg="del">
          <pc:chgData name="شكرية الصفار" userId="850ac375a57223cd" providerId="LiveId" clId="{97941649-C2A3-4312-9E48-E83854FB9EB9}" dt="2021-11-24T17:38:20.910" v="224" actId="47"/>
          <pc:sldLayoutMkLst>
            <pc:docMk/>
            <pc:sldMasterMk cId="347047762" sldId="2147484108"/>
            <pc:sldLayoutMk cId="3518631889" sldId="2147484124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image" Target="../media/image8.jpeg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61FA5-AFF2-4E3C-B21B-C39B048A430C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07711-CE26-4FDF-A76C-766524845027}">
      <dgm:prSet/>
      <dgm:spPr/>
      <dgm:t>
        <a:bodyPr/>
        <a:lstStyle/>
        <a:p>
          <a:r>
            <a:rPr lang="ar-SA" dirty="0"/>
            <a:t>الكتابة والتلخيص  </a:t>
          </a:r>
          <a:endParaRPr lang="en-US" dirty="0"/>
        </a:p>
      </dgm:t>
    </dgm:pt>
    <dgm:pt modelId="{55C132E5-07C7-4DFF-BCB0-CB381638F00A}" type="parTrans" cxnId="{95B9C3F2-2C7C-469D-BB55-3F9C1749CA21}">
      <dgm:prSet/>
      <dgm:spPr/>
      <dgm:t>
        <a:bodyPr/>
        <a:lstStyle/>
        <a:p>
          <a:endParaRPr lang="en-US"/>
        </a:p>
      </dgm:t>
    </dgm:pt>
    <dgm:pt modelId="{28BC9EE5-075F-43C7-AC38-8DB824602B47}" type="sibTrans" cxnId="{95B9C3F2-2C7C-469D-BB55-3F9C1749CA21}">
      <dgm:prSet/>
      <dgm:spPr/>
      <dgm:t>
        <a:bodyPr/>
        <a:lstStyle/>
        <a:p>
          <a:endParaRPr lang="en-US" dirty="0"/>
        </a:p>
      </dgm:t>
    </dgm:pt>
    <dgm:pt modelId="{1F777769-522B-4239-89F5-58CC0B887060}">
      <dgm:prSet/>
      <dgm:spPr/>
      <dgm:t>
        <a:bodyPr/>
        <a:lstStyle/>
        <a:p>
          <a:r>
            <a:rPr lang="ar-SA" dirty="0"/>
            <a:t>التعلم الالكتروني </a:t>
          </a:r>
          <a:endParaRPr lang="en-US" dirty="0"/>
        </a:p>
      </dgm:t>
    </dgm:pt>
    <dgm:pt modelId="{51BABF1C-7CEE-4B4A-BF84-001F850A3F81}" type="parTrans" cxnId="{818AF326-9565-4040-A2D8-00049E954AFF}">
      <dgm:prSet/>
      <dgm:spPr/>
      <dgm:t>
        <a:bodyPr/>
        <a:lstStyle/>
        <a:p>
          <a:endParaRPr lang="en-US"/>
        </a:p>
      </dgm:t>
    </dgm:pt>
    <dgm:pt modelId="{E8E5C2AC-D53C-462C-8CD2-6359C6382B3F}" type="sibTrans" cxnId="{818AF326-9565-4040-A2D8-00049E954AFF}">
      <dgm:prSet/>
      <dgm:spPr/>
      <dgm:t>
        <a:bodyPr/>
        <a:lstStyle/>
        <a:p>
          <a:endParaRPr lang="en-US" dirty="0"/>
        </a:p>
      </dgm:t>
    </dgm:pt>
    <dgm:pt modelId="{61849B8C-7ECA-46B1-A5BE-CDE75A9C0B1D}">
      <dgm:prSet/>
      <dgm:spPr/>
      <dgm:t>
        <a:bodyPr/>
        <a:lstStyle/>
        <a:p>
          <a:r>
            <a:rPr lang="ar-SA" dirty="0"/>
            <a:t>العصف الذهني </a:t>
          </a:r>
          <a:endParaRPr lang="en-US" dirty="0"/>
        </a:p>
      </dgm:t>
    </dgm:pt>
    <dgm:pt modelId="{5111C652-992C-4117-B90F-4D94BA7BBB4F}" type="parTrans" cxnId="{24F43CCD-BD4E-433F-9C19-DFEA3A2566B0}">
      <dgm:prSet/>
      <dgm:spPr/>
      <dgm:t>
        <a:bodyPr/>
        <a:lstStyle/>
        <a:p>
          <a:endParaRPr lang="en-US"/>
        </a:p>
      </dgm:t>
    </dgm:pt>
    <dgm:pt modelId="{704D36BC-DC04-4E4C-A1A4-8A3C3E85A3C0}" type="sibTrans" cxnId="{24F43CCD-BD4E-433F-9C19-DFEA3A2566B0}">
      <dgm:prSet/>
      <dgm:spPr/>
      <dgm:t>
        <a:bodyPr/>
        <a:lstStyle/>
        <a:p>
          <a:endParaRPr lang="en-US" dirty="0"/>
        </a:p>
      </dgm:t>
    </dgm:pt>
    <dgm:pt modelId="{169425EB-753E-4C31-92A6-42E82F2F05C3}">
      <dgm:prSet/>
      <dgm:spPr/>
      <dgm:t>
        <a:bodyPr/>
        <a:lstStyle/>
        <a:p>
          <a:r>
            <a:rPr lang="ar-SA" dirty="0"/>
            <a:t>التفكير الناقد </a:t>
          </a:r>
          <a:endParaRPr lang="en-US" dirty="0"/>
        </a:p>
      </dgm:t>
    </dgm:pt>
    <dgm:pt modelId="{BDC5E602-8387-4B25-B899-2C682AB5F984}" type="parTrans" cxnId="{C908F95C-C558-4508-87CD-EB70CFF72A30}">
      <dgm:prSet/>
      <dgm:spPr/>
      <dgm:t>
        <a:bodyPr/>
        <a:lstStyle/>
        <a:p>
          <a:endParaRPr lang="en-US"/>
        </a:p>
      </dgm:t>
    </dgm:pt>
    <dgm:pt modelId="{71B1950B-87BD-4636-A4F1-FCCF8EC3C8C7}" type="sibTrans" cxnId="{C908F95C-C558-4508-87CD-EB70CFF72A30}">
      <dgm:prSet/>
      <dgm:spPr/>
      <dgm:t>
        <a:bodyPr/>
        <a:lstStyle/>
        <a:p>
          <a:endParaRPr lang="en-US" dirty="0"/>
        </a:p>
      </dgm:t>
    </dgm:pt>
    <dgm:pt modelId="{175A1891-7D99-42DD-A02D-E5D802AB1751}">
      <dgm:prSet/>
      <dgm:spPr/>
      <dgm:t>
        <a:bodyPr/>
        <a:lstStyle/>
        <a:p>
          <a:r>
            <a:rPr lang="ar-SA" dirty="0"/>
            <a:t>التعلم بالنمذجة  اجراء التجارب</a:t>
          </a:r>
          <a:endParaRPr lang="en-US" dirty="0"/>
        </a:p>
      </dgm:t>
    </dgm:pt>
    <dgm:pt modelId="{3E5E4A51-80A8-4AB5-88E0-C69C03E9E35E}" type="parTrans" cxnId="{C7995A5E-EED4-4365-B178-CBEEDC644D97}">
      <dgm:prSet/>
      <dgm:spPr/>
      <dgm:t>
        <a:bodyPr/>
        <a:lstStyle/>
        <a:p>
          <a:endParaRPr lang="en-US"/>
        </a:p>
      </dgm:t>
    </dgm:pt>
    <dgm:pt modelId="{698B9417-B2C4-4913-96F6-2078E4CFB0A0}" type="sibTrans" cxnId="{C7995A5E-EED4-4365-B178-CBEEDC644D97}">
      <dgm:prSet/>
      <dgm:spPr/>
      <dgm:t>
        <a:bodyPr/>
        <a:lstStyle/>
        <a:p>
          <a:endParaRPr lang="en-US" dirty="0"/>
        </a:p>
      </dgm:t>
    </dgm:pt>
    <dgm:pt modelId="{DD79675A-0FB1-4BA3-A9A0-61DE78B7B6C4}">
      <dgm:prSet/>
      <dgm:spPr/>
      <dgm:t>
        <a:bodyPr/>
        <a:lstStyle/>
        <a:p>
          <a:r>
            <a:rPr lang="ar-SA" dirty="0"/>
            <a:t>التعلم الذاتي </a:t>
          </a:r>
          <a:endParaRPr lang="en-US" dirty="0"/>
        </a:p>
      </dgm:t>
    </dgm:pt>
    <dgm:pt modelId="{4A94C944-0987-444B-A9E3-BB68885D0181}" type="parTrans" cxnId="{248193E1-E0B2-400A-B605-D5B23D724231}">
      <dgm:prSet/>
      <dgm:spPr/>
      <dgm:t>
        <a:bodyPr/>
        <a:lstStyle/>
        <a:p>
          <a:endParaRPr lang="en-US"/>
        </a:p>
      </dgm:t>
    </dgm:pt>
    <dgm:pt modelId="{3918C715-BE15-4A00-AB64-8645A4586409}" type="sibTrans" cxnId="{248193E1-E0B2-400A-B605-D5B23D724231}">
      <dgm:prSet/>
      <dgm:spPr/>
      <dgm:t>
        <a:bodyPr/>
        <a:lstStyle/>
        <a:p>
          <a:endParaRPr lang="en-US" dirty="0"/>
        </a:p>
      </dgm:t>
    </dgm:pt>
    <dgm:pt modelId="{73B4B2B3-8551-42FA-B38F-9A4D8527092F}">
      <dgm:prSet/>
      <dgm:spPr/>
      <dgm:t>
        <a:bodyPr/>
        <a:lstStyle/>
        <a:p>
          <a:r>
            <a:rPr lang="ar-SA" dirty="0"/>
            <a:t>الملاحظة والمقارنة </a:t>
          </a:r>
          <a:endParaRPr lang="en-US" dirty="0"/>
        </a:p>
      </dgm:t>
    </dgm:pt>
    <dgm:pt modelId="{E39E9A3B-84CD-47C0-8232-2F548FB23376}" type="parTrans" cxnId="{0A944353-734D-469D-A4A4-3A55D0279E9A}">
      <dgm:prSet/>
      <dgm:spPr/>
      <dgm:t>
        <a:bodyPr/>
        <a:lstStyle/>
        <a:p>
          <a:endParaRPr lang="en-US"/>
        </a:p>
      </dgm:t>
    </dgm:pt>
    <dgm:pt modelId="{A3954CC4-01AE-498D-BD38-1D6FA2029AA5}" type="sibTrans" cxnId="{0A944353-734D-469D-A4A4-3A55D0279E9A}">
      <dgm:prSet/>
      <dgm:spPr/>
      <dgm:t>
        <a:bodyPr/>
        <a:lstStyle/>
        <a:p>
          <a:endParaRPr lang="en-US" dirty="0"/>
        </a:p>
      </dgm:t>
    </dgm:pt>
    <dgm:pt modelId="{F4934219-E0D6-4B08-826E-625332C215E7}">
      <dgm:prSet/>
      <dgm:spPr/>
      <dgm:t>
        <a:bodyPr/>
        <a:lstStyle/>
        <a:p>
          <a:r>
            <a:rPr lang="ar-SA" dirty="0"/>
            <a:t>المناقشة والحوار التدريس التبادلي </a:t>
          </a:r>
          <a:endParaRPr lang="en-US" dirty="0"/>
        </a:p>
      </dgm:t>
    </dgm:pt>
    <dgm:pt modelId="{3D2B7426-819E-496C-826F-E10D2B6F2A03}" type="parTrans" cxnId="{E80B440D-0CB2-4DD3-827A-1A848398ECD4}">
      <dgm:prSet/>
      <dgm:spPr/>
      <dgm:t>
        <a:bodyPr/>
        <a:lstStyle/>
        <a:p>
          <a:endParaRPr lang="en-US"/>
        </a:p>
      </dgm:t>
    </dgm:pt>
    <dgm:pt modelId="{D1833881-3009-45CB-9E5B-7CDC9A47274E}" type="sibTrans" cxnId="{E80B440D-0CB2-4DD3-827A-1A848398ECD4}">
      <dgm:prSet/>
      <dgm:spPr/>
      <dgm:t>
        <a:bodyPr/>
        <a:lstStyle/>
        <a:p>
          <a:endParaRPr lang="en-US"/>
        </a:p>
      </dgm:t>
    </dgm:pt>
    <dgm:pt modelId="{4F212A3B-32E3-4FE9-9495-CDA8001512EB}" type="pres">
      <dgm:prSet presAssocID="{28461FA5-AFF2-4E3C-B21B-C39B048A430C}" presName="diagram" presStyleCnt="0">
        <dgm:presLayoutVars>
          <dgm:dir/>
          <dgm:resizeHandles val="exact"/>
        </dgm:presLayoutVars>
      </dgm:prSet>
      <dgm:spPr/>
    </dgm:pt>
    <dgm:pt modelId="{A08E6D2C-808B-4B12-9B46-13E15B8CC8DF}" type="pres">
      <dgm:prSet presAssocID="{81407711-CE26-4FDF-A76C-766524845027}" presName="node" presStyleLbl="node1" presStyleIdx="0" presStyleCnt="8">
        <dgm:presLayoutVars>
          <dgm:bulletEnabled val="1"/>
        </dgm:presLayoutVars>
      </dgm:prSet>
      <dgm:spPr/>
    </dgm:pt>
    <dgm:pt modelId="{E10A7ED1-A170-4CAD-A088-1845FCC48236}" type="pres">
      <dgm:prSet presAssocID="{28BC9EE5-075F-43C7-AC38-8DB824602B47}" presName="sibTrans" presStyleLbl="sibTrans2D1" presStyleIdx="0" presStyleCnt="7"/>
      <dgm:spPr/>
    </dgm:pt>
    <dgm:pt modelId="{2EF5CBF0-2367-446B-B988-14E15CF97A63}" type="pres">
      <dgm:prSet presAssocID="{28BC9EE5-075F-43C7-AC38-8DB824602B47}" presName="connectorText" presStyleLbl="sibTrans2D1" presStyleIdx="0" presStyleCnt="7"/>
      <dgm:spPr/>
    </dgm:pt>
    <dgm:pt modelId="{EA90CCC0-BB9D-445E-BC6B-86100371B5CB}" type="pres">
      <dgm:prSet presAssocID="{1F777769-522B-4239-89F5-58CC0B887060}" presName="node" presStyleLbl="node1" presStyleIdx="1" presStyleCnt="8">
        <dgm:presLayoutVars>
          <dgm:bulletEnabled val="1"/>
        </dgm:presLayoutVars>
      </dgm:prSet>
      <dgm:spPr/>
    </dgm:pt>
    <dgm:pt modelId="{53B15B91-9A94-4484-9F2E-DFF9CB994E23}" type="pres">
      <dgm:prSet presAssocID="{E8E5C2AC-D53C-462C-8CD2-6359C6382B3F}" presName="sibTrans" presStyleLbl="sibTrans2D1" presStyleIdx="1" presStyleCnt="7"/>
      <dgm:spPr/>
    </dgm:pt>
    <dgm:pt modelId="{8726FB61-CE90-416D-9832-D27EA1BF5BBF}" type="pres">
      <dgm:prSet presAssocID="{E8E5C2AC-D53C-462C-8CD2-6359C6382B3F}" presName="connectorText" presStyleLbl="sibTrans2D1" presStyleIdx="1" presStyleCnt="7"/>
      <dgm:spPr/>
    </dgm:pt>
    <dgm:pt modelId="{44157642-8E99-4314-91BB-9DD00D1D31EC}" type="pres">
      <dgm:prSet presAssocID="{61849B8C-7ECA-46B1-A5BE-CDE75A9C0B1D}" presName="node" presStyleLbl="node1" presStyleIdx="2" presStyleCnt="8">
        <dgm:presLayoutVars>
          <dgm:bulletEnabled val="1"/>
        </dgm:presLayoutVars>
      </dgm:prSet>
      <dgm:spPr/>
    </dgm:pt>
    <dgm:pt modelId="{005EA5C3-EB0B-4968-A970-6DBF8B5FEC1C}" type="pres">
      <dgm:prSet presAssocID="{704D36BC-DC04-4E4C-A1A4-8A3C3E85A3C0}" presName="sibTrans" presStyleLbl="sibTrans2D1" presStyleIdx="2" presStyleCnt="7"/>
      <dgm:spPr/>
    </dgm:pt>
    <dgm:pt modelId="{8734F59A-E866-493D-B610-C7D3C3C3804A}" type="pres">
      <dgm:prSet presAssocID="{704D36BC-DC04-4E4C-A1A4-8A3C3E85A3C0}" presName="connectorText" presStyleLbl="sibTrans2D1" presStyleIdx="2" presStyleCnt="7"/>
      <dgm:spPr/>
    </dgm:pt>
    <dgm:pt modelId="{9BCFDED1-D761-4973-8400-9B5EA33EC98C}" type="pres">
      <dgm:prSet presAssocID="{169425EB-753E-4C31-92A6-42E82F2F05C3}" presName="node" presStyleLbl="node1" presStyleIdx="3" presStyleCnt="8">
        <dgm:presLayoutVars>
          <dgm:bulletEnabled val="1"/>
        </dgm:presLayoutVars>
      </dgm:prSet>
      <dgm:spPr/>
    </dgm:pt>
    <dgm:pt modelId="{077320B6-9797-4F26-B895-85E30B2DF365}" type="pres">
      <dgm:prSet presAssocID="{71B1950B-87BD-4636-A4F1-FCCF8EC3C8C7}" presName="sibTrans" presStyleLbl="sibTrans2D1" presStyleIdx="3" presStyleCnt="7"/>
      <dgm:spPr/>
    </dgm:pt>
    <dgm:pt modelId="{12A073BF-78B2-41C6-9D5E-4671DE473A97}" type="pres">
      <dgm:prSet presAssocID="{71B1950B-87BD-4636-A4F1-FCCF8EC3C8C7}" presName="connectorText" presStyleLbl="sibTrans2D1" presStyleIdx="3" presStyleCnt="7"/>
      <dgm:spPr/>
    </dgm:pt>
    <dgm:pt modelId="{CA20C8FC-7AE4-4B70-81D2-F7402BB06FD2}" type="pres">
      <dgm:prSet presAssocID="{175A1891-7D99-42DD-A02D-E5D802AB1751}" presName="node" presStyleLbl="node1" presStyleIdx="4" presStyleCnt="8">
        <dgm:presLayoutVars>
          <dgm:bulletEnabled val="1"/>
        </dgm:presLayoutVars>
      </dgm:prSet>
      <dgm:spPr/>
    </dgm:pt>
    <dgm:pt modelId="{8F78F6E1-732F-4D1B-B1EA-D8B912945CFE}" type="pres">
      <dgm:prSet presAssocID="{698B9417-B2C4-4913-96F6-2078E4CFB0A0}" presName="sibTrans" presStyleLbl="sibTrans2D1" presStyleIdx="4" presStyleCnt="7"/>
      <dgm:spPr/>
    </dgm:pt>
    <dgm:pt modelId="{44C3BF53-B7AC-481D-BFAD-48F1A5A21927}" type="pres">
      <dgm:prSet presAssocID="{698B9417-B2C4-4913-96F6-2078E4CFB0A0}" presName="connectorText" presStyleLbl="sibTrans2D1" presStyleIdx="4" presStyleCnt="7"/>
      <dgm:spPr/>
    </dgm:pt>
    <dgm:pt modelId="{994D180F-DA21-4B82-9530-EED7FA93B9D8}" type="pres">
      <dgm:prSet presAssocID="{DD79675A-0FB1-4BA3-A9A0-61DE78B7B6C4}" presName="node" presStyleLbl="node1" presStyleIdx="5" presStyleCnt="8">
        <dgm:presLayoutVars>
          <dgm:bulletEnabled val="1"/>
        </dgm:presLayoutVars>
      </dgm:prSet>
      <dgm:spPr/>
    </dgm:pt>
    <dgm:pt modelId="{40406E58-69E8-4B42-B17D-14302863FFF2}" type="pres">
      <dgm:prSet presAssocID="{3918C715-BE15-4A00-AB64-8645A4586409}" presName="sibTrans" presStyleLbl="sibTrans2D1" presStyleIdx="5" presStyleCnt="7"/>
      <dgm:spPr/>
    </dgm:pt>
    <dgm:pt modelId="{371F98D6-7DA0-4440-8E67-66EB37E9AF17}" type="pres">
      <dgm:prSet presAssocID="{3918C715-BE15-4A00-AB64-8645A4586409}" presName="connectorText" presStyleLbl="sibTrans2D1" presStyleIdx="5" presStyleCnt="7"/>
      <dgm:spPr/>
    </dgm:pt>
    <dgm:pt modelId="{022A797C-4C4A-4FC5-966B-C078564CAF2C}" type="pres">
      <dgm:prSet presAssocID="{73B4B2B3-8551-42FA-B38F-9A4D8527092F}" presName="node" presStyleLbl="node1" presStyleIdx="6" presStyleCnt="8">
        <dgm:presLayoutVars>
          <dgm:bulletEnabled val="1"/>
        </dgm:presLayoutVars>
      </dgm:prSet>
      <dgm:spPr/>
    </dgm:pt>
    <dgm:pt modelId="{C2D69D76-E1FD-46E1-B833-A3A4023E3E5B}" type="pres">
      <dgm:prSet presAssocID="{A3954CC4-01AE-498D-BD38-1D6FA2029AA5}" presName="sibTrans" presStyleLbl="sibTrans2D1" presStyleIdx="6" presStyleCnt="7"/>
      <dgm:spPr/>
    </dgm:pt>
    <dgm:pt modelId="{B6B665D2-AF02-462D-8192-D9D5AF858CD9}" type="pres">
      <dgm:prSet presAssocID="{A3954CC4-01AE-498D-BD38-1D6FA2029AA5}" presName="connectorText" presStyleLbl="sibTrans2D1" presStyleIdx="6" presStyleCnt="7"/>
      <dgm:spPr/>
    </dgm:pt>
    <dgm:pt modelId="{4CC51AC4-4335-4683-8C8B-D4BB6F678DB1}" type="pres">
      <dgm:prSet presAssocID="{F4934219-E0D6-4B08-826E-625332C215E7}" presName="node" presStyleLbl="node1" presStyleIdx="7" presStyleCnt="8">
        <dgm:presLayoutVars>
          <dgm:bulletEnabled val="1"/>
        </dgm:presLayoutVars>
      </dgm:prSet>
      <dgm:spPr/>
    </dgm:pt>
  </dgm:ptLst>
  <dgm:cxnLst>
    <dgm:cxn modelId="{E80B440D-0CB2-4DD3-827A-1A848398ECD4}" srcId="{28461FA5-AFF2-4E3C-B21B-C39B048A430C}" destId="{F4934219-E0D6-4B08-826E-625332C215E7}" srcOrd="7" destOrd="0" parTransId="{3D2B7426-819E-496C-826F-E10D2B6F2A03}" sibTransId="{D1833881-3009-45CB-9E5B-7CDC9A47274E}"/>
    <dgm:cxn modelId="{AF10090E-711A-4583-8B86-F9858D6D91F7}" type="presOf" srcId="{28461FA5-AFF2-4E3C-B21B-C39B048A430C}" destId="{4F212A3B-32E3-4FE9-9495-CDA8001512EB}" srcOrd="0" destOrd="0" presId="urn:microsoft.com/office/officeart/2005/8/layout/process5"/>
    <dgm:cxn modelId="{09650921-DBC2-40B8-941A-95E138780613}" type="presOf" srcId="{81407711-CE26-4FDF-A76C-766524845027}" destId="{A08E6D2C-808B-4B12-9B46-13E15B8CC8DF}" srcOrd="0" destOrd="0" presId="urn:microsoft.com/office/officeart/2005/8/layout/process5"/>
    <dgm:cxn modelId="{818AF326-9565-4040-A2D8-00049E954AFF}" srcId="{28461FA5-AFF2-4E3C-B21B-C39B048A430C}" destId="{1F777769-522B-4239-89F5-58CC0B887060}" srcOrd="1" destOrd="0" parTransId="{51BABF1C-7CEE-4B4A-BF84-001F850A3F81}" sibTransId="{E8E5C2AC-D53C-462C-8CD2-6359C6382B3F}"/>
    <dgm:cxn modelId="{70FD6C2E-C2DC-45EF-9567-A27E655FD55A}" type="presOf" srcId="{DD79675A-0FB1-4BA3-A9A0-61DE78B7B6C4}" destId="{994D180F-DA21-4B82-9530-EED7FA93B9D8}" srcOrd="0" destOrd="0" presId="urn:microsoft.com/office/officeart/2005/8/layout/process5"/>
    <dgm:cxn modelId="{0BC4BF3F-1FCA-47B8-AC33-A2AE06C8D71F}" type="presOf" srcId="{1F777769-522B-4239-89F5-58CC0B887060}" destId="{EA90CCC0-BB9D-445E-BC6B-86100371B5CB}" srcOrd="0" destOrd="0" presId="urn:microsoft.com/office/officeart/2005/8/layout/process5"/>
    <dgm:cxn modelId="{C908F95C-C558-4508-87CD-EB70CFF72A30}" srcId="{28461FA5-AFF2-4E3C-B21B-C39B048A430C}" destId="{169425EB-753E-4C31-92A6-42E82F2F05C3}" srcOrd="3" destOrd="0" parTransId="{BDC5E602-8387-4B25-B899-2C682AB5F984}" sibTransId="{71B1950B-87BD-4636-A4F1-FCCF8EC3C8C7}"/>
    <dgm:cxn modelId="{C7995A5E-EED4-4365-B178-CBEEDC644D97}" srcId="{28461FA5-AFF2-4E3C-B21B-C39B048A430C}" destId="{175A1891-7D99-42DD-A02D-E5D802AB1751}" srcOrd="4" destOrd="0" parTransId="{3E5E4A51-80A8-4AB5-88E0-C69C03E9E35E}" sibTransId="{698B9417-B2C4-4913-96F6-2078E4CFB0A0}"/>
    <dgm:cxn modelId="{A5B1F442-EED8-4023-B7DE-1867DAD78897}" type="presOf" srcId="{71B1950B-87BD-4636-A4F1-FCCF8EC3C8C7}" destId="{077320B6-9797-4F26-B895-85E30B2DF365}" srcOrd="0" destOrd="0" presId="urn:microsoft.com/office/officeart/2005/8/layout/process5"/>
    <dgm:cxn modelId="{EBEBAF64-8B13-4BE5-9D8B-AB03EC48CF45}" type="presOf" srcId="{61849B8C-7ECA-46B1-A5BE-CDE75A9C0B1D}" destId="{44157642-8E99-4314-91BB-9DD00D1D31EC}" srcOrd="0" destOrd="0" presId="urn:microsoft.com/office/officeart/2005/8/layout/process5"/>
    <dgm:cxn modelId="{20CCB065-6578-4F7D-844C-37655C5DFE78}" type="presOf" srcId="{E8E5C2AC-D53C-462C-8CD2-6359C6382B3F}" destId="{53B15B91-9A94-4484-9F2E-DFF9CB994E23}" srcOrd="0" destOrd="0" presId="urn:microsoft.com/office/officeart/2005/8/layout/process5"/>
    <dgm:cxn modelId="{0A944353-734D-469D-A4A4-3A55D0279E9A}" srcId="{28461FA5-AFF2-4E3C-B21B-C39B048A430C}" destId="{73B4B2B3-8551-42FA-B38F-9A4D8527092F}" srcOrd="6" destOrd="0" parTransId="{E39E9A3B-84CD-47C0-8232-2F548FB23376}" sibTransId="{A3954CC4-01AE-498D-BD38-1D6FA2029AA5}"/>
    <dgm:cxn modelId="{78C23358-1E45-4B83-B973-BCDE6C72A4A7}" type="presOf" srcId="{3918C715-BE15-4A00-AB64-8645A4586409}" destId="{371F98D6-7DA0-4440-8E67-66EB37E9AF17}" srcOrd="1" destOrd="0" presId="urn:microsoft.com/office/officeart/2005/8/layout/process5"/>
    <dgm:cxn modelId="{3493877D-0F31-42E8-A7C8-07DC63195615}" type="presOf" srcId="{698B9417-B2C4-4913-96F6-2078E4CFB0A0}" destId="{44C3BF53-B7AC-481D-BFAD-48F1A5A21927}" srcOrd="1" destOrd="0" presId="urn:microsoft.com/office/officeart/2005/8/layout/process5"/>
    <dgm:cxn modelId="{AE4AC781-2B76-48D4-A5F2-CA441FC58CC1}" type="presOf" srcId="{698B9417-B2C4-4913-96F6-2078E4CFB0A0}" destId="{8F78F6E1-732F-4D1B-B1EA-D8B912945CFE}" srcOrd="0" destOrd="0" presId="urn:microsoft.com/office/officeart/2005/8/layout/process5"/>
    <dgm:cxn modelId="{D018D089-2925-4E19-8FBE-4083A39EFBDC}" type="presOf" srcId="{E8E5C2AC-D53C-462C-8CD2-6359C6382B3F}" destId="{8726FB61-CE90-416D-9832-D27EA1BF5BBF}" srcOrd="1" destOrd="0" presId="urn:microsoft.com/office/officeart/2005/8/layout/process5"/>
    <dgm:cxn modelId="{C0ED7B8A-A9CC-41E7-B4B4-6C418540CD15}" type="presOf" srcId="{28BC9EE5-075F-43C7-AC38-8DB824602B47}" destId="{E10A7ED1-A170-4CAD-A088-1845FCC48236}" srcOrd="0" destOrd="0" presId="urn:microsoft.com/office/officeart/2005/8/layout/process5"/>
    <dgm:cxn modelId="{0F2C9599-0207-43D5-9F6E-7984425B6A4C}" type="presOf" srcId="{71B1950B-87BD-4636-A4F1-FCCF8EC3C8C7}" destId="{12A073BF-78B2-41C6-9D5E-4671DE473A97}" srcOrd="1" destOrd="0" presId="urn:microsoft.com/office/officeart/2005/8/layout/process5"/>
    <dgm:cxn modelId="{03D05FA4-9F3B-4122-8829-678A62F9AF67}" type="presOf" srcId="{73B4B2B3-8551-42FA-B38F-9A4D8527092F}" destId="{022A797C-4C4A-4FC5-966B-C078564CAF2C}" srcOrd="0" destOrd="0" presId="urn:microsoft.com/office/officeart/2005/8/layout/process5"/>
    <dgm:cxn modelId="{D062CBB4-F79F-4C97-A8F2-F3DF1FBA77BC}" type="presOf" srcId="{A3954CC4-01AE-498D-BD38-1D6FA2029AA5}" destId="{C2D69D76-E1FD-46E1-B833-A3A4023E3E5B}" srcOrd="0" destOrd="0" presId="urn:microsoft.com/office/officeart/2005/8/layout/process5"/>
    <dgm:cxn modelId="{B06FFCC7-B6E8-4066-B9FE-7485A60B407E}" type="presOf" srcId="{169425EB-753E-4C31-92A6-42E82F2F05C3}" destId="{9BCFDED1-D761-4973-8400-9B5EA33EC98C}" srcOrd="0" destOrd="0" presId="urn:microsoft.com/office/officeart/2005/8/layout/process5"/>
    <dgm:cxn modelId="{24F43CCD-BD4E-433F-9C19-DFEA3A2566B0}" srcId="{28461FA5-AFF2-4E3C-B21B-C39B048A430C}" destId="{61849B8C-7ECA-46B1-A5BE-CDE75A9C0B1D}" srcOrd="2" destOrd="0" parTransId="{5111C652-992C-4117-B90F-4D94BA7BBB4F}" sibTransId="{704D36BC-DC04-4E4C-A1A4-8A3C3E85A3C0}"/>
    <dgm:cxn modelId="{4923C4CD-910D-4100-9DC0-415D545E0614}" type="presOf" srcId="{28BC9EE5-075F-43C7-AC38-8DB824602B47}" destId="{2EF5CBF0-2367-446B-B988-14E15CF97A63}" srcOrd="1" destOrd="0" presId="urn:microsoft.com/office/officeart/2005/8/layout/process5"/>
    <dgm:cxn modelId="{D4C7C7CE-4985-4AD2-92A1-44C330ED1042}" type="presOf" srcId="{704D36BC-DC04-4E4C-A1A4-8A3C3E85A3C0}" destId="{8734F59A-E866-493D-B610-C7D3C3C3804A}" srcOrd="1" destOrd="0" presId="urn:microsoft.com/office/officeart/2005/8/layout/process5"/>
    <dgm:cxn modelId="{E45978CF-EB0A-47D2-90DE-6675F822A214}" type="presOf" srcId="{3918C715-BE15-4A00-AB64-8645A4586409}" destId="{40406E58-69E8-4B42-B17D-14302863FFF2}" srcOrd="0" destOrd="0" presId="urn:microsoft.com/office/officeart/2005/8/layout/process5"/>
    <dgm:cxn modelId="{248193E1-E0B2-400A-B605-D5B23D724231}" srcId="{28461FA5-AFF2-4E3C-B21B-C39B048A430C}" destId="{DD79675A-0FB1-4BA3-A9A0-61DE78B7B6C4}" srcOrd="5" destOrd="0" parTransId="{4A94C944-0987-444B-A9E3-BB68885D0181}" sibTransId="{3918C715-BE15-4A00-AB64-8645A4586409}"/>
    <dgm:cxn modelId="{F5558BE9-7310-42FC-BDBE-5DB24B563764}" type="presOf" srcId="{704D36BC-DC04-4E4C-A1A4-8A3C3E85A3C0}" destId="{005EA5C3-EB0B-4968-A970-6DBF8B5FEC1C}" srcOrd="0" destOrd="0" presId="urn:microsoft.com/office/officeart/2005/8/layout/process5"/>
    <dgm:cxn modelId="{95B9C3F2-2C7C-469D-BB55-3F9C1749CA21}" srcId="{28461FA5-AFF2-4E3C-B21B-C39B048A430C}" destId="{81407711-CE26-4FDF-A76C-766524845027}" srcOrd="0" destOrd="0" parTransId="{55C132E5-07C7-4DFF-BCB0-CB381638F00A}" sibTransId="{28BC9EE5-075F-43C7-AC38-8DB824602B47}"/>
    <dgm:cxn modelId="{81E405F5-F297-4180-AC9B-7A2B436271B6}" type="presOf" srcId="{175A1891-7D99-42DD-A02D-E5D802AB1751}" destId="{CA20C8FC-7AE4-4B70-81D2-F7402BB06FD2}" srcOrd="0" destOrd="0" presId="urn:microsoft.com/office/officeart/2005/8/layout/process5"/>
    <dgm:cxn modelId="{9678F3FE-9B44-415F-806B-DF86573E9351}" type="presOf" srcId="{A3954CC4-01AE-498D-BD38-1D6FA2029AA5}" destId="{B6B665D2-AF02-462D-8192-D9D5AF858CD9}" srcOrd="1" destOrd="0" presId="urn:microsoft.com/office/officeart/2005/8/layout/process5"/>
    <dgm:cxn modelId="{46843AFF-BAE8-4C5B-8992-606CE5A97C8E}" type="presOf" srcId="{F4934219-E0D6-4B08-826E-625332C215E7}" destId="{4CC51AC4-4335-4683-8C8B-D4BB6F678DB1}" srcOrd="0" destOrd="0" presId="urn:microsoft.com/office/officeart/2005/8/layout/process5"/>
    <dgm:cxn modelId="{4BC37B8C-7F7F-414E-B98A-BEDB7B28D341}" type="presParOf" srcId="{4F212A3B-32E3-4FE9-9495-CDA8001512EB}" destId="{A08E6D2C-808B-4B12-9B46-13E15B8CC8DF}" srcOrd="0" destOrd="0" presId="urn:microsoft.com/office/officeart/2005/8/layout/process5"/>
    <dgm:cxn modelId="{901D0E86-5B68-4303-9EA9-2894FB699350}" type="presParOf" srcId="{4F212A3B-32E3-4FE9-9495-CDA8001512EB}" destId="{E10A7ED1-A170-4CAD-A088-1845FCC48236}" srcOrd="1" destOrd="0" presId="urn:microsoft.com/office/officeart/2005/8/layout/process5"/>
    <dgm:cxn modelId="{C09D4A6C-FE57-439E-AB67-934E920E26F9}" type="presParOf" srcId="{E10A7ED1-A170-4CAD-A088-1845FCC48236}" destId="{2EF5CBF0-2367-446B-B988-14E15CF97A63}" srcOrd="0" destOrd="0" presId="urn:microsoft.com/office/officeart/2005/8/layout/process5"/>
    <dgm:cxn modelId="{C7F28609-12FA-4893-8F60-682B1B809243}" type="presParOf" srcId="{4F212A3B-32E3-4FE9-9495-CDA8001512EB}" destId="{EA90CCC0-BB9D-445E-BC6B-86100371B5CB}" srcOrd="2" destOrd="0" presId="urn:microsoft.com/office/officeart/2005/8/layout/process5"/>
    <dgm:cxn modelId="{FA600EC9-50C6-4F0E-AD10-CF5202EE1081}" type="presParOf" srcId="{4F212A3B-32E3-4FE9-9495-CDA8001512EB}" destId="{53B15B91-9A94-4484-9F2E-DFF9CB994E23}" srcOrd="3" destOrd="0" presId="urn:microsoft.com/office/officeart/2005/8/layout/process5"/>
    <dgm:cxn modelId="{F95ABEE4-FE64-4113-BD73-83DCFC95FB05}" type="presParOf" srcId="{53B15B91-9A94-4484-9F2E-DFF9CB994E23}" destId="{8726FB61-CE90-416D-9832-D27EA1BF5BBF}" srcOrd="0" destOrd="0" presId="urn:microsoft.com/office/officeart/2005/8/layout/process5"/>
    <dgm:cxn modelId="{42EF2491-40D4-47C4-B539-BE9FEDEB806E}" type="presParOf" srcId="{4F212A3B-32E3-4FE9-9495-CDA8001512EB}" destId="{44157642-8E99-4314-91BB-9DD00D1D31EC}" srcOrd="4" destOrd="0" presId="urn:microsoft.com/office/officeart/2005/8/layout/process5"/>
    <dgm:cxn modelId="{1139C1C4-6AA7-4BCC-B4D3-841FD1E04C98}" type="presParOf" srcId="{4F212A3B-32E3-4FE9-9495-CDA8001512EB}" destId="{005EA5C3-EB0B-4968-A970-6DBF8B5FEC1C}" srcOrd="5" destOrd="0" presId="urn:microsoft.com/office/officeart/2005/8/layout/process5"/>
    <dgm:cxn modelId="{4138FD7F-1FC8-42E2-820C-83EAEB66A78A}" type="presParOf" srcId="{005EA5C3-EB0B-4968-A970-6DBF8B5FEC1C}" destId="{8734F59A-E866-493D-B610-C7D3C3C3804A}" srcOrd="0" destOrd="0" presId="urn:microsoft.com/office/officeart/2005/8/layout/process5"/>
    <dgm:cxn modelId="{39DA9DEE-589D-4077-B1A9-C138295631C2}" type="presParOf" srcId="{4F212A3B-32E3-4FE9-9495-CDA8001512EB}" destId="{9BCFDED1-D761-4973-8400-9B5EA33EC98C}" srcOrd="6" destOrd="0" presId="urn:microsoft.com/office/officeart/2005/8/layout/process5"/>
    <dgm:cxn modelId="{4C93105B-381A-40D4-B9D2-8F4FD17B18CF}" type="presParOf" srcId="{4F212A3B-32E3-4FE9-9495-CDA8001512EB}" destId="{077320B6-9797-4F26-B895-85E30B2DF365}" srcOrd="7" destOrd="0" presId="urn:microsoft.com/office/officeart/2005/8/layout/process5"/>
    <dgm:cxn modelId="{C4EF1530-A134-49D1-AD62-BEC0E2DA22F7}" type="presParOf" srcId="{077320B6-9797-4F26-B895-85E30B2DF365}" destId="{12A073BF-78B2-41C6-9D5E-4671DE473A97}" srcOrd="0" destOrd="0" presId="urn:microsoft.com/office/officeart/2005/8/layout/process5"/>
    <dgm:cxn modelId="{A9D58AF9-D5E2-4FFC-A795-AAB2C624EF6E}" type="presParOf" srcId="{4F212A3B-32E3-4FE9-9495-CDA8001512EB}" destId="{CA20C8FC-7AE4-4B70-81D2-F7402BB06FD2}" srcOrd="8" destOrd="0" presId="urn:microsoft.com/office/officeart/2005/8/layout/process5"/>
    <dgm:cxn modelId="{606D64E7-BCAA-4A40-A856-1BBA6624FEF7}" type="presParOf" srcId="{4F212A3B-32E3-4FE9-9495-CDA8001512EB}" destId="{8F78F6E1-732F-4D1B-B1EA-D8B912945CFE}" srcOrd="9" destOrd="0" presId="urn:microsoft.com/office/officeart/2005/8/layout/process5"/>
    <dgm:cxn modelId="{2FB635B1-F5C5-4877-8684-34BC83DE5706}" type="presParOf" srcId="{8F78F6E1-732F-4D1B-B1EA-D8B912945CFE}" destId="{44C3BF53-B7AC-481D-BFAD-48F1A5A21927}" srcOrd="0" destOrd="0" presId="urn:microsoft.com/office/officeart/2005/8/layout/process5"/>
    <dgm:cxn modelId="{5DBFC829-5E00-497B-875D-E38EA7F3EF6B}" type="presParOf" srcId="{4F212A3B-32E3-4FE9-9495-CDA8001512EB}" destId="{994D180F-DA21-4B82-9530-EED7FA93B9D8}" srcOrd="10" destOrd="0" presId="urn:microsoft.com/office/officeart/2005/8/layout/process5"/>
    <dgm:cxn modelId="{98A5E137-9D24-4A4A-B559-49B1BF309F49}" type="presParOf" srcId="{4F212A3B-32E3-4FE9-9495-CDA8001512EB}" destId="{40406E58-69E8-4B42-B17D-14302863FFF2}" srcOrd="11" destOrd="0" presId="urn:microsoft.com/office/officeart/2005/8/layout/process5"/>
    <dgm:cxn modelId="{DC33398D-D3D3-4FAC-89D7-745288DDAC36}" type="presParOf" srcId="{40406E58-69E8-4B42-B17D-14302863FFF2}" destId="{371F98D6-7DA0-4440-8E67-66EB37E9AF17}" srcOrd="0" destOrd="0" presId="urn:microsoft.com/office/officeart/2005/8/layout/process5"/>
    <dgm:cxn modelId="{B6E43B60-77AD-451A-9722-728EFFAD048D}" type="presParOf" srcId="{4F212A3B-32E3-4FE9-9495-CDA8001512EB}" destId="{022A797C-4C4A-4FC5-966B-C078564CAF2C}" srcOrd="12" destOrd="0" presId="urn:microsoft.com/office/officeart/2005/8/layout/process5"/>
    <dgm:cxn modelId="{19FA48D2-D89E-4BD9-B60A-DE09B005BE99}" type="presParOf" srcId="{4F212A3B-32E3-4FE9-9495-CDA8001512EB}" destId="{C2D69D76-E1FD-46E1-B833-A3A4023E3E5B}" srcOrd="13" destOrd="0" presId="urn:microsoft.com/office/officeart/2005/8/layout/process5"/>
    <dgm:cxn modelId="{47831572-5E9D-4DF6-AF76-F078583A3EA0}" type="presParOf" srcId="{C2D69D76-E1FD-46E1-B833-A3A4023E3E5B}" destId="{B6B665D2-AF02-462D-8192-D9D5AF858CD9}" srcOrd="0" destOrd="0" presId="urn:microsoft.com/office/officeart/2005/8/layout/process5"/>
    <dgm:cxn modelId="{E74B4E0F-41BC-4D9C-B66B-763B8567806C}" type="presParOf" srcId="{4F212A3B-32E3-4FE9-9495-CDA8001512EB}" destId="{4CC51AC4-4335-4683-8C8B-D4BB6F678DB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F533-C5B5-8441-BEA2-18C76C24B3DE}" type="doc">
      <dgm:prSet loTypeId="urn:microsoft.com/office/officeart/2008/layout/AscendingPictureAccentProcess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4DBE55E-BF09-1144-9375-BECB2D3E92EC}">
      <dgm:prSet phldrT="[نص]" custT="1"/>
      <dgm:spPr/>
      <dgm:t>
        <a:bodyPr/>
        <a:lstStyle/>
        <a:p>
          <a:pPr algn="ctr" rtl="1"/>
          <a:r>
            <a:rPr lang="ar-SA" sz="2000" b="1" dirty="0">
              <a:solidFill>
                <a:schemeClr val="tx1"/>
              </a:solidFill>
            </a:rPr>
            <a:t>أساسيات الضوء</a:t>
          </a:r>
        </a:p>
      </dgm:t>
    </dgm:pt>
    <dgm:pt modelId="{79461ACB-32F3-7845-9ECB-A56DEFE2B973}" type="sibTrans" cxnId="{6122B319-7235-DD49-9E5E-E973A2130DA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مصابيح الثلاثة معلقه"/>
        </a:ext>
      </dgm:extLst>
    </dgm:pt>
    <dgm:pt modelId="{76465B3D-0BDA-FD48-BEFE-2D7C2C199901}" type="parTrans" cxnId="{6122B319-7235-DD49-9E5E-E973A2130DA2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E947C878-0D40-BB4B-B767-B03686FAF281}">
      <dgm:prSet custT="1"/>
      <dgm:spPr/>
      <dgm:t>
        <a:bodyPr/>
        <a:lstStyle/>
        <a:p>
          <a:pPr algn="ctr" rtl="1"/>
          <a:r>
            <a:rPr lang="ar-SA" sz="2000" b="1" dirty="0">
              <a:solidFill>
                <a:schemeClr val="tx1"/>
              </a:solidFill>
            </a:rPr>
            <a:t>الكهرباء الساكنة </a:t>
          </a:r>
        </a:p>
      </dgm:t>
    </dgm:pt>
    <dgm:pt modelId="{7D99E0F4-E197-BE4A-861D-950D5C2A295D}" type="sibTrans" cxnId="{AE31218B-955B-8443-9F52-5A83C774215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1F59FACA-D73B-4B44-98B6-C6C946365A62}" type="parTrans" cxnId="{AE31218B-955B-8443-9F52-5A83C774215D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9CB72077-0F66-264E-AC54-D94DD9FDFD08}">
      <dgm:prSet phldrT="[نص]" custT="1"/>
      <dgm:spPr/>
      <dgm:t>
        <a:bodyPr/>
        <a:lstStyle/>
        <a:p>
          <a:pPr algn="ctr" rtl="1"/>
          <a:r>
            <a:rPr lang="ar-SA" sz="2000" b="1" dirty="0">
              <a:solidFill>
                <a:schemeClr val="tx1"/>
              </a:solidFill>
            </a:rPr>
            <a:t>الانعكاس والمرايا</a:t>
          </a:r>
        </a:p>
      </dgm:t>
    </dgm:pt>
    <dgm:pt modelId="{AAE674DA-C7AE-A441-83C2-BBB2EFAA9B65}" type="parTrans" cxnId="{A2B8DA07-1A8C-F64B-AA57-BC2F051ED5CF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D0BBF3F6-A920-1C44-A614-0C9CDCBEBB78}" type="sibTrans" cxnId="{A2B8DA07-1A8C-F64B-AA57-BC2F051ED5C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19FBFD55-1E48-304F-9F6E-1EB9EB842A0D}">
      <dgm:prSet phldrT="[نص]" custT="1"/>
      <dgm:spPr/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SA" sz="2000" b="1" dirty="0">
              <a:solidFill>
                <a:schemeClr val="tx1"/>
              </a:solidFill>
            </a:rPr>
            <a:t>الانكسار والعدسات</a:t>
          </a:r>
        </a:p>
      </dgm:t>
    </dgm:pt>
    <dgm:pt modelId="{88BCE88A-68EA-C449-AF8B-FE2852979B12}" type="parTrans" cxnId="{16733813-E4D9-214B-93C7-0D35AF3CE86F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E27C49D3-ACBD-0241-8512-046A08E4DD2E}" type="sibTrans" cxnId="{16733813-E4D9-214B-93C7-0D35AF3CE86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0C466882-FC3C-EC4E-8D55-B728B18F8864}">
      <dgm:prSet custT="1"/>
      <dgm:spPr/>
      <dgm:t>
        <a:bodyPr/>
        <a:lstStyle/>
        <a:p>
          <a:pPr algn="ctr" rtl="1"/>
          <a:r>
            <a:rPr lang="ar-SA" sz="2000" b="1" dirty="0">
              <a:solidFill>
                <a:schemeClr val="tx1"/>
              </a:solidFill>
            </a:rPr>
            <a:t>المجالات الكهربائية </a:t>
          </a:r>
        </a:p>
      </dgm:t>
    </dgm:pt>
    <dgm:pt modelId="{3A492563-CA57-1349-8575-8DA8D5199B37}" type="parTrans" cxnId="{848F70DC-AA1F-8744-A11E-20E8633C0C2F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EB7F6F1C-F1C5-2548-8289-D3E3677352A3}" type="sibTrans" cxnId="{848F70DC-AA1F-8744-A11E-20E8633C0C2F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BFCDC5B8-F5A6-1A47-B123-959E577AA9F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000" b="1" dirty="0">
              <a:solidFill>
                <a:schemeClr val="tx1"/>
              </a:solidFill>
            </a:rPr>
            <a:t>دوائر التوالي والتوازي </a:t>
          </a:r>
        </a:p>
      </dgm:t>
    </dgm:pt>
    <dgm:pt modelId="{141CA485-6D1A-914A-ABDF-78CAB825E3E6}" type="parTrans" cxnId="{746DD292-02A2-8840-B03D-B07AD195C146}">
      <dgm:prSet/>
      <dgm:spPr/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217DFCE9-006C-0A4A-8514-02EA4B5AD312}" type="sibTrans" cxnId="{746DD292-02A2-8840-B03D-B07AD195C146}">
      <dgm:prSet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  <dgm:t>
        <a:bodyPr/>
        <a:lstStyle/>
        <a:p>
          <a:pPr algn="ctr" rtl="1"/>
          <a:endParaRPr lang="ar-SA" sz="2800" b="1">
            <a:solidFill>
              <a:schemeClr val="tx1"/>
            </a:solidFill>
          </a:endParaRPr>
        </a:p>
      </dgm:t>
    </dgm:pt>
    <dgm:pt modelId="{BCBD16DF-B6C7-4B93-B694-A6701F16E7B4}">
      <dgm:prSet phldrT="[نص]" custT="1"/>
      <dgm:spPr/>
      <dgm:t>
        <a:bodyPr/>
        <a:lstStyle/>
        <a:p>
          <a:pPr algn="ctr" rtl="1">
            <a:lnSpc>
              <a:spcPct val="100000"/>
            </a:lnSpc>
            <a:spcAft>
              <a:spcPts val="0"/>
            </a:spcAft>
          </a:pPr>
          <a:r>
            <a:rPr lang="ar-SA" sz="2000" b="1" dirty="0">
              <a:solidFill>
                <a:schemeClr val="tx1"/>
              </a:solidFill>
            </a:rPr>
            <a:t>التداخل والحيود </a:t>
          </a:r>
        </a:p>
      </dgm:t>
    </dgm:pt>
    <dgm:pt modelId="{D75CC6F9-5EFD-4BC8-BF5F-AC2444FBB9C9}" type="parTrans" cxnId="{1C7408ED-9779-4F32-83CC-2175CE5B1DD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68068D2-CC71-44B3-8FD4-BFDC46F53B08}" type="sibTrans" cxnId="{1C7408ED-9779-4F32-83CC-2175CE5B1DDB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0A4302-94E8-4010-B87D-058F34DA310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8442B73-94B7-495F-9D4E-E1BA5C2DA6BC}" type="parTrans" cxnId="{4050D9D6-314F-4580-AD8F-14BBF0B9307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60E6FBD-387A-4DFE-B198-2456BDB39718}" type="sibTrans" cxnId="{4050D9D6-314F-4580-AD8F-14BBF0B9307C}">
      <dgm:prSet custLinFactY="25435" custLinFactNeighborX="-47885" custLinFactNeighborY="100000"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D2E2232D-91EF-9C45-8547-0F64AE68BDEB}" type="pres">
      <dgm:prSet presAssocID="{7BD0F533-C5B5-8441-BEA2-18C76C24B3DE}" presName="Name0" presStyleCnt="0">
        <dgm:presLayoutVars>
          <dgm:chMax val="7"/>
          <dgm:chPref val="7"/>
          <dgm:dir/>
        </dgm:presLayoutVars>
      </dgm:prSet>
      <dgm:spPr/>
    </dgm:pt>
    <dgm:pt modelId="{3E0E7BDF-FFC0-9144-B0F5-A05277D3BCB7}" type="pres">
      <dgm:prSet presAssocID="{7BD0F533-C5B5-8441-BEA2-18C76C24B3DE}" presName="dot1" presStyleLbl="alignNode1" presStyleIdx="0" presStyleCnt="18"/>
      <dgm:spPr/>
    </dgm:pt>
    <dgm:pt modelId="{D53CD52F-2F4A-2546-95D3-A30587568E87}" type="pres">
      <dgm:prSet presAssocID="{7BD0F533-C5B5-8441-BEA2-18C76C24B3DE}" presName="dot2" presStyleLbl="alignNode1" presStyleIdx="1" presStyleCnt="18"/>
      <dgm:spPr/>
    </dgm:pt>
    <dgm:pt modelId="{B77948A1-994A-0D4E-A3AA-313B9BF59381}" type="pres">
      <dgm:prSet presAssocID="{7BD0F533-C5B5-8441-BEA2-18C76C24B3DE}" presName="dot3" presStyleLbl="alignNode1" presStyleIdx="2" presStyleCnt="18"/>
      <dgm:spPr/>
    </dgm:pt>
    <dgm:pt modelId="{5022307C-5C3B-A149-AD61-42065024D429}" type="pres">
      <dgm:prSet presAssocID="{7BD0F533-C5B5-8441-BEA2-18C76C24B3DE}" presName="dot4" presStyleLbl="alignNode1" presStyleIdx="3" presStyleCnt="18"/>
      <dgm:spPr/>
    </dgm:pt>
    <dgm:pt modelId="{D6AEE5C6-4135-A042-B912-91A4DB293F6F}" type="pres">
      <dgm:prSet presAssocID="{7BD0F533-C5B5-8441-BEA2-18C76C24B3DE}" presName="dot5" presStyleLbl="alignNode1" presStyleIdx="4" presStyleCnt="18"/>
      <dgm:spPr/>
    </dgm:pt>
    <dgm:pt modelId="{B74A92CA-9104-EB41-ACC1-90FB49A40B44}" type="pres">
      <dgm:prSet presAssocID="{7BD0F533-C5B5-8441-BEA2-18C76C24B3DE}" presName="dot6" presStyleLbl="alignNode1" presStyleIdx="5" presStyleCnt="18"/>
      <dgm:spPr/>
    </dgm:pt>
    <dgm:pt modelId="{02EF33F6-CB14-9C4A-AA40-5460BBB5E253}" type="pres">
      <dgm:prSet presAssocID="{7BD0F533-C5B5-8441-BEA2-18C76C24B3DE}" presName="dot7" presStyleLbl="alignNode1" presStyleIdx="6" presStyleCnt="18"/>
      <dgm:spPr/>
    </dgm:pt>
    <dgm:pt modelId="{10066F7A-B1BA-7943-A427-300E015DECED}" type="pres">
      <dgm:prSet presAssocID="{7BD0F533-C5B5-8441-BEA2-18C76C24B3DE}" presName="dot8" presStyleLbl="alignNode1" presStyleIdx="7" presStyleCnt="18"/>
      <dgm:spPr/>
    </dgm:pt>
    <dgm:pt modelId="{2476E059-9FD8-D443-955E-D909C4C351C5}" type="pres">
      <dgm:prSet presAssocID="{7BD0F533-C5B5-8441-BEA2-18C76C24B3DE}" presName="dot9" presStyleLbl="alignNode1" presStyleIdx="8" presStyleCnt="18"/>
      <dgm:spPr/>
    </dgm:pt>
    <dgm:pt modelId="{75BA46A2-2430-5C46-9266-667F009D2941}" type="pres">
      <dgm:prSet presAssocID="{7BD0F533-C5B5-8441-BEA2-18C76C24B3DE}" presName="dot10" presStyleLbl="alignNode1" presStyleIdx="9" presStyleCnt="18"/>
      <dgm:spPr/>
    </dgm:pt>
    <dgm:pt modelId="{11D28C14-6F1D-704D-8DDF-88AC1FB791F4}" type="pres">
      <dgm:prSet presAssocID="{7BD0F533-C5B5-8441-BEA2-18C76C24B3DE}" presName="dot11" presStyleLbl="alignNode1" presStyleIdx="10" presStyleCnt="18"/>
      <dgm:spPr/>
    </dgm:pt>
    <dgm:pt modelId="{11776A85-CD9A-0844-B9D0-B5BD5DF6C083}" type="pres">
      <dgm:prSet presAssocID="{7BD0F533-C5B5-8441-BEA2-18C76C24B3DE}" presName="dotArrow1" presStyleLbl="alignNode1" presStyleIdx="11" presStyleCnt="18"/>
      <dgm:spPr/>
    </dgm:pt>
    <dgm:pt modelId="{2C351C19-74BC-7F43-B6FE-47A0A861E667}" type="pres">
      <dgm:prSet presAssocID="{7BD0F533-C5B5-8441-BEA2-18C76C24B3DE}" presName="dotArrow2" presStyleLbl="alignNode1" presStyleIdx="12" presStyleCnt="18"/>
      <dgm:spPr/>
    </dgm:pt>
    <dgm:pt modelId="{262CBFE1-B55C-2845-A7ED-38EEE26EF26C}" type="pres">
      <dgm:prSet presAssocID="{7BD0F533-C5B5-8441-BEA2-18C76C24B3DE}" presName="dotArrow3" presStyleLbl="alignNode1" presStyleIdx="13" presStyleCnt="18"/>
      <dgm:spPr/>
    </dgm:pt>
    <dgm:pt modelId="{6CD18786-DC54-0A4D-AB37-E7256C88C141}" type="pres">
      <dgm:prSet presAssocID="{7BD0F533-C5B5-8441-BEA2-18C76C24B3DE}" presName="dotArrow4" presStyleLbl="alignNode1" presStyleIdx="14" presStyleCnt="18"/>
      <dgm:spPr/>
    </dgm:pt>
    <dgm:pt modelId="{89BFB8C7-F1FF-2840-A09E-CAEDFCF31B50}" type="pres">
      <dgm:prSet presAssocID="{7BD0F533-C5B5-8441-BEA2-18C76C24B3DE}" presName="dotArrow5" presStyleLbl="alignNode1" presStyleIdx="15" presStyleCnt="18"/>
      <dgm:spPr/>
    </dgm:pt>
    <dgm:pt modelId="{157B06F5-2F19-DC44-ACBF-2A1D7D30C28F}" type="pres">
      <dgm:prSet presAssocID="{7BD0F533-C5B5-8441-BEA2-18C76C24B3DE}" presName="dotArrow6" presStyleLbl="alignNode1" presStyleIdx="16" presStyleCnt="18"/>
      <dgm:spPr/>
    </dgm:pt>
    <dgm:pt modelId="{01A7995E-547A-844E-A376-9C52FF74CB7E}" type="pres">
      <dgm:prSet presAssocID="{7BD0F533-C5B5-8441-BEA2-18C76C24B3DE}" presName="dotArrow7" presStyleLbl="alignNode1" presStyleIdx="17" presStyleCnt="18"/>
      <dgm:spPr/>
    </dgm:pt>
    <dgm:pt modelId="{D229A3CD-5B7D-0247-8CB9-3F90B3C7366E}" type="pres">
      <dgm:prSet presAssocID="{44DBE55E-BF09-1144-9375-BECB2D3E92EC}" presName="parTx1" presStyleLbl="node1" presStyleIdx="0" presStyleCnt="7" custScaleX="91938" custScaleY="146503"/>
      <dgm:spPr/>
    </dgm:pt>
    <dgm:pt modelId="{A4C30372-3A9D-3D47-A363-8DD12CCC0A5B}" type="pres">
      <dgm:prSet presAssocID="{79461ACB-32F3-7845-9ECB-A56DEFE2B973}" presName="picture1" presStyleCnt="0"/>
      <dgm:spPr/>
    </dgm:pt>
    <dgm:pt modelId="{53526DAE-4966-A440-9BFB-F3F1DD067766}" type="pres">
      <dgm:prSet presAssocID="{79461ACB-32F3-7845-9ECB-A56DEFE2B973}" presName="imageRepeatNode" presStyleLbl="fgImgPlace1" presStyleIdx="0" presStyleCnt="7"/>
      <dgm:spPr/>
    </dgm:pt>
    <dgm:pt modelId="{8A0D1F52-419B-C642-81B6-7C34D12E0672}" type="pres">
      <dgm:prSet presAssocID="{9CB72077-0F66-264E-AC54-D94DD9FDFD08}" presName="parTx2" presStyleLbl="node1" presStyleIdx="1" presStyleCnt="7" custScaleX="91938" custScaleY="146503"/>
      <dgm:spPr/>
    </dgm:pt>
    <dgm:pt modelId="{DC2220B2-E333-2449-AED3-95D30783F9CD}" type="pres">
      <dgm:prSet presAssocID="{D0BBF3F6-A920-1C44-A614-0C9CDCBEBB78}" presName="picture2" presStyleCnt="0"/>
      <dgm:spPr/>
    </dgm:pt>
    <dgm:pt modelId="{A88AF0BB-24E3-5E46-A3C8-AC943A7E0AD1}" type="pres">
      <dgm:prSet presAssocID="{D0BBF3F6-A920-1C44-A614-0C9CDCBEBB78}" presName="imageRepeatNode" presStyleLbl="fgImgPlace1" presStyleIdx="1" presStyleCnt="7"/>
      <dgm:spPr/>
    </dgm:pt>
    <dgm:pt modelId="{45EB0E1C-A2BF-9E4F-99E5-5529AA72D95B}" type="pres">
      <dgm:prSet presAssocID="{19FBFD55-1E48-304F-9F6E-1EB9EB842A0D}" presName="parTx3" presStyleLbl="node1" presStyleIdx="2" presStyleCnt="7" custScaleX="118321" custScaleY="146503"/>
      <dgm:spPr/>
    </dgm:pt>
    <dgm:pt modelId="{41FCC122-FAFA-1745-B4DA-8C2AE9132FFB}" type="pres">
      <dgm:prSet presAssocID="{E27C49D3-ACBD-0241-8512-046A08E4DD2E}" presName="picture3" presStyleCnt="0"/>
      <dgm:spPr/>
    </dgm:pt>
    <dgm:pt modelId="{78AD9BC4-DDBE-C44B-9017-40BAB75F4F80}" type="pres">
      <dgm:prSet presAssocID="{E27C49D3-ACBD-0241-8512-046A08E4DD2E}" presName="imageRepeatNode" presStyleLbl="fgImgPlace1" presStyleIdx="2" presStyleCnt="7"/>
      <dgm:spPr/>
    </dgm:pt>
    <dgm:pt modelId="{328C4069-236B-46FF-A676-554753F89171}" type="pres">
      <dgm:prSet presAssocID="{BCBD16DF-B6C7-4B93-B694-A6701F16E7B4}" presName="parTx4" presStyleLbl="node1" presStyleIdx="3" presStyleCnt="7"/>
      <dgm:spPr/>
    </dgm:pt>
    <dgm:pt modelId="{036B13C4-014F-4B47-B4CA-BA00EE93528F}" type="pres">
      <dgm:prSet presAssocID="{C68068D2-CC71-44B3-8FD4-BFDC46F53B08}" presName="picture4" presStyleCnt="0"/>
      <dgm:spPr/>
    </dgm:pt>
    <dgm:pt modelId="{7FD0877D-6BAC-471A-9F05-82052675D5AE}" type="pres">
      <dgm:prSet presAssocID="{C68068D2-CC71-44B3-8FD4-BFDC46F53B08}" presName="imageRepeatNode" presStyleLbl="fgImgPlace1" presStyleIdx="3" presStyleCnt="7" custLinFactY="-131663" custLinFactNeighborX="51861" custLinFactNeighborY="-200000"/>
      <dgm:spPr/>
    </dgm:pt>
    <dgm:pt modelId="{C80C9DEC-CDF0-44E1-A494-A1231AAD46C0}" type="pres">
      <dgm:prSet presAssocID="{E947C878-0D40-BB4B-B767-B03686FAF281}" presName="parTx5" presStyleLbl="node1" presStyleIdx="4" presStyleCnt="7"/>
      <dgm:spPr/>
    </dgm:pt>
    <dgm:pt modelId="{D04E13EB-DD6C-4B97-AAA8-56FC2D01B863}" type="pres">
      <dgm:prSet presAssocID="{7D99E0F4-E197-BE4A-861D-950D5C2A295D}" presName="picture5" presStyleCnt="0"/>
      <dgm:spPr/>
    </dgm:pt>
    <dgm:pt modelId="{20F9D525-5C4D-FE4C-8723-7270ED29A951}" type="pres">
      <dgm:prSet presAssocID="{7D99E0F4-E197-BE4A-861D-950D5C2A295D}" presName="imageRepeatNode" presStyleLbl="fgImgPlace1" presStyleIdx="4" presStyleCnt="7" custLinFactY="12946" custLinFactNeighborX="-78718" custLinFactNeighborY="100000"/>
      <dgm:spPr/>
    </dgm:pt>
    <dgm:pt modelId="{5740C158-4EEE-4D6E-9C70-53C085AD0F7A}" type="pres">
      <dgm:prSet presAssocID="{0C466882-FC3C-EC4E-8D55-B728B18F8864}" presName="parTx6" presStyleLbl="node1" presStyleIdx="5" presStyleCnt="7"/>
      <dgm:spPr/>
    </dgm:pt>
    <dgm:pt modelId="{7B98AD8A-4F26-4F69-AD55-B1264A3A4FC6}" type="pres">
      <dgm:prSet presAssocID="{EB7F6F1C-F1C5-2548-8289-D3E3677352A3}" presName="picture6" presStyleCnt="0"/>
      <dgm:spPr/>
    </dgm:pt>
    <dgm:pt modelId="{11630EC5-5F9C-3548-8BE7-D7AEF648011F}" type="pres">
      <dgm:prSet presAssocID="{EB7F6F1C-F1C5-2548-8289-D3E3677352A3}" presName="imageRepeatNode" presStyleLbl="fgImgPlace1" presStyleIdx="5" presStyleCnt="7" custLinFactY="18744" custLinFactNeighborX="-46842" custLinFactNeighborY="100000"/>
      <dgm:spPr/>
    </dgm:pt>
    <dgm:pt modelId="{1AC60A76-AF40-4B7E-8A25-F49E14B8E800}" type="pres">
      <dgm:prSet presAssocID="{BFCDC5B8-F5A6-1A47-B123-959E577AA9F9}" presName="parTx7" presStyleLbl="node1" presStyleIdx="6" presStyleCnt="7"/>
      <dgm:spPr/>
    </dgm:pt>
    <dgm:pt modelId="{6A6097EB-041E-4096-A38F-8D7ACF8E36DA}" type="pres">
      <dgm:prSet presAssocID="{217DFCE9-006C-0A4A-8514-02EA4B5AD312}" presName="picture7" presStyleCnt="0"/>
      <dgm:spPr/>
    </dgm:pt>
    <dgm:pt modelId="{470025FE-62BB-A94C-9136-425555E7E81A}" type="pres">
      <dgm:prSet presAssocID="{217DFCE9-006C-0A4A-8514-02EA4B5AD312}" presName="imageRepeatNode" presStyleLbl="fgImgPlace1" presStyleIdx="6" presStyleCnt="7" custLinFactY="25435" custLinFactNeighborX="-47885" custLinFactNeighborY="100000"/>
      <dgm:spPr/>
    </dgm:pt>
  </dgm:ptLst>
  <dgm:cxnLst>
    <dgm:cxn modelId="{DEAA0A04-2162-4E41-8BA6-D43310191646}" type="presOf" srcId="{7D99E0F4-E197-BE4A-861D-950D5C2A295D}" destId="{20F9D525-5C4D-FE4C-8723-7270ED29A951}" srcOrd="0" destOrd="0" presId="urn:microsoft.com/office/officeart/2008/layout/AscendingPictureAccentProcess"/>
    <dgm:cxn modelId="{FAC08606-FA8E-E54F-98ED-4F43346B422B}" type="presOf" srcId="{19FBFD55-1E48-304F-9F6E-1EB9EB842A0D}" destId="{45EB0E1C-A2BF-9E4F-99E5-5529AA72D95B}" srcOrd="0" destOrd="0" presId="urn:microsoft.com/office/officeart/2008/layout/AscendingPictureAccentProcess"/>
    <dgm:cxn modelId="{A2B8DA07-1A8C-F64B-AA57-BC2F051ED5CF}" srcId="{7BD0F533-C5B5-8441-BEA2-18C76C24B3DE}" destId="{9CB72077-0F66-264E-AC54-D94DD9FDFD08}" srcOrd="1" destOrd="0" parTransId="{AAE674DA-C7AE-A441-83C2-BBB2EFAA9B65}" sibTransId="{D0BBF3F6-A920-1C44-A614-0C9CDCBEBB78}"/>
    <dgm:cxn modelId="{16733813-E4D9-214B-93C7-0D35AF3CE86F}" srcId="{7BD0F533-C5B5-8441-BEA2-18C76C24B3DE}" destId="{19FBFD55-1E48-304F-9F6E-1EB9EB842A0D}" srcOrd="2" destOrd="0" parTransId="{88BCE88A-68EA-C449-AF8B-FE2852979B12}" sibTransId="{E27C49D3-ACBD-0241-8512-046A08E4DD2E}"/>
    <dgm:cxn modelId="{6122B319-7235-DD49-9E5E-E973A2130DA2}" srcId="{7BD0F533-C5B5-8441-BEA2-18C76C24B3DE}" destId="{44DBE55E-BF09-1144-9375-BECB2D3E92EC}" srcOrd="0" destOrd="0" parTransId="{76465B3D-0BDA-FD48-BEFE-2D7C2C199901}" sibTransId="{79461ACB-32F3-7845-9ECB-A56DEFE2B973}"/>
    <dgm:cxn modelId="{D460A21B-041F-4C9B-9D14-E9600A7045E9}" type="presOf" srcId="{217DFCE9-006C-0A4A-8514-02EA4B5AD312}" destId="{470025FE-62BB-A94C-9136-425555E7E81A}" srcOrd="0" destOrd="0" presId="urn:microsoft.com/office/officeart/2008/layout/AscendingPictureAccentProcess"/>
    <dgm:cxn modelId="{0FAB8131-0860-4F08-BFB9-0505EFBF9EB6}" type="presOf" srcId="{C68068D2-CC71-44B3-8FD4-BFDC46F53B08}" destId="{7FD0877D-6BAC-471A-9F05-82052675D5AE}" srcOrd="0" destOrd="0" presId="urn:microsoft.com/office/officeart/2008/layout/AscendingPictureAccentProcess"/>
    <dgm:cxn modelId="{377EBC62-F424-2D40-8B7C-77D04DA85CC6}" type="presOf" srcId="{7BD0F533-C5B5-8441-BEA2-18C76C24B3DE}" destId="{D2E2232D-91EF-9C45-8547-0F64AE68BDEB}" srcOrd="0" destOrd="0" presId="urn:microsoft.com/office/officeart/2008/layout/AscendingPictureAccentProcess"/>
    <dgm:cxn modelId="{333F9367-2A4E-4E73-BCD3-926E9A12D148}" type="presOf" srcId="{BCBD16DF-B6C7-4B93-B694-A6701F16E7B4}" destId="{328C4069-236B-46FF-A676-554753F89171}" srcOrd="0" destOrd="0" presId="urn:microsoft.com/office/officeart/2008/layout/AscendingPictureAccentProcess"/>
    <dgm:cxn modelId="{6DF6164E-7D7B-C744-B915-C4854661BBC7}" type="presOf" srcId="{D0BBF3F6-A920-1C44-A614-0C9CDCBEBB78}" destId="{A88AF0BB-24E3-5E46-A3C8-AC943A7E0AD1}" srcOrd="0" destOrd="0" presId="urn:microsoft.com/office/officeart/2008/layout/AscendingPictureAccentProcess"/>
    <dgm:cxn modelId="{B1315D7F-F8FF-8E43-BD15-456FA39A2846}" type="presOf" srcId="{44DBE55E-BF09-1144-9375-BECB2D3E92EC}" destId="{D229A3CD-5B7D-0247-8CB9-3F90B3C7366E}" srcOrd="0" destOrd="0" presId="urn:microsoft.com/office/officeart/2008/layout/AscendingPictureAccentProcess"/>
    <dgm:cxn modelId="{AE31218B-955B-8443-9F52-5A83C774215D}" srcId="{7BD0F533-C5B5-8441-BEA2-18C76C24B3DE}" destId="{E947C878-0D40-BB4B-B767-B03686FAF281}" srcOrd="4" destOrd="0" parTransId="{1F59FACA-D73B-4B44-98B6-C6C946365A62}" sibTransId="{7D99E0F4-E197-BE4A-861D-950D5C2A295D}"/>
    <dgm:cxn modelId="{746DD292-02A2-8840-B03D-B07AD195C146}" srcId="{7BD0F533-C5B5-8441-BEA2-18C76C24B3DE}" destId="{BFCDC5B8-F5A6-1A47-B123-959E577AA9F9}" srcOrd="6" destOrd="0" parTransId="{141CA485-6D1A-914A-ABDF-78CAB825E3E6}" sibTransId="{217DFCE9-006C-0A4A-8514-02EA4B5AD312}"/>
    <dgm:cxn modelId="{BD48219F-12D0-4D5B-BFE9-40A78123E185}" type="presOf" srcId="{E947C878-0D40-BB4B-B767-B03686FAF281}" destId="{C80C9DEC-CDF0-44E1-A494-A1231AAD46C0}" srcOrd="0" destOrd="0" presId="urn:microsoft.com/office/officeart/2008/layout/AscendingPictureAccentProcess"/>
    <dgm:cxn modelId="{B4B453A1-FFED-4F57-9F48-4BBB832DD2B9}" type="presOf" srcId="{EB7F6F1C-F1C5-2548-8289-D3E3677352A3}" destId="{11630EC5-5F9C-3548-8BE7-D7AEF648011F}" srcOrd="0" destOrd="0" presId="urn:microsoft.com/office/officeart/2008/layout/AscendingPictureAccentProcess"/>
    <dgm:cxn modelId="{0E59B9B6-00CC-6E4D-9EAE-815FF56F607A}" type="presOf" srcId="{79461ACB-32F3-7845-9ECB-A56DEFE2B973}" destId="{53526DAE-4966-A440-9BFB-F3F1DD067766}" srcOrd="0" destOrd="0" presId="urn:microsoft.com/office/officeart/2008/layout/AscendingPictureAccentProcess"/>
    <dgm:cxn modelId="{0E484EBA-89DD-DE4A-A7E9-A60B3D34BF0B}" type="presOf" srcId="{E27C49D3-ACBD-0241-8512-046A08E4DD2E}" destId="{78AD9BC4-DDBE-C44B-9017-40BAB75F4F80}" srcOrd="0" destOrd="0" presId="urn:microsoft.com/office/officeart/2008/layout/AscendingPictureAccentProcess"/>
    <dgm:cxn modelId="{A9EA45D2-9E53-3648-9F92-CC26FC817968}" type="presOf" srcId="{9CB72077-0F66-264E-AC54-D94DD9FDFD08}" destId="{8A0D1F52-419B-C642-81B6-7C34D12E0672}" srcOrd="0" destOrd="0" presId="urn:microsoft.com/office/officeart/2008/layout/AscendingPictureAccentProcess"/>
    <dgm:cxn modelId="{4050D9D6-314F-4580-AD8F-14BBF0B9307C}" srcId="{7BD0F533-C5B5-8441-BEA2-18C76C24B3DE}" destId="{350A4302-94E8-4010-B87D-058F34DA310D}" srcOrd="7" destOrd="0" parTransId="{58442B73-94B7-495F-9D4E-E1BA5C2DA6BC}" sibTransId="{560E6FBD-387A-4DFE-B198-2456BDB39718}"/>
    <dgm:cxn modelId="{7E0820DC-69C4-405D-A68A-E76536D68382}" type="presOf" srcId="{BFCDC5B8-F5A6-1A47-B123-959E577AA9F9}" destId="{1AC60A76-AF40-4B7E-8A25-F49E14B8E800}" srcOrd="0" destOrd="0" presId="urn:microsoft.com/office/officeart/2008/layout/AscendingPictureAccentProcess"/>
    <dgm:cxn modelId="{848F70DC-AA1F-8744-A11E-20E8633C0C2F}" srcId="{7BD0F533-C5B5-8441-BEA2-18C76C24B3DE}" destId="{0C466882-FC3C-EC4E-8D55-B728B18F8864}" srcOrd="5" destOrd="0" parTransId="{3A492563-CA57-1349-8575-8DA8D5199B37}" sibTransId="{EB7F6F1C-F1C5-2548-8289-D3E3677352A3}"/>
    <dgm:cxn modelId="{62B755EA-96E5-4016-BDC9-F569B8BB8085}" type="presOf" srcId="{0C466882-FC3C-EC4E-8D55-B728B18F8864}" destId="{5740C158-4EEE-4D6E-9C70-53C085AD0F7A}" srcOrd="0" destOrd="0" presId="urn:microsoft.com/office/officeart/2008/layout/AscendingPictureAccentProcess"/>
    <dgm:cxn modelId="{1C7408ED-9779-4F32-83CC-2175CE5B1DDB}" srcId="{7BD0F533-C5B5-8441-BEA2-18C76C24B3DE}" destId="{BCBD16DF-B6C7-4B93-B694-A6701F16E7B4}" srcOrd="3" destOrd="0" parTransId="{D75CC6F9-5EFD-4BC8-BF5F-AC2444FBB9C9}" sibTransId="{C68068D2-CC71-44B3-8FD4-BFDC46F53B08}"/>
    <dgm:cxn modelId="{C2255BD4-04D4-8549-9751-42FC0BE0683C}" type="presParOf" srcId="{D2E2232D-91EF-9C45-8547-0F64AE68BDEB}" destId="{3E0E7BDF-FFC0-9144-B0F5-A05277D3BCB7}" srcOrd="0" destOrd="0" presId="urn:microsoft.com/office/officeart/2008/layout/AscendingPictureAccentProcess"/>
    <dgm:cxn modelId="{C9F5670E-9F85-0945-89B0-484F30B949A3}" type="presParOf" srcId="{D2E2232D-91EF-9C45-8547-0F64AE68BDEB}" destId="{D53CD52F-2F4A-2546-95D3-A30587568E87}" srcOrd="1" destOrd="0" presId="urn:microsoft.com/office/officeart/2008/layout/AscendingPictureAccentProcess"/>
    <dgm:cxn modelId="{84A3CA2D-D9B2-9A43-ACCE-B1844487C998}" type="presParOf" srcId="{D2E2232D-91EF-9C45-8547-0F64AE68BDEB}" destId="{B77948A1-994A-0D4E-A3AA-313B9BF59381}" srcOrd="2" destOrd="0" presId="urn:microsoft.com/office/officeart/2008/layout/AscendingPictureAccentProcess"/>
    <dgm:cxn modelId="{44F3F7EE-9985-2E4A-B9EA-FC4BC384E4BB}" type="presParOf" srcId="{D2E2232D-91EF-9C45-8547-0F64AE68BDEB}" destId="{5022307C-5C3B-A149-AD61-42065024D429}" srcOrd="3" destOrd="0" presId="urn:microsoft.com/office/officeart/2008/layout/AscendingPictureAccentProcess"/>
    <dgm:cxn modelId="{A88454CD-4B84-934B-B343-D5461E0A0F0F}" type="presParOf" srcId="{D2E2232D-91EF-9C45-8547-0F64AE68BDEB}" destId="{D6AEE5C6-4135-A042-B912-91A4DB293F6F}" srcOrd="4" destOrd="0" presId="urn:microsoft.com/office/officeart/2008/layout/AscendingPictureAccentProcess"/>
    <dgm:cxn modelId="{70709712-365C-A249-8394-184DE1959892}" type="presParOf" srcId="{D2E2232D-91EF-9C45-8547-0F64AE68BDEB}" destId="{B74A92CA-9104-EB41-ACC1-90FB49A40B44}" srcOrd="5" destOrd="0" presId="urn:microsoft.com/office/officeart/2008/layout/AscendingPictureAccentProcess"/>
    <dgm:cxn modelId="{51AD9EDC-358D-8040-9C28-DDFD44286558}" type="presParOf" srcId="{D2E2232D-91EF-9C45-8547-0F64AE68BDEB}" destId="{02EF33F6-CB14-9C4A-AA40-5460BBB5E253}" srcOrd="6" destOrd="0" presId="urn:microsoft.com/office/officeart/2008/layout/AscendingPictureAccentProcess"/>
    <dgm:cxn modelId="{DDBBA44F-1D0A-4948-A139-3049A74F65EC}" type="presParOf" srcId="{D2E2232D-91EF-9C45-8547-0F64AE68BDEB}" destId="{10066F7A-B1BA-7943-A427-300E015DECED}" srcOrd="7" destOrd="0" presId="urn:microsoft.com/office/officeart/2008/layout/AscendingPictureAccentProcess"/>
    <dgm:cxn modelId="{1E140837-5368-6641-A573-C751E040F06B}" type="presParOf" srcId="{D2E2232D-91EF-9C45-8547-0F64AE68BDEB}" destId="{2476E059-9FD8-D443-955E-D909C4C351C5}" srcOrd="8" destOrd="0" presId="urn:microsoft.com/office/officeart/2008/layout/AscendingPictureAccentProcess"/>
    <dgm:cxn modelId="{69758A90-8316-8045-B5F0-E08C5B1EDCDA}" type="presParOf" srcId="{D2E2232D-91EF-9C45-8547-0F64AE68BDEB}" destId="{75BA46A2-2430-5C46-9266-667F009D2941}" srcOrd="9" destOrd="0" presId="urn:microsoft.com/office/officeart/2008/layout/AscendingPictureAccentProcess"/>
    <dgm:cxn modelId="{79D5E0F0-898C-944C-AC64-EAF47E4F5219}" type="presParOf" srcId="{D2E2232D-91EF-9C45-8547-0F64AE68BDEB}" destId="{11D28C14-6F1D-704D-8DDF-88AC1FB791F4}" srcOrd="10" destOrd="0" presId="urn:microsoft.com/office/officeart/2008/layout/AscendingPictureAccentProcess"/>
    <dgm:cxn modelId="{EBAF123A-C98F-884F-ADCD-56FBCE51617C}" type="presParOf" srcId="{D2E2232D-91EF-9C45-8547-0F64AE68BDEB}" destId="{11776A85-CD9A-0844-B9D0-B5BD5DF6C083}" srcOrd="11" destOrd="0" presId="urn:microsoft.com/office/officeart/2008/layout/AscendingPictureAccentProcess"/>
    <dgm:cxn modelId="{06BB4887-13A6-7D46-88CC-1235118C33CA}" type="presParOf" srcId="{D2E2232D-91EF-9C45-8547-0F64AE68BDEB}" destId="{2C351C19-74BC-7F43-B6FE-47A0A861E667}" srcOrd="12" destOrd="0" presId="urn:microsoft.com/office/officeart/2008/layout/AscendingPictureAccentProcess"/>
    <dgm:cxn modelId="{05E11045-3C39-8C4F-9F6D-FD90E3B5A660}" type="presParOf" srcId="{D2E2232D-91EF-9C45-8547-0F64AE68BDEB}" destId="{262CBFE1-B55C-2845-A7ED-38EEE26EF26C}" srcOrd="13" destOrd="0" presId="urn:microsoft.com/office/officeart/2008/layout/AscendingPictureAccentProcess"/>
    <dgm:cxn modelId="{0B813FE4-C2AA-3747-949B-CFC663B3DC56}" type="presParOf" srcId="{D2E2232D-91EF-9C45-8547-0F64AE68BDEB}" destId="{6CD18786-DC54-0A4D-AB37-E7256C88C141}" srcOrd="14" destOrd="0" presId="urn:microsoft.com/office/officeart/2008/layout/AscendingPictureAccentProcess"/>
    <dgm:cxn modelId="{364EE262-B00A-0246-875E-9A667DFF6B6D}" type="presParOf" srcId="{D2E2232D-91EF-9C45-8547-0F64AE68BDEB}" destId="{89BFB8C7-F1FF-2840-A09E-CAEDFCF31B50}" srcOrd="15" destOrd="0" presId="urn:microsoft.com/office/officeart/2008/layout/AscendingPictureAccentProcess"/>
    <dgm:cxn modelId="{1CD7403C-1A1C-3E4C-9ABF-49A42445D08D}" type="presParOf" srcId="{D2E2232D-91EF-9C45-8547-0F64AE68BDEB}" destId="{157B06F5-2F19-DC44-ACBF-2A1D7D30C28F}" srcOrd="16" destOrd="0" presId="urn:microsoft.com/office/officeart/2008/layout/AscendingPictureAccentProcess"/>
    <dgm:cxn modelId="{D9D855FA-3DD6-7B4F-8E7F-5D34749B9636}" type="presParOf" srcId="{D2E2232D-91EF-9C45-8547-0F64AE68BDEB}" destId="{01A7995E-547A-844E-A376-9C52FF74CB7E}" srcOrd="17" destOrd="0" presId="urn:microsoft.com/office/officeart/2008/layout/AscendingPictureAccentProcess"/>
    <dgm:cxn modelId="{527C12A7-77F1-0645-8A17-B67DE258AADE}" type="presParOf" srcId="{D2E2232D-91EF-9C45-8547-0F64AE68BDEB}" destId="{D229A3CD-5B7D-0247-8CB9-3F90B3C7366E}" srcOrd="18" destOrd="0" presId="urn:microsoft.com/office/officeart/2008/layout/AscendingPictureAccentProcess"/>
    <dgm:cxn modelId="{F779F38E-1392-154D-AC5C-5B2605A230F4}" type="presParOf" srcId="{D2E2232D-91EF-9C45-8547-0F64AE68BDEB}" destId="{A4C30372-3A9D-3D47-A363-8DD12CCC0A5B}" srcOrd="19" destOrd="0" presId="urn:microsoft.com/office/officeart/2008/layout/AscendingPictureAccentProcess"/>
    <dgm:cxn modelId="{3561B89B-54F8-964A-A8E9-F24C781C8043}" type="presParOf" srcId="{A4C30372-3A9D-3D47-A363-8DD12CCC0A5B}" destId="{53526DAE-4966-A440-9BFB-F3F1DD067766}" srcOrd="0" destOrd="0" presId="urn:microsoft.com/office/officeart/2008/layout/AscendingPictureAccentProcess"/>
    <dgm:cxn modelId="{962A0A56-7B9C-6841-8AB1-930963A71C2D}" type="presParOf" srcId="{D2E2232D-91EF-9C45-8547-0F64AE68BDEB}" destId="{8A0D1F52-419B-C642-81B6-7C34D12E0672}" srcOrd="20" destOrd="0" presId="urn:microsoft.com/office/officeart/2008/layout/AscendingPictureAccentProcess"/>
    <dgm:cxn modelId="{46AB82E9-F4E4-D14E-A788-A5CDBFD09414}" type="presParOf" srcId="{D2E2232D-91EF-9C45-8547-0F64AE68BDEB}" destId="{DC2220B2-E333-2449-AED3-95D30783F9CD}" srcOrd="21" destOrd="0" presId="urn:microsoft.com/office/officeart/2008/layout/AscendingPictureAccentProcess"/>
    <dgm:cxn modelId="{7EEF6C50-599F-5342-BEA5-2C56A317F97B}" type="presParOf" srcId="{DC2220B2-E333-2449-AED3-95D30783F9CD}" destId="{A88AF0BB-24E3-5E46-A3C8-AC943A7E0AD1}" srcOrd="0" destOrd="0" presId="urn:microsoft.com/office/officeart/2008/layout/AscendingPictureAccentProcess"/>
    <dgm:cxn modelId="{2244F6E6-1348-B44A-95BC-AD7F2DC40A07}" type="presParOf" srcId="{D2E2232D-91EF-9C45-8547-0F64AE68BDEB}" destId="{45EB0E1C-A2BF-9E4F-99E5-5529AA72D95B}" srcOrd="22" destOrd="0" presId="urn:microsoft.com/office/officeart/2008/layout/AscendingPictureAccentProcess"/>
    <dgm:cxn modelId="{A0C80695-8C7C-EC43-9893-9DE3EB1F9F24}" type="presParOf" srcId="{D2E2232D-91EF-9C45-8547-0F64AE68BDEB}" destId="{41FCC122-FAFA-1745-B4DA-8C2AE9132FFB}" srcOrd="23" destOrd="0" presId="urn:microsoft.com/office/officeart/2008/layout/AscendingPictureAccentProcess"/>
    <dgm:cxn modelId="{7261C93E-D310-5F4B-8CF6-54929780AB4C}" type="presParOf" srcId="{41FCC122-FAFA-1745-B4DA-8C2AE9132FFB}" destId="{78AD9BC4-DDBE-C44B-9017-40BAB75F4F80}" srcOrd="0" destOrd="0" presId="urn:microsoft.com/office/officeart/2008/layout/AscendingPictureAccentProcess"/>
    <dgm:cxn modelId="{93BF2DE2-25C2-48CD-920F-0962F9C29DC6}" type="presParOf" srcId="{D2E2232D-91EF-9C45-8547-0F64AE68BDEB}" destId="{328C4069-236B-46FF-A676-554753F89171}" srcOrd="24" destOrd="0" presId="urn:microsoft.com/office/officeart/2008/layout/AscendingPictureAccentProcess"/>
    <dgm:cxn modelId="{EFF3781E-8F3B-4B0A-B94C-5DFD82BD97CD}" type="presParOf" srcId="{D2E2232D-91EF-9C45-8547-0F64AE68BDEB}" destId="{036B13C4-014F-4B47-B4CA-BA00EE93528F}" srcOrd="25" destOrd="0" presId="urn:microsoft.com/office/officeart/2008/layout/AscendingPictureAccentProcess"/>
    <dgm:cxn modelId="{A23D62B7-C62A-41D7-800C-BA26F00F651C}" type="presParOf" srcId="{036B13C4-014F-4B47-B4CA-BA00EE93528F}" destId="{7FD0877D-6BAC-471A-9F05-82052675D5AE}" srcOrd="0" destOrd="0" presId="urn:microsoft.com/office/officeart/2008/layout/AscendingPictureAccentProcess"/>
    <dgm:cxn modelId="{5311F2AE-AAC1-427C-8F0E-714A7E5301C0}" type="presParOf" srcId="{D2E2232D-91EF-9C45-8547-0F64AE68BDEB}" destId="{C80C9DEC-CDF0-44E1-A494-A1231AAD46C0}" srcOrd="26" destOrd="0" presId="urn:microsoft.com/office/officeart/2008/layout/AscendingPictureAccentProcess"/>
    <dgm:cxn modelId="{B2648E64-AD32-4954-82FE-1661340BD54D}" type="presParOf" srcId="{D2E2232D-91EF-9C45-8547-0F64AE68BDEB}" destId="{D04E13EB-DD6C-4B97-AAA8-56FC2D01B863}" srcOrd="27" destOrd="0" presId="urn:microsoft.com/office/officeart/2008/layout/AscendingPictureAccentProcess"/>
    <dgm:cxn modelId="{F0340C93-E8A9-4D6C-8C05-186150DABD37}" type="presParOf" srcId="{D04E13EB-DD6C-4B97-AAA8-56FC2D01B863}" destId="{20F9D525-5C4D-FE4C-8723-7270ED29A951}" srcOrd="0" destOrd="0" presId="urn:microsoft.com/office/officeart/2008/layout/AscendingPictureAccentProcess"/>
    <dgm:cxn modelId="{763A22A3-B444-455C-8E34-5450868C1383}" type="presParOf" srcId="{D2E2232D-91EF-9C45-8547-0F64AE68BDEB}" destId="{5740C158-4EEE-4D6E-9C70-53C085AD0F7A}" srcOrd="28" destOrd="0" presId="urn:microsoft.com/office/officeart/2008/layout/AscendingPictureAccentProcess"/>
    <dgm:cxn modelId="{A3555768-A9D7-4544-94AD-AF6BD1132C79}" type="presParOf" srcId="{D2E2232D-91EF-9C45-8547-0F64AE68BDEB}" destId="{7B98AD8A-4F26-4F69-AD55-B1264A3A4FC6}" srcOrd="29" destOrd="0" presId="urn:microsoft.com/office/officeart/2008/layout/AscendingPictureAccentProcess"/>
    <dgm:cxn modelId="{9480F7D0-F4AD-4232-83B3-D063EA4DBC92}" type="presParOf" srcId="{7B98AD8A-4F26-4F69-AD55-B1264A3A4FC6}" destId="{11630EC5-5F9C-3548-8BE7-D7AEF648011F}" srcOrd="0" destOrd="0" presId="urn:microsoft.com/office/officeart/2008/layout/AscendingPictureAccentProcess"/>
    <dgm:cxn modelId="{03D07682-3F1C-43B7-91CD-82B630F550AC}" type="presParOf" srcId="{D2E2232D-91EF-9C45-8547-0F64AE68BDEB}" destId="{1AC60A76-AF40-4B7E-8A25-F49E14B8E800}" srcOrd="30" destOrd="0" presId="urn:microsoft.com/office/officeart/2008/layout/AscendingPictureAccentProcess"/>
    <dgm:cxn modelId="{8F348F25-DB79-4AFE-B5C6-3C8C40583637}" type="presParOf" srcId="{D2E2232D-91EF-9C45-8547-0F64AE68BDEB}" destId="{6A6097EB-041E-4096-A38F-8D7ACF8E36DA}" srcOrd="31" destOrd="0" presId="urn:microsoft.com/office/officeart/2008/layout/AscendingPictureAccentProcess"/>
    <dgm:cxn modelId="{3857723F-D5D6-4FBE-BC94-3C822D708F95}" type="presParOf" srcId="{6A6097EB-041E-4096-A38F-8D7ACF8E36DA}" destId="{470025FE-62BB-A94C-9136-425555E7E81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3373F5-2609-4984-BF39-C1FFB1443BD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EA8760D-CAD5-406A-B1A2-CC7B4E3F5E48}">
      <dgm:prSet phldrT="[نص]"/>
      <dgm:spPr/>
      <dgm:t>
        <a:bodyPr/>
        <a:lstStyle/>
        <a:p>
          <a:r>
            <a:rPr lang="ar-SA" dirty="0"/>
            <a:t>تطور نموذج الشعاع الضوئي </a:t>
          </a:r>
          <a:endParaRPr lang="en-GB" dirty="0"/>
        </a:p>
      </dgm:t>
    </dgm:pt>
    <dgm:pt modelId="{3DB0B3A9-AD77-439E-B5FD-0C0F5ACB57C8}" type="parTrans" cxnId="{F1CD3066-FB7E-4222-8B91-47A52D400449}">
      <dgm:prSet/>
      <dgm:spPr/>
      <dgm:t>
        <a:bodyPr/>
        <a:lstStyle/>
        <a:p>
          <a:endParaRPr lang="en-GB"/>
        </a:p>
      </dgm:t>
    </dgm:pt>
    <dgm:pt modelId="{5EF65762-3A34-4635-9FFA-64936A4A0F30}" type="sibTrans" cxnId="{F1CD3066-FB7E-4222-8B91-47A52D400449}">
      <dgm:prSet/>
      <dgm:spPr/>
      <dgm:t>
        <a:bodyPr/>
        <a:lstStyle/>
        <a:p>
          <a:endParaRPr lang="en-GB"/>
        </a:p>
      </dgm:t>
    </dgm:pt>
    <dgm:pt modelId="{611AFAD3-528E-4069-9E7B-B70CD9F9D225}">
      <dgm:prSet phldrT="[نص]"/>
      <dgm:spPr/>
      <dgm:t>
        <a:bodyPr/>
        <a:lstStyle/>
        <a:p>
          <a:r>
            <a:rPr lang="ar-SA" dirty="0"/>
            <a:t>تتوقع تأثير البعد في الاستضاءة </a:t>
          </a:r>
          <a:endParaRPr lang="en-GB" dirty="0"/>
        </a:p>
      </dgm:t>
    </dgm:pt>
    <dgm:pt modelId="{BA75858B-6AAB-4233-BB30-ECC809BA126C}" type="parTrans" cxnId="{A5ABBB9A-B1B6-4ADF-A988-AE58AA92E488}">
      <dgm:prSet/>
      <dgm:spPr/>
      <dgm:t>
        <a:bodyPr/>
        <a:lstStyle/>
        <a:p>
          <a:endParaRPr lang="en-GB"/>
        </a:p>
      </dgm:t>
    </dgm:pt>
    <dgm:pt modelId="{69B3187E-61D4-4821-A56D-A64896FFB182}" type="sibTrans" cxnId="{A5ABBB9A-B1B6-4ADF-A988-AE58AA92E488}">
      <dgm:prSet/>
      <dgm:spPr/>
      <dgm:t>
        <a:bodyPr/>
        <a:lstStyle/>
        <a:p>
          <a:endParaRPr lang="en-GB"/>
        </a:p>
      </dgm:t>
    </dgm:pt>
    <dgm:pt modelId="{B7070D11-C656-47A5-9E16-D19F168C9875}">
      <dgm:prSet phldrT="[نص]"/>
      <dgm:spPr/>
      <dgm:t>
        <a:bodyPr/>
        <a:lstStyle/>
        <a:p>
          <a:r>
            <a:rPr lang="ar-SA" dirty="0"/>
            <a:t>تحل مسائل تتضمن سرعة الضوء </a:t>
          </a:r>
          <a:endParaRPr lang="en-GB" dirty="0"/>
        </a:p>
      </dgm:t>
    </dgm:pt>
    <dgm:pt modelId="{9F328130-C100-4F2C-99FB-85DF0795B2FA}" type="parTrans" cxnId="{BDE45AA2-04EF-45EE-B822-FE5FA29D485A}">
      <dgm:prSet/>
      <dgm:spPr/>
      <dgm:t>
        <a:bodyPr/>
        <a:lstStyle/>
        <a:p>
          <a:endParaRPr lang="en-GB"/>
        </a:p>
      </dgm:t>
    </dgm:pt>
    <dgm:pt modelId="{893CEC01-E97E-4622-8A84-DA89217EBACC}" type="sibTrans" cxnId="{BDE45AA2-04EF-45EE-B822-FE5FA29D485A}">
      <dgm:prSet/>
      <dgm:spPr/>
      <dgm:t>
        <a:bodyPr/>
        <a:lstStyle/>
        <a:p>
          <a:endParaRPr lang="en-GB"/>
        </a:p>
      </dgm:t>
    </dgm:pt>
    <dgm:pt modelId="{75961ADD-D4E0-4B76-B181-4814FF09B503}" type="pres">
      <dgm:prSet presAssocID="{D83373F5-2609-4984-BF39-C1FFB1443BD4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FF69FB7B-7F2E-4A1A-B791-B10ECBA7649D}" type="pres">
      <dgm:prSet presAssocID="{2EA8760D-CAD5-406A-B1A2-CC7B4E3F5E48}" presName="parentLin" presStyleCnt="0"/>
      <dgm:spPr/>
    </dgm:pt>
    <dgm:pt modelId="{C6872DB2-32A0-4A48-86FC-A6F5500FFFC4}" type="pres">
      <dgm:prSet presAssocID="{2EA8760D-CAD5-406A-B1A2-CC7B4E3F5E48}" presName="parentLeftMargin" presStyleLbl="node1" presStyleIdx="0" presStyleCnt="3"/>
      <dgm:spPr/>
    </dgm:pt>
    <dgm:pt modelId="{B77DD09F-CA3E-4E66-8FD3-6BA2E4215D15}" type="pres">
      <dgm:prSet presAssocID="{2EA8760D-CAD5-406A-B1A2-CC7B4E3F5E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663E5A-9DF7-480F-BEC5-5A5444AE32D3}" type="pres">
      <dgm:prSet presAssocID="{2EA8760D-CAD5-406A-B1A2-CC7B4E3F5E48}" presName="negativeSpace" presStyleCnt="0"/>
      <dgm:spPr/>
    </dgm:pt>
    <dgm:pt modelId="{46110C3F-298F-4284-9D75-B376703C57FC}" type="pres">
      <dgm:prSet presAssocID="{2EA8760D-CAD5-406A-B1A2-CC7B4E3F5E48}" presName="childText" presStyleLbl="conFgAcc1" presStyleIdx="0" presStyleCnt="3">
        <dgm:presLayoutVars>
          <dgm:bulletEnabled val="1"/>
        </dgm:presLayoutVars>
      </dgm:prSet>
      <dgm:spPr/>
    </dgm:pt>
    <dgm:pt modelId="{84C0FABB-2BDD-462A-BAF5-27AA024F1C79}" type="pres">
      <dgm:prSet presAssocID="{5EF65762-3A34-4635-9FFA-64936A4A0F30}" presName="spaceBetweenRectangles" presStyleCnt="0"/>
      <dgm:spPr/>
    </dgm:pt>
    <dgm:pt modelId="{A071D5FE-E439-4985-8088-8565CC8DC897}" type="pres">
      <dgm:prSet presAssocID="{611AFAD3-528E-4069-9E7B-B70CD9F9D225}" presName="parentLin" presStyleCnt="0"/>
      <dgm:spPr/>
    </dgm:pt>
    <dgm:pt modelId="{77C9B105-84CB-4C1D-B518-9CB0122F0E6D}" type="pres">
      <dgm:prSet presAssocID="{611AFAD3-528E-4069-9E7B-B70CD9F9D225}" presName="parentLeftMargin" presStyleLbl="node1" presStyleIdx="0" presStyleCnt="3"/>
      <dgm:spPr/>
    </dgm:pt>
    <dgm:pt modelId="{B3DA813B-1A35-4FC2-80DA-6715FE98E3B9}" type="pres">
      <dgm:prSet presAssocID="{611AFAD3-528E-4069-9E7B-B70CD9F9D2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B42C49-A10A-4E72-B84E-87BE5FB4EA08}" type="pres">
      <dgm:prSet presAssocID="{611AFAD3-528E-4069-9E7B-B70CD9F9D225}" presName="negativeSpace" presStyleCnt="0"/>
      <dgm:spPr/>
    </dgm:pt>
    <dgm:pt modelId="{AF03C523-A707-4ACD-BF37-EDB3365F4C1F}" type="pres">
      <dgm:prSet presAssocID="{611AFAD3-528E-4069-9E7B-B70CD9F9D225}" presName="childText" presStyleLbl="conFgAcc1" presStyleIdx="1" presStyleCnt="3">
        <dgm:presLayoutVars>
          <dgm:bulletEnabled val="1"/>
        </dgm:presLayoutVars>
      </dgm:prSet>
      <dgm:spPr/>
    </dgm:pt>
    <dgm:pt modelId="{7DE3ECA0-F5D0-40EA-A7C3-D8664308BD91}" type="pres">
      <dgm:prSet presAssocID="{69B3187E-61D4-4821-A56D-A64896FFB182}" presName="spaceBetweenRectangles" presStyleCnt="0"/>
      <dgm:spPr/>
    </dgm:pt>
    <dgm:pt modelId="{40E09CA4-1EB4-4BBC-AD32-F551E8D1F34F}" type="pres">
      <dgm:prSet presAssocID="{B7070D11-C656-47A5-9E16-D19F168C9875}" presName="parentLin" presStyleCnt="0"/>
      <dgm:spPr/>
    </dgm:pt>
    <dgm:pt modelId="{80A3E697-7E97-461C-9943-C4E75501D85B}" type="pres">
      <dgm:prSet presAssocID="{B7070D11-C656-47A5-9E16-D19F168C9875}" presName="parentLeftMargin" presStyleLbl="node1" presStyleIdx="1" presStyleCnt="3"/>
      <dgm:spPr/>
    </dgm:pt>
    <dgm:pt modelId="{AC364746-8B8A-4563-B630-24120212F3D2}" type="pres">
      <dgm:prSet presAssocID="{B7070D11-C656-47A5-9E16-D19F168C98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FF4807-81BA-457A-97EB-A0E162C09B3E}" type="pres">
      <dgm:prSet presAssocID="{B7070D11-C656-47A5-9E16-D19F168C9875}" presName="negativeSpace" presStyleCnt="0"/>
      <dgm:spPr/>
    </dgm:pt>
    <dgm:pt modelId="{F0B4F541-14E1-4D7F-9907-628588A9717A}" type="pres">
      <dgm:prSet presAssocID="{B7070D11-C656-47A5-9E16-D19F168C98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7DC161-B949-43A1-96BC-6E124C86EBEF}" type="presOf" srcId="{611AFAD3-528E-4069-9E7B-B70CD9F9D225}" destId="{77C9B105-84CB-4C1D-B518-9CB0122F0E6D}" srcOrd="0" destOrd="0" presId="urn:microsoft.com/office/officeart/2005/8/layout/list1"/>
    <dgm:cxn modelId="{F1CD3066-FB7E-4222-8B91-47A52D400449}" srcId="{D83373F5-2609-4984-BF39-C1FFB1443BD4}" destId="{2EA8760D-CAD5-406A-B1A2-CC7B4E3F5E48}" srcOrd="0" destOrd="0" parTransId="{3DB0B3A9-AD77-439E-B5FD-0C0F5ACB57C8}" sibTransId="{5EF65762-3A34-4635-9FFA-64936A4A0F30}"/>
    <dgm:cxn modelId="{A237356A-D89B-4B1D-85D6-93620C114B6F}" type="presOf" srcId="{B7070D11-C656-47A5-9E16-D19F168C9875}" destId="{80A3E697-7E97-461C-9943-C4E75501D85B}" srcOrd="0" destOrd="0" presId="urn:microsoft.com/office/officeart/2005/8/layout/list1"/>
    <dgm:cxn modelId="{A5ABBB9A-B1B6-4ADF-A988-AE58AA92E488}" srcId="{D83373F5-2609-4984-BF39-C1FFB1443BD4}" destId="{611AFAD3-528E-4069-9E7B-B70CD9F9D225}" srcOrd="1" destOrd="0" parTransId="{BA75858B-6AAB-4233-BB30-ECC809BA126C}" sibTransId="{69B3187E-61D4-4821-A56D-A64896FFB182}"/>
    <dgm:cxn modelId="{BDE45AA2-04EF-45EE-B822-FE5FA29D485A}" srcId="{D83373F5-2609-4984-BF39-C1FFB1443BD4}" destId="{B7070D11-C656-47A5-9E16-D19F168C9875}" srcOrd="2" destOrd="0" parTransId="{9F328130-C100-4F2C-99FB-85DF0795B2FA}" sibTransId="{893CEC01-E97E-4622-8A84-DA89217EBACC}"/>
    <dgm:cxn modelId="{600A0BD3-D8EA-4EDD-854B-20B868345538}" type="presOf" srcId="{D83373F5-2609-4984-BF39-C1FFB1443BD4}" destId="{75961ADD-D4E0-4B76-B181-4814FF09B503}" srcOrd="0" destOrd="0" presId="urn:microsoft.com/office/officeart/2005/8/layout/list1"/>
    <dgm:cxn modelId="{C94545D8-4792-4E12-887F-F5C902B32B27}" type="presOf" srcId="{2EA8760D-CAD5-406A-B1A2-CC7B4E3F5E48}" destId="{C6872DB2-32A0-4A48-86FC-A6F5500FFFC4}" srcOrd="0" destOrd="0" presId="urn:microsoft.com/office/officeart/2005/8/layout/list1"/>
    <dgm:cxn modelId="{8215EEDF-9150-494A-9E38-F2359B06089B}" type="presOf" srcId="{611AFAD3-528E-4069-9E7B-B70CD9F9D225}" destId="{B3DA813B-1A35-4FC2-80DA-6715FE98E3B9}" srcOrd="1" destOrd="0" presId="urn:microsoft.com/office/officeart/2005/8/layout/list1"/>
    <dgm:cxn modelId="{F678ADE4-7B35-493D-9169-3FAE4748AFBA}" type="presOf" srcId="{B7070D11-C656-47A5-9E16-D19F168C9875}" destId="{AC364746-8B8A-4563-B630-24120212F3D2}" srcOrd="1" destOrd="0" presId="urn:microsoft.com/office/officeart/2005/8/layout/list1"/>
    <dgm:cxn modelId="{6456F0EB-3397-4CCD-9CA1-BB79F24709C0}" type="presOf" srcId="{2EA8760D-CAD5-406A-B1A2-CC7B4E3F5E48}" destId="{B77DD09F-CA3E-4E66-8FD3-6BA2E4215D15}" srcOrd="1" destOrd="0" presId="urn:microsoft.com/office/officeart/2005/8/layout/list1"/>
    <dgm:cxn modelId="{37942C13-FEF5-474F-BF83-BF9EB0481ED2}" type="presParOf" srcId="{75961ADD-D4E0-4B76-B181-4814FF09B503}" destId="{FF69FB7B-7F2E-4A1A-B791-B10ECBA7649D}" srcOrd="0" destOrd="0" presId="urn:microsoft.com/office/officeart/2005/8/layout/list1"/>
    <dgm:cxn modelId="{A89F615D-F68D-448C-89AB-15D3F04A48DA}" type="presParOf" srcId="{FF69FB7B-7F2E-4A1A-B791-B10ECBA7649D}" destId="{C6872DB2-32A0-4A48-86FC-A6F5500FFFC4}" srcOrd="0" destOrd="0" presId="urn:microsoft.com/office/officeart/2005/8/layout/list1"/>
    <dgm:cxn modelId="{BF6CFBAA-49C8-4A8C-BB63-C32C19CCFEB4}" type="presParOf" srcId="{FF69FB7B-7F2E-4A1A-B791-B10ECBA7649D}" destId="{B77DD09F-CA3E-4E66-8FD3-6BA2E4215D15}" srcOrd="1" destOrd="0" presId="urn:microsoft.com/office/officeart/2005/8/layout/list1"/>
    <dgm:cxn modelId="{6245B001-0A27-4C99-BA0C-89263CF3FCD3}" type="presParOf" srcId="{75961ADD-D4E0-4B76-B181-4814FF09B503}" destId="{27663E5A-9DF7-480F-BEC5-5A5444AE32D3}" srcOrd="1" destOrd="0" presId="urn:microsoft.com/office/officeart/2005/8/layout/list1"/>
    <dgm:cxn modelId="{D9994C68-5982-4BC2-85B4-DC1CFBBB7C97}" type="presParOf" srcId="{75961ADD-D4E0-4B76-B181-4814FF09B503}" destId="{46110C3F-298F-4284-9D75-B376703C57FC}" srcOrd="2" destOrd="0" presId="urn:microsoft.com/office/officeart/2005/8/layout/list1"/>
    <dgm:cxn modelId="{3475DD3D-7C68-4456-8CFB-4C84CF919987}" type="presParOf" srcId="{75961ADD-D4E0-4B76-B181-4814FF09B503}" destId="{84C0FABB-2BDD-462A-BAF5-27AA024F1C79}" srcOrd="3" destOrd="0" presId="urn:microsoft.com/office/officeart/2005/8/layout/list1"/>
    <dgm:cxn modelId="{2F019DA9-2580-459E-A56D-53AE5CF3122A}" type="presParOf" srcId="{75961ADD-D4E0-4B76-B181-4814FF09B503}" destId="{A071D5FE-E439-4985-8088-8565CC8DC897}" srcOrd="4" destOrd="0" presId="urn:microsoft.com/office/officeart/2005/8/layout/list1"/>
    <dgm:cxn modelId="{4E6ADE0E-FFCB-4C63-8DA9-D996859143E2}" type="presParOf" srcId="{A071D5FE-E439-4985-8088-8565CC8DC897}" destId="{77C9B105-84CB-4C1D-B518-9CB0122F0E6D}" srcOrd="0" destOrd="0" presId="urn:microsoft.com/office/officeart/2005/8/layout/list1"/>
    <dgm:cxn modelId="{FF22129D-426A-4DEB-B7AD-73B5C2E9A630}" type="presParOf" srcId="{A071D5FE-E439-4985-8088-8565CC8DC897}" destId="{B3DA813B-1A35-4FC2-80DA-6715FE98E3B9}" srcOrd="1" destOrd="0" presId="urn:microsoft.com/office/officeart/2005/8/layout/list1"/>
    <dgm:cxn modelId="{820F63FF-BDAC-4295-8E59-F481A54C374B}" type="presParOf" srcId="{75961ADD-D4E0-4B76-B181-4814FF09B503}" destId="{03B42C49-A10A-4E72-B84E-87BE5FB4EA08}" srcOrd="5" destOrd="0" presId="urn:microsoft.com/office/officeart/2005/8/layout/list1"/>
    <dgm:cxn modelId="{192D91F3-F3E2-440B-AA09-4178CEADA7B6}" type="presParOf" srcId="{75961ADD-D4E0-4B76-B181-4814FF09B503}" destId="{AF03C523-A707-4ACD-BF37-EDB3365F4C1F}" srcOrd="6" destOrd="0" presId="urn:microsoft.com/office/officeart/2005/8/layout/list1"/>
    <dgm:cxn modelId="{99769EC9-3249-4508-AB14-DF900AA7D321}" type="presParOf" srcId="{75961ADD-D4E0-4B76-B181-4814FF09B503}" destId="{7DE3ECA0-F5D0-40EA-A7C3-D8664308BD91}" srcOrd="7" destOrd="0" presId="urn:microsoft.com/office/officeart/2005/8/layout/list1"/>
    <dgm:cxn modelId="{4A67CFDC-D95D-4B98-AF2D-7E99A63BA5B8}" type="presParOf" srcId="{75961ADD-D4E0-4B76-B181-4814FF09B503}" destId="{40E09CA4-1EB4-4BBC-AD32-F551E8D1F34F}" srcOrd="8" destOrd="0" presId="urn:microsoft.com/office/officeart/2005/8/layout/list1"/>
    <dgm:cxn modelId="{2ED137B0-F71C-4EAA-8D0F-3E8F0C699E88}" type="presParOf" srcId="{40E09CA4-1EB4-4BBC-AD32-F551E8D1F34F}" destId="{80A3E697-7E97-461C-9943-C4E75501D85B}" srcOrd="0" destOrd="0" presId="urn:microsoft.com/office/officeart/2005/8/layout/list1"/>
    <dgm:cxn modelId="{93E784F0-D069-43B9-B983-7F225EC33A84}" type="presParOf" srcId="{40E09CA4-1EB4-4BBC-AD32-F551E8D1F34F}" destId="{AC364746-8B8A-4563-B630-24120212F3D2}" srcOrd="1" destOrd="0" presId="urn:microsoft.com/office/officeart/2005/8/layout/list1"/>
    <dgm:cxn modelId="{96F81A2D-C867-45F2-9ACA-979239D786D4}" type="presParOf" srcId="{75961ADD-D4E0-4B76-B181-4814FF09B503}" destId="{9AFF4807-81BA-457A-97EB-A0E162C09B3E}" srcOrd="9" destOrd="0" presId="urn:microsoft.com/office/officeart/2005/8/layout/list1"/>
    <dgm:cxn modelId="{6C52E97F-C4C0-4D29-81BB-1FCB66AE8EF9}" type="presParOf" srcId="{75961ADD-D4E0-4B76-B181-4814FF09B503}" destId="{F0B4F541-14E1-4D7F-9907-628588A971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269940-EB93-4F23-A1A2-EFC92C857C49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5A3849E-6E55-42DF-97DB-05E7A04AD59D}">
      <dgm:prSet phldrT="[نص]"/>
      <dgm:spPr/>
      <dgm:t>
        <a:bodyPr/>
        <a:lstStyle/>
        <a:p>
          <a:r>
            <a:rPr lang="ar-SA" dirty="0">
              <a:ln w="0"/>
            </a:rPr>
            <a:t>قارني بين المصباحين </a:t>
          </a:r>
          <a:endParaRPr lang="en-GB" dirty="0"/>
        </a:p>
      </dgm:t>
    </dgm:pt>
    <dgm:pt modelId="{8255CDA0-C48D-46C1-8E81-279C49B57C9A}" type="parTrans" cxnId="{4CDBAE1E-C309-428D-923D-E5D5A41C2914}">
      <dgm:prSet/>
      <dgm:spPr/>
      <dgm:t>
        <a:bodyPr/>
        <a:lstStyle/>
        <a:p>
          <a:endParaRPr lang="en-GB"/>
        </a:p>
      </dgm:t>
    </dgm:pt>
    <dgm:pt modelId="{07E5EF94-CEFD-45CB-8104-FD082C2A80D1}" type="sibTrans" cxnId="{4CDBAE1E-C309-428D-923D-E5D5A41C2914}">
      <dgm:prSet/>
      <dgm:spPr/>
      <dgm:t>
        <a:bodyPr/>
        <a:lstStyle/>
        <a:p>
          <a:endParaRPr lang="en-GB"/>
        </a:p>
      </dgm:t>
    </dgm:pt>
    <dgm:pt modelId="{5BA4181E-F63A-4AD5-80F4-809940B5530C}" type="pres">
      <dgm:prSet presAssocID="{13269940-EB93-4F23-A1A2-EFC92C857C49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3210D961-54B2-4FCC-B231-351ACCAC5C29}" type="pres">
      <dgm:prSet presAssocID="{D5A3849E-6E55-42DF-97DB-05E7A04AD59D}" presName="parentLin" presStyleCnt="0"/>
      <dgm:spPr/>
    </dgm:pt>
    <dgm:pt modelId="{A2707F35-521F-451C-8ED0-EAC56933A5E8}" type="pres">
      <dgm:prSet presAssocID="{D5A3849E-6E55-42DF-97DB-05E7A04AD59D}" presName="parentLeftMargin" presStyleLbl="node1" presStyleIdx="0" presStyleCnt="1"/>
      <dgm:spPr/>
    </dgm:pt>
    <dgm:pt modelId="{1BF97D32-E3C8-4718-AAAD-2535FA9C1EF7}" type="pres">
      <dgm:prSet presAssocID="{D5A3849E-6E55-42DF-97DB-05E7A04AD59D}" presName="parentText" presStyleLbl="node1" presStyleIdx="0" presStyleCnt="1" custLinFactX="1484" custLinFactY="-58053" custLinFactNeighborX="100000" custLinFactNeighborY="-100000">
        <dgm:presLayoutVars>
          <dgm:chMax val="0"/>
          <dgm:bulletEnabled val="1"/>
        </dgm:presLayoutVars>
      </dgm:prSet>
      <dgm:spPr/>
    </dgm:pt>
    <dgm:pt modelId="{70EB7CB7-BEF7-42C2-8C2D-B8D88CE9D157}" type="pres">
      <dgm:prSet presAssocID="{D5A3849E-6E55-42DF-97DB-05E7A04AD59D}" presName="negativeSpace" presStyleCnt="0"/>
      <dgm:spPr/>
    </dgm:pt>
    <dgm:pt modelId="{CD50B583-DE3D-4C18-B7DF-9ED0DC6344DD}" type="pres">
      <dgm:prSet presAssocID="{D5A3849E-6E55-42DF-97DB-05E7A04AD59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85E60C-96A8-4399-96C9-47F396D82C1D}" type="presOf" srcId="{D5A3849E-6E55-42DF-97DB-05E7A04AD59D}" destId="{1BF97D32-E3C8-4718-AAAD-2535FA9C1EF7}" srcOrd="1" destOrd="0" presId="urn:microsoft.com/office/officeart/2005/8/layout/list1"/>
    <dgm:cxn modelId="{4CDBAE1E-C309-428D-923D-E5D5A41C2914}" srcId="{13269940-EB93-4F23-A1A2-EFC92C857C49}" destId="{D5A3849E-6E55-42DF-97DB-05E7A04AD59D}" srcOrd="0" destOrd="0" parTransId="{8255CDA0-C48D-46C1-8E81-279C49B57C9A}" sibTransId="{07E5EF94-CEFD-45CB-8104-FD082C2A80D1}"/>
    <dgm:cxn modelId="{0A1B5F8E-779E-47FB-8910-9F5500A842FE}" type="presOf" srcId="{13269940-EB93-4F23-A1A2-EFC92C857C49}" destId="{5BA4181E-F63A-4AD5-80F4-809940B5530C}" srcOrd="0" destOrd="0" presId="urn:microsoft.com/office/officeart/2005/8/layout/list1"/>
    <dgm:cxn modelId="{A511B3DA-9ED0-4447-8DFF-EE823F34350B}" type="presOf" srcId="{D5A3849E-6E55-42DF-97DB-05E7A04AD59D}" destId="{A2707F35-521F-451C-8ED0-EAC56933A5E8}" srcOrd="0" destOrd="0" presId="urn:microsoft.com/office/officeart/2005/8/layout/list1"/>
    <dgm:cxn modelId="{DB4695E4-C4DA-4F31-8E0A-18A59B6F06B3}" type="presParOf" srcId="{5BA4181E-F63A-4AD5-80F4-809940B5530C}" destId="{3210D961-54B2-4FCC-B231-351ACCAC5C29}" srcOrd="0" destOrd="0" presId="urn:microsoft.com/office/officeart/2005/8/layout/list1"/>
    <dgm:cxn modelId="{50299DA7-F9A5-4563-AAB5-983BD87AB2EA}" type="presParOf" srcId="{3210D961-54B2-4FCC-B231-351ACCAC5C29}" destId="{A2707F35-521F-451C-8ED0-EAC56933A5E8}" srcOrd="0" destOrd="0" presId="urn:microsoft.com/office/officeart/2005/8/layout/list1"/>
    <dgm:cxn modelId="{06E379AD-3E80-41EE-8E0C-DDB8DBAD9FCC}" type="presParOf" srcId="{3210D961-54B2-4FCC-B231-351ACCAC5C29}" destId="{1BF97D32-E3C8-4718-AAAD-2535FA9C1EF7}" srcOrd="1" destOrd="0" presId="urn:microsoft.com/office/officeart/2005/8/layout/list1"/>
    <dgm:cxn modelId="{D8C38606-C027-4C28-9A9D-5FF26A4CA5FD}" type="presParOf" srcId="{5BA4181E-F63A-4AD5-80F4-809940B5530C}" destId="{70EB7CB7-BEF7-42C2-8C2D-B8D88CE9D157}" srcOrd="1" destOrd="0" presId="urn:microsoft.com/office/officeart/2005/8/layout/list1"/>
    <dgm:cxn modelId="{C99DF55F-3EC1-4BDC-A076-78943829F8E8}" type="presParOf" srcId="{5BA4181E-F63A-4AD5-80F4-809940B5530C}" destId="{CD50B583-DE3D-4C18-B7DF-9ED0DC6344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9940-EB93-4F23-A1A2-EFC92C857C49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5A3849E-6E55-42DF-97DB-05E7A04AD59D}">
      <dgm:prSet phldrT="[نص]"/>
      <dgm:spPr/>
      <dgm:t>
        <a:bodyPr/>
        <a:lstStyle/>
        <a:p>
          <a:r>
            <a:rPr lang="ar-SA" dirty="0">
              <a:ln w="0"/>
            </a:rPr>
            <a:t>قارني بين الشكلين التاليين:</a:t>
          </a:r>
          <a:endParaRPr lang="en-GB" dirty="0"/>
        </a:p>
      </dgm:t>
    </dgm:pt>
    <dgm:pt modelId="{8255CDA0-C48D-46C1-8E81-279C49B57C9A}" type="parTrans" cxnId="{4CDBAE1E-C309-428D-923D-E5D5A41C2914}">
      <dgm:prSet/>
      <dgm:spPr/>
      <dgm:t>
        <a:bodyPr/>
        <a:lstStyle/>
        <a:p>
          <a:endParaRPr lang="en-GB"/>
        </a:p>
      </dgm:t>
    </dgm:pt>
    <dgm:pt modelId="{07E5EF94-CEFD-45CB-8104-FD082C2A80D1}" type="sibTrans" cxnId="{4CDBAE1E-C309-428D-923D-E5D5A41C2914}">
      <dgm:prSet/>
      <dgm:spPr/>
      <dgm:t>
        <a:bodyPr/>
        <a:lstStyle/>
        <a:p>
          <a:endParaRPr lang="en-GB"/>
        </a:p>
      </dgm:t>
    </dgm:pt>
    <dgm:pt modelId="{5BA4181E-F63A-4AD5-80F4-809940B5530C}" type="pres">
      <dgm:prSet presAssocID="{13269940-EB93-4F23-A1A2-EFC92C857C49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3210D961-54B2-4FCC-B231-351ACCAC5C29}" type="pres">
      <dgm:prSet presAssocID="{D5A3849E-6E55-42DF-97DB-05E7A04AD59D}" presName="parentLin" presStyleCnt="0"/>
      <dgm:spPr/>
    </dgm:pt>
    <dgm:pt modelId="{A2707F35-521F-451C-8ED0-EAC56933A5E8}" type="pres">
      <dgm:prSet presAssocID="{D5A3849E-6E55-42DF-97DB-05E7A04AD59D}" presName="parentLeftMargin" presStyleLbl="node1" presStyleIdx="0" presStyleCnt="1"/>
      <dgm:spPr/>
    </dgm:pt>
    <dgm:pt modelId="{1BF97D32-E3C8-4718-AAAD-2535FA9C1EF7}" type="pres">
      <dgm:prSet presAssocID="{D5A3849E-6E55-42DF-97DB-05E7A04AD59D}" presName="parentText" presStyleLbl="node1" presStyleIdx="0" presStyleCnt="1" custLinFactX="1484" custLinFactY="-58053" custLinFactNeighborX="100000" custLinFactNeighborY="-100000">
        <dgm:presLayoutVars>
          <dgm:chMax val="0"/>
          <dgm:bulletEnabled val="1"/>
        </dgm:presLayoutVars>
      </dgm:prSet>
      <dgm:spPr/>
    </dgm:pt>
    <dgm:pt modelId="{70EB7CB7-BEF7-42C2-8C2D-B8D88CE9D157}" type="pres">
      <dgm:prSet presAssocID="{D5A3849E-6E55-42DF-97DB-05E7A04AD59D}" presName="negativeSpace" presStyleCnt="0"/>
      <dgm:spPr/>
    </dgm:pt>
    <dgm:pt modelId="{CD50B583-DE3D-4C18-B7DF-9ED0DC6344DD}" type="pres">
      <dgm:prSet presAssocID="{D5A3849E-6E55-42DF-97DB-05E7A04AD59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85E60C-96A8-4399-96C9-47F396D82C1D}" type="presOf" srcId="{D5A3849E-6E55-42DF-97DB-05E7A04AD59D}" destId="{1BF97D32-E3C8-4718-AAAD-2535FA9C1EF7}" srcOrd="1" destOrd="0" presId="urn:microsoft.com/office/officeart/2005/8/layout/list1"/>
    <dgm:cxn modelId="{4CDBAE1E-C309-428D-923D-E5D5A41C2914}" srcId="{13269940-EB93-4F23-A1A2-EFC92C857C49}" destId="{D5A3849E-6E55-42DF-97DB-05E7A04AD59D}" srcOrd="0" destOrd="0" parTransId="{8255CDA0-C48D-46C1-8E81-279C49B57C9A}" sibTransId="{07E5EF94-CEFD-45CB-8104-FD082C2A80D1}"/>
    <dgm:cxn modelId="{0A1B5F8E-779E-47FB-8910-9F5500A842FE}" type="presOf" srcId="{13269940-EB93-4F23-A1A2-EFC92C857C49}" destId="{5BA4181E-F63A-4AD5-80F4-809940B5530C}" srcOrd="0" destOrd="0" presId="urn:microsoft.com/office/officeart/2005/8/layout/list1"/>
    <dgm:cxn modelId="{A511B3DA-9ED0-4447-8DFF-EE823F34350B}" type="presOf" srcId="{D5A3849E-6E55-42DF-97DB-05E7A04AD59D}" destId="{A2707F35-521F-451C-8ED0-EAC56933A5E8}" srcOrd="0" destOrd="0" presId="urn:microsoft.com/office/officeart/2005/8/layout/list1"/>
    <dgm:cxn modelId="{DB4695E4-C4DA-4F31-8E0A-18A59B6F06B3}" type="presParOf" srcId="{5BA4181E-F63A-4AD5-80F4-809940B5530C}" destId="{3210D961-54B2-4FCC-B231-351ACCAC5C29}" srcOrd="0" destOrd="0" presId="urn:microsoft.com/office/officeart/2005/8/layout/list1"/>
    <dgm:cxn modelId="{50299DA7-F9A5-4563-AAB5-983BD87AB2EA}" type="presParOf" srcId="{3210D961-54B2-4FCC-B231-351ACCAC5C29}" destId="{A2707F35-521F-451C-8ED0-EAC56933A5E8}" srcOrd="0" destOrd="0" presId="urn:microsoft.com/office/officeart/2005/8/layout/list1"/>
    <dgm:cxn modelId="{06E379AD-3E80-41EE-8E0C-DDB8DBAD9FCC}" type="presParOf" srcId="{3210D961-54B2-4FCC-B231-351ACCAC5C29}" destId="{1BF97D32-E3C8-4718-AAAD-2535FA9C1EF7}" srcOrd="1" destOrd="0" presId="urn:microsoft.com/office/officeart/2005/8/layout/list1"/>
    <dgm:cxn modelId="{D8C38606-C027-4C28-9A9D-5FF26A4CA5FD}" type="presParOf" srcId="{5BA4181E-F63A-4AD5-80F4-809940B5530C}" destId="{70EB7CB7-BEF7-42C2-8C2D-B8D88CE9D157}" srcOrd="1" destOrd="0" presId="urn:microsoft.com/office/officeart/2005/8/layout/list1"/>
    <dgm:cxn modelId="{C99DF55F-3EC1-4BDC-A076-78943829F8E8}" type="presParOf" srcId="{5BA4181E-F63A-4AD5-80F4-809940B5530C}" destId="{CD50B583-DE3D-4C18-B7DF-9ED0DC6344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69940-EB93-4F23-A1A2-EFC92C857C49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5A3849E-6E55-42DF-97DB-05E7A04AD59D}">
      <dgm:prSet phldrT="[نص]"/>
      <dgm:spPr/>
      <dgm:t>
        <a:bodyPr/>
        <a:lstStyle/>
        <a:p>
          <a:r>
            <a:rPr lang="ar-SA" dirty="0">
              <a:ln w="0"/>
            </a:rPr>
            <a:t>هل لتحديد اتجاه الإنارة وتوزيعها في منطقة معينة تأثير :</a:t>
          </a:r>
          <a:endParaRPr lang="en-GB" dirty="0"/>
        </a:p>
      </dgm:t>
    </dgm:pt>
    <dgm:pt modelId="{8255CDA0-C48D-46C1-8E81-279C49B57C9A}" type="parTrans" cxnId="{4CDBAE1E-C309-428D-923D-E5D5A41C2914}">
      <dgm:prSet/>
      <dgm:spPr/>
      <dgm:t>
        <a:bodyPr/>
        <a:lstStyle/>
        <a:p>
          <a:endParaRPr lang="en-GB"/>
        </a:p>
      </dgm:t>
    </dgm:pt>
    <dgm:pt modelId="{07E5EF94-CEFD-45CB-8104-FD082C2A80D1}" type="sibTrans" cxnId="{4CDBAE1E-C309-428D-923D-E5D5A41C2914}">
      <dgm:prSet/>
      <dgm:spPr/>
      <dgm:t>
        <a:bodyPr/>
        <a:lstStyle/>
        <a:p>
          <a:endParaRPr lang="en-GB"/>
        </a:p>
      </dgm:t>
    </dgm:pt>
    <dgm:pt modelId="{5BA4181E-F63A-4AD5-80F4-809940B5530C}" type="pres">
      <dgm:prSet presAssocID="{13269940-EB93-4F23-A1A2-EFC92C857C49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3210D961-54B2-4FCC-B231-351ACCAC5C29}" type="pres">
      <dgm:prSet presAssocID="{D5A3849E-6E55-42DF-97DB-05E7A04AD59D}" presName="parentLin" presStyleCnt="0"/>
      <dgm:spPr/>
    </dgm:pt>
    <dgm:pt modelId="{A2707F35-521F-451C-8ED0-EAC56933A5E8}" type="pres">
      <dgm:prSet presAssocID="{D5A3849E-6E55-42DF-97DB-05E7A04AD59D}" presName="parentLeftMargin" presStyleLbl="node1" presStyleIdx="0" presStyleCnt="1"/>
      <dgm:spPr/>
    </dgm:pt>
    <dgm:pt modelId="{1BF97D32-E3C8-4718-AAAD-2535FA9C1EF7}" type="pres">
      <dgm:prSet presAssocID="{D5A3849E-6E55-42DF-97DB-05E7A04AD59D}" presName="parentText" presStyleLbl="node1" presStyleIdx="0" presStyleCnt="1" custLinFactX="1484" custLinFactY="-58053" custLinFactNeighborX="100000" custLinFactNeighborY="-100000">
        <dgm:presLayoutVars>
          <dgm:chMax val="0"/>
          <dgm:bulletEnabled val="1"/>
        </dgm:presLayoutVars>
      </dgm:prSet>
      <dgm:spPr/>
    </dgm:pt>
    <dgm:pt modelId="{70EB7CB7-BEF7-42C2-8C2D-B8D88CE9D157}" type="pres">
      <dgm:prSet presAssocID="{D5A3849E-6E55-42DF-97DB-05E7A04AD59D}" presName="negativeSpace" presStyleCnt="0"/>
      <dgm:spPr/>
    </dgm:pt>
    <dgm:pt modelId="{CD50B583-DE3D-4C18-B7DF-9ED0DC6344DD}" type="pres">
      <dgm:prSet presAssocID="{D5A3849E-6E55-42DF-97DB-05E7A04AD59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85E60C-96A8-4399-96C9-47F396D82C1D}" type="presOf" srcId="{D5A3849E-6E55-42DF-97DB-05E7A04AD59D}" destId="{1BF97D32-E3C8-4718-AAAD-2535FA9C1EF7}" srcOrd="1" destOrd="0" presId="urn:microsoft.com/office/officeart/2005/8/layout/list1"/>
    <dgm:cxn modelId="{4CDBAE1E-C309-428D-923D-E5D5A41C2914}" srcId="{13269940-EB93-4F23-A1A2-EFC92C857C49}" destId="{D5A3849E-6E55-42DF-97DB-05E7A04AD59D}" srcOrd="0" destOrd="0" parTransId="{8255CDA0-C48D-46C1-8E81-279C49B57C9A}" sibTransId="{07E5EF94-CEFD-45CB-8104-FD082C2A80D1}"/>
    <dgm:cxn modelId="{0A1B5F8E-779E-47FB-8910-9F5500A842FE}" type="presOf" srcId="{13269940-EB93-4F23-A1A2-EFC92C857C49}" destId="{5BA4181E-F63A-4AD5-80F4-809940B5530C}" srcOrd="0" destOrd="0" presId="urn:microsoft.com/office/officeart/2005/8/layout/list1"/>
    <dgm:cxn modelId="{A511B3DA-9ED0-4447-8DFF-EE823F34350B}" type="presOf" srcId="{D5A3849E-6E55-42DF-97DB-05E7A04AD59D}" destId="{A2707F35-521F-451C-8ED0-EAC56933A5E8}" srcOrd="0" destOrd="0" presId="urn:microsoft.com/office/officeart/2005/8/layout/list1"/>
    <dgm:cxn modelId="{DB4695E4-C4DA-4F31-8E0A-18A59B6F06B3}" type="presParOf" srcId="{5BA4181E-F63A-4AD5-80F4-809940B5530C}" destId="{3210D961-54B2-4FCC-B231-351ACCAC5C29}" srcOrd="0" destOrd="0" presId="urn:microsoft.com/office/officeart/2005/8/layout/list1"/>
    <dgm:cxn modelId="{50299DA7-F9A5-4563-AAB5-983BD87AB2EA}" type="presParOf" srcId="{3210D961-54B2-4FCC-B231-351ACCAC5C29}" destId="{A2707F35-521F-451C-8ED0-EAC56933A5E8}" srcOrd="0" destOrd="0" presId="urn:microsoft.com/office/officeart/2005/8/layout/list1"/>
    <dgm:cxn modelId="{06E379AD-3E80-41EE-8E0C-DDB8DBAD9FCC}" type="presParOf" srcId="{3210D961-54B2-4FCC-B231-351ACCAC5C29}" destId="{1BF97D32-E3C8-4718-AAAD-2535FA9C1EF7}" srcOrd="1" destOrd="0" presId="urn:microsoft.com/office/officeart/2005/8/layout/list1"/>
    <dgm:cxn modelId="{D8C38606-C027-4C28-9A9D-5FF26A4CA5FD}" type="presParOf" srcId="{5BA4181E-F63A-4AD5-80F4-809940B5530C}" destId="{70EB7CB7-BEF7-42C2-8C2D-B8D88CE9D157}" srcOrd="1" destOrd="0" presId="urn:microsoft.com/office/officeart/2005/8/layout/list1"/>
    <dgm:cxn modelId="{C99DF55F-3EC1-4BDC-A076-78943829F8E8}" type="presParOf" srcId="{5BA4181E-F63A-4AD5-80F4-809940B5530C}" destId="{CD50B583-DE3D-4C18-B7DF-9ED0DC6344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2895CA-C294-4369-A800-D07CC06A4357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BB6C8C9-BA0F-4812-9AAE-64BE72F75C1F}">
      <dgm:prSet phldrT="[نص]"/>
      <dgm:spPr/>
      <dgm:t>
        <a:bodyPr/>
        <a:lstStyle/>
        <a:p>
          <a:r>
            <a:rPr lang="ar-SA" dirty="0"/>
            <a:t>تعلمنا في درس الاستضاءة </a:t>
          </a:r>
          <a:endParaRPr lang="en-GB" dirty="0"/>
        </a:p>
      </dgm:t>
    </dgm:pt>
    <dgm:pt modelId="{86246AB2-2127-4E10-A037-6F23F805DE62}" type="parTrans" cxnId="{C1C3926C-62EF-4EDA-BF1F-B4A06D1707FF}">
      <dgm:prSet/>
      <dgm:spPr/>
      <dgm:t>
        <a:bodyPr/>
        <a:lstStyle/>
        <a:p>
          <a:endParaRPr lang="en-GB"/>
        </a:p>
      </dgm:t>
    </dgm:pt>
    <dgm:pt modelId="{98456BE2-D615-4580-9760-70E419CED14D}" type="sibTrans" cxnId="{C1C3926C-62EF-4EDA-BF1F-B4A06D1707FF}">
      <dgm:prSet/>
      <dgm:spPr/>
      <dgm:t>
        <a:bodyPr/>
        <a:lstStyle/>
        <a:p>
          <a:endParaRPr lang="en-GB"/>
        </a:p>
      </dgm:t>
    </dgm:pt>
    <dgm:pt modelId="{A81E9408-8186-48F1-8E13-D89B31BE6F47}">
      <dgm:prSet phldrT="[نص]"/>
      <dgm:spPr/>
      <dgm:t>
        <a:bodyPr/>
        <a:lstStyle/>
        <a:p>
          <a:r>
            <a:rPr lang="ar-SA" dirty="0"/>
            <a:t>نموذج الشعاع الضوئي – مصادر الضوء – كمية الضوء – علاقة التربيع العكسي – شدة الاضاءة </a:t>
          </a:r>
          <a:endParaRPr lang="en-GB" dirty="0"/>
        </a:p>
      </dgm:t>
    </dgm:pt>
    <dgm:pt modelId="{94A905B9-407C-4BFE-9A1B-B376D840224B}" type="parTrans" cxnId="{2953F0AA-BBAF-4594-80E2-84E99864BA2F}">
      <dgm:prSet/>
      <dgm:spPr/>
      <dgm:t>
        <a:bodyPr/>
        <a:lstStyle/>
        <a:p>
          <a:endParaRPr lang="en-GB"/>
        </a:p>
      </dgm:t>
    </dgm:pt>
    <dgm:pt modelId="{A95B4012-DDCE-4A2A-B20E-341BF4A797DE}" type="sibTrans" cxnId="{2953F0AA-BBAF-4594-80E2-84E99864BA2F}">
      <dgm:prSet/>
      <dgm:spPr/>
      <dgm:t>
        <a:bodyPr/>
        <a:lstStyle/>
        <a:p>
          <a:endParaRPr lang="en-GB"/>
        </a:p>
      </dgm:t>
    </dgm:pt>
    <dgm:pt modelId="{67954F59-0FF9-4B8C-BCA8-2F49D1AF9AAC}">
      <dgm:prSet phldrT="[نص]"/>
      <dgm:spPr/>
      <dgm:t>
        <a:bodyPr/>
        <a:lstStyle/>
        <a:p>
          <a:r>
            <a:rPr lang="ar-SA" dirty="0"/>
            <a:t>اضاءة السطوح </a:t>
          </a:r>
        </a:p>
      </dgm:t>
    </dgm:pt>
    <dgm:pt modelId="{9BB7499A-5954-48AB-8A75-F53290D93168}" type="parTrans" cxnId="{F21628CC-8205-4B89-94DD-0CB4E2DD46D0}">
      <dgm:prSet/>
      <dgm:spPr/>
      <dgm:t>
        <a:bodyPr/>
        <a:lstStyle/>
        <a:p>
          <a:endParaRPr lang="en-GB"/>
        </a:p>
      </dgm:t>
    </dgm:pt>
    <dgm:pt modelId="{99A080A8-72BA-47F1-A353-E69A4401E1ED}" type="sibTrans" cxnId="{F21628CC-8205-4B89-94DD-0CB4E2DD46D0}">
      <dgm:prSet/>
      <dgm:spPr/>
      <dgm:t>
        <a:bodyPr/>
        <a:lstStyle/>
        <a:p>
          <a:endParaRPr lang="en-GB"/>
        </a:p>
      </dgm:t>
    </dgm:pt>
    <dgm:pt modelId="{19641EDB-224C-4505-A877-093A1736FADA}">
      <dgm:prSet phldrT="[نص]"/>
      <dgm:spPr/>
      <dgm:t>
        <a:bodyPr/>
        <a:lstStyle/>
        <a:p>
          <a:r>
            <a:rPr lang="ar-SA" dirty="0"/>
            <a:t>سرعة الضوء </a:t>
          </a:r>
        </a:p>
      </dgm:t>
    </dgm:pt>
    <dgm:pt modelId="{628BEB9A-61B7-49F0-9471-52CC8E05BD33}" type="parTrans" cxnId="{F111471E-7A34-42F4-87F6-5DBFFB8C00D6}">
      <dgm:prSet/>
      <dgm:spPr/>
      <dgm:t>
        <a:bodyPr/>
        <a:lstStyle/>
        <a:p>
          <a:endParaRPr lang="en-GB"/>
        </a:p>
      </dgm:t>
    </dgm:pt>
    <dgm:pt modelId="{E0162C33-8360-466D-BC58-032CAB1B07B8}" type="sibTrans" cxnId="{F111471E-7A34-42F4-87F6-5DBFFB8C00D6}">
      <dgm:prSet/>
      <dgm:spPr/>
      <dgm:t>
        <a:bodyPr/>
        <a:lstStyle/>
        <a:p>
          <a:endParaRPr lang="en-GB"/>
        </a:p>
      </dgm:t>
    </dgm:pt>
    <dgm:pt modelId="{0366BF2F-CFF1-4CDF-8474-F631E87E71E8}" type="pres">
      <dgm:prSet presAssocID="{BA2895CA-C294-4369-A800-D07CC06A4357}" presName="layout" presStyleCnt="0">
        <dgm:presLayoutVars>
          <dgm:chMax/>
          <dgm:chPref/>
          <dgm:dir val="rev"/>
          <dgm:animOne val="branch"/>
          <dgm:animLvl val="lvl"/>
          <dgm:resizeHandles/>
        </dgm:presLayoutVars>
      </dgm:prSet>
      <dgm:spPr/>
    </dgm:pt>
    <dgm:pt modelId="{F59A1178-18FF-4FCC-9903-A64F08E495AC}" type="pres">
      <dgm:prSet presAssocID="{7BB6C8C9-BA0F-4812-9AAE-64BE72F75C1F}" presName="root" presStyleCnt="0">
        <dgm:presLayoutVars>
          <dgm:chMax/>
          <dgm:chPref val="4"/>
        </dgm:presLayoutVars>
      </dgm:prSet>
      <dgm:spPr/>
    </dgm:pt>
    <dgm:pt modelId="{ACF870F2-0E7F-40F1-ABE8-61839FB7A344}" type="pres">
      <dgm:prSet presAssocID="{7BB6C8C9-BA0F-4812-9AAE-64BE72F75C1F}" presName="rootComposite" presStyleCnt="0">
        <dgm:presLayoutVars/>
      </dgm:prSet>
      <dgm:spPr/>
    </dgm:pt>
    <dgm:pt modelId="{257EB3A6-2C17-4B6E-8349-48B2E3C69907}" type="pres">
      <dgm:prSet presAssocID="{7BB6C8C9-BA0F-4812-9AAE-64BE72F75C1F}" presName="rootText" presStyleLbl="node0" presStyleIdx="0" presStyleCnt="1">
        <dgm:presLayoutVars>
          <dgm:chMax/>
          <dgm:chPref val="4"/>
        </dgm:presLayoutVars>
      </dgm:prSet>
      <dgm:spPr/>
    </dgm:pt>
    <dgm:pt modelId="{D4FF6E9A-3E8D-4CED-9D27-A34EBB61322F}" type="pres">
      <dgm:prSet presAssocID="{7BB6C8C9-BA0F-4812-9AAE-64BE72F75C1F}" presName="childShape" presStyleCnt="0">
        <dgm:presLayoutVars>
          <dgm:chMax val="0"/>
          <dgm:chPref val="0"/>
        </dgm:presLayoutVars>
      </dgm:prSet>
      <dgm:spPr/>
    </dgm:pt>
    <dgm:pt modelId="{C26CF3C3-8CB8-4F69-B8FE-65A87B92C529}" type="pres">
      <dgm:prSet presAssocID="{A81E9408-8186-48F1-8E13-D89B31BE6F47}" presName="childComposite" presStyleCnt="0">
        <dgm:presLayoutVars>
          <dgm:chMax val="0"/>
          <dgm:chPref val="0"/>
        </dgm:presLayoutVars>
      </dgm:prSet>
      <dgm:spPr/>
    </dgm:pt>
    <dgm:pt modelId="{AB925B4E-6882-4046-A8EF-BC35EFB008DA}" type="pres">
      <dgm:prSet presAssocID="{A81E9408-8186-48F1-8E13-D89B31BE6F47}" presName="Image" presStyleLbl="node1" presStyleIdx="0" presStyleCnt="3"/>
      <dgm:spPr/>
    </dgm:pt>
    <dgm:pt modelId="{D19A22BF-C35A-43B5-854B-71BC620A4562}" type="pres">
      <dgm:prSet presAssocID="{A81E9408-8186-48F1-8E13-D89B31BE6F47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CB5629BC-02B0-43F5-96B7-91200872ED13}" type="pres">
      <dgm:prSet presAssocID="{67954F59-0FF9-4B8C-BCA8-2F49D1AF9AAC}" presName="childComposite" presStyleCnt="0">
        <dgm:presLayoutVars>
          <dgm:chMax val="0"/>
          <dgm:chPref val="0"/>
        </dgm:presLayoutVars>
      </dgm:prSet>
      <dgm:spPr/>
    </dgm:pt>
    <dgm:pt modelId="{F9528C03-BBD3-4690-AAA5-CC274E2C4A46}" type="pres">
      <dgm:prSet presAssocID="{67954F59-0FF9-4B8C-BCA8-2F49D1AF9AAC}" presName="Image" presStyleLbl="node1" presStyleIdx="1" presStyleCnt="3"/>
      <dgm:spPr/>
    </dgm:pt>
    <dgm:pt modelId="{ECAC9437-C7C6-4FB0-95A8-ED6DDDB63F46}" type="pres">
      <dgm:prSet presAssocID="{67954F59-0FF9-4B8C-BCA8-2F49D1AF9AA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841C73C6-1E8F-4A09-B7A6-818FF7440857}" type="pres">
      <dgm:prSet presAssocID="{19641EDB-224C-4505-A877-093A1736FADA}" presName="childComposite" presStyleCnt="0">
        <dgm:presLayoutVars>
          <dgm:chMax val="0"/>
          <dgm:chPref val="0"/>
        </dgm:presLayoutVars>
      </dgm:prSet>
      <dgm:spPr/>
    </dgm:pt>
    <dgm:pt modelId="{0628EA77-A879-442A-81B7-2F26BC7002C4}" type="pres">
      <dgm:prSet presAssocID="{19641EDB-224C-4505-A877-093A1736FADA}" presName="Image" presStyleLbl="node1" presStyleIdx="2" presStyleCnt="3"/>
      <dgm:spPr/>
    </dgm:pt>
    <dgm:pt modelId="{C709EB6B-BCAC-42D3-A1CA-8561C75266D9}" type="pres">
      <dgm:prSet presAssocID="{19641EDB-224C-4505-A877-093A1736FAD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111471E-7A34-42F4-87F6-5DBFFB8C00D6}" srcId="{7BB6C8C9-BA0F-4812-9AAE-64BE72F75C1F}" destId="{19641EDB-224C-4505-A877-093A1736FADA}" srcOrd="2" destOrd="0" parTransId="{628BEB9A-61B7-49F0-9471-52CC8E05BD33}" sibTransId="{E0162C33-8360-466D-BC58-032CAB1B07B8}"/>
    <dgm:cxn modelId="{3795E24B-3D35-4362-904C-BC3B0CF65F24}" type="presOf" srcId="{67954F59-0FF9-4B8C-BCA8-2F49D1AF9AAC}" destId="{ECAC9437-C7C6-4FB0-95A8-ED6DDDB63F46}" srcOrd="0" destOrd="0" presId="urn:microsoft.com/office/officeart/2008/layout/PictureAccentList"/>
    <dgm:cxn modelId="{C1C3926C-62EF-4EDA-BF1F-B4A06D1707FF}" srcId="{BA2895CA-C294-4369-A800-D07CC06A4357}" destId="{7BB6C8C9-BA0F-4812-9AAE-64BE72F75C1F}" srcOrd="0" destOrd="0" parTransId="{86246AB2-2127-4E10-A037-6F23F805DE62}" sibTransId="{98456BE2-D615-4580-9760-70E419CED14D}"/>
    <dgm:cxn modelId="{BB707559-2A67-4D7C-B60B-B40A49A7FC94}" type="presOf" srcId="{19641EDB-224C-4505-A877-093A1736FADA}" destId="{C709EB6B-BCAC-42D3-A1CA-8561C75266D9}" srcOrd="0" destOrd="0" presId="urn:microsoft.com/office/officeart/2008/layout/PictureAccentList"/>
    <dgm:cxn modelId="{227ED27A-98E4-4B35-8217-752A7EAFF1AC}" type="presOf" srcId="{BA2895CA-C294-4369-A800-D07CC06A4357}" destId="{0366BF2F-CFF1-4CDF-8474-F631E87E71E8}" srcOrd="0" destOrd="0" presId="urn:microsoft.com/office/officeart/2008/layout/PictureAccentList"/>
    <dgm:cxn modelId="{26D48F99-5EB0-4F55-8380-B89E8C4D9587}" type="presOf" srcId="{A81E9408-8186-48F1-8E13-D89B31BE6F47}" destId="{D19A22BF-C35A-43B5-854B-71BC620A4562}" srcOrd="0" destOrd="0" presId="urn:microsoft.com/office/officeart/2008/layout/PictureAccentList"/>
    <dgm:cxn modelId="{2953F0AA-BBAF-4594-80E2-84E99864BA2F}" srcId="{7BB6C8C9-BA0F-4812-9AAE-64BE72F75C1F}" destId="{A81E9408-8186-48F1-8E13-D89B31BE6F47}" srcOrd="0" destOrd="0" parTransId="{94A905B9-407C-4BFE-9A1B-B376D840224B}" sibTransId="{A95B4012-DDCE-4A2A-B20E-341BF4A797DE}"/>
    <dgm:cxn modelId="{F21628CC-8205-4B89-94DD-0CB4E2DD46D0}" srcId="{7BB6C8C9-BA0F-4812-9AAE-64BE72F75C1F}" destId="{67954F59-0FF9-4B8C-BCA8-2F49D1AF9AAC}" srcOrd="1" destOrd="0" parTransId="{9BB7499A-5954-48AB-8A75-F53290D93168}" sibTransId="{99A080A8-72BA-47F1-A353-E69A4401E1ED}"/>
    <dgm:cxn modelId="{52E86BCE-9653-437D-9734-55DE43921BCC}" type="presOf" srcId="{7BB6C8C9-BA0F-4812-9AAE-64BE72F75C1F}" destId="{257EB3A6-2C17-4B6E-8349-48B2E3C69907}" srcOrd="0" destOrd="0" presId="urn:microsoft.com/office/officeart/2008/layout/PictureAccentList"/>
    <dgm:cxn modelId="{2CB809B5-425E-4635-9182-4345E52D3433}" type="presParOf" srcId="{0366BF2F-CFF1-4CDF-8474-F631E87E71E8}" destId="{F59A1178-18FF-4FCC-9903-A64F08E495AC}" srcOrd="0" destOrd="0" presId="urn:microsoft.com/office/officeart/2008/layout/PictureAccentList"/>
    <dgm:cxn modelId="{C0C08A61-BF14-4E68-A54C-C2C84EC49E80}" type="presParOf" srcId="{F59A1178-18FF-4FCC-9903-A64F08E495AC}" destId="{ACF870F2-0E7F-40F1-ABE8-61839FB7A344}" srcOrd="0" destOrd="0" presId="urn:microsoft.com/office/officeart/2008/layout/PictureAccentList"/>
    <dgm:cxn modelId="{FE595995-8A07-4BFF-99D3-966A4D0A6A89}" type="presParOf" srcId="{ACF870F2-0E7F-40F1-ABE8-61839FB7A344}" destId="{257EB3A6-2C17-4B6E-8349-48B2E3C69907}" srcOrd="0" destOrd="0" presId="urn:microsoft.com/office/officeart/2008/layout/PictureAccentList"/>
    <dgm:cxn modelId="{A76199F2-3C42-48CC-8D8B-1BD64695EBD0}" type="presParOf" srcId="{F59A1178-18FF-4FCC-9903-A64F08E495AC}" destId="{D4FF6E9A-3E8D-4CED-9D27-A34EBB61322F}" srcOrd="1" destOrd="0" presId="urn:microsoft.com/office/officeart/2008/layout/PictureAccentList"/>
    <dgm:cxn modelId="{5F3ACA04-429E-42D7-8DCF-EDB3FAF9A565}" type="presParOf" srcId="{D4FF6E9A-3E8D-4CED-9D27-A34EBB61322F}" destId="{C26CF3C3-8CB8-4F69-B8FE-65A87B92C529}" srcOrd="0" destOrd="0" presId="urn:microsoft.com/office/officeart/2008/layout/PictureAccentList"/>
    <dgm:cxn modelId="{E34E4FFF-F1D0-4C2E-B480-7CCD73FCEC62}" type="presParOf" srcId="{C26CF3C3-8CB8-4F69-B8FE-65A87B92C529}" destId="{AB925B4E-6882-4046-A8EF-BC35EFB008DA}" srcOrd="0" destOrd="0" presId="urn:microsoft.com/office/officeart/2008/layout/PictureAccentList"/>
    <dgm:cxn modelId="{C404DCD2-1980-4ADC-9C4F-6E4566F7AFB6}" type="presParOf" srcId="{C26CF3C3-8CB8-4F69-B8FE-65A87B92C529}" destId="{D19A22BF-C35A-43B5-854B-71BC620A4562}" srcOrd="1" destOrd="0" presId="urn:microsoft.com/office/officeart/2008/layout/PictureAccentList"/>
    <dgm:cxn modelId="{E68C98F4-64CC-460F-BA83-8A79054D7984}" type="presParOf" srcId="{D4FF6E9A-3E8D-4CED-9D27-A34EBB61322F}" destId="{CB5629BC-02B0-43F5-96B7-91200872ED13}" srcOrd="1" destOrd="0" presId="urn:microsoft.com/office/officeart/2008/layout/PictureAccentList"/>
    <dgm:cxn modelId="{5A0D9754-4085-4AAD-A4C5-C5872729A038}" type="presParOf" srcId="{CB5629BC-02B0-43F5-96B7-91200872ED13}" destId="{F9528C03-BBD3-4690-AAA5-CC274E2C4A46}" srcOrd="0" destOrd="0" presId="urn:microsoft.com/office/officeart/2008/layout/PictureAccentList"/>
    <dgm:cxn modelId="{74E2BD6B-1B75-4D87-AD34-B4FD76450C39}" type="presParOf" srcId="{CB5629BC-02B0-43F5-96B7-91200872ED13}" destId="{ECAC9437-C7C6-4FB0-95A8-ED6DDDB63F46}" srcOrd="1" destOrd="0" presId="urn:microsoft.com/office/officeart/2008/layout/PictureAccentList"/>
    <dgm:cxn modelId="{ED4C0D49-E0F5-4599-BC11-9EB726F76802}" type="presParOf" srcId="{D4FF6E9A-3E8D-4CED-9D27-A34EBB61322F}" destId="{841C73C6-1E8F-4A09-B7A6-818FF7440857}" srcOrd="2" destOrd="0" presId="urn:microsoft.com/office/officeart/2008/layout/PictureAccentList"/>
    <dgm:cxn modelId="{93AF533C-8F6E-43C4-ABF8-E34E025190F8}" type="presParOf" srcId="{841C73C6-1E8F-4A09-B7A6-818FF7440857}" destId="{0628EA77-A879-442A-81B7-2F26BC7002C4}" srcOrd="0" destOrd="0" presId="urn:microsoft.com/office/officeart/2008/layout/PictureAccentList"/>
    <dgm:cxn modelId="{668BF971-8C00-46F0-AFCD-6F923EA8723C}" type="presParOf" srcId="{841C73C6-1E8F-4A09-B7A6-818FF7440857}" destId="{C709EB6B-BCAC-42D3-A1CA-8561C75266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E6D2C-808B-4B12-9B46-13E15B8CC8DF}">
      <dsp:nvSpPr>
        <dsp:cNvPr id="0" name=""/>
        <dsp:cNvSpPr/>
      </dsp:nvSpPr>
      <dsp:spPr>
        <a:xfrm>
          <a:off x="4621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الكتابة والتلخيص  </a:t>
          </a:r>
          <a:endParaRPr lang="en-US" sz="2500" kern="1200" dirty="0"/>
        </a:p>
      </dsp:txBody>
      <dsp:txXfrm>
        <a:off x="40127" y="594812"/>
        <a:ext cx="1949441" cy="1141260"/>
      </dsp:txXfrm>
    </dsp:sp>
    <dsp:sp modelId="{E10A7ED1-A170-4CAD-A088-1845FCC48236}">
      <dsp:nvSpPr>
        <dsp:cNvPr id="0" name=""/>
        <dsp:cNvSpPr/>
      </dsp:nvSpPr>
      <dsp:spPr>
        <a:xfrm>
          <a:off x="220287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202874" y="1015120"/>
        <a:ext cx="299835" cy="300644"/>
      </dsp:txXfrm>
    </dsp:sp>
    <dsp:sp modelId="{EA90CCC0-BB9D-445E-BC6B-86100371B5CB}">
      <dsp:nvSpPr>
        <dsp:cNvPr id="0" name=""/>
        <dsp:cNvSpPr/>
      </dsp:nvSpPr>
      <dsp:spPr>
        <a:xfrm>
          <a:off x="2833255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التعلم الالكتروني </a:t>
          </a:r>
          <a:endParaRPr lang="en-US" sz="2500" kern="1200" dirty="0"/>
        </a:p>
      </dsp:txBody>
      <dsp:txXfrm>
        <a:off x="2868761" y="594812"/>
        <a:ext cx="1949441" cy="1141260"/>
      </dsp:txXfrm>
    </dsp:sp>
    <dsp:sp modelId="{53B15B91-9A94-4484-9F2E-DFF9CB994E23}">
      <dsp:nvSpPr>
        <dsp:cNvPr id="0" name=""/>
        <dsp:cNvSpPr/>
      </dsp:nvSpPr>
      <dsp:spPr>
        <a:xfrm>
          <a:off x="5031509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031509" y="1015120"/>
        <a:ext cx="299835" cy="300644"/>
      </dsp:txXfrm>
    </dsp:sp>
    <dsp:sp modelId="{44157642-8E99-4314-91BB-9DD00D1D31EC}">
      <dsp:nvSpPr>
        <dsp:cNvPr id="0" name=""/>
        <dsp:cNvSpPr/>
      </dsp:nvSpPr>
      <dsp:spPr>
        <a:xfrm>
          <a:off x="5661890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العصف الذهني </a:t>
          </a:r>
          <a:endParaRPr lang="en-US" sz="2500" kern="1200" dirty="0"/>
        </a:p>
      </dsp:txBody>
      <dsp:txXfrm>
        <a:off x="5697396" y="594812"/>
        <a:ext cx="1949441" cy="1141260"/>
      </dsp:txXfrm>
    </dsp:sp>
    <dsp:sp modelId="{005EA5C3-EB0B-4968-A970-6DBF8B5FEC1C}">
      <dsp:nvSpPr>
        <dsp:cNvPr id="0" name=""/>
        <dsp:cNvSpPr/>
      </dsp:nvSpPr>
      <dsp:spPr>
        <a:xfrm>
          <a:off x="786014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7860144" y="1015120"/>
        <a:ext cx="299835" cy="300644"/>
      </dsp:txXfrm>
    </dsp:sp>
    <dsp:sp modelId="{9BCFDED1-D761-4973-8400-9B5EA33EC98C}">
      <dsp:nvSpPr>
        <dsp:cNvPr id="0" name=""/>
        <dsp:cNvSpPr/>
      </dsp:nvSpPr>
      <dsp:spPr>
        <a:xfrm>
          <a:off x="8490525" y="55930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التفكير الناقد </a:t>
          </a:r>
          <a:endParaRPr lang="en-US" sz="2500" kern="1200" dirty="0"/>
        </a:p>
      </dsp:txBody>
      <dsp:txXfrm>
        <a:off x="8526031" y="594812"/>
        <a:ext cx="1949441" cy="1141260"/>
      </dsp:txXfrm>
    </dsp:sp>
    <dsp:sp modelId="{077320B6-9797-4F26-B895-85E30B2DF365}">
      <dsp:nvSpPr>
        <dsp:cNvPr id="0" name=""/>
        <dsp:cNvSpPr/>
      </dsp:nvSpPr>
      <dsp:spPr>
        <a:xfrm rot="5400000">
          <a:off x="9286584" y="1913010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9350431" y="1949378"/>
        <a:ext cx="300644" cy="299835"/>
      </dsp:txXfrm>
    </dsp:sp>
    <dsp:sp modelId="{CA20C8FC-7AE4-4B70-81D2-F7402BB06FD2}">
      <dsp:nvSpPr>
        <dsp:cNvPr id="0" name=""/>
        <dsp:cNvSpPr/>
      </dsp:nvSpPr>
      <dsp:spPr>
        <a:xfrm>
          <a:off x="8490525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التعلم بالنمذجة  اجراء التجارب</a:t>
          </a:r>
          <a:endParaRPr lang="en-US" sz="2500" kern="1200" dirty="0"/>
        </a:p>
      </dsp:txBody>
      <dsp:txXfrm>
        <a:off x="8526031" y="2615265"/>
        <a:ext cx="1949441" cy="1141260"/>
      </dsp:txXfrm>
    </dsp:sp>
    <dsp:sp modelId="{8F78F6E1-732F-4D1B-B1EA-D8B912945CFE}">
      <dsp:nvSpPr>
        <dsp:cNvPr id="0" name=""/>
        <dsp:cNvSpPr/>
      </dsp:nvSpPr>
      <dsp:spPr>
        <a:xfrm rot="10800000">
          <a:off x="788438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10800000">
        <a:off x="8012890" y="3035573"/>
        <a:ext cx="299835" cy="300644"/>
      </dsp:txXfrm>
    </dsp:sp>
    <dsp:sp modelId="{994D180F-DA21-4B82-9530-EED7FA93B9D8}">
      <dsp:nvSpPr>
        <dsp:cNvPr id="0" name=""/>
        <dsp:cNvSpPr/>
      </dsp:nvSpPr>
      <dsp:spPr>
        <a:xfrm>
          <a:off x="5661890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التعلم الذاتي </a:t>
          </a:r>
          <a:endParaRPr lang="en-US" sz="2500" kern="1200" dirty="0"/>
        </a:p>
      </dsp:txBody>
      <dsp:txXfrm>
        <a:off x="5697396" y="2615265"/>
        <a:ext cx="1949441" cy="1141260"/>
      </dsp:txXfrm>
    </dsp:sp>
    <dsp:sp modelId="{40406E58-69E8-4B42-B17D-14302863FFF2}">
      <dsp:nvSpPr>
        <dsp:cNvPr id="0" name=""/>
        <dsp:cNvSpPr/>
      </dsp:nvSpPr>
      <dsp:spPr>
        <a:xfrm rot="10800000">
          <a:off x="5055754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10800000">
        <a:off x="5184255" y="3035573"/>
        <a:ext cx="299835" cy="300644"/>
      </dsp:txXfrm>
    </dsp:sp>
    <dsp:sp modelId="{022A797C-4C4A-4FC5-966B-C078564CAF2C}">
      <dsp:nvSpPr>
        <dsp:cNvPr id="0" name=""/>
        <dsp:cNvSpPr/>
      </dsp:nvSpPr>
      <dsp:spPr>
        <a:xfrm>
          <a:off x="2833255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الملاحظة والمقارنة </a:t>
          </a:r>
          <a:endParaRPr lang="en-US" sz="2500" kern="1200" dirty="0"/>
        </a:p>
      </dsp:txBody>
      <dsp:txXfrm>
        <a:off x="2868761" y="2615265"/>
        <a:ext cx="1949441" cy="1141260"/>
      </dsp:txXfrm>
    </dsp:sp>
    <dsp:sp modelId="{C2D69D76-E1FD-46E1-B833-A3A4023E3E5B}">
      <dsp:nvSpPr>
        <dsp:cNvPr id="0" name=""/>
        <dsp:cNvSpPr/>
      </dsp:nvSpPr>
      <dsp:spPr>
        <a:xfrm rot="10800000">
          <a:off x="222711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10800000">
        <a:off x="2355620" y="3035573"/>
        <a:ext cx="299835" cy="300644"/>
      </dsp:txXfrm>
    </dsp:sp>
    <dsp:sp modelId="{4CC51AC4-4335-4683-8C8B-D4BB6F678DB1}">
      <dsp:nvSpPr>
        <dsp:cNvPr id="0" name=""/>
        <dsp:cNvSpPr/>
      </dsp:nvSpPr>
      <dsp:spPr>
        <a:xfrm>
          <a:off x="4621" y="2579759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/>
            <a:t>المناقشة والحوار التدريس التبادلي </a:t>
          </a:r>
          <a:endParaRPr lang="en-US" sz="2500" kern="1200" dirty="0"/>
        </a:p>
      </dsp:txBody>
      <dsp:txXfrm>
        <a:off x="40127" y="2615265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E7BDF-FFC0-9144-B0F5-A05277D3BCB7}">
      <dsp:nvSpPr>
        <dsp:cNvPr id="0" name=""/>
        <dsp:cNvSpPr/>
      </dsp:nvSpPr>
      <dsp:spPr>
        <a:xfrm>
          <a:off x="2660039" y="5706274"/>
          <a:ext cx="80308" cy="803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CD52F-2F4A-2546-95D3-A30587568E87}">
      <dsp:nvSpPr>
        <dsp:cNvPr id="0" name=""/>
        <dsp:cNvSpPr/>
      </dsp:nvSpPr>
      <dsp:spPr>
        <a:xfrm>
          <a:off x="2504487" y="5776247"/>
          <a:ext cx="80308" cy="80308"/>
        </a:xfrm>
        <a:prstGeom prst="ellipse">
          <a:avLst/>
        </a:prstGeom>
        <a:solidFill>
          <a:schemeClr val="accent4">
            <a:hueOff val="-699465"/>
            <a:satOff val="-5882"/>
            <a:lumOff val="-30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948A1-994A-0D4E-A3AA-313B9BF59381}">
      <dsp:nvSpPr>
        <dsp:cNvPr id="0" name=""/>
        <dsp:cNvSpPr/>
      </dsp:nvSpPr>
      <dsp:spPr>
        <a:xfrm>
          <a:off x="2346765" y="5836318"/>
          <a:ext cx="80308" cy="80308"/>
        </a:xfrm>
        <a:prstGeom prst="ellipse">
          <a:avLst/>
        </a:prstGeom>
        <a:solidFill>
          <a:schemeClr val="accent4">
            <a:hueOff val="-1398930"/>
            <a:satOff val="-11765"/>
            <a:lumOff val="-61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2307C-5C3B-A149-AD61-42065024D429}">
      <dsp:nvSpPr>
        <dsp:cNvPr id="0" name=""/>
        <dsp:cNvSpPr/>
      </dsp:nvSpPr>
      <dsp:spPr>
        <a:xfrm>
          <a:off x="2187595" y="5886488"/>
          <a:ext cx="80308" cy="80308"/>
        </a:xfrm>
        <a:prstGeom prst="ellipse">
          <a:avLst/>
        </a:prstGeom>
        <a:solidFill>
          <a:schemeClr val="accent4">
            <a:hueOff val="-2098395"/>
            <a:satOff val="-17647"/>
            <a:lumOff val="-9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EE5C6-4135-A042-B912-91A4DB293F6F}">
      <dsp:nvSpPr>
        <dsp:cNvPr id="0" name=""/>
        <dsp:cNvSpPr/>
      </dsp:nvSpPr>
      <dsp:spPr>
        <a:xfrm>
          <a:off x="2026979" y="5926755"/>
          <a:ext cx="80308" cy="80308"/>
        </a:xfrm>
        <a:prstGeom prst="ellipse">
          <a:avLst/>
        </a:prstGeom>
        <a:solidFill>
          <a:schemeClr val="accent4">
            <a:hueOff val="-2797860"/>
            <a:satOff val="-23529"/>
            <a:lumOff val="-122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A92CA-9104-EB41-ACC1-90FB49A40B44}">
      <dsp:nvSpPr>
        <dsp:cNvPr id="0" name=""/>
        <dsp:cNvSpPr/>
      </dsp:nvSpPr>
      <dsp:spPr>
        <a:xfrm>
          <a:off x="3632418" y="4988718"/>
          <a:ext cx="80308" cy="80308"/>
        </a:xfrm>
        <a:prstGeom prst="ellipse">
          <a:avLst/>
        </a:prstGeom>
        <a:solidFill>
          <a:schemeClr val="accent4">
            <a:hueOff val="-3497325"/>
            <a:satOff val="-29412"/>
            <a:lumOff val="-153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EF33F6-CB14-9C4A-AA40-5460BBB5E253}">
      <dsp:nvSpPr>
        <dsp:cNvPr id="0" name=""/>
        <dsp:cNvSpPr/>
      </dsp:nvSpPr>
      <dsp:spPr>
        <a:xfrm>
          <a:off x="3498571" y="5120083"/>
          <a:ext cx="80308" cy="80308"/>
        </a:xfrm>
        <a:prstGeom prst="ellipse">
          <a:avLst/>
        </a:prstGeom>
        <a:solidFill>
          <a:schemeClr val="accent4">
            <a:hueOff val="-4196790"/>
            <a:satOff val="-35294"/>
            <a:lumOff val="-18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66F7A-B1BA-7943-A427-300E015DECED}">
      <dsp:nvSpPr>
        <dsp:cNvPr id="0" name=""/>
        <dsp:cNvSpPr/>
      </dsp:nvSpPr>
      <dsp:spPr>
        <a:xfrm>
          <a:off x="4249560" y="4177426"/>
          <a:ext cx="80308" cy="80308"/>
        </a:xfrm>
        <a:prstGeom prst="ellipse">
          <a:avLst/>
        </a:prstGeom>
        <a:solidFill>
          <a:schemeClr val="accent4">
            <a:hueOff val="-4896255"/>
            <a:satOff val="-41176"/>
            <a:lumOff val="-214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6E059-9FD8-D443-955E-D909C4C351C5}">
      <dsp:nvSpPr>
        <dsp:cNvPr id="0" name=""/>
        <dsp:cNvSpPr/>
      </dsp:nvSpPr>
      <dsp:spPr>
        <a:xfrm>
          <a:off x="4690893" y="3257212"/>
          <a:ext cx="80308" cy="80308"/>
        </a:xfrm>
        <a:prstGeom prst="ellipse">
          <a:avLst/>
        </a:prstGeom>
        <a:solidFill>
          <a:schemeClr val="accent4">
            <a:hueOff val="-5595720"/>
            <a:satOff val="-47059"/>
            <a:lumOff val="-245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A46A2-2430-5C46-9266-667F009D2941}">
      <dsp:nvSpPr>
        <dsp:cNvPr id="0" name=""/>
        <dsp:cNvSpPr/>
      </dsp:nvSpPr>
      <dsp:spPr>
        <a:xfrm>
          <a:off x="4963651" y="2303332"/>
          <a:ext cx="80308" cy="80308"/>
        </a:xfrm>
        <a:prstGeom prst="ellipse">
          <a:avLst/>
        </a:prstGeom>
        <a:solidFill>
          <a:schemeClr val="accent4">
            <a:hueOff val="-6295185"/>
            <a:satOff val="-52941"/>
            <a:lumOff val="-276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D28C14-6F1D-704D-8DDF-88AC1FB791F4}">
      <dsp:nvSpPr>
        <dsp:cNvPr id="0" name=""/>
        <dsp:cNvSpPr/>
      </dsp:nvSpPr>
      <dsp:spPr>
        <a:xfrm>
          <a:off x="5088816" y="1363315"/>
          <a:ext cx="80308" cy="80308"/>
        </a:xfrm>
        <a:prstGeom prst="ellipse">
          <a:avLst/>
        </a:prstGeom>
        <a:solidFill>
          <a:schemeClr val="accent4">
            <a:hueOff val="-6994650"/>
            <a:satOff val="-58824"/>
            <a:lumOff val="-30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776A85-CD9A-0844-B9D0-B5BD5DF6C083}">
      <dsp:nvSpPr>
        <dsp:cNvPr id="0" name=""/>
        <dsp:cNvSpPr/>
      </dsp:nvSpPr>
      <dsp:spPr>
        <a:xfrm>
          <a:off x="4902154" y="134164"/>
          <a:ext cx="80308" cy="80308"/>
        </a:xfrm>
        <a:prstGeom prst="ellipse">
          <a:avLst/>
        </a:prstGeom>
        <a:solidFill>
          <a:schemeClr val="accent4">
            <a:hueOff val="-7694116"/>
            <a:satOff val="-64706"/>
            <a:lumOff val="-337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51C19-74BC-7F43-B6FE-47A0A861E667}">
      <dsp:nvSpPr>
        <dsp:cNvPr id="0" name=""/>
        <dsp:cNvSpPr/>
      </dsp:nvSpPr>
      <dsp:spPr>
        <a:xfrm>
          <a:off x="5022978" y="41746"/>
          <a:ext cx="80308" cy="80308"/>
        </a:xfrm>
        <a:prstGeom prst="ellipse">
          <a:avLst/>
        </a:prstGeom>
        <a:solidFill>
          <a:schemeClr val="accent4">
            <a:hueOff val="-8393580"/>
            <a:satOff val="-70588"/>
            <a:lumOff val="-368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CBFE1-B55C-2845-A7ED-38EEE26EF26C}">
      <dsp:nvSpPr>
        <dsp:cNvPr id="0" name=""/>
        <dsp:cNvSpPr/>
      </dsp:nvSpPr>
      <dsp:spPr>
        <a:xfrm>
          <a:off x="5143801" y="-50010"/>
          <a:ext cx="80308" cy="80308"/>
        </a:xfrm>
        <a:prstGeom prst="ellipse">
          <a:avLst/>
        </a:prstGeom>
        <a:solidFill>
          <a:schemeClr val="accent4">
            <a:hueOff val="-9093045"/>
            <a:satOff val="-76471"/>
            <a:lumOff val="-398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18786-DC54-0A4D-AB37-E7256C88C141}">
      <dsp:nvSpPr>
        <dsp:cNvPr id="0" name=""/>
        <dsp:cNvSpPr/>
      </dsp:nvSpPr>
      <dsp:spPr>
        <a:xfrm>
          <a:off x="5263902" y="41746"/>
          <a:ext cx="80308" cy="80308"/>
        </a:xfrm>
        <a:prstGeom prst="ellipse">
          <a:avLst/>
        </a:prstGeom>
        <a:solidFill>
          <a:schemeClr val="accent4">
            <a:hueOff val="-9792510"/>
            <a:satOff val="-82353"/>
            <a:lumOff val="-429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BFB8C7-F1FF-2840-A09E-CAEDFCF31B50}">
      <dsp:nvSpPr>
        <dsp:cNvPr id="0" name=""/>
        <dsp:cNvSpPr/>
      </dsp:nvSpPr>
      <dsp:spPr>
        <a:xfrm>
          <a:off x="5384726" y="134164"/>
          <a:ext cx="80308" cy="80308"/>
        </a:xfrm>
        <a:prstGeom prst="ellipse">
          <a:avLst/>
        </a:prstGeom>
        <a:solidFill>
          <a:schemeClr val="accent4">
            <a:hueOff val="-10491975"/>
            <a:satOff val="-88235"/>
            <a:lumOff val="-460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B06F5-2F19-DC44-ACBF-2A1D7D30C28F}">
      <dsp:nvSpPr>
        <dsp:cNvPr id="0" name=""/>
        <dsp:cNvSpPr/>
      </dsp:nvSpPr>
      <dsp:spPr>
        <a:xfrm>
          <a:off x="5143801" y="144066"/>
          <a:ext cx="80308" cy="80308"/>
        </a:xfrm>
        <a:prstGeom prst="ellipse">
          <a:avLst/>
        </a:prstGeom>
        <a:solidFill>
          <a:schemeClr val="accent4">
            <a:hueOff val="-11191440"/>
            <a:satOff val="-94118"/>
            <a:lumOff val="-490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7995E-547A-844E-A376-9C52FF74CB7E}">
      <dsp:nvSpPr>
        <dsp:cNvPr id="0" name=""/>
        <dsp:cNvSpPr/>
      </dsp:nvSpPr>
      <dsp:spPr>
        <a:xfrm>
          <a:off x="5143801" y="338802"/>
          <a:ext cx="80308" cy="80308"/>
        </a:xfrm>
        <a:prstGeom prst="ellipse">
          <a:avLst/>
        </a:prstGeom>
        <a:solidFill>
          <a:schemeClr val="accent4">
            <a:hueOff val="-11890905"/>
            <a:satOff val="-100000"/>
            <a:lumOff val="-5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9A3CD-5B7D-0247-8CB9-3F90B3C7366E}">
      <dsp:nvSpPr>
        <dsp:cNvPr id="0" name=""/>
        <dsp:cNvSpPr/>
      </dsp:nvSpPr>
      <dsp:spPr>
        <a:xfrm>
          <a:off x="1652992" y="5970414"/>
          <a:ext cx="1593742" cy="6808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أساسيات الضوء</a:t>
          </a:r>
        </a:p>
      </dsp:txBody>
      <dsp:txXfrm>
        <a:off x="1686228" y="6003650"/>
        <a:ext cx="1527270" cy="614367"/>
      </dsp:txXfrm>
    </dsp:sp>
    <dsp:sp modelId="{53526DAE-4966-A440-9BFB-F3F1DD067766}">
      <dsp:nvSpPr>
        <dsp:cNvPr id="0" name=""/>
        <dsp:cNvSpPr/>
      </dsp:nvSpPr>
      <dsp:spPr>
        <a:xfrm>
          <a:off x="1102351" y="5626285"/>
          <a:ext cx="803804" cy="8040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0D1F52-419B-C642-81B6-7C34D12E0672}">
      <dsp:nvSpPr>
        <dsp:cNvPr id="0" name=""/>
        <dsp:cNvSpPr/>
      </dsp:nvSpPr>
      <dsp:spPr>
        <a:xfrm>
          <a:off x="3285923" y="5376962"/>
          <a:ext cx="1593742" cy="680839"/>
        </a:xfrm>
        <a:prstGeom prst="roundRect">
          <a:avLst/>
        </a:prstGeom>
        <a:solidFill>
          <a:schemeClr val="accent4">
            <a:hueOff val="-1981818"/>
            <a:satOff val="-16667"/>
            <a:lumOff val="-86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الانعكاس والمرايا</a:t>
          </a:r>
        </a:p>
      </dsp:txBody>
      <dsp:txXfrm>
        <a:off x="3319159" y="5410198"/>
        <a:ext cx="1527270" cy="614367"/>
      </dsp:txXfrm>
    </dsp:sp>
    <dsp:sp modelId="{A88AF0BB-24E3-5E46-A3C8-AC943A7E0AD1}">
      <dsp:nvSpPr>
        <dsp:cNvPr id="0" name=""/>
        <dsp:cNvSpPr/>
      </dsp:nvSpPr>
      <dsp:spPr>
        <a:xfrm>
          <a:off x="2735282" y="5032833"/>
          <a:ext cx="803804" cy="8040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EB0E1C-A2BF-9E4F-99E5-5529AA72D95B}">
      <dsp:nvSpPr>
        <dsp:cNvPr id="0" name=""/>
        <dsp:cNvSpPr/>
      </dsp:nvSpPr>
      <dsp:spPr>
        <a:xfrm>
          <a:off x="3862500" y="4567650"/>
          <a:ext cx="2051091" cy="680839"/>
        </a:xfrm>
        <a:prstGeom prst="roundRect">
          <a:avLst/>
        </a:prstGeom>
        <a:solidFill>
          <a:schemeClr val="accent4">
            <a:hueOff val="-3963635"/>
            <a:satOff val="-33333"/>
            <a:lumOff val="-173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الانكسار والعدسات</a:t>
          </a:r>
        </a:p>
      </dsp:txBody>
      <dsp:txXfrm>
        <a:off x="3895736" y="4600886"/>
        <a:ext cx="1984619" cy="614367"/>
      </dsp:txXfrm>
    </dsp:sp>
    <dsp:sp modelId="{78AD9BC4-DDBE-C44B-9017-40BAB75F4F80}">
      <dsp:nvSpPr>
        <dsp:cNvPr id="0" name=""/>
        <dsp:cNvSpPr/>
      </dsp:nvSpPr>
      <dsp:spPr>
        <a:xfrm>
          <a:off x="3540534" y="4223521"/>
          <a:ext cx="803804" cy="8040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C4069-236B-46FF-A676-554753F89171}">
      <dsp:nvSpPr>
        <dsp:cNvPr id="0" name=""/>
        <dsp:cNvSpPr/>
      </dsp:nvSpPr>
      <dsp:spPr>
        <a:xfrm>
          <a:off x="4534256" y="3783878"/>
          <a:ext cx="1733497" cy="464727"/>
        </a:xfrm>
        <a:prstGeom prst="roundRect">
          <a:avLst/>
        </a:prstGeom>
        <a:solidFill>
          <a:schemeClr val="accent4">
            <a:hueOff val="-5945452"/>
            <a:satOff val="-50000"/>
            <a:lumOff val="-26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التداخل والحيود </a:t>
          </a:r>
        </a:p>
      </dsp:txBody>
      <dsp:txXfrm>
        <a:off x="4556942" y="3806564"/>
        <a:ext cx="1688125" cy="419355"/>
      </dsp:txXfrm>
    </dsp:sp>
    <dsp:sp modelId="{7FD0877D-6BAC-471A-9F05-82052675D5AE}">
      <dsp:nvSpPr>
        <dsp:cNvPr id="0" name=""/>
        <dsp:cNvSpPr/>
      </dsp:nvSpPr>
      <dsp:spPr>
        <a:xfrm>
          <a:off x="4470354" y="665678"/>
          <a:ext cx="803804" cy="80403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0C9DEC-CDF0-44E1-A494-A1231AAD46C0}">
      <dsp:nvSpPr>
        <dsp:cNvPr id="0" name=""/>
        <dsp:cNvSpPr/>
      </dsp:nvSpPr>
      <dsp:spPr>
        <a:xfrm>
          <a:off x="4900345" y="2840560"/>
          <a:ext cx="1733497" cy="464727"/>
        </a:xfrm>
        <a:prstGeom prst="roundRect">
          <a:avLst/>
        </a:prstGeom>
        <a:solidFill>
          <a:schemeClr val="accent4">
            <a:hueOff val="-7927270"/>
            <a:satOff val="-66667"/>
            <a:lumOff val="-347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الكهرباء الساكنة </a:t>
          </a:r>
        </a:p>
      </dsp:txBody>
      <dsp:txXfrm>
        <a:off x="4923031" y="2863246"/>
        <a:ext cx="1688125" cy="419355"/>
      </dsp:txXfrm>
    </dsp:sp>
    <dsp:sp modelId="{20F9D525-5C4D-FE4C-8723-7270ED29A951}">
      <dsp:nvSpPr>
        <dsp:cNvPr id="0" name=""/>
        <dsp:cNvSpPr/>
      </dsp:nvSpPr>
      <dsp:spPr>
        <a:xfrm>
          <a:off x="3786843" y="3296496"/>
          <a:ext cx="803804" cy="80403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40C158-4EEE-4D6E-9C70-53C085AD0F7A}">
      <dsp:nvSpPr>
        <dsp:cNvPr id="0" name=""/>
        <dsp:cNvSpPr/>
      </dsp:nvSpPr>
      <dsp:spPr>
        <a:xfrm>
          <a:off x="5108712" y="1903184"/>
          <a:ext cx="1733497" cy="464727"/>
        </a:xfrm>
        <a:prstGeom prst="roundRect">
          <a:avLst/>
        </a:prstGeom>
        <a:solidFill>
          <a:schemeClr val="accent4">
            <a:hueOff val="-9909088"/>
            <a:satOff val="-83333"/>
            <a:lumOff val="-434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المجالات الكهربائية </a:t>
          </a:r>
        </a:p>
      </dsp:txBody>
      <dsp:txXfrm>
        <a:off x="5131398" y="1925870"/>
        <a:ext cx="1688125" cy="419355"/>
      </dsp:txXfrm>
    </dsp:sp>
    <dsp:sp modelId="{11630EC5-5F9C-3548-8BE7-D7AEF648011F}">
      <dsp:nvSpPr>
        <dsp:cNvPr id="0" name=""/>
        <dsp:cNvSpPr/>
      </dsp:nvSpPr>
      <dsp:spPr>
        <a:xfrm>
          <a:off x="4251431" y="2405737"/>
          <a:ext cx="803804" cy="80403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C60A76-AF40-4B7E-8A25-F49E14B8E800}">
      <dsp:nvSpPr>
        <dsp:cNvPr id="0" name=""/>
        <dsp:cNvSpPr/>
      </dsp:nvSpPr>
      <dsp:spPr>
        <a:xfrm>
          <a:off x="5222301" y="999473"/>
          <a:ext cx="1733497" cy="464727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6924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solidFill>
                <a:schemeClr val="tx1"/>
              </a:solidFill>
            </a:rPr>
            <a:t>دوائر التوالي والتوازي </a:t>
          </a:r>
        </a:p>
      </dsp:txBody>
      <dsp:txXfrm>
        <a:off x="5244987" y="1022159"/>
        <a:ext cx="1688125" cy="419355"/>
      </dsp:txXfrm>
    </dsp:sp>
    <dsp:sp modelId="{470025FE-62BB-A94C-9136-425555E7E81A}">
      <dsp:nvSpPr>
        <dsp:cNvPr id="0" name=""/>
        <dsp:cNvSpPr/>
      </dsp:nvSpPr>
      <dsp:spPr>
        <a:xfrm>
          <a:off x="4356636" y="1555825"/>
          <a:ext cx="803804" cy="804031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0C3F-298F-4284-9D75-B376703C57FC}">
      <dsp:nvSpPr>
        <dsp:cNvPr id="0" name=""/>
        <dsp:cNvSpPr/>
      </dsp:nvSpPr>
      <dsp:spPr>
        <a:xfrm>
          <a:off x="0" y="1191933"/>
          <a:ext cx="66659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D09F-CA3E-4E66-8FD3-6BA2E4215D15}">
      <dsp:nvSpPr>
        <dsp:cNvPr id="0" name=""/>
        <dsp:cNvSpPr/>
      </dsp:nvSpPr>
      <dsp:spPr>
        <a:xfrm>
          <a:off x="1666497" y="749133"/>
          <a:ext cx="4666194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71" tIns="0" rIns="176371" bIns="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تطور نموذج الشعاع الضوئي </a:t>
          </a:r>
          <a:endParaRPr lang="en-GB" sz="3000" kern="1200" dirty="0"/>
        </a:p>
      </dsp:txBody>
      <dsp:txXfrm>
        <a:off x="1709728" y="792364"/>
        <a:ext cx="4579732" cy="799138"/>
      </dsp:txXfrm>
    </dsp:sp>
    <dsp:sp modelId="{AF03C523-A707-4ACD-BF37-EDB3365F4C1F}">
      <dsp:nvSpPr>
        <dsp:cNvPr id="0" name=""/>
        <dsp:cNvSpPr/>
      </dsp:nvSpPr>
      <dsp:spPr>
        <a:xfrm>
          <a:off x="0" y="2552733"/>
          <a:ext cx="66659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945452"/>
              <a:satOff val="-50000"/>
              <a:lumOff val="-2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A813B-1A35-4FC2-80DA-6715FE98E3B9}">
      <dsp:nvSpPr>
        <dsp:cNvPr id="0" name=""/>
        <dsp:cNvSpPr/>
      </dsp:nvSpPr>
      <dsp:spPr>
        <a:xfrm>
          <a:off x="1666497" y="2109933"/>
          <a:ext cx="4666194" cy="885600"/>
        </a:xfrm>
        <a:prstGeom prst="roundRect">
          <a:avLst/>
        </a:prstGeom>
        <a:solidFill>
          <a:schemeClr val="accent4">
            <a:hueOff val="-5945452"/>
            <a:satOff val="-50000"/>
            <a:lumOff val="-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71" tIns="0" rIns="176371" bIns="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تتوقع تأثير البعد في الاستضاءة </a:t>
          </a:r>
          <a:endParaRPr lang="en-GB" sz="3000" kern="1200" dirty="0"/>
        </a:p>
      </dsp:txBody>
      <dsp:txXfrm>
        <a:off x="1709728" y="2153164"/>
        <a:ext cx="4579732" cy="799138"/>
      </dsp:txXfrm>
    </dsp:sp>
    <dsp:sp modelId="{F0B4F541-14E1-4D7F-9907-628588A9717A}">
      <dsp:nvSpPr>
        <dsp:cNvPr id="0" name=""/>
        <dsp:cNvSpPr/>
      </dsp:nvSpPr>
      <dsp:spPr>
        <a:xfrm>
          <a:off x="0" y="3913533"/>
          <a:ext cx="666599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890905"/>
              <a:satOff val="-100000"/>
              <a:lumOff val="-5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64746-8B8A-4563-B630-24120212F3D2}">
      <dsp:nvSpPr>
        <dsp:cNvPr id="0" name=""/>
        <dsp:cNvSpPr/>
      </dsp:nvSpPr>
      <dsp:spPr>
        <a:xfrm>
          <a:off x="1666497" y="3470733"/>
          <a:ext cx="4666194" cy="885600"/>
        </a:xfrm>
        <a:prstGeom prst="roundRect">
          <a:avLst/>
        </a:prstGeom>
        <a:solidFill>
          <a:schemeClr val="accent4">
            <a:hueOff val="-11890905"/>
            <a:satOff val="-100000"/>
            <a:lumOff val="-5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71" tIns="0" rIns="176371" bIns="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تحل مسائل تتضمن سرعة الضوء </a:t>
          </a:r>
          <a:endParaRPr lang="en-GB" sz="3000" kern="1200" dirty="0"/>
        </a:p>
      </dsp:txBody>
      <dsp:txXfrm>
        <a:off x="1709728" y="3513964"/>
        <a:ext cx="4579732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0B583-DE3D-4C18-B7DF-9ED0DC6344DD}">
      <dsp:nvSpPr>
        <dsp:cNvPr id="0" name=""/>
        <dsp:cNvSpPr/>
      </dsp:nvSpPr>
      <dsp:spPr>
        <a:xfrm>
          <a:off x="0" y="429904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7D32-E3C8-4718-AAAD-2535FA9C1EF7}">
      <dsp:nvSpPr>
        <dsp:cNvPr id="0" name=""/>
        <dsp:cNvSpPr/>
      </dsp:nvSpPr>
      <dsp:spPr>
        <a:xfrm>
          <a:off x="2438399" y="0"/>
          <a:ext cx="5689600" cy="8265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n w="0"/>
            </a:rPr>
            <a:t>قارني بين المصباحين </a:t>
          </a:r>
          <a:endParaRPr lang="en-GB" sz="2800" kern="1200" dirty="0"/>
        </a:p>
      </dsp:txBody>
      <dsp:txXfrm>
        <a:off x="2478748" y="40349"/>
        <a:ext cx="5608902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0B583-DE3D-4C18-B7DF-9ED0DC6344DD}">
      <dsp:nvSpPr>
        <dsp:cNvPr id="0" name=""/>
        <dsp:cNvSpPr/>
      </dsp:nvSpPr>
      <dsp:spPr>
        <a:xfrm>
          <a:off x="0" y="429904"/>
          <a:ext cx="8128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7D32-E3C8-4718-AAAD-2535FA9C1EF7}">
      <dsp:nvSpPr>
        <dsp:cNvPr id="0" name=""/>
        <dsp:cNvSpPr/>
      </dsp:nvSpPr>
      <dsp:spPr>
        <a:xfrm>
          <a:off x="2438399" y="0"/>
          <a:ext cx="5689600" cy="8265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n w="0"/>
            </a:rPr>
            <a:t>قارني بين الشكلين التاليين:</a:t>
          </a:r>
          <a:endParaRPr lang="en-GB" sz="2800" kern="1200" dirty="0"/>
        </a:p>
      </dsp:txBody>
      <dsp:txXfrm>
        <a:off x="2478748" y="40349"/>
        <a:ext cx="5608902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0B583-DE3D-4C18-B7DF-9ED0DC6344DD}">
      <dsp:nvSpPr>
        <dsp:cNvPr id="0" name=""/>
        <dsp:cNvSpPr/>
      </dsp:nvSpPr>
      <dsp:spPr>
        <a:xfrm>
          <a:off x="0" y="435124"/>
          <a:ext cx="985561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7D32-E3C8-4718-AAAD-2535FA9C1EF7}">
      <dsp:nvSpPr>
        <dsp:cNvPr id="0" name=""/>
        <dsp:cNvSpPr/>
      </dsp:nvSpPr>
      <dsp:spPr>
        <a:xfrm>
          <a:off x="2956683" y="0"/>
          <a:ext cx="6898927" cy="79704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63" tIns="0" rIns="260763" bIns="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n w="0"/>
            </a:rPr>
            <a:t>هل لتحديد اتجاه الإنارة وتوزيعها في منطقة معينة تأثير :</a:t>
          </a:r>
          <a:endParaRPr lang="en-GB" sz="2700" kern="1200" dirty="0"/>
        </a:p>
      </dsp:txBody>
      <dsp:txXfrm>
        <a:off x="2995591" y="38908"/>
        <a:ext cx="6821111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B3A6-2C17-4B6E-8349-48B2E3C69907}">
      <dsp:nvSpPr>
        <dsp:cNvPr id="0" name=""/>
        <dsp:cNvSpPr/>
      </dsp:nvSpPr>
      <dsp:spPr>
        <a:xfrm>
          <a:off x="388937" y="2037"/>
          <a:ext cx="7350124" cy="1225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400" kern="1200" dirty="0"/>
            <a:t>تعلمنا في درس الاستضاءة </a:t>
          </a:r>
          <a:endParaRPr lang="en-GB" sz="6400" kern="1200" dirty="0"/>
        </a:p>
      </dsp:txBody>
      <dsp:txXfrm>
        <a:off x="424817" y="37917"/>
        <a:ext cx="7278364" cy="1153260"/>
      </dsp:txXfrm>
    </dsp:sp>
    <dsp:sp modelId="{AB925B4E-6882-4046-A8EF-BC35EFB008DA}">
      <dsp:nvSpPr>
        <dsp:cNvPr id="0" name=""/>
        <dsp:cNvSpPr/>
      </dsp:nvSpPr>
      <dsp:spPr>
        <a:xfrm>
          <a:off x="6514041" y="1447561"/>
          <a:ext cx="1225020" cy="122502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A22BF-C35A-43B5-854B-71BC620A4562}">
      <dsp:nvSpPr>
        <dsp:cNvPr id="0" name=""/>
        <dsp:cNvSpPr/>
      </dsp:nvSpPr>
      <dsp:spPr>
        <a:xfrm>
          <a:off x="388937" y="1447561"/>
          <a:ext cx="6051602" cy="122502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نموذج الشعاع الضوئي – مصادر الضوء – كمية الضوء – علاقة التربيع العكسي – شدة الاضاءة </a:t>
          </a:r>
          <a:endParaRPr lang="en-GB" sz="2600" kern="1200" dirty="0"/>
        </a:p>
      </dsp:txBody>
      <dsp:txXfrm>
        <a:off x="448748" y="1507372"/>
        <a:ext cx="5931980" cy="1105398"/>
      </dsp:txXfrm>
    </dsp:sp>
    <dsp:sp modelId="{F9528C03-BBD3-4690-AAA5-CC274E2C4A46}">
      <dsp:nvSpPr>
        <dsp:cNvPr id="0" name=""/>
        <dsp:cNvSpPr/>
      </dsp:nvSpPr>
      <dsp:spPr>
        <a:xfrm>
          <a:off x="6514041" y="2819585"/>
          <a:ext cx="1225020" cy="1225020"/>
        </a:xfrm>
        <a:prstGeom prst="roundRect">
          <a:avLst>
            <a:gd name="adj" fmla="val 16670"/>
          </a:avLst>
        </a:prstGeom>
        <a:solidFill>
          <a:schemeClr val="accent5">
            <a:hueOff val="5945452"/>
            <a:satOff val="50000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C9437-C7C6-4FB0-95A8-ED6DDDB63F46}">
      <dsp:nvSpPr>
        <dsp:cNvPr id="0" name=""/>
        <dsp:cNvSpPr/>
      </dsp:nvSpPr>
      <dsp:spPr>
        <a:xfrm>
          <a:off x="388937" y="2819585"/>
          <a:ext cx="6051602" cy="1225020"/>
        </a:xfrm>
        <a:prstGeom prst="roundRect">
          <a:avLst>
            <a:gd name="adj" fmla="val 16670"/>
          </a:avLst>
        </a:prstGeom>
        <a:solidFill>
          <a:schemeClr val="accent5">
            <a:hueOff val="5945452"/>
            <a:satOff val="50000"/>
            <a:lumOff val="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اضاءة السطوح </a:t>
          </a:r>
        </a:p>
      </dsp:txBody>
      <dsp:txXfrm>
        <a:off x="448748" y="2879396"/>
        <a:ext cx="5931980" cy="1105398"/>
      </dsp:txXfrm>
    </dsp:sp>
    <dsp:sp modelId="{0628EA77-A879-442A-81B7-2F26BC7002C4}">
      <dsp:nvSpPr>
        <dsp:cNvPr id="0" name=""/>
        <dsp:cNvSpPr/>
      </dsp:nvSpPr>
      <dsp:spPr>
        <a:xfrm>
          <a:off x="6514041" y="4191608"/>
          <a:ext cx="1225020" cy="1225020"/>
        </a:xfrm>
        <a:prstGeom prst="roundRect">
          <a:avLst>
            <a:gd name="adj" fmla="val 16670"/>
          </a:avLst>
        </a:prstGeom>
        <a:solidFill>
          <a:schemeClr val="accent5">
            <a:hueOff val="11890905"/>
            <a:satOff val="100000"/>
            <a:lumOff val="5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9EB6B-BCAC-42D3-A1CA-8561C75266D9}">
      <dsp:nvSpPr>
        <dsp:cNvPr id="0" name=""/>
        <dsp:cNvSpPr/>
      </dsp:nvSpPr>
      <dsp:spPr>
        <a:xfrm>
          <a:off x="388937" y="4191608"/>
          <a:ext cx="6051602" cy="1225020"/>
        </a:xfrm>
        <a:prstGeom prst="roundRect">
          <a:avLst>
            <a:gd name="adj" fmla="val 16670"/>
          </a:avLst>
        </a:prstGeom>
        <a:solidFill>
          <a:schemeClr val="accent5">
            <a:hueOff val="11890905"/>
            <a:satOff val="100000"/>
            <a:lumOff val="5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سرعة الضوء </a:t>
          </a:r>
        </a:p>
      </dsp:txBody>
      <dsp:txXfrm>
        <a:off x="448748" y="4251419"/>
        <a:ext cx="5931980" cy="110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00D423F-FC1B-4EB4-B5F8-EE88FC92A74B}" type="datetimeFigureOut">
              <a:rPr lang="ar-SA" smtClean="0"/>
              <a:pPr/>
              <a:t>07/01/1444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4A4E48-5FAF-4BE2-9B97-17890D56B94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37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A4E48-5FAF-4BE2-9B97-17890D56B940}" type="slidenum">
              <a:rPr lang="ar-SA" smtClean="0"/>
              <a:pPr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163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A4E48-5FAF-4BE2-9B97-17890D56B940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25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547044-3DB3-4516-A7B9-551845E09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1A47840-B876-4B15-9B5C-6CBE6241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FCB8F9-FBD2-44AD-899C-F0392FCA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04AC0C-2035-40B7-8B3D-64F51667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DD53D5-4F4F-4B92-B5C7-41FFDACE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2AD959-2994-491F-9D90-6760D2AE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64EE12-9262-4A6F-B1B4-0FDAA6BB1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6F6108-6813-4D86-807D-32404F36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85120A-1F7C-47E5-927A-44CF2B05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F7586D-CD4C-410D-A7ED-DB81E727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6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CEE3AD-E85B-43E9-AA81-D10CF9CEA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357453-C573-4DD4-91FD-36E3B6E9B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4FBA6C-978E-4F7F-BCA3-59B74A3D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339FB3-3ABF-4394-89E1-C5F3D4A4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2854DC-593A-452B-ADCB-397689A1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4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03201" y="177801"/>
            <a:ext cx="11801231" cy="6507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9622" y="6070600"/>
            <a:ext cx="12211243" cy="787400"/>
            <a:chOff x="-7216" y="4552950"/>
            <a:chExt cx="9158432" cy="590550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3092063 w 9151216"/>
                <a:gd name="connsiteY16" fmla="*/ 231903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167236 w 9151216"/>
                <a:gd name="connsiteY18" fmla="*/ 643886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697072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167236 w 9151216"/>
                <a:gd name="connsiteY18" fmla="*/ 643886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6970727 w 9151216"/>
                <a:gd name="connsiteY22" fmla="*/ 791 h 1134999"/>
                <a:gd name="connsiteX0" fmla="*/ 6970727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302252 h 1135009"/>
                <a:gd name="connsiteX21" fmla="*/ 6186955 w 9151216"/>
                <a:gd name="connsiteY21" fmla="*/ 985540 h 1135009"/>
                <a:gd name="connsiteX22" fmla="*/ 6970727 w 9151216"/>
                <a:gd name="connsiteY22" fmla="*/ 801 h 1135009"/>
                <a:gd name="connsiteX0" fmla="*/ 7061162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302252 h 1135009"/>
                <a:gd name="connsiteX21" fmla="*/ 6186955 w 9151216"/>
                <a:gd name="connsiteY21" fmla="*/ 985540 h 1135009"/>
                <a:gd name="connsiteX22" fmla="*/ 7061162 w 9151216"/>
                <a:gd name="connsiteY22" fmla="*/ 801 h 1135009"/>
                <a:gd name="connsiteX0" fmla="*/ 7061162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442928 h 1135009"/>
                <a:gd name="connsiteX21" fmla="*/ 6186955 w 9151216"/>
                <a:gd name="connsiteY21" fmla="*/ 985540 h 1135009"/>
                <a:gd name="connsiteX22" fmla="*/ 7061162 w 9151216"/>
                <a:gd name="connsiteY22" fmla="*/ 801 h 11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7216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3092063 w 9151216"/>
                <a:gd name="connsiteY16" fmla="*/ 231903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167236 w 9151216"/>
                <a:gd name="connsiteY18" fmla="*/ 643886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" fmla="*/ 697072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509637 w 9151216"/>
                <a:gd name="connsiteY10" fmla="*/ 201759 h 1134999"/>
                <a:gd name="connsiteX11" fmla="*/ 1182876 w 9151216"/>
                <a:gd name="connsiteY11" fmla="*/ 1025723 h 1134999"/>
                <a:gd name="connsiteX12" fmla="*/ 1554665 w 9151216"/>
                <a:gd name="connsiteY12" fmla="*/ 432870 h 1134999"/>
                <a:gd name="connsiteX13" fmla="*/ 1846067 w 9151216"/>
                <a:gd name="connsiteY13" fmla="*/ 1005626 h 1134999"/>
                <a:gd name="connsiteX14" fmla="*/ 2187711 w 9151216"/>
                <a:gd name="connsiteY14" fmla="*/ 684079 h 1134999"/>
                <a:gd name="connsiteX15" fmla="*/ 2489162 w 9151216"/>
                <a:gd name="connsiteY15" fmla="*/ 995578 h 1134999"/>
                <a:gd name="connsiteX16" fmla="*/ 2991580 w 9151216"/>
                <a:gd name="connsiteY16" fmla="*/ 221855 h 1134999"/>
                <a:gd name="connsiteX17" fmla="*/ 3473900 w 9151216"/>
                <a:gd name="connsiteY17" fmla="*/ 965433 h 1134999"/>
                <a:gd name="connsiteX18" fmla="*/ 4167236 w 9151216"/>
                <a:gd name="connsiteY18" fmla="*/ 643886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6970727 w 9151216"/>
                <a:gd name="connsiteY22" fmla="*/ 791 h 1134999"/>
                <a:gd name="connsiteX0" fmla="*/ 6970727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302252 h 1135009"/>
                <a:gd name="connsiteX21" fmla="*/ 6186955 w 9151216"/>
                <a:gd name="connsiteY21" fmla="*/ 985540 h 1135009"/>
                <a:gd name="connsiteX22" fmla="*/ 6970727 w 9151216"/>
                <a:gd name="connsiteY22" fmla="*/ 801 h 1135009"/>
                <a:gd name="connsiteX0" fmla="*/ 7061162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302252 h 1135009"/>
                <a:gd name="connsiteX21" fmla="*/ 6186955 w 9151216"/>
                <a:gd name="connsiteY21" fmla="*/ 985540 h 1135009"/>
                <a:gd name="connsiteX22" fmla="*/ 7061162 w 9151216"/>
                <a:gd name="connsiteY22" fmla="*/ 801 h 1135009"/>
                <a:gd name="connsiteX0" fmla="*/ 7061162 w 9151216"/>
                <a:gd name="connsiteY0" fmla="*/ 801 h 1135009"/>
                <a:gd name="connsiteX1" fmla="*/ 7734402 w 9151216"/>
                <a:gd name="connsiteY1" fmla="*/ 814718 h 1135009"/>
                <a:gd name="connsiteX2" fmla="*/ 8287062 w 9151216"/>
                <a:gd name="connsiteY2" fmla="*/ 623799 h 1135009"/>
                <a:gd name="connsiteX3" fmla="*/ 8638753 w 9151216"/>
                <a:gd name="connsiteY3" fmla="*/ 885056 h 1135009"/>
                <a:gd name="connsiteX4" fmla="*/ 9100977 w 9151216"/>
                <a:gd name="connsiteY4" fmla="*/ 704186 h 1135009"/>
                <a:gd name="connsiteX5" fmla="*/ 9147470 w 9151216"/>
                <a:gd name="connsiteY5" fmla="*/ 716560 h 1135009"/>
                <a:gd name="connsiteX6" fmla="*/ 9151216 w 9151216"/>
                <a:gd name="connsiteY6" fmla="*/ 718065 h 1135009"/>
                <a:gd name="connsiteX7" fmla="*/ 9151216 w 9151216"/>
                <a:gd name="connsiteY7" fmla="*/ 1135009 h 1135009"/>
                <a:gd name="connsiteX8" fmla="*/ 0 w 9151216"/>
                <a:gd name="connsiteY8" fmla="*/ 1135009 h 1135009"/>
                <a:gd name="connsiteX9" fmla="*/ 7219 w 9151216"/>
                <a:gd name="connsiteY9" fmla="*/ 1126217 h 1135009"/>
                <a:gd name="connsiteX10" fmla="*/ 509637 w 9151216"/>
                <a:gd name="connsiteY10" fmla="*/ 201769 h 1135009"/>
                <a:gd name="connsiteX11" fmla="*/ 1182876 w 9151216"/>
                <a:gd name="connsiteY11" fmla="*/ 1025733 h 1135009"/>
                <a:gd name="connsiteX12" fmla="*/ 1554665 w 9151216"/>
                <a:gd name="connsiteY12" fmla="*/ 432880 h 1135009"/>
                <a:gd name="connsiteX13" fmla="*/ 1846067 w 9151216"/>
                <a:gd name="connsiteY13" fmla="*/ 1005636 h 1135009"/>
                <a:gd name="connsiteX14" fmla="*/ 2187711 w 9151216"/>
                <a:gd name="connsiteY14" fmla="*/ 684089 h 1135009"/>
                <a:gd name="connsiteX15" fmla="*/ 2489162 w 9151216"/>
                <a:gd name="connsiteY15" fmla="*/ 995588 h 1135009"/>
                <a:gd name="connsiteX16" fmla="*/ 2991580 w 9151216"/>
                <a:gd name="connsiteY16" fmla="*/ 221865 h 1135009"/>
                <a:gd name="connsiteX17" fmla="*/ 3473900 w 9151216"/>
                <a:gd name="connsiteY17" fmla="*/ 965443 h 1135009"/>
                <a:gd name="connsiteX18" fmla="*/ 4167236 w 9151216"/>
                <a:gd name="connsiteY18" fmla="*/ 643896 h 1135009"/>
                <a:gd name="connsiteX19" fmla="*/ 4810331 w 9151216"/>
                <a:gd name="connsiteY19" fmla="*/ 945346 h 1135009"/>
                <a:gd name="connsiteX20" fmla="*/ 5342894 w 9151216"/>
                <a:gd name="connsiteY20" fmla="*/ 442928 h 1135009"/>
                <a:gd name="connsiteX21" fmla="*/ 6186955 w 9151216"/>
                <a:gd name="connsiteY21" fmla="*/ 985540 h 1135009"/>
                <a:gd name="connsiteX22" fmla="*/ 7061162 w 9151216"/>
                <a:gd name="connsiteY22" fmla="*/ 801 h 11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475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5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7812" y="252606"/>
            <a:ext cx="2154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Montserrat" panose="00000500000000000000" pitchFamily="2" charset="0"/>
              </a:rPr>
              <a:t>Work design</a:t>
            </a:r>
            <a:endParaRPr lang="zh-CN" alt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6208" y="252606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Montserrat" panose="00000500000000000000" pitchFamily="2" charset="0"/>
              </a:rPr>
              <a:t>Education focus</a:t>
            </a:r>
            <a:endParaRPr lang="zh-CN" alt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1935" y="25260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Montserrat" panose="00000500000000000000" pitchFamily="2" charset="0"/>
              </a:rPr>
              <a:t>Subject content</a:t>
            </a:r>
            <a:endParaRPr lang="zh-CN" alt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5139" y="252606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Montserrat" panose="00000500000000000000" pitchFamily="2" charset="0"/>
              </a:rPr>
              <a:t>Green Teaching</a:t>
            </a:r>
            <a:endParaRPr lang="zh-CN" alt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EF96BF-5351-41D0-85B7-DA80F0EB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FA8277-EB85-4371-8B5E-542427075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45BB4F-1AE4-46FC-B8DF-794DB8C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4F3355-582F-45E8-A0D7-1AF4B1DD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76E831-B7F0-4149-81A3-A32A3B0F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43538" y="252606"/>
            <a:ext cx="2719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Montserrat" panose="00000500000000000000" pitchFamily="2" charset="0"/>
              </a:rPr>
              <a:t>Teaching results</a:t>
            </a:r>
            <a:endParaRPr lang="zh-CN" altLang="en-US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5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0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9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6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4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36B048-919A-4657-983E-2BE0FDA5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86749A-1BBF-40C3-8568-B7421113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3AB3D3-D1C5-4BAB-B10A-90FFAD3A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7B6837-DDBA-45CD-A6D2-02230214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9F26DB-CC20-4B4E-8147-E15512E3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84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7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7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1E-B9DA-408E-8A91-74FB57D349E0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999A-61C3-4494-A125-F448486A5C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89CF0B-E0B0-47A5-9EFA-071D71C4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A63245D-8D30-4BED-A61E-7974006C0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EBE732D-BD97-4FD5-9120-2C5D43A53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A5AFAD-419A-4A88-A35F-89BCD1FF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D132-4063-487F-992F-3D935C5E5700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774529-95AC-4A11-BDD9-C74D2175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843CDE-7DA8-4399-B645-E790F618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0A7E-AB4E-468F-8A76-FE3EED89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38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76FDDD-E9DD-44CB-83DB-9E632765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D132-4063-487F-992F-3D935C5E5700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DD5C0A-4C15-4FDA-9E98-CB9D11D2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663D4B-5E02-4943-821F-F6B3171D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0A7E-AB4E-468F-8A76-FE3EED89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53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692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80741" y="1419227"/>
            <a:ext cx="2246312" cy="3971925"/>
          </a:xfrm>
          <a:custGeom>
            <a:avLst/>
            <a:gdLst>
              <a:gd name="connsiteX0" fmla="*/ 0 w 2246312"/>
              <a:gd name="connsiteY0" fmla="*/ 0 h 4114800"/>
              <a:gd name="connsiteX1" fmla="*/ 2246312 w 2246312"/>
              <a:gd name="connsiteY1" fmla="*/ 0 h 4114800"/>
              <a:gd name="connsiteX2" fmla="*/ 2246312 w 2246312"/>
              <a:gd name="connsiteY2" fmla="*/ 4114800 h 4114800"/>
              <a:gd name="connsiteX3" fmla="*/ 0 w 2246312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312" h="4114800">
                <a:moveTo>
                  <a:pt x="0" y="0"/>
                </a:moveTo>
                <a:lnTo>
                  <a:pt x="2246312" y="0"/>
                </a:lnTo>
                <a:lnTo>
                  <a:pt x="2246312" y="4114800"/>
                </a:lnTo>
                <a:lnTo>
                  <a:pt x="0" y="41148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07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FC73E8-8588-4D28-98E2-E9B7303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8EFF28-669C-4027-B2A5-FDAF4366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646C27C-1453-4C43-AD07-A0A4EDE1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A9E2D1-09E8-4F98-9239-880FB9BB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CF5522-C201-4B90-91BD-C1F0C642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85A14D-C3B1-429C-A301-54BAE86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5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4FFDA-1340-4101-8D64-50238EC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EBA6BF-2826-4B00-AD11-328DC0312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38C22B-52EE-4EA8-9955-2EC40DF3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E2ECD9A-F914-40E1-A2D4-E934A851F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39DFA9-BE49-44C2-A5DD-10A0C576E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D6C51A-09F6-4A9F-B33D-CD54D16C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E8BC18-5E90-492B-9766-F6BB009E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67E9403-9729-454C-95B1-1C8D7F56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AB0C73-7D0F-4D0D-BB46-B1C81CCF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4DB04A-1EF9-45B0-BBEB-0538BF8F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2E9D2C0-D8C2-4099-AF59-93A68C95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7434D29-BB6D-4EA8-840C-948A886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519A888-EF81-403D-A334-EB0BC9C0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31254C-9D09-4B5E-9944-CD8DEF21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88AFAA-F4EB-4FCA-9F04-150D5C9F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4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DBC59C-F342-49FC-89AD-C3001BD2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0A8F83-5321-43FE-90DD-C1F26E00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DFA16F-FFB4-4D0F-B8AE-5E888F57D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0809E5-4914-4ADB-96E3-C21547D2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5EA6AB-6130-4F66-BB4B-42C4ADDC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63C424-6858-43B3-982E-87E74B54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C41E93-3D87-4E27-8582-41627F5D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C7E1D-656B-4F1A-BC35-322F808C9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2E963F1-711A-4739-8D65-0E0246905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62644C-76F3-4BFA-943C-9CA43937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D4701A-FF8D-43E7-9FA0-A654E61E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0C3728-0D91-4D41-8C65-28A2823D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3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C305DE-841B-44F2-8CDD-7943D190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870CC2-86AC-4E08-98F5-358C06C2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863C73-0A79-4ABF-B4BB-4FC04E03A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041B-E5B7-4C56-B2A0-60FD910B3A41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A9B698-6B17-4B9D-AB31-40E55AAEA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5BBFC4-7482-4A58-8349-2A0267A82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3643-5F41-47F8-BE7D-F12B8C8F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161" r:id="rId25"/>
    <p:sldLayoutId id="2147484162" r:id="rId26"/>
    <p:sldLayoutId id="2147484163" r:id="rId27"/>
    <p:sldLayoutId id="2147484164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%D8%BA%D8%B1%D9%81%D8%A9+%D9%85%D8%B8%D9%84%D9%85%D8%A9&amp;source=images&amp;cd=&amp;cad=rja&amp;docid=LoL6N6sKlETq-M&amp;tbnid=qFImAEjJu2J8-M:&amp;ved=0CAUQjRw&amp;url=http%3A%2F%2Fnoonehasevenrealizedthat.blogspot.com%2F2011%2F06%2Fblog-post_7830.html&amp;ei=AgYuUcvGD-Wm0QWB3oCQAg&amp;psig=AFQjCNH-oMiXfkvMexY0G1iEUAzMDhGWsw&amp;ust=1362057053664052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sa/url?sa=i&amp;rct=j&amp;q=%D8%BA%D8%B1%D9%81%D8%A9+%D8%A8%D9%86%D8%A7%D8%AA&amp;source=images&amp;cd=&amp;cad=rja&amp;docid=T1EVnz4TQhInzM&amp;tbnid=bDPj08WJ6L2j1M:&amp;ved=0CAUQjRw&amp;url=http%3A%2F%2Fherbs-plant.blogspot.com%2F2012%2F12%2Fblog-post_6196.html&amp;ei=kgYuUa-0A4Oi0QXsj4HoCQ&amp;psig=AFQjCNHmOxSxtkpu9Yv4ooUtBPwuHQdqsg&amp;ust=136205717714357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5tsgbLJ8pt0?feature=oemb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youtube.com/watch?v=Le01ezLigXY&amp;ab_channel=MediaForSafety%7CAhmedGamal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2.png"/><Relationship Id="rId4" Type="http://schemas.openxmlformats.org/officeDocument/2006/relationships/hyperlink" Target="https://2.bp.blogspot.com/-XbAgFsA1i3g/WzudpVX4o2I/AAAAAAAAHVM/bjdATHwktBAFm2oG62YlmmEJQGsacUW2gCLcBGAs/s1600/4.PN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2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s://www.youtube.com/watch?v=mZaPNhLMuek&amp;ab_channel=bahaahammad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صورة 10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1F93A398-F16B-414A-976C-9A1BA1F9E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2" descr="دفتر متابعة نموذج إجابة فيزياء الصف العاشر 2018-2019م الفصل ...">
            <a:extLst>
              <a:ext uri="{FF2B5EF4-FFF2-40B4-BE49-F238E27FC236}">
                <a16:creationId xmlns:a16="http://schemas.microsoft.com/office/drawing/2014/main" id="{6519E97D-B106-4502-87CA-1992B749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3458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69823CB5-C4B4-4C87-859B-BDAAF47A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854" y="6047745"/>
            <a:ext cx="2430770" cy="77213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2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80808"/>
                </a:solidFill>
                <a:latin typeface="+mj-lt"/>
                <a:ea typeface="+mj-ea"/>
                <a:cs typeface="+mj-cs"/>
              </a:rPr>
              <a:t>physics</a:t>
            </a:r>
            <a:endParaRPr lang="en-US" sz="28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80808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FF669B1-4D25-4E78-B8DA-4256214F5647}"/>
              </a:ext>
            </a:extLst>
          </p:cNvPr>
          <p:cNvSpPr/>
          <p:nvPr/>
        </p:nvSpPr>
        <p:spPr>
          <a:xfrm>
            <a:off x="4966524" y="2105528"/>
            <a:ext cx="225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فيزياء 3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F03857E-D547-48FA-883C-4B910A13C296}"/>
              </a:ext>
            </a:extLst>
          </p:cNvPr>
          <p:cNvSpPr/>
          <p:nvPr/>
        </p:nvSpPr>
        <p:spPr>
          <a:xfrm>
            <a:off x="3934988" y="3151101"/>
            <a:ext cx="4060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المعلمة / شكرية الصفار</a:t>
            </a:r>
          </a:p>
        </p:txBody>
      </p:sp>
    </p:spTree>
    <p:extLst>
      <p:ext uri="{BB962C8B-B14F-4D97-AF65-F5344CB8AC3E}">
        <p14:creationId xmlns:p14="http://schemas.microsoft.com/office/powerpoint/2010/main" val="16120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منحني إلى الأعلى 1">
            <a:extLst>
              <a:ext uri="{FF2B5EF4-FFF2-40B4-BE49-F238E27FC236}">
                <a16:creationId xmlns:a16="http://schemas.microsoft.com/office/drawing/2014/main" id="{AC937CF0-07FB-4F49-A9D0-CCA3BA7773F5}"/>
              </a:ext>
            </a:extLst>
          </p:cNvPr>
          <p:cNvSpPr/>
          <p:nvPr/>
        </p:nvSpPr>
        <p:spPr>
          <a:xfrm>
            <a:off x="5382536" y="2608768"/>
            <a:ext cx="2870200" cy="2182707"/>
          </a:xfrm>
          <a:prstGeom prst="bentUpArrow">
            <a:avLst>
              <a:gd name="adj1" fmla="val 2176"/>
              <a:gd name="adj2" fmla="val 25000"/>
              <a:gd name="adj3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89">
            <a:extLst>
              <a:ext uri="{FF2B5EF4-FFF2-40B4-BE49-F238E27FC236}">
                <a16:creationId xmlns:a16="http://schemas.microsoft.com/office/drawing/2014/main" id="{CEAF54A0-BEB2-B043-B1DF-E0288435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465" y="4268255"/>
            <a:ext cx="4642924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الاستضاءة </a:t>
            </a:r>
          </a:p>
        </p:txBody>
      </p:sp>
      <p:sp>
        <p:nvSpPr>
          <p:cNvPr id="11" name="سهم منحني إلى الأعلى 10">
            <a:extLst>
              <a:ext uri="{FF2B5EF4-FFF2-40B4-BE49-F238E27FC236}">
                <a16:creationId xmlns:a16="http://schemas.microsoft.com/office/drawing/2014/main" id="{A465DD31-2598-8E41-97E5-74B03C94E09E}"/>
              </a:ext>
            </a:extLst>
          </p:cNvPr>
          <p:cNvSpPr/>
          <p:nvPr/>
        </p:nvSpPr>
        <p:spPr>
          <a:xfrm>
            <a:off x="5399879" y="2518576"/>
            <a:ext cx="3816399" cy="2980006"/>
          </a:xfrm>
          <a:prstGeom prst="bentUpArrow">
            <a:avLst>
              <a:gd name="adj1" fmla="val 1440"/>
              <a:gd name="adj2" fmla="val 25000"/>
              <a:gd name="adj3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9">
            <a:extLst>
              <a:ext uri="{FF2B5EF4-FFF2-40B4-BE49-F238E27FC236}">
                <a16:creationId xmlns:a16="http://schemas.microsoft.com/office/drawing/2014/main" id="{008C7036-FBB6-FD4E-B206-390F00C8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72" y="4983768"/>
            <a:ext cx="4643717" cy="5232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الطبيعة الموجية للضوء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D7AB7BC-1A96-7046-A631-9FA0913D1BB1}"/>
              </a:ext>
            </a:extLst>
          </p:cNvPr>
          <p:cNvSpPr/>
          <p:nvPr/>
        </p:nvSpPr>
        <p:spPr>
          <a:xfrm>
            <a:off x="6817636" y="1556905"/>
            <a:ext cx="3672408" cy="7920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الفصل الأول 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14664F12-7E8F-FE40-B274-7501354F647A}"/>
              </a:ext>
            </a:extLst>
          </p:cNvPr>
          <p:cNvSpPr txBox="1">
            <a:spLocks/>
          </p:cNvSpPr>
          <p:nvPr/>
        </p:nvSpPr>
        <p:spPr>
          <a:xfrm>
            <a:off x="1434913" y="2367802"/>
            <a:ext cx="9287435" cy="161277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اساسيات الضوء </a:t>
            </a:r>
          </a:p>
        </p:txBody>
      </p:sp>
      <p:sp>
        <p:nvSpPr>
          <p:cNvPr id="9" name="شكل بيضاوي 8" descr="مصابيح الثلاثة معلقه">
            <a:extLst>
              <a:ext uri="{FF2B5EF4-FFF2-40B4-BE49-F238E27FC236}">
                <a16:creationId xmlns:a16="http://schemas.microsoft.com/office/drawing/2014/main" id="{BB36D5B0-7151-2968-F97B-1693E922A945}"/>
              </a:ext>
            </a:extLst>
          </p:cNvPr>
          <p:cNvSpPr/>
          <p:nvPr/>
        </p:nvSpPr>
        <p:spPr>
          <a:xfrm>
            <a:off x="9322959" y="2825145"/>
            <a:ext cx="803804" cy="80403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04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D2323D-7AAD-2445-BAA3-50DC5D3EF7D1}"/>
              </a:ext>
            </a:extLst>
          </p:cNvPr>
          <p:cNvSpPr txBox="1"/>
          <p:nvPr/>
        </p:nvSpPr>
        <p:spPr>
          <a:xfrm>
            <a:off x="4826353" y="4257675"/>
            <a:ext cx="585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B10FEA-71CD-EE46-BEA5-6B3F73318087}"/>
              </a:ext>
            </a:extLst>
          </p:cNvPr>
          <p:cNvSpPr txBox="1"/>
          <p:nvPr/>
        </p:nvSpPr>
        <p:spPr>
          <a:xfrm>
            <a:off x="1745017" y="2524124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9E4D40-C4C6-A344-AEEE-DA19D2DB4475}"/>
              </a:ext>
            </a:extLst>
          </p:cNvPr>
          <p:cNvSpPr txBox="1"/>
          <p:nvPr/>
        </p:nvSpPr>
        <p:spPr>
          <a:xfrm>
            <a:off x="8683978" y="1981993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" name="Picture 2" descr="نتيجة بحث الصور عن الاهداف">
            <a:extLst>
              <a:ext uri="{FF2B5EF4-FFF2-40B4-BE49-F238E27FC236}">
                <a16:creationId xmlns:a16="http://schemas.microsoft.com/office/drawing/2014/main" id="{07A8E790-6DB6-593C-1156-89C197FB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75" y="86037"/>
            <a:ext cx="4581583" cy="613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E9005982-47E6-4B8B-19B1-28319020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762178"/>
              </p:ext>
            </p:extLst>
          </p:nvPr>
        </p:nvGraphicFramePr>
        <p:xfrm>
          <a:off x="1127519" y="799667"/>
          <a:ext cx="66659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-32642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مسار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ncode_imageresizer_container_1" descr="http://www.lahyan.net/vb/uploaded/806/1330643426.png">
            <a:extLst>
              <a:ext uri="{FF2B5EF4-FFF2-40B4-BE49-F238E27FC236}">
                <a16:creationId xmlns:a16="http://schemas.microsoft.com/office/drawing/2014/main" id="{6D981069-6FCE-8344-AB51-1DBCAA0D697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955" y="1988842"/>
            <a:ext cx="7617312" cy="480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B027018-55DF-AE26-BEDF-5A97A8F0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51" y="1235959"/>
            <a:ext cx="744967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dirty="0">
                <a:ln w="0"/>
              </a:rPr>
              <a:t> يسير الضوء في خطوط مستقيمة.. فكيف نثبت ذلك؟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DCE80C-3416-B8A1-EB01-5564C9DF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2553" y="2055233"/>
            <a:ext cx="1461067" cy="1691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D1EF24AC-00F2-4200-F5FE-47EA884FAAC6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52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20670"/>
            <a:ext cx="12191999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مسار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E3A1A2-D6E6-8947-9612-4FC76708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17" y="1750665"/>
            <a:ext cx="1088786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2600" dirty="0">
                <a:ln w="0"/>
              </a:rPr>
              <a:t>عندما تدخل حزمة ضوئية ضيقة، مثل ضوء مصباح كهربائي أو ضوء الشمس عبر نافذة </a:t>
            </a:r>
          </a:p>
          <a:p>
            <a:pPr algn="ctr">
              <a:defRPr/>
            </a:pPr>
            <a:r>
              <a:rPr lang="ar-SA" sz="2600" dirty="0">
                <a:ln w="0"/>
              </a:rPr>
              <a:t>فإن دقائق الغبار المنتشرة في الهواء تجعل الضوء مرئيا.. </a:t>
            </a:r>
            <a:r>
              <a:rPr lang="ar-SA" sz="2600" dirty="0">
                <a:ln w="0"/>
                <a:highlight>
                  <a:srgbClr val="C0C0C0"/>
                </a:highlight>
              </a:rPr>
              <a:t>وترى مسار الضوء على شكل خط مستقيم </a:t>
            </a:r>
            <a:endParaRPr lang="en-US" sz="2600" dirty="0">
              <a:ln w="0"/>
              <a:highlight>
                <a:srgbClr val="C0C0C0"/>
              </a:highlight>
            </a:endParaRPr>
          </a:p>
          <a:p>
            <a:pPr rtl="0" eaLnBrk="0" hangingPunct="0">
              <a:defRPr/>
            </a:pPr>
            <a:r>
              <a:rPr lang="en-US" sz="2600" dirty="0">
                <a:ln w="0"/>
              </a:rPr>
              <a:t>                                                          </a:t>
            </a:r>
            <a:endParaRPr lang="ar-SA" sz="2600" dirty="0">
              <a:ln w="0"/>
            </a:endParaRPr>
          </a:p>
        </p:txBody>
      </p:sp>
      <p:pic>
        <p:nvPicPr>
          <p:cNvPr id="9" name="Picture 2" descr="Light_N_Sun_4">
            <a:extLst>
              <a:ext uri="{FF2B5EF4-FFF2-40B4-BE49-F238E27FC236}">
                <a16:creationId xmlns:a16="http://schemas.microsoft.com/office/drawing/2014/main" id="{32946FF9-5A7D-454D-934F-04935B3E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041" y="3655892"/>
            <a:ext cx="3500463" cy="278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20100414-1030311133193854">
            <a:extLst>
              <a:ext uri="{FF2B5EF4-FFF2-40B4-BE49-F238E27FC236}">
                <a16:creationId xmlns:a16="http://schemas.microsoft.com/office/drawing/2014/main" id="{86662048-D03A-F647-961A-F932E040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49" y="3655892"/>
            <a:ext cx="37528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F08FE61D-B864-1476-0873-52725B1DAFF9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865CEA2-C6F2-0F33-6EEE-979125D03549}"/>
              </a:ext>
            </a:extLst>
          </p:cNvPr>
          <p:cNvGrpSpPr/>
          <p:nvPr/>
        </p:nvGrpSpPr>
        <p:grpSpPr>
          <a:xfrm>
            <a:off x="2" y="-29785"/>
            <a:ext cx="12191999" cy="1055342"/>
            <a:chOff x="2" y="-29785"/>
            <a:chExt cx="12191999" cy="105534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D4CE94B-4E52-D0F2-AE4B-7981ACDB16D0}"/>
                </a:ext>
              </a:extLst>
            </p:cNvPr>
            <p:cNvSpPr/>
            <p:nvPr/>
          </p:nvSpPr>
          <p:spPr>
            <a:xfrm>
              <a:off x="2" y="20670"/>
              <a:ext cx="12191999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مسار الضوء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مثلث متساوي الساقين 11">
              <a:extLst>
                <a:ext uri="{FF2B5EF4-FFF2-40B4-BE49-F238E27FC236}">
                  <a16:creationId xmlns:a16="http://schemas.microsoft.com/office/drawing/2014/main" id="{6B508708-7B8E-A0AA-B8CD-F58728EBA1E2}"/>
                </a:ext>
              </a:extLst>
            </p:cNvPr>
            <p:cNvSpPr/>
            <p:nvPr/>
          </p:nvSpPr>
          <p:spPr>
            <a:xfrm rot="16200000">
              <a:off x="11242561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624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0"/>
            <a:ext cx="12191999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 مسار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E3A1A2-D6E6-8947-9612-4FC76708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00" y="2454274"/>
            <a:ext cx="10887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ar-SA" sz="2400" dirty="0"/>
              <a:t>وعندما يعترض جسمك ضوء الشمس ترى هيئة جسمك في صورة ظل (عللي)</a:t>
            </a:r>
            <a:endParaRPr lang="en-US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946FF9-5A7D-454D-934F-04935B3E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649" y="3655892"/>
            <a:ext cx="3455247" cy="278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zoom.maktoob.com/showImage.php?setID=&amp;groupID=&amp;showPrivate=&amp;ImageID=137644&amp;size=500">
            <a:extLst>
              <a:ext uri="{FF2B5EF4-FFF2-40B4-BE49-F238E27FC236}">
                <a16:creationId xmlns:a16="http://schemas.microsoft.com/office/drawing/2014/main" id="{BF54D30C-B424-4F40-8CF7-ED751461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877" y="3655893"/>
            <a:ext cx="3105657" cy="27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6DB5FC21-5370-CFEC-E7F0-5C33F88EF899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8035CEA-5CE9-40A9-9F91-CD698915FBBE}"/>
              </a:ext>
            </a:extLst>
          </p:cNvPr>
          <p:cNvSpPr/>
          <p:nvPr/>
        </p:nvSpPr>
        <p:spPr>
          <a:xfrm>
            <a:off x="6381749" y="300039"/>
            <a:ext cx="4972051" cy="6210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rtl="0">
              <a:defRPr/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96EEBB-CD72-476E-ACA7-FD4E3BE77F00}"/>
              </a:ext>
            </a:extLst>
          </p:cNvPr>
          <p:cNvSpPr/>
          <p:nvPr/>
        </p:nvSpPr>
        <p:spPr>
          <a:xfrm>
            <a:off x="0" y="2495551"/>
            <a:ext cx="12192000" cy="2286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3DA9DA-4045-4249-B193-573D8DFA52E3}"/>
              </a:ext>
            </a:extLst>
          </p:cNvPr>
          <p:cNvSpPr/>
          <p:nvPr/>
        </p:nvSpPr>
        <p:spPr>
          <a:xfrm>
            <a:off x="6381750" y="300040"/>
            <a:ext cx="4400551" cy="6143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249B1590-DB85-C243-9CDF-E1FC3866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07" y="2508445"/>
            <a:ext cx="58372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6600" b="1" dirty="0">
                <a:latin typeface="Arial" panose="020B0604020202020204" pitchFamily="34" charset="0"/>
                <a:ea typeface="Source Sans Pro Black" panose="020B0503030403020204" pitchFamily="34" charset="0"/>
                <a:cs typeface="Arial" panose="020B0604020202020204" pitchFamily="34" charset="0"/>
              </a:rPr>
              <a:t>نموذج الشعاع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6600" b="1" dirty="0">
                <a:latin typeface="Arial" panose="020B0604020202020204" pitchFamily="34" charset="0"/>
                <a:ea typeface="Source Sans Pro Black" panose="020B0503030403020204" pitchFamily="34" charset="0"/>
                <a:cs typeface="Arial" panose="020B0604020202020204" pitchFamily="34" charset="0"/>
              </a:rPr>
              <a:t>الضوئي</a:t>
            </a:r>
            <a:endParaRPr lang="en-US" altLang="en-US" sz="6600" b="1" dirty="0">
              <a:latin typeface="Arial" panose="020B0604020202020204" pitchFamily="34" charset="0"/>
              <a:ea typeface="Source Sans Pro Black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0" y="-14068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نموذج الشعاع الضوئي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7FE30D5-AEE5-344A-AA00-BF242D66C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1885951"/>
            <a:ext cx="11150600" cy="308610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E91FE7-249E-8547-81CC-CEC614F87C4E}"/>
              </a:ext>
            </a:extLst>
          </p:cNvPr>
          <p:cNvSpPr txBox="1"/>
          <p:nvPr/>
        </p:nvSpPr>
        <p:spPr>
          <a:xfrm>
            <a:off x="2009818" y="5442681"/>
            <a:ext cx="821046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الضوء في نموذج الشعاع الضوئي يُمثل على شكل شعاع ينتقل في خط مستقيم ويتغيّر اتجاهه إذا اعترض مساره حاجز</a:t>
            </a:r>
          </a:p>
        </p:txBody>
      </p:sp>
      <p:sp>
        <p:nvSpPr>
          <p:cNvPr id="3" name="مثلث متساوي الساقين 2">
            <a:extLst>
              <a:ext uri="{FF2B5EF4-FFF2-40B4-BE49-F238E27FC236}">
                <a16:creationId xmlns:a16="http://schemas.microsoft.com/office/drawing/2014/main" id="{B8CB768C-38E2-0185-639B-B50FFE68EA35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-17670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مصادر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21A91B02-FED5-C84B-81BA-B8EAA816F27D}"/>
              </a:ext>
            </a:extLst>
          </p:cNvPr>
          <p:cNvSpPr/>
          <p:nvPr/>
        </p:nvSpPr>
        <p:spPr>
          <a:xfrm>
            <a:off x="910751" y="5926768"/>
            <a:ext cx="457200" cy="455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ACAD6F8B-279A-D04F-BA20-B249EF46B33F}"/>
              </a:ext>
            </a:extLst>
          </p:cNvPr>
          <p:cNvSpPr/>
          <p:nvPr/>
        </p:nvSpPr>
        <p:spPr>
          <a:xfrm>
            <a:off x="7608168" y="2201039"/>
            <a:ext cx="3888432" cy="4429156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5AEEC643-2804-FB47-937F-1995CE540C6D}"/>
              </a:ext>
            </a:extLst>
          </p:cNvPr>
          <p:cNvSpPr/>
          <p:nvPr/>
        </p:nvSpPr>
        <p:spPr>
          <a:xfrm>
            <a:off x="3578199" y="2151381"/>
            <a:ext cx="4031308" cy="4429156"/>
          </a:xfrm>
          <a:prstGeom prst="roundRect">
            <a:avLst>
              <a:gd name="adj" fmla="val 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0D922A3-145E-0747-9571-2B1D39EC1367}"/>
              </a:ext>
            </a:extLst>
          </p:cNvPr>
          <p:cNvSpPr/>
          <p:nvPr/>
        </p:nvSpPr>
        <p:spPr>
          <a:xfrm>
            <a:off x="4079778" y="1368480"/>
            <a:ext cx="6984775" cy="6235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قارني بين مصادر الضوء من خلال الصور التالية:</a:t>
            </a:r>
          </a:p>
        </p:txBody>
      </p:sp>
      <p:pic>
        <p:nvPicPr>
          <p:cNvPr id="26" name="Picture 3" descr="images_ih5z">
            <a:extLst>
              <a:ext uri="{FF2B5EF4-FFF2-40B4-BE49-F238E27FC236}">
                <a16:creationId xmlns:a16="http://schemas.microsoft.com/office/drawing/2014/main" id="{B4DBBB30-D358-CF41-A602-5E5F76313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7749"/>
          <a:stretch/>
        </p:blipFill>
        <p:spPr bwMode="auto">
          <a:xfrm>
            <a:off x="756939" y="2194185"/>
            <a:ext cx="2822077" cy="217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ANd9GcQLIfNEb3f4W9xHHWDUeGC5oIF0lNtKU83MJPbTyUcDe2TKNnZeQQ">
            <a:extLst>
              <a:ext uri="{FF2B5EF4-FFF2-40B4-BE49-F238E27FC236}">
                <a16:creationId xmlns:a16="http://schemas.microsoft.com/office/drawing/2014/main" id="{ABB2515B-A5AD-C44E-B9F1-80E186484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7747" r="29502"/>
          <a:stretch/>
        </p:blipFill>
        <p:spPr bwMode="auto">
          <a:xfrm>
            <a:off x="7702746" y="2274959"/>
            <a:ext cx="1751239" cy="23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samsung-flat-screen-tv1">
            <a:extLst>
              <a:ext uri="{FF2B5EF4-FFF2-40B4-BE49-F238E27FC236}">
                <a16:creationId xmlns:a16="http://schemas.microsoft.com/office/drawing/2014/main" id="{AD8D2DCF-1711-3341-8617-CA82DB6D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393" y="4365959"/>
            <a:ext cx="3000396" cy="21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384B3E92-F4CE-6130-8055-E32B9369A1C9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2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0" y="0"/>
            <a:ext cx="12186443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ar-SA" sz="3600" b="1" dirty="0">
                <a:ln w="0"/>
                <a:solidFill>
                  <a:schemeClr val="bg1"/>
                </a:solidFill>
              </a:rPr>
              <a:t>       مصادر الضوء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48755A-8B1A-2B4D-8C8C-030266C37197}"/>
              </a:ext>
            </a:extLst>
          </p:cNvPr>
          <p:cNvSpPr txBox="1"/>
          <p:nvPr/>
        </p:nvSpPr>
        <p:spPr>
          <a:xfrm>
            <a:off x="6363773" y="3200770"/>
            <a:ext cx="53890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800" b="1" dirty="0"/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المصدر المستضيء (المضاء):</a:t>
            </a:r>
          </a:p>
          <a:p>
            <a:pPr algn="ctr"/>
            <a:endParaRPr lang="ar-SA" sz="2800" b="1" dirty="0"/>
          </a:p>
        </p:txBody>
      </p:sp>
      <p:sp>
        <p:nvSpPr>
          <p:cNvPr id="3" name="مثلث متساوي الساقين 2">
            <a:extLst>
              <a:ext uri="{FF2B5EF4-FFF2-40B4-BE49-F238E27FC236}">
                <a16:creationId xmlns:a16="http://schemas.microsoft.com/office/drawing/2014/main" id="{3B6907C8-718A-3F0D-5366-F445790F802B}"/>
              </a:ext>
            </a:extLst>
          </p:cNvPr>
          <p:cNvSpPr/>
          <p:nvPr/>
        </p:nvSpPr>
        <p:spPr>
          <a:xfrm rot="16200000">
            <a:off x="11242562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7A958B3-B6D3-0D86-CC1A-E64F2DC80C16}"/>
              </a:ext>
            </a:extLst>
          </p:cNvPr>
          <p:cNvSpPr txBox="1"/>
          <p:nvPr/>
        </p:nvSpPr>
        <p:spPr>
          <a:xfrm>
            <a:off x="4557932" y="2139900"/>
            <a:ext cx="658015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جسم يبعث الضوء من ذاته، مثل الشمس والمصابيح المتوهجة والنار.</a:t>
            </a:r>
          </a:p>
          <a:p>
            <a:pPr algn="ctr"/>
            <a:endParaRPr lang="ar-SA" sz="28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0735C25-6A4C-6EA3-53A7-3F6A40F5E268}"/>
              </a:ext>
            </a:extLst>
          </p:cNvPr>
          <p:cNvSpPr txBox="1"/>
          <p:nvPr/>
        </p:nvSpPr>
        <p:spPr>
          <a:xfrm>
            <a:off x="6832696" y="1274060"/>
            <a:ext cx="51951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المصدر المضيء:</a:t>
            </a:r>
          </a:p>
          <a:p>
            <a:pPr algn="ctr"/>
            <a:endParaRPr lang="ar-SA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CE0E40-ACB4-6E0F-EAFD-84C6E090F411}"/>
              </a:ext>
            </a:extLst>
          </p:cNvPr>
          <p:cNvSpPr txBox="1"/>
          <p:nvPr/>
        </p:nvSpPr>
        <p:spPr>
          <a:xfrm>
            <a:off x="4872111" y="4390735"/>
            <a:ext cx="65801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800" b="1" dirty="0"/>
          </a:p>
          <a:p>
            <a:pPr algn="ctr"/>
            <a:r>
              <a:rPr lang="ar-SA" sz="2800" dirty="0"/>
              <a:t>جسم يصبح مرئيًا نتيجة انعكاس الضوء عنه، مثل: القمر.</a:t>
            </a:r>
          </a:p>
        </p:txBody>
      </p:sp>
      <p:sp>
        <p:nvSpPr>
          <p:cNvPr id="7" name="مستطيل مستدير الزوايا 23">
            <a:extLst>
              <a:ext uri="{FF2B5EF4-FFF2-40B4-BE49-F238E27FC236}">
                <a16:creationId xmlns:a16="http://schemas.microsoft.com/office/drawing/2014/main" id="{12A486DC-F742-9E2F-7447-4F327AC254F3}"/>
              </a:ext>
            </a:extLst>
          </p:cNvPr>
          <p:cNvSpPr/>
          <p:nvPr/>
        </p:nvSpPr>
        <p:spPr>
          <a:xfrm>
            <a:off x="164123" y="1678689"/>
            <a:ext cx="4031308" cy="4429156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65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D2323D-7AAD-2445-BAA3-50DC5D3EF7D1}"/>
              </a:ext>
            </a:extLst>
          </p:cNvPr>
          <p:cNvSpPr txBox="1"/>
          <p:nvPr/>
        </p:nvSpPr>
        <p:spPr>
          <a:xfrm>
            <a:off x="4826353" y="4257675"/>
            <a:ext cx="585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B10FEA-71CD-EE46-BEA5-6B3F73318087}"/>
              </a:ext>
            </a:extLst>
          </p:cNvPr>
          <p:cNvSpPr txBox="1"/>
          <p:nvPr/>
        </p:nvSpPr>
        <p:spPr>
          <a:xfrm>
            <a:off x="1745017" y="2524124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8362E7-DEC6-314F-A23F-68D72788146F}"/>
              </a:ext>
            </a:extLst>
          </p:cNvPr>
          <p:cNvSpPr txBox="1"/>
          <p:nvPr/>
        </p:nvSpPr>
        <p:spPr>
          <a:xfrm>
            <a:off x="1720436" y="2230943"/>
            <a:ext cx="677030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/>
              <a:t>من الأمثلة على المصادر </a:t>
            </a:r>
            <a:r>
              <a:rPr lang="ar-SA" sz="3200" dirty="0" err="1"/>
              <a:t>المستضيئة</a:t>
            </a:r>
            <a:r>
              <a:rPr lang="ar-SA" sz="3200" dirty="0"/>
              <a:t>: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3733781-B12A-4444-BDDC-F810A11D2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97011"/>
              </p:ext>
            </p:extLst>
          </p:nvPr>
        </p:nvGraphicFramePr>
        <p:xfrm>
          <a:off x="2221139" y="3550688"/>
          <a:ext cx="5631224" cy="20776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647412">
                  <a:extLst>
                    <a:ext uri="{9D8B030D-6E8A-4147-A177-3AD203B41FA5}">
                      <a16:colId xmlns:a16="http://schemas.microsoft.com/office/drawing/2014/main" val="1501356153"/>
                    </a:ext>
                  </a:extLst>
                </a:gridCol>
                <a:gridCol w="4983812">
                  <a:extLst>
                    <a:ext uri="{9D8B030D-6E8A-4147-A177-3AD203B41FA5}">
                      <a16:colId xmlns:a16="http://schemas.microsoft.com/office/drawing/2014/main" val="1122118222"/>
                    </a:ext>
                  </a:extLst>
                </a:gridCol>
              </a:tblGrid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A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الشمس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8396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B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المصابيح المتوهجة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55009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C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القمر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733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D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حشرة اليراع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69638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0EF4B8-5564-874F-A375-44CCF97F4318}"/>
              </a:ext>
            </a:extLst>
          </p:cNvPr>
          <p:cNvSpPr txBox="1"/>
          <p:nvPr/>
        </p:nvSpPr>
        <p:spPr>
          <a:xfrm>
            <a:off x="2221139" y="5164076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4EEDBAB-1631-17B7-E248-D85D498FACAA}"/>
              </a:ext>
            </a:extLst>
          </p:cNvPr>
          <p:cNvGrpSpPr/>
          <p:nvPr/>
        </p:nvGrpSpPr>
        <p:grpSpPr>
          <a:xfrm>
            <a:off x="313447" y="-1"/>
            <a:ext cx="1033849" cy="6858000"/>
            <a:chOff x="313447" y="-1"/>
            <a:chExt cx="1033849" cy="6858000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62A2EA3C-F432-B74F-9B55-66F4EE78BFF7}"/>
                </a:ext>
              </a:extLst>
            </p:cNvPr>
            <p:cNvSpPr/>
            <p:nvPr/>
          </p:nvSpPr>
          <p:spPr>
            <a:xfrm rot="16200000">
              <a:off x="-2598627" y="2912076"/>
              <a:ext cx="6858000" cy="103384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مثلث متساوي الساقين 1">
              <a:extLst>
                <a:ext uri="{FF2B5EF4-FFF2-40B4-BE49-F238E27FC236}">
                  <a16:creationId xmlns:a16="http://schemas.microsoft.com/office/drawing/2014/main" id="{88B62B24-6B2D-2F04-3349-2E1BC0983085}"/>
                </a:ext>
              </a:extLst>
            </p:cNvPr>
            <p:cNvSpPr/>
            <p:nvPr/>
          </p:nvSpPr>
          <p:spPr>
            <a:xfrm rot="10800000">
              <a:off x="313447" y="34685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20F96E6-0266-FEBA-DB7D-5BED6E2D24B6}"/>
              </a:ext>
            </a:extLst>
          </p:cNvPr>
          <p:cNvGrpSpPr/>
          <p:nvPr/>
        </p:nvGrpSpPr>
        <p:grpSpPr>
          <a:xfrm>
            <a:off x="313447" y="-1"/>
            <a:ext cx="1033849" cy="6858000"/>
            <a:chOff x="313447" y="-1"/>
            <a:chExt cx="1033849" cy="6858000"/>
          </a:xfrm>
        </p:grpSpPr>
        <p:grpSp>
          <p:nvGrpSpPr>
            <p:cNvPr id="29" name="مجموعة 2">
              <a:extLst>
                <a:ext uri="{FF2B5EF4-FFF2-40B4-BE49-F238E27FC236}">
                  <a16:creationId xmlns:a16="http://schemas.microsoft.com/office/drawing/2014/main" id="{D4EEDBAB-1631-17B7-E248-D85D498FACAA}"/>
                </a:ext>
              </a:extLst>
            </p:cNvPr>
            <p:cNvGrpSpPr/>
            <p:nvPr/>
          </p:nvGrpSpPr>
          <p:grpSpPr>
            <a:xfrm>
              <a:off x="313447" y="-1"/>
              <a:ext cx="1033849" cy="6858000"/>
              <a:chOff x="313447" y="-1"/>
              <a:chExt cx="1033849" cy="6858000"/>
            </a:xfrm>
          </p:grpSpPr>
          <p:sp>
            <p:nvSpPr>
              <p:cNvPr id="28" name="Rectangle 7">
                <a:extLst>
                  <a:ext uri="{FF2B5EF4-FFF2-40B4-BE49-F238E27FC236}">
                    <a16:creationId xmlns:a16="http://schemas.microsoft.com/office/drawing/2014/main" id="{62A2EA3C-F432-B74F-9B55-66F4EE78BFF7}"/>
                  </a:ext>
                </a:extLst>
              </p:cNvPr>
              <p:cNvSpPr/>
              <p:nvPr/>
            </p:nvSpPr>
            <p:spPr>
              <a:xfrm rot="16200000">
                <a:off x="-2598627" y="2912076"/>
                <a:ext cx="6858000" cy="10338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2">
                  <a:defRPr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مثلث متساوي الساقين 1">
                <a:extLst>
                  <a:ext uri="{FF2B5EF4-FFF2-40B4-BE49-F238E27FC236}">
                    <a16:creationId xmlns:a16="http://schemas.microsoft.com/office/drawing/2014/main" id="{88B62B24-6B2D-2F04-3349-2E1BC0983085}"/>
                  </a:ext>
                </a:extLst>
              </p:cNvPr>
              <p:cNvSpPr/>
              <p:nvPr/>
            </p:nvSpPr>
            <p:spPr>
              <a:xfrm rot="10800000">
                <a:off x="313447" y="34685"/>
                <a:ext cx="1020604" cy="878277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D044DB0-87D7-8745-9D44-022C6CCB2160}"/>
                </a:ext>
              </a:extLst>
            </p:cNvPr>
            <p:cNvSpPr txBox="1"/>
            <p:nvPr/>
          </p:nvSpPr>
          <p:spPr>
            <a:xfrm rot="16200000">
              <a:off x="-605742" y="2062459"/>
              <a:ext cx="2956259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تقويم مرحلي</a:t>
              </a:r>
            </a:p>
          </p:txBody>
        </p:sp>
      </p:grpSp>
      <p:sp>
        <p:nvSpPr>
          <p:cNvPr id="7" name="تشكيل تلقائي 3">
            <a:extLst>
              <a:ext uri="{FF2B5EF4-FFF2-40B4-BE49-F238E27FC236}">
                <a16:creationId xmlns:a16="http://schemas.microsoft.com/office/drawing/2014/main" id="{2154FC67-DA3F-5477-F799-2ED0529F26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434181" y="1507973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الشكل الحر 3">
            <a:extLst>
              <a:ext uri="{FF2B5EF4-FFF2-40B4-BE49-F238E27FC236}">
                <a16:creationId xmlns:a16="http://schemas.microsoft.com/office/drawing/2014/main" id="{E96F2DC2-D728-FCBF-E41F-465390A19563}"/>
              </a:ext>
            </a:extLst>
          </p:cNvPr>
          <p:cNvSpPr>
            <a:spLocks/>
          </p:cNvSpPr>
          <p:nvPr/>
        </p:nvSpPr>
        <p:spPr bwMode="auto">
          <a:xfrm>
            <a:off x="8627856" y="1795311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 4">
            <a:extLst>
              <a:ext uri="{FF2B5EF4-FFF2-40B4-BE49-F238E27FC236}">
                <a16:creationId xmlns:a16="http://schemas.microsoft.com/office/drawing/2014/main" id="{DBAA481D-E0CC-DDC5-DFAF-27BB27DF21E0}"/>
              </a:ext>
            </a:extLst>
          </p:cNvPr>
          <p:cNvSpPr>
            <a:spLocks/>
          </p:cNvSpPr>
          <p:nvPr/>
        </p:nvSpPr>
        <p:spPr bwMode="auto">
          <a:xfrm>
            <a:off x="8432593" y="1509561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شكل حر 5">
            <a:extLst>
              <a:ext uri="{FF2B5EF4-FFF2-40B4-BE49-F238E27FC236}">
                <a16:creationId xmlns:a16="http://schemas.microsoft.com/office/drawing/2014/main" id="{4B7FED15-F6AA-284E-FDF8-4BB5A36BEAF5}"/>
              </a:ext>
            </a:extLst>
          </p:cNvPr>
          <p:cNvSpPr>
            <a:spLocks/>
          </p:cNvSpPr>
          <p:nvPr/>
        </p:nvSpPr>
        <p:spPr bwMode="auto">
          <a:xfrm>
            <a:off x="8432593" y="6176811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شكل حر 6">
            <a:extLst>
              <a:ext uri="{FF2B5EF4-FFF2-40B4-BE49-F238E27FC236}">
                <a16:creationId xmlns:a16="http://schemas.microsoft.com/office/drawing/2014/main" id="{88D3A0BA-E54E-8EB5-AF7C-B32E542A5742}"/>
              </a:ext>
            </a:extLst>
          </p:cNvPr>
          <p:cNvSpPr>
            <a:spLocks/>
          </p:cNvSpPr>
          <p:nvPr/>
        </p:nvSpPr>
        <p:spPr bwMode="auto">
          <a:xfrm>
            <a:off x="8432593" y="6292698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الحجرة العلوية للساعة الرملية">
            <a:extLst>
              <a:ext uri="{FF2B5EF4-FFF2-40B4-BE49-F238E27FC236}">
                <a16:creationId xmlns:a16="http://schemas.microsoft.com/office/drawing/2014/main" id="{B2E3EA91-76DD-360D-1BF0-425C4E64F634}"/>
              </a:ext>
            </a:extLst>
          </p:cNvPr>
          <p:cNvSpPr>
            <a:spLocks/>
          </p:cNvSpPr>
          <p:nvPr/>
        </p:nvSpPr>
        <p:spPr bwMode="auto">
          <a:xfrm>
            <a:off x="8743743" y="2443011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الحجرة السفلية للساعة الرملية">
            <a:extLst>
              <a:ext uri="{FF2B5EF4-FFF2-40B4-BE49-F238E27FC236}">
                <a16:creationId xmlns:a16="http://schemas.microsoft.com/office/drawing/2014/main" id="{84FF8EA6-EC74-FF56-BD16-4D2BF95BA90F}"/>
              </a:ext>
            </a:extLst>
          </p:cNvPr>
          <p:cNvSpPr>
            <a:spLocks/>
          </p:cNvSpPr>
          <p:nvPr/>
        </p:nvSpPr>
        <p:spPr bwMode="auto">
          <a:xfrm>
            <a:off x="8734218" y="5117948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رابط مستقيم">
            <a:extLst>
              <a:ext uri="{FF2B5EF4-FFF2-40B4-BE49-F238E27FC236}">
                <a16:creationId xmlns:a16="http://schemas.microsoft.com/office/drawing/2014/main" id="{B68FA57F-B451-37A3-98F9-FECF343E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855" y="3915417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الزر: بدء المؤقت">
            <a:extLst>
              <a:ext uri="{FF2B5EF4-FFF2-40B4-BE49-F238E27FC236}">
                <a16:creationId xmlns:a16="http://schemas.microsoft.com/office/drawing/2014/main" id="{D0454294-3C81-609E-9729-E4BFB50AFCFE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1332706" y="185859"/>
            <a:chExt cx="2636838" cy="799962"/>
          </a:xfrm>
        </p:grpSpPr>
        <p:sp>
          <p:nvSpPr>
            <p:cNvPr id="21" name="مستطيل مستدير الزوايا 12">
              <a:extLst>
                <a:ext uri="{FF2B5EF4-FFF2-40B4-BE49-F238E27FC236}">
                  <a16:creationId xmlns:a16="http://schemas.microsoft.com/office/drawing/2014/main" id="{092DEA9D-5F93-A616-F13A-F2C55283348F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مستطيل مستدير الزوايا 13">
              <a:extLst>
                <a:ext uri="{FF2B5EF4-FFF2-40B4-BE49-F238E27FC236}">
                  <a16:creationId xmlns:a16="http://schemas.microsoft.com/office/drawing/2014/main" id="{03927AC3-B483-F6BE-6048-4FC94435964F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3" name="انتهى الوقت">
            <a:extLst>
              <a:ext uri="{FF2B5EF4-FFF2-40B4-BE49-F238E27FC236}">
                <a16:creationId xmlns:a16="http://schemas.microsoft.com/office/drawing/2014/main" id="{38990ADC-3B4A-244F-E816-319B872B696D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4321176" y="185859"/>
            <a:chExt cx="2636838" cy="799962"/>
          </a:xfrm>
        </p:grpSpPr>
        <p:sp>
          <p:nvSpPr>
            <p:cNvPr id="24" name="مستطيل مستدير الزوايا 15">
              <a:extLst>
                <a:ext uri="{FF2B5EF4-FFF2-40B4-BE49-F238E27FC236}">
                  <a16:creationId xmlns:a16="http://schemas.microsoft.com/office/drawing/2014/main" id="{ACB38F8E-BF2C-760C-7CE1-A8228639A842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مستطيل مستدير الزوايا 16">
              <a:extLst>
                <a:ext uri="{FF2B5EF4-FFF2-40B4-BE49-F238E27FC236}">
                  <a16:creationId xmlns:a16="http://schemas.microsoft.com/office/drawing/2014/main" id="{ECB5EC05-94ED-B7AA-15F5-A39C083BFB86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30A2D5B-4924-6A56-AF87-3AF1059FFFA8}"/>
              </a:ext>
            </a:extLst>
          </p:cNvPr>
          <p:cNvSpPr txBox="1"/>
          <p:nvPr/>
        </p:nvSpPr>
        <p:spPr>
          <a:xfrm>
            <a:off x="1745618" y="246032"/>
            <a:ext cx="3337773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الحد الأقصى للوقت: </a:t>
            </a:r>
          </a:p>
          <a:p>
            <a:pPr algn="ctr" rtl="1"/>
            <a:r>
              <a:rPr lang="ar-SA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ثانية</a:t>
            </a:r>
          </a:p>
        </p:txBody>
      </p:sp>
    </p:spTree>
    <p:extLst>
      <p:ext uri="{BB962C8B-B14F-4D97-AF65-F5344CB8AC3E}">
        <p14:creationId xmlns:p14="http://schemas.microsoft.com/office/powerpoint/2010/main" val="35512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60307C-3B45-41E3-825A-AFFCC1E5E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7" name="مربع نص 4">
            <a:extLst>
              <a:ext uri="{FF2B5EF4-FFF2-40B4-BE49-F238E27FC236}">
                <a16:creationId xmlns:a16="http://schemas.microsoft.com/office/drawing/2014/main" id="{840E516B-E8DC-40AD-8EE9-E616D7111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710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عنوان 20">
            <a:extLst>
              <a:ext uri="{FF2B5EF4-FFF2-40B4-BE49-F238E27FC236}">
                <a16:creationId xmlns:a16="http://schemas.microsoft.com/office/drawing/2014/main" id="{7C21DDB2-8E17-4072-BE54-72779C14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الاستراتيجيات المتبعة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D5042C-93B1-334C-8507-1C7A02F4C8CC}"/>
              </a:ext>
            </a:extLst>
          </p:cNvPr>
          <p:cNvSpPr/>
          <p:nvPr/>
        </p:nvSpPr>
        <p:spPr>
          <a:xfrm>
            <a:off x="1" y="0"/>
            <a:ext cx="12216586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الأوساط حسب نفاذية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4925691F-7C0B-1B4F-8FA9-527E7AB64BDD}"/>
              </a:ext>
            </a:extLst>
          </p:cNvPr>
          <p:cNvSpPr/>
          <p:nvPr/>
        </p:nvSpPr>
        <p:spPr>
          <a:xfrm>
            <a:off x="5039251" y="2303382"/>
            <a:ext cx="2736304" cy="361635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4D64EEFC-191E-154E-9F7E-A5E680F4EAB6}"/>
              </a:ext>
            </a:extLst>
          </p:cNvPr>
          <p:cNvSpPr/>
          <p:nvPr/>
        </p:nvSpPr>
        <p:spPr>
          <a:xfrm>
            <a:off x="7871880" y="2303382"/>
            <a:ext cx="2832632" cy="361635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723FB9F-905B-BF4A-8326-370848AE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20" y="2303382"/>
            <a:ext cx="2736304" cy="3626135"/>
          </a:xfrm>
          <a:prstGeom prst="roundRect">
            <a:avLst>
              <a:gd name="adj" fmla="val 1414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1F9104C5-C9B6-264F-A902-EF492AD68972}"/>
              </a:ext>
            </a:extLst>
          </p:cNvPr>
          <p:cNvSpPr/>
          <p:nvPr/>
        </p:nvSpPr>
        <p:spPr>
          <a:xfrm>
            <a:off x="3738347" y="1394515"/>
            <a:ext cx="7404008" cy="57149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300" dirty="0">
                <a:solidFill>
                  <a:schemeClr val="tx1"/>
                </a:solidFill>
              </a:rPr>
              <a:t>قارني بين الأشكال الثلاثة من حيث نفاذ الضوء لها؟</a:t>
            </a:r>
          </a:p>
        </p:txBody>
      </p:sp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4A395B01-91FA-EFFC-2D01-3EAC75D31B20}"/>
              </a:ext>
            </a:extLst>
          </p:cNvPr>
          <p:cNvSpPr/>
          <p:nvPr/>
        </p:nvSpPr>
        <p:spPr>
          <a:xfrm rot="16200000">
            <a:off x="11242562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D5042C-93B1-334C-8507-1C7A02F4C8CC}"/>
              </a:ext>
            </a:extLst>
          </p:cNvPr>
          <p:cNvSpPr/>
          <p:nvPr/>
        </p:nvSpPr>
        <p:spPr>
          <a:xfrm>
            <a:off x="1" y="-3433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الأوساط حسب نفاذية الضوء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F9104C5-C9B6-264F-A902-EF492AD68972}"/>
              </a:ext>
            </a:extLst>
          </p:cNvPr>
          <p:cNvSpPr/>
          <p:nvPr/>
        </p:nvSpPr>
        <p:spPr>
          <a:xfrm>
            <a:off x="306388" y="4024894"/>
            <a:ext cx="10153243" cy="57149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الوسط غير الشفاف "المعتم" : الوسط الذي لا يمر الضوء من خلاله ويعكس بعض الضوء</a:t>
            </a:r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C2BA2BFA-72B5-4742-8A3A-D8097863E20D}"/>
              </a:ext>
            </a:extLst>
          </p:cNvPr>
          <p:cNvSpPr/>
          <p:nvPr/>
        </p:nvSpPr>
        <p:spPr>
          <a:xfrm>
            <a:off x="10541344" y="1988840"/>
            <a:ext cx="1374659" cy="144518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76C3C3D-03B6-2F4C-91A6-9DA1552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344" y="3560547"/>
            <a:ext cx="1374659" cy="1457656"/>
          </a:xfrm>
          <a:prstGeom prst="roundRect">
            <a:avLst>
              <a:gd name="adj" fmla="val 14144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1E590DE6-CF4B-EA4E-A794-31B8983617FA}"/>
              </a:ext>
            </a:extLst>
          </p:cNvPr>
          <p:cNvSpPr/>
          <p:nvPr/>
        </p:nvSpPr>
        <p:spPr>
          <a:xfrm>
            <a:off x="487761" y="2506307"/>
            <a:ext cx="9971871" cy="57149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الوسط الشفاف: الوسط الذي يمر الضوء من خلاله مثل الهواء والزجاج</a:t>
            </a:r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D545B5AB-806B-4C4F-8523-552EA0347469}"/>
              </a:ext>
            </a:extLst>
          </p:cNvPr>
          <p:cNvSpPr/>
          <p:nvPr/>
        </p:nvSpPr>
        <p:spPr>
          <a:xfrm>
            <a:off x="10541344" y="5301208"/>
            <a:ext cx="1374659" cy="145765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868A87B-6662-1C4B-BDED-F6C0836C83D8}"/>
              </a:ext>
            </a:extLst>
          </p:cNvPr>
          <p:cNvSpPr/>
          <p:nvPr/>
        </p:nvSpPr>
        <p:spPr>
          <a:xfrm>
            <a:off x="275997" y="5567432"/>
            <a:ext cx="10153243" cy="885904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الوسط شبه الشفاف: الوسط الذي يمر الضوء من خلاله ولا يسمح للأجسام أن ترى بوضوح</a:t>
            </a:r>
          </a:p>
        </p:txBody>
      </p:sp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98B5D689-61DF-F41A-86C2-C7A624EFDF33}"/>
              </a:ext>
            </a:extLst>
          </p:cNvPr>
          <p:cNvSpPr/>
          <p:nvPr/>
        </p:nvSpPr>
        <p:spPr>
          <a:xfrm rot="16200000">
            <a:off x="11242563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D2323D-7AAD-2445-BAA3-50DC5D3EF7D1}"/>
              </a:ext>
            </a:extLst>
          </p:cNvPr>
          <p:cNvSpPr txBox="1"/>
          <p:nvPr/>
        </p:nvSpPr>
        <p:spPr>
          <a:xfrm>
            <a:off x="4826353" y="4257675"/>
            <a:ext cx="585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B10FEA-71CD-EE46-BEA5-6B3F73318087}"/>
              </a:ext>
            </a:extLst>
          </p:cNvPr>
          <p:cNvSpPr txBox="1"/>
          <p:nvPr/>
        </p:nvSpPr>
        <p:spPr>
          <a:xfrm>
            <a:off x="1745017" y="2524124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9E4D40-C4C6-A344-AEEE-DA19D2DB4475}"/>
              </a:ext>
            </a:extLst>
          </p:cNvPr>
          <p:cNvSpPr txBox="1"/>
          <p:nvPr/>
        </p:nvSpPr>
        <p:spPr>
          <a:xfrm>
            <a:off x="8683978" y="1981993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044DB0-87D7-8745-9D44-022C6CCB2160}"/>
              </a:ext>
            </a:extLst>
          </p:cNvPr>
          <p:cNvSpPr txBox="1"/>
          <p:nvPr/>
        </p:nvSpPr>
        <p:spPr>
          <a:xfrm>
            <a:off x="9981188" y="921495"/>
            <a:ext cx="165942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b="1" dirty="0">
                <a:solidFill>
                  <a:schemeClr val="bg1"/>
                </a:solidFill>
              </a:rPr>
              <a:t>التقويم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8362E7-DEC6-314F-A23F-68D72788146F}"/>
              </a:ext>
            </a:extLst>
          </p:cNvPr>
          <p:cNvSpPr txBox="1"/>
          <p:nvPr/>
        </p:nvSpPr>
        <p:spPr>
          <a:xfrm>
            <a:off x="1699263" y="2349011"/>
            <a:ext cx="677030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/>
              <a:t>من الأمثلة على الوسط الشفاف: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3733781-B12A-4444-BDDC-F810A11D2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16487"/>
              </p:ext>
            </p:extLst>
          </p:nvPr>
        </p:nvGraphicFramePr>
        <p:xfrm>
          <a:off x="2221139" y="4089179"/>
          <a:ext cx="5631224" cy="15582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647412">
                  <a:extLst>
                    <a:ext uri="{9D8B030D-6E8A-4147-A177-3AD203B41FA5}">
                      <a16:colId xmlns:a16="http://schemas.microsoft.com/office/drawing/2014/main" val="1501356153"/>
                    </a:ext>
                  </a:extLst>
                </a:gridCol>
                <a:gridCol w="4983812">
                  <a:extLst>
                    <a:ext uri="{9D8B030D-6E8A-4147-A177-3AD203B41FA5}">
                      <a16:colId xmlns:a16="http://schemas.microsoft.com/office/drawing/2014/main" val="1122118222"/>
                    </a:ext>
                  </a:extLst>
                </a:gridCol>
              </a:tblGrid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A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الهواء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8396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B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الزجاج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55009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C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جميع ما سبق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7331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0EF4B8-5564-874F-A375-44CCF97F4318}"/>
              </a:ext>
            </a:extLst>
          </p:cNvPr>
          <p:cNvSpPr txBox="1"/>
          <p:nvPr/>
        </p:nvSpPr>
        <p:spPr>
          <a:xfrm>
            <a:off x="2226554" y="5227654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E79EF15-DBB9-1810-8AD6-6598E3BF9F99}"/>
              </a:ext>
            </a:extLst>
          </p:cNvPr>
          <p:cNvGrpSpPr/>
          <p:nvPr/>
        </p:nvGrpSpPr>
        <p:grpSpPr>
          <a:xfrm>
            <a:off x="313447" y="-1"/>
            <a:ext cx="1033849" cy="6858000"/>
            <a:chOff x="313447" y="-1"/>
            <a:chExt cx="1033849" cy="6858000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F87E340A-02A0-C7CA-993D-970D58BE6830}"/>
                </a:ext>
              </a:extLst>
            </p:cNvPr>
            <p:cNvSpPr/>
            <p:nvPr/>
          </p:nvSpPr>
          <p:spPr>
            <a:xfrm rot="16200000">
              <a:off x="-2598627" y="2912076"/>
              <a:ext cx="6858000" cy="103384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مثلث متساوي الساقين 16">
              <a:extLst>
                <a:ext uri="{FF2B5EF4-FFF2-40B4-BE49-F238E27FC236}">
                  <a16:creationId xmlns:a16="http://schemas.microsoft.com/office/drawing/2014/main" id="{F15BBA21-8B89-8D31-E4FE-8FAA9098105E}"/>
                </a:ext>
              </a:extLst>
            </p:cNvPr>
            <p:cNvSpPr/>
            <p:nvPr/>
          </p:nvSpPr>
          <p:spPr>
            <a:xfrm rot="10800000">
              <a:off x="313447" y="34685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A2D93F-0457-1901-075F-591CC59940B8}"/>
              </a:ext>
            </a:extLst>
          </p:cNvPr>
          <p:cNvSpPr txBox="1"/>
          <p:nvPr/>
        </p:nvSpPr>
        <p:spPr>
          <a:xfrm rot="16200000">
            <a:off x="111601" y="2062459"/>
            <a:ext cx="152157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التقويم</a:t>
            </a:r>
          </a:p>
        </p:txBody>
      </p:sp>
      <p:sp>
        <p:nvSpPr>
          <p:cNvPr id="2" name="تشكيل تلقائي 3">
            <a:extLst>
              <a:ext uri="{FF2B5EF4-FFF2-40B4-BE49-F238E27FC236}">
                <a16:creationId xmlns:a16="http://schemas.microsoft.com/office/drawing/2014/main" id="{04E9CEBA-4FE8-B261-40FC-EADE9163856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434181" y="1507973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الشكل الحر 3">
            <a:extLst>
              <a:ext uri="{FF2B5EF4-FFF2-40B4-BE49-F238E27FC236}">
                <a16:creationId xmlns:a16="http://schemas.microsoft.com/office/drawing/2014/main" id="{D75FBB96-1AA6-2AF0-BF78-DF67328614F9}"/>
              </a:ext>
            </a:extLst>
          </p:cNvPr>
          <p:cNvSpPr>
            <a:spLocks/>
          </p:cNvSpPr>
          <p:nvPr/>
        </p:nvSpPr>
        <p:spPr bwMode="auto">
          <a:xfrm>
            <a:off x="8627856" y="1795311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حر 4">
            <a:extLst>
              <a:ext uri="{FF2B5EF4-FFF2-40B4-BE49-F238E27FC236}">
                <a16:creationId xmlns:a16="http://schemas.microsoft.com/office/drawing/2014/main" id="{3F1204C6-B650-7D0F-21FA-600345F33683}"/>
              </a:ext>
            </a:extLst>
          </p:cNvPr>
          <p:cNvSpPr>
            <a:spLocks/>
          </p:cNvSpPr>
          <p:nvPr/>
        </p:nvSpPr>
        <p:spPr bwMode="auto">
          <a:xfrm>
            <a:off x="8432593" y="1509561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حر 5">
            <a:extLst>
              <a:ext uri="{FF2B5EF4-FFF2-40B4-BE49-F238E27FC236}">
                <a16:creationId xmlns:a16="http://schemas.microsoft.com/office/drawing/2014/main" id="{4AEF206A-292F-FC84-3376-D8B74D6EAF63}"/>
              </a:ext>
            </a:extLst>
          </p:cNvPr>
          <p:cNvSpPr>
            <a:spLocks/>
          </p:cNvSpPr>
          <p:nvPr/>
        </p:nvSpPr>
        <p:spPr bwMode="auto">
          <a:xfrm>
            <a:off x="8432593" y="6176811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شكل حر 6">
            <a:extLst>
              <a:ext uri="{FF2B5EF4-FFF2-40B4-BE49-F238E27FC236}">
                <a16:creationId xmlns:a16="http://schemas.microsoft.com/office/drawing/2014/main" id="{70E138FF-F23D-0B79-8DDF-C7E3118BC6CD}"/>
              </a:ext>
            </a:extLst>
          </p:cNvPr>
          <p:cNvSpPr>
            <a:spLocks/>
          </p:cNvSpPr>
          <p:nvPr/>
        </p:nvSpPr>
        <p:spPr bwMode="auto">
          <a:xfrm>
            <a:off x="8432593" y="6292698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الحجرة العلوية للساعة الرملية">
            <a:extLst>
              <a:ext uri="{FF2B5EF4-FFF2-40B4-BE49-F238E27FC236}">
                <a16:creationId xmlns:a16="http://schemas.microsoft.com/office/drawing/2014/main" id="{BA2659D7-67F4-CFFD-7A62-B6649E755C40}"/>
              </a:ext>
            </a:extLst>
          </p:cNvPr>
          <p:cNvSpPr>
            <a:spLocks/>
          </p:cNvSpPr>
          <p:nvPr/>
        </p:nvSpPr>
        <p:spPr bwMode="auto">
          <a:xfrm>
            <a:off x="8743743" y="2443011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الحجرة السفلية للساعة الرملية">
            <a:extLst>
              <a:ext uri="{FF2B5EF4-FFF2-40B4-BE49-F238E27FC236}">
                <a16:creationId xmlns:a16="http://schemas.microsoft.com/office/drawing/2014/main" id="{9B8A4A21-26B1-AF9A-3CFB-2868279E4FAF}"/>
              </a:ext>
            </a:extLst>
          </p:cNvPr>
          <p:cNvSpPr>
            <a:spLocks/>
          </p:cNvSpPr>
          <p:nvPr/>
        </p:nvSpPr>
        <p:spPr bwMode="auto">
          <a:xfrm>
            <a:off x="8734218" y="5117948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رابط مستقيم">
            <a:extLst>
              <a:ext uri="{FF2B5EF4-FFF2-40B4-BE49-F238E27FC236}">
                <a16:creationId xmlns:a16="http://schemas.microsoft.com/office/drawing/2014/main" id="{CD46B8C7-BC59-9A4C-5572-FC85ACBC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855" y="3915417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الزر: بدء المؤقت">
            <a:extLst>
              <a:ext uri="{FF2B5EF4-FFF2-40B4-BE49-F238E27FC236}">
                <a16:creationId xmlns:a16="http://schemas.microsoft.com/office/drawing/2014/main" id="{479C296D-F080-DF15-F5EA-11C63D0CCDCD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1332706" y="185859"/>
            <a:chExt cx="2636838" cy="799962"/>
          </a:xfrm>
        </p:grpSpPr>
        <p:sp>
          <p:nvSpPr>
            <p:cNvPr id="22" name="مستطيل مستدير الزوايا 12">
              <a:extLst>
                <a:ext uri="{FF2B5EF4-FFF2-40B4-BE49-F238E27FC236}">
                  <a16:creationId xmlns:a16="http://schemas.microsoft.com/office/drawing/2014/main" id="{1D6F851D-2715-B566-59E8-8D0854BB1B14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مستطيل مستدير الزوايا 13">
              <a:extLst>
                <a:ext uri="{FF2B5EF4-FFF2-40B4-BE49-F238E27FC236}">
                  <a16:creationId xmlns:a16="http://schemas.microsoft.com/office/drawing/2014/main" id="{B66B4979-3EE7-876F-408E-7FE0AD09161D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4" name="انتهى الوقت">
            <a:extLst>
              <a:ext uri="{FF2B5EF4-FFF2-40B4-BE49-F238E27FC236}">
                <a16:creationId xmlns:a16="http://schemas.microsoft.com/office/drawing/2014/main" id="{DBD5FE71-24F9-ACFD-E113-EC42176E48EB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4321176" y="185859"/>
            <a:chExt cx="2636838" cy="799962"/>
          </a:xfrm>
        </p:grpSpPr>
        <p:sp>
          <p:nvSpPr>
            <p:cNvPr id="25" name="مستطيل مستدير الزوايا 15">
              <a:extLst>
                <a:ext uri="{FF2B5EF4-FFF2-40B4-BE49-F238E27FC236}">
                  <a16:creationId xmlns:a16="http://schemas.microsoft.com/office/drawing/2014/main" id="{2D54C260-0B50-A9FC-9418-922B538F20F3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مستطيل مستدير الزوايا 16">
              <a:extLst>
                <a:ext uri="{FF2B5EF4-FFF2-40B4-BE49-F238E27FC236}">
                  <a16:creationId xmlns:a16="http://schemas.microsoft.com/office/drawing/2014/main" id="{531297D2-96C9-9AF0-3552-E6500BFFEF88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CEF5761-8F05-7EFB-9B67-43166B2BB7F5}"/>
              </a:ext>
            </a:extLst>
          </p:cNvPr>
          <p:cNvSpPr txBox="1"/>
          <p:nvPr/>
        </p:nvSpPr>
        <p:spPr>
          <a:xfrm>
            <a:off x="1745618" y="246032"/>
            <a:ext cx="3337773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الحد الأقصى للوقت: </a:t>
            </a:r>
          </a:p>
          <a:p>
            <a:pPr algn="ctr" rtl="1"/>
            <a:r>
              <a:rPr lang="ar-SA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ثانية</a:t>
            </a:r>
          </a:p>
        </p:txBody>
      </p:sp>
    </p:spTree>
    <p:extLst>
      <p:ext uri="{BB962C8B-B14F-4D97-AF65-F5344CB8AC3E}">
        <p14:creationId xmlns:p14="http://schemas.microsoft.com/office/powerpoint/2010/main" val="42232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B67C22BB-D5D8-AB47-9D0F-9D901250A330}"/>
              </a:ext>
            </a:extLst>
          </p:cNvPr>
          <p:cNvSpPr/>
          <p:nvPr/>
        </p:nvSpPr>
        <p:spPr>
          <a:xfrm>
            <a:off x="2779738" y="2127828"/>
            <a:ext cx="6632525" cy="3373547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A709E52-9E5D-C544-A547-06D2CEFCEF73}"/>
              </a:ext>
            </a:extLst>
          </p:cNvPr>
          <p:cNvSpPr/>
          <p:nvPr/>
        </p:nvSpPr>
        <p:spPr>
          <a:xfrm>
            <a:off x="2274065" y="5571476"/>
            <a:ext cx="7643867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معدل انبعاث الضوء من المصباح الأول أكبر من المصباح الثاني وهذا يسمى: التدفق الضوئي ويقاس </a:t>
            </a:r>
            <a:r>
              <a:rPr lang="ar-SA" sz="2400" dirty="0" err="1">
                <a:solidFill>
                  <a:schemeClr val="tx1"/>
                </a:solidFill>
              </a:rPr>
              <a:t>باللومن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F27485-E236-AF4A-BB1B-1BD0689E51AE}"/>
              </a:ext>
            </a:extLst>
          </p:cNvPr>
          <p:cNvSpPr txBox="1"/>
          <p:nvPr/>
        </p:nvSpPr>
        <p:spPr>
          <a:xfrm>
            <a:off x="8904315" y="2312872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١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E086CF-CCB6-C941-9CB6-3C31D2EAAC37}"/>
              </a:ext>
            </a:extLst>
          </p:cNvPr>
          <p:cNvSpPr txBox="1"/>
          <p:nvPr/>
        </p:nvSpPr>
        <p:spPr>
          <a:xfrm>
            <a:off x="5647695" y="230451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٢</a:t>
            </a: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02392F66-8BD5-4FF9-EFC3-493B4A7CD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100158"/>
              </p:ext>
            </p:extLst>
          </p:nvPr>
        </p:nvGraphicFramePr>
        <p:xfrm>
          <a:off x="3016738" y="152634"/>
          <a:ext cx="81280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0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التدفق الضوئي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A195AA21-4F67-D14C-9872-7352CC3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451" y="2345690"/>
            <a:ext cx="5212805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ar-SA" sz="3200" b="1" dirty="0">
                <a:ln w="0"/>
              </a:rPr>
              <a:t>هو معدل انبعاث طاقة الضوء من المصدر المضيء، يرمز له بـ </a:t>
            </a:r>
            <a:r>
              <a:rPr lang="en-US" sz="3200" b="1" dirty="0">
                <a:ln w="0"/>
                <a:solidFill>
                  <a:srgbClr val="FF0000"/>
                </a:solidFill>
              </a:rPr>
              <a:t>P</a:t>
            </a:r>
          </a:p>
          <a:p>
            <a:endParaRPr lang="en-US" sz="3200" dirty="0">
              <a:ln w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ar-SA" sz="3200" dirty="0">
                <a:ln w="0"/>
              </a:rPr>
              <a:t>يقاس بوحدة:</a:t>
            </a:r>
            <a:r>
              <a:rPr lang="ar-SA" sz="3200" b="1" dirty="0">
                <a:ln w="0"/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لومن </a:t>
            </a:r>
            <a:r>
              <a:rPr lang="en-US" sz="3200" b="1" dirty="0" err="1">
                <a:ln w="0"/>
                <a:solidFill>
                  <a:srgbClr val="FF0000"/>
                </a:solidFill>
              </a:rPr>
              <a:t>lm</a:t>
            </a:r>
            <a:endParaRPr lang="ar-SA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F27485-E236-AF4A-BB1B-1BD0689E51AE}"/>
              </a:ext>
            </a:extLst>
          </p:cNvPr>
          <p:cNvSpPr txBox="1"/>
          <p:nvPr/>
        </p:nvSpPr>
        <p:spPr>
          <a:xfrm>
            <a:off x="8904315" y="2312872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١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E086CF-CCB6-C941-9CB6-3C31D2EAAC37}"/>
              </a:ext>
            </a:extLst>
          </p:cNvPr>
          <p:cNvSpPr txBox="1"/>
          <p:nvPr/>
        </p:nvSpPr>
        <p:spPr>
          <a:xfrm>
            <a:off x="5647695" y="230451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٢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7462D5F-EAA8-1442-931E-02C07C4AA598}"/>
              </a:ext>
            </a:extLst>
          </p:cNvPr>
          <p:cNvSpPr/>
          <p:nvPr/>
        </p:nvSpPr>
        <p:spPr>
          <a:xfrm>
            <a:off x="1041656" y="1330251"/>
            <a:ext cx="4488117" cy="524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 rtl="0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94AA892-5880-C744-9656-8410D3757307}"/>
              </a:ext>
            </a:extLst>
          </p:cNvPr>
          <p:cNvSpPr/>
          <p:nvPr/>
        </p:nvSpPr>
        <p:spPr>
          <a:xfrm>
            <a:off x="5918889" y="4985114"/>
            <a:ext cx="5646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/>
              <a:t>العدد الكلي للأشعة الضوئية الصادرة من المصباح لا يتغير..</a:t>
            </a:r>
            <a:endParaRPr lang="en-US" sz="2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BEFFF2-04C7-9B4C-9230-6B1B77265E96}"/>
              </a:ext>
            </a:extLst>
          </p:cNvPr>
          <p:cNvSpPr/>
          <p:nvPr/>
        </p:nvSpPr>
        <p:spPr>
          <a:xfrm>
            <a:off x="5375921" y="5661248"/>
            <a:ext cx="6189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/>
              <a:t>عند وضع مصباحين متماثلين في مركزي كرتين نصفي قطرهما </a:t>
            </a:r>
            <a:r>
              <a:rPr lang="en-US" sz="2200" dirty="0"/>
              <a:t>1m</a:t>
            </a:r>
            <a:r>
              <a:rPr lang="ar-SA" sz="2200" dirty="0"/>
              <a:t> و </a:t>
            </a:r>
            <a:r>
              <a:rPr lang="en-US" sz="2200" dirty="0"/>
              <a:t>2m</a:t>
            </a:r>
            <a:r>
              <a:rPr lang="ar-SA" sz="2200" dirty="0"/>
              <a:t> فإن التدفق الضوئي نفسه في الكرتين لأن العدد الكلي للأشعة الضوئية لا يزداد..</a:t>
            </a:r>
            <a:r>
              <a:rPr lang="en-US" sz="2200" dirty="0"/>
              <a:t>      </a:t>
            </a:r>
            <a:endParaRPr lang="ar-SA" sz="2200" dirty="0"/>
          </a:p>
        </p:txBody>
      </p:sp>
      <p:sp>
        <p:nvSpPr>
          <p:cNvPr id="3" name="مثلث متساوي الساقين 2">
            <a:extLst>
              <a:ext uri="{FF2B5EF4-FFF2-40B4-BE49-F238E27FC236}">
                <a16:creationId xmlns:a16="http://schemas.microsoft.com/office/drawing/2014/main" id="{E956F06E-C354-9802-64A5-E828468703BA}"/>
              </a:ext>
            </a:extLst>
          </p:cNvPr>
          <p:cNvSpPr/>
          <p:nvPr/>
        </p:nvSpPr>
        <p:spPr>
          <a:xfrm rot="16200000">
            <a:off x="11242563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169976A-29BD-C0DA-FFA5-8AAA908F08DD}"/>
              </a:ext>
            </a:extLst>
          </p:cNvPr>
          <p:cNvGrpSpPr/>
          <p:nvPr/>
        </p:nvGrpSpPr>
        <p:grpSpPr>
          <a:xfrm>
            <a:off x="2" y="-29785"/>
            <a:ext cx="12192002" cy="1034672"/>
            <a:chOff x="2" y="-29785"/>
            <a:chExt cx="12192002" cy="1034672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89BD0C96-9F59-6D29-9BB1-2461589DCB07}"/>
                </a:ext>
              </a:extLst>
            </p:cNvPr>
            <p:cNvSpPr/>
            <p:nvPr/>
          </p:nvSpPr>
          <p:spPr>
            <a:xfrm>
              <a:off x="2" y="0"/>
              <a:ext cx="12192000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التدفق الضوئي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8" name="مثلث متساوي الساقين 17">
              <a:extLst>
                <a:ext uri="{FF2B5EF4-FFF2-40B4-BE49-F238E27FC236}">
                  <a16:creationId xmlns:a16="http://schemas.microsoft.com/office/drawing/2014/main" id="{B65AC280-A86A-5242-83BD-0A695974B0A3}"/>
                </a:ext>
              </a:extLst>
            </p:cNvPr>
            <p:cNvSpPr/>
            <p:nvPr/>
          </p:nvSpPr>
          <p:spPr>
            <a:xfrm rot="16200000">
              <a:off x="11242564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95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AA709E52-9E5D-C544-A547-06D2CEFCEF73}"/>
              </a:ext>
            </a:extLst>
          </p:cNvPr>
          <p:cNvSpPr/>
          <p:nvPr/>
        </p:nvSpPr>
        <p:spPr>
          <a:xfrm>
            <a:off x="1466226" y="5578612"/>
            <a:ext cx="9078519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معدل انبعاث الضوء من المصباحين متساوي 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ولكن استضاءة السطح (</a:t>
            </a:r>
            <a:r>
              <a:rPr lang="ar-SA" sz="2800" dirty="0" err="1">
                <a:solidFill>
                  <a:schemeClr val="tx1"/>
                </a:solidFill>
              </a:rPr>
              <a:t>أ</a:t>
            </a:r>
            <a:r>
              <a:rPr lang="ar-SA" sz="2800" dirty="0">
                <a:solidFill>
                  <a:schemeClr val="tx1"/>
                </a:solidFill>
              </a:rPr>
              <a:t>) أصغر من السطح (ب)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F27485-E236-AF4A-BB1B-1BD0689E51AE}"/>
              </a:ext>
            </a:extLst>
          </p:cNvPr>
          <p:cNvSpPr txBox="1"/>
          <p:nvPr/>
        </p:nvSpPr>
        <p:spPr>
          <a:xfrm>
            <a:off x="8904315" y="2312872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١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E086CF-CCB6-C941-9CB6-3C31D2EAAC37}"/>
              </a:ext>
            </a:extLst>
          </p:cNvPr>
          <p:cNvSpPr txBox="1"/>
          <p:nvPr/>
        </p:nvSpPr>
        <p:spPr>
          <a:xfrm>
            <a:off x="5647695" y="230451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٢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2F38C970-EF4F-6646-914D-2F434B2B0BA4}"/>
              </a:ext>
            </a:extLst>
          </p:cNvPr>
          <p:cNvSpPr/>
          <p:nvPr/>
        </p:nvSpPr>
        <p:spPr>
          <a:xfrm>
            <a:off x="3143672" y="1448780"/>
            <a:ext cx="6264696" cy="3960440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F2E1633A-6519-8D40-FECD-CA53605F9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843814"/>
              </p:ext>
            </p:extLst>
          </p:nvPr>
        </p:nvGraphicFramePr>
        <p:xfrm>
          <a:off x="3016738" y="152634"/>
          <a:ext cx="81280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3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1" y="-7695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الاستضاءة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" name="مستطيل 2">
            <a:extLst>
              <a:ext uri="{FF2B5EF4-FFF2-40B4-BE49-F238E27FC236}">
                <a16:creationId xmlns:a16="http://schemas.microsoft.com/office/drawing/2014/main" id="{A195AA21-4F67-D14C-9872-7352CC3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090" y="2127831"/>
            <a:ext cx="5462169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معدل اصطدام الضوء بوحدة المساحات أي تعتبر مقياسا لعدد الأشعة الضوئية التي تصطدم بسطح ما.</a:t>
            </a:r>
            <a:r>
              <a:rPr lang="en-US" sz="3200" dirty="0"/>
              <a:t> </a:t>
            </a:r>
            <a:r>
              <a:rPr lang="ar-SA" sz="3200" b="1" dirty="0">
                <a:ln w="0"/>
              </a:rPr>
              <a:t>يرمز لها بـ </a:t>
            </a:r>
            <a:r>
              <a:rPr lang="en-US" sz="3200" b="1" dirty="0">
                <a:ln w="0"/>
                <a:solidFill>
                  <a:srgbClr val="FF0000"/>
                </a:solidFill>
              </a:rPr>
              <a:t>E</a:t>
            </a:r>
          </a:p>
          <a:p>
            <a:endParaRPr lang="en-US" sz="3200" dirty="0">
              <a:ln w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ar-SA" sz="3200" dirty="0">
                <a:ln w="0"/>
              </a:rPr>
              <a:t>تقاس بوحدة:</a:t>
            </a:r>
            <a:r>
              <a:rPr lang="ar-SA" sz="3200" b="1" dirty="0">
                <a:ln w="0"/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لوكس </a:t>
            </a:r>
            <a:r>
              <a:rPr lang="en-US" sz="3200" b="1" dirty="0">
                <a:ln w="0"/>
                <a:solidFill>
                  <a:srgbClr val="FF0000"/>
                </a:solidFill>
              </a:rPr>
              <a:t>lx</a:t>
            </a:r>
            <a:endParaRPr lang="ar-SA" sz="3200" dirty="0">
              <a:ln w="0"/>
              <a:solidFill>
                <a:srgbClr val="FF000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F27485-E236-AF4A-BB1B-1BD0689E51AE}"/>
              </a:ext>
            </a:extLst>
          </p:cNvPr>
          <p:cNvSpPr txBox="1"/>
          <p:nvPr/>
        </p:nvSpPr>
        <p:spPr>
          <a:xfrm>
            <a:off x="8904315" y="2312872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١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E086CF-CCB6-C941-9CB6-3C31D2EAAC37}"/>
              </a:ext>
            </a:extLst>
          </p:cNvPr>
          <p:cNvSpPr txBox="1"/>
          <p:nvPr/>
        </p:nvSpPr>
        <p:spPr>
          <a:xfrm>
            <a:off x="5647695" y="2304516"/>
            <a:ext cx="3577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٢</a:t>
            </a:r>
          </a:p>
        </p:txBody>
      </p:sp>
      <p:sp>
        <p:nvSpPr>
          <p:cNvPr id="4" name="مثلث متساوي الساقين 3">
            <a:extLst>
              <a:ext uri="{FF2B5EF4-FFF2-40B4-BE49-F238E27FC236}">
                <a16:creationId xmlns:a16="http://schemas.microsoft.com/office/drawing/2014/main" id="{98B1A2E2-9599-A7E1-EFCD-F0A671B11A25}"/>
              </a:ext>
            </a:extLst>
          </p:cNvPr>
          <p:cNvSpPr/>
          <p:nvPr/>
        </p:nvSpPr>
        <p:spPr>
          <a:xfrm rot="16200000">
            <a:off x="11242563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مستطيل مستدير الزوايا 8">
            <a:extLst>
              <a:ext uri="{FF2B5EF4-FFF2-40B4-BE49-F238E27FC236}">
                <a16:creationId xmlns:a16="http://schemas.microsoft.com/office/drawing/2014/main" id="{A7707470-FCC7-291C-4AB8-10810C9DC408}"/>
              </a:ext>
            </a:extLst>
          </p:cNvPr>
          <p:cNvSpPr/>
          <p:nvPr/>
        </p:nvSpPr>
        <p:spPr>
          <a:xfrm>
            <a:off x="415741" y="1684753"/>
            <a:ext cx="5680259" cy="4966769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1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F9D6A6F-B1D0-3566-E1A7-441C0FB6B959}"/>
              </a:ext>
            </a:extLst>
          </p:cNvPr>
          <p:cNvSpPr/>
          <p:nvPr/>
        </p:nvSpPr>
        <p:spPr>
          <a:xfrm>
            <a:off x="1" y="-7695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قانون التربيع العكسي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ثلث متساوي الساقين 4">
            <a:extLst>
              <a:ext uri="{FF2B5EF4-FFF2-40B4-BE49-F238E27FC236}">
                <a16:creationId xmlns:a16="http://schemas.microsoft.com/office/drawing/2014/main" id="{9A83E0BB-FBC3-1B09-FCE1-5B8357BE5A68}"/>
              </a:ext>
            </a:extLst>
          </p:cNvPr>
          <p:cNvSpPr/>
          <p:nvPr/>
        </p:nvSpPr>
        <p:spPr>
          <a:xfrm rot="16200000">
            <a:off x="11242563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011778E-C97C-0576-6AF5-D4FC977AE83D}"/>
              </a:ext>
            </a:extLst>
          </p:cNvPr>
          <p:cNvSpPr/>
          <p:nvPr/>
        </p:nvSpPr>
        <p:spPr>
          <a:xfrm>
            <a:off x="415743" y="1500374"/>
            <a:ext cx="6088296" cy="5210141"/>
          </a:xfrm>
          <a:prstGeom prst="rect">
            <a:avLst/>
          </a:prstGeom>
          <a:blipFill>
            <a:blip r:embed="rId2" cstate="print">
              <a:lum bright="2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377" rtl="0"/>
            <a:endParaRPr lang="ar-SA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F1C56B2-6DE2-4BED-65FD-E0A0E34D5B8B}"/>
              </a:ext>
            </a:extLst>
          </p:cNvPr>
          <p:cNvSpPr/>
          <p:nvPr/>
        </p:nvSpPr>
        <p:spPr>
          <a:xfrm>
            <a:off x="2" y="-7695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علاقة التربيع العكسي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3883F116-3C62-5DB2-3ADA-16EA6DD34A94}"/>
              </a:ext>
            </a:extLst>
          </p:cNvPr>
          <p:cNvSpPr/>
          <p:nvPr/>
        </p:nvSpPr>
        <p:spPr>
          <a:xfrm rot="16200000">
            <a:off x="11242564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EE097CC-9F53-2948-254E-226AD17DE30E}"/>
              </a:ext>
            </a:extLst>
          </p:cNvPr>
          <p:cNvSpPr/>
          <p:nvPr/>
        </p:nvSpPr>
        <p:spPr>
          <a:xfrm>
            <a:off x="6649923" y="1277101"/>
            <a:ext cx="5102942" cy="7185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الاستضاءة ( </a:t>
            </a:r>
            <a:r>
              <a:rPr lang="en-US" sz="2800" dirty="0"/>
              <a:t>E</a:t>
            </a:r>
            <a:r>
              <a:rPr lang="ar-SA" sz="2800" dirty="0"/>
              <a:t>) على سطح ما تتناسب مع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B3FE9F3-A053-3544-AF46-F22197F38929}"/>
                  </a:ext>
                </a:extLst>
              </p:cNvPr>
              <p:cNvSpPr txBox="1"/>
              <p:nvPr/>
            </p:nvSpPr>
            <p:spPr>
              <a:xfrm flipH="1">
                <a:off x="7899129" y="2275531"/>
                <a:ext cx="2860027" cy="10371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B3FE9F3-A053-3544-AF46-F22197F3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99129" y="2275531"/>
                <a:ext cx="2860027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F0F4FE5A-0F12-6D87-18B4-0438AEB04F23}"/>
              </a:ext>
            </a:extLst>
          </p:cNvPr>
          <p:cNvSpPr/>
          <p:nvPr/>
        </p:nvSpPr>
        <p:spPr>
          <a:xfrm>
            <a:off x="2551470" y="3249775"/>
            <a:ext cx="1445343" cy="718521"/>
          </a:xfrm>
          <a:prstGeom prst="wedgeEllipseCallout">
            <a:avLst>
              <a:gd name="adj1" fmla="val 92259"/>
              <a:gd name="adj2" fmla="val -442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المسافة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E2A2AB50-B430-1B78-A3D8-1F5094B2A2D6}"/>
              </a:ext>
            </a:extLst>
          </p:cNvPr>
          <p:cNvSpPr/>
          <p:nvPr/>
        </p:nvSpPr>
        <p:spPr>
          <a:xfrm>
            <a:off x="10307522" y="2105484"/>
            <a:ext cx="1445343" cy="718521"/>
          </a:xfrm>
          <a:prstGeom prst="wedgeEllipseCallout">
            <a:avLst>
              <a:gd name="adj1" fmla="val -48557"/>
              <a:gd name="adj2" fmla="val 830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المسافة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وسيلة الشرح: سهم إلى الأعلى 16">
            <a:extLst>
              <a:ext uri="{FF2B5EF4-FFF2-40B4-BE49-F238E27FC236}">
                <a16:creationId xmlns:a16="http://schemas.microsoft.com/office/drawing/2014/main" id="{59996AE5-EB7F-5818-6976-8483EE14306D}"/>
              </a:ext>
            </a:extLst>
          </p:cNvPr>
          <p:cNvSpPr/>
          <p:nvPr/>
        </p:nvSpPr>
        <p:spPr>
          <a:xfrm>
            <a:off x="6777671" y="3429000"/>
            <a:ext cx="5102942" cy="718521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/>
              <a:t>علاقة التربيع العكسي </a:t>
            </a:r>
            <a:endParaRPr lang="en-GB" sz="2800" dirty="0"/>
          </a:p>
        </p:txBody>
      </p:sp>
      <p:sp>
        <p:nvSpPr>
          <p:cNvPr id="18" name="وسيلة الشرح: سهم لليسار 17">
            <a:extLst>
              <a:ext uri="{FF2B5EF4-FFF2-40B4-BE49-F238E27FC236}">
                <a16:creationId xmlns:a16="http://schemas.microsoft.com/office/drawing/2014/main" id="{372FC363-B86E-0565-C3DD-21666D1E5606}"/>
              </a:ext>
            </a:extLst>
          </p:cNvPr>
          <p:cNvSpPr/>
          <p:nvPr/>
        </p:nvSpPr>
        <p:spPr>
          <a:xfrm>
            <a:off x="6681018" y="4427430"/>
            <a:ext cx="2610465" cy="2150351"/>
          </a:xfrm>
          <a:prstGeom prst="leftArrowCallout">
            <a:avLst>
              <a:gd name="adj1" fmla="val 16770"/>
              <a:gd name="adj2" fmla="val 1539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قارني في الصورة بالأرقام بين المسافة </a:t>
            </a:r>
          </a:p>
          <a:p>
            <a:pPr algn="ctr"/>
            <a:r>
              <a:rPr lang="ar-SA" sz="2400" dirty="0"/>
              <a:t>والاستضاءة </a:t>
            </a:r>
            <a:endParaRPr lang="en-GB" sz="2400" dirty="0"/>
          </a:p>
        </p:txBody>
      </p:sp>
      <p:sp>
        <p:nvSpPr>
          <p:cNvPr id="19" name="فقاعة الكلام: بيضاوية 18">
            <a:extLst>
              <a:ext uri="{FF2B5EF4-FFF2-40B4-BE49-F238E27FC236}">
                <a16:creationId xmlns:a16="http://schemas.microsoft.com/office/drawing/2014/main" id="{35E93159-A797-A02E-73C4-C42E43FC3342}"/>
              </a:ext>
            </a:extLst>
          </p:cNvPr>
          <p:cNvSpPr/>
          <p:nvPr/>
        </p:nvSpPr>
        <p:spPr>
          <a:xfrm>
            <a:off x="3982065" y="1290892"/>
            <a:ext cx="1769807" cy="718521"/>
          </a:xfrm>
          <a:prstGeom prst="wedgeEllipseCallout">
            <a:avLst>
              <a:gd name="adj1" fmla="val 71851"/>
              <a:gd name="adj2" fmla="val 12818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الاستضاءة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F58C29E-EA6F-058C-DCA8-B12245659C19}"/>
              </a:ext>
            </a:extLst>
          </p:cNvPr>
          <p:cNvGrpSpPr/>
          <p:nvPr/>
        </p:nvGrpSpPr>
        <p:grpSpPr>
          <a:xfrm>
            <a:off x="2" y="-29785"/>
            <a:ext cx="12192002" cy="1034672"/>
            <a:chOff x="2" y="-29785"/>
            <a:chExt cx="12192002" cy="1034672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A43274F-5FA4-6C6B-D42F-C1EC69FE68C3}"/>
                </a:ext>
              </a:extLst>
            </p:cNvPr>
            <p:cNvSpPr/>
            <p:nvPr/>
          </p:nvSpPr>
          <p:spPr>
            <a:xfrm>
              <a:off x="2" y="0"/>
              <a:ext cx="12192000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شدة الإضاءة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مثلث متساوي الساقين 9">
              <a:extLst>
                <a:ext uri="{FF2B5EF4-FFF2-40B4-BE49-F238E27FC236}">
                  <a16:creationId xmlns:a16="http://schemas.microsoft.com/office/drawing/2014/main" id="{9AE634FF-1ABF-CC8E-935D-F02118A7DE81}"/>
                </a:ext>
              </a:extLst>
            </p:cNvPr>
            <p:cNvSpPr/>
            <p:nvPr/>
          </p:nvSpPr>
          <p:spPr>
            <a:xfrm rot="16200000">
              <a:off x="11242564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0" name="Picture 6" descr="TRÅDFRI LED ljuskälla GU10 345 lumen, trådlös dimbar färgat och vitt  spektrum - IKEA">
            <a:extLst>
              <a:ext uri="{FF2B5EF4-FFF2-40B4-BE49-F238E27FC236}">
                <a16:creationId xmlns:a16="http://schemas.microsoft.com/office/drawing/2014/main" id="{D1D6C1BF-A527-B6AC-8937-2977A9EC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4" y="2315497"/>
            <a:ext cx="5798574" cy="443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D3CE5013-7198-A0BD-36FA-93736B17A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27859"/>
              </p:ext>
            </p:extLst>
          </p:nvPr>
        </p:nvGraphicFramePr>
        <p:xfrm>
          <a:off x="2212258" y="990819"/>
          <a:ext cx="9855611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EVEDAL مصباح ارضي, مرمر/رمادي - IKEA">
            <a:extLst>
              <a:ext uri="{FF2B5EF4-FFF2-40B4-BE49-F238E27FC236}">
                <a16:creationId xmlns:a16="http://schemas.microsoft.com/office/drawing/2014/main" id="{89B4D442-BC9A-CC33-C994-1A612353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26" y="2315498"/>
            <a:ext cx="5267632" cy="443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63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2">
            <a:extLst>
              <a:ext uri="{FF2B5EF4-FFF2-40B4-BE49-F238E27FC236}">
                <a16:creationId xmlns:a16="http://schemas.microsoft.com/office/drawing/2014/main" id="{A195AA21-4F67-D14C-9872-7352CC32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16" y="2216321"/>
            <a:ext cx="680495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 مقدار </a:t>
            </a:r>
            <a:r>
              <a:rPr lang="ar-SA" sz="3200" dirty="0">
                <a:solidFill>
                  <a:srgbClr val="FF0000"/>
                </a:solidFill>
              </a:rPr>
              <a:t>التدفق الضوئي</a:t>
            </a:r>
          </a:p>
          <a:p>
            <a:pPr>
              <a:defRPr/>
            </a:pP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الذي يسقط على </a:t>
            </a:r>
            <a:r>
              <a:rPr lang="ar-SA" sz="3200" dirty="0">
                <a:solidFill>
                  <a:srgbClr val="FF0000"/>
                </a:solidFill>
              </a:rPr>
              <a:t>مساحة قدرها (</a:t>
            </a:r>
            <a:r>
              <a:rPr lang="en-US" sz="3200" dirty="0">
                <a:solidFill>
                  <a:srgbClr val="FF0000"/>
                </a:solidFill>
              </a:rPr>
              <a:t>1m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ar-SA" sz="32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من مساحة السطح الداخلي لكرة </a:t>
            </a:r>
            <a:r>
              <a:rPr lang="ar-SA" sz="3200" dirty="0">
                <a:solidFill>
                  <a:srgbClr val="FF0000"/>
                </a:solidFill>
              </a:rPr>
              <a:t>نصف قطرها </a:t>
            </a:r>
            <a:r>
              <a:rPr lang="en-US" sz="3200" dirty="0">
                <a:solidFill>
                  <a:srgbClr val="FF0000"/>
                </a:solidFill>
              </a:rPr>
              <a:t>1m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1F2FDA6-8FAD-7E47-8F7C-19C406F8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6" y="1935391"/>
            <a:ext cx="3213100" cy="3149454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F58C29E-EA6F-058C-DCA8-B12245659C19}"/>
              </a:ext>
            </a:extLst>
          </p:cNvPr>
          <p:cNvGrpSpPr/>
          <p:nvPr/>
        </p:nvGrpSpPr>
        <p:grpSpPr>
          <a:xfrm>
            <a:off x="2" y="-29785"/>
            <a:ext cx="12192002" cy="1034672"/>
            <a:chOff x="2" y="-29785"/>
            <a:chExt cx="12192002" cy="1034672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A43274F-5FA4-6C6B-D42F-C1EC69FE68C3}"/>
                </a:ext>
              </a:extLst>
            </p:cNvPr>
            <p:cNvSpPr/>
            <p:nvPr/>
          </p:nvSpPr>
          <p:spPr>
            <a:xfrm>
              <a:off x="2" y="0"/>
              <a:ext cx="12192000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شدة الإضاءة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مثلث متساوي الساقين 9">
              <a:extLst>
                <a:ext uri="{FF2B5EF4-FFF2-40B4-BE49-F238E27FC236}">
                  <a16:creationId xmlns:a16="http://schemas.microsoft.com/office/drawing/2014/main" id="{9AE634FF-1ABF-CC8E-935D-F02118A7DE81}"/>
                </a:ext>
              </a:extLst>
            </p:cNvPr>
            <p:cNvSpPr/>
            <p:nvPr/>
          </p:nvSpPr>
          <p:spPr>
            <a:xfrm rot="16200000">
              <a:off x="11242564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مستطيل 2">
            <a:extLst>
              <a:ext uri="{FF2B5EF4-FFF2-40B4-BE49-F238E27FC236}">
                <a16:creationId xmlns:a16="http://schemas.microsoft.com/office/drawing/2014/main" id="{AFFDDB12-406E-BD77-D872-EA8A4B9D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708" y="4412640"/>
            <a:ext cx="418336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وتقاس بوحدة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الشمعة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cd</a:t>
            </a:r>
            <a:endParaRPr lang="ar-SA" sz="32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CEBE8EF-8A24-ADB9-2275-45385DDE650F}"/>
              </a:ext>
            </a:extLst>
          </p:cNvPr>
          <p:cNvSpPr txBox="1"/>
          <p:nvPr/>
        </p:nvSpPr>
        <p:spPr>
          <a:xfrm>
            <a:off x="1207292" y="1812994"/>
            <a:ext cx="310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1800" dirty="0"/>
              <a:t>مساحة قدرها (</a:t>
            </a:r>
            <a:r>
              <a:rPr lang="en-US" sz="1800" dirty="0"/>
              <a:t>1m</a:t>
            </a:r>
            <a:r>
              <a:rPr lang="en-US" sz="1800" baseline="30000" dirty="0"/>
              <a:t>2</a:t>
            </a:r>
            <a:r>
              <a:rPr lang="ar-SA" sz="1800" dirty="0"/>
              <a:t>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4CAA361-3FAF-EAE7-37F0-83E3AF30B603}"/>
              </a:ext>
            </a:extLst>
          </p:cNvPr>
          <p:cNvSpPr/>
          <p:nvPr/>
        </p:nvSpPr>
        <p:spPr>
          <a:xfrm rot="1455535">
            <a:off x="2655305" y="2311225"/>
            <a:ext cx="540000" cy="540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A59980BC-6B73-B0DF-B361-238E73B355CE}"/>
              </a:ext>
            </a:extLst>
          </p:cNvPr>
          <p:cNvCxnSpPr>
            <a:cxnSpLocks/>
          </p:cNvCxnSpPr>
          <p:nvPr/>
        </p:nvCxnSpPr>
        <p:spPr>
          <a:xfrm flipV="1">
            <a:off x="2523970" y="2507485"/>
            <a:ext cx="357091" cy="10026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F5AE6498-1205-97B6-54F5-20C2E5486308}"/>
                  </a:ext>
                </a:extLst>
              </p:cNvPr>
              <p:cNvSpPr txBox="1"/>
              <p:nvPr/>
            </p:nvSpPr>
            <p:spPr>
              <a:xfrm flipH="1">
                <a:off x="6549486" y="5364251"/>
                <a:ext cx="2860027" cy="10371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ar-SA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F5AE6498-1205-97B6-54F5-20C2E548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9486" y="5364251"/>
                <a:ext cx="2860027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3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ApkG4EOt7kM/Te6dSOq7MrI/AAAAAAAAADs/XJ4cD9KVWag/s1600/007-917812.jpeg">
            <a:hlinkClick r:id="rId2"/>
            <a:extLst>
              <a:ext uri="{FF2B5EF4-FFF2-40B4-BE49-F238E27FC236}">
                <a16:creationId xmlns:a16="http://schemas.microsoft.com/office/drawing/2014/main" id="{EF27AAB7-B9A3-4F56-86D4-5BFF7837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371600"/>
            <a:ext cx="3567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http://3.bp.blogspot.com/-qcsQIOzFUmY/UMW1DYxKgXI/AAAAAAAAIcY/4drIzPesegw/s1600/orange-house-girls-room.half.jpg">
            <a:hlinkClick r:id="rId4"/>
            <a:extLst>
              <a:ext uri="{FF2B5EF4-FFF2-40B4-BE49-F238E27FC236}">
                <a16:creationId xmlns:a16="http://schemas.microsoft.com/office/drawing/2014/main" id="{FB94DF2C-F053-45DD-94F6-84A66F5A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57" y="1188984"/>
            <a:ext cx="3657600" cy="46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AC4925-1961-4F53-9987-F86756DF3F7B}"/>
              </a:ext>
            </a:extLst>
          </p:cNvPr>
          <p:cNvSpPr/>
          <p:nvPr/>
        </p:nvSpPr>
        <p:spPr>
          <a:xfrm>
            <a:off x="4426744" y="1371599"/>
            <a:ext cx="990600" cy="28207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Text Placeholder 4">
            <a:extLst>
              <a:ext uri="{FF2B5EF4-FFF2-40B4-BE49-F238E27FC236}">
                <a16:creationId xmlns:a16="http://schemas.microsoft.com/office/drawing/2014/main" id="{944B6B01-C5F4-4C76-B245-4C970DF7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7049" y="5997633"/>
            <a:ext cx="5486400" cy="804863"/>
          </a:xfrm>
        </p:spPr>
        <p:txBody>
          <a:bodyPr/>
          <a:lstStyle/>
          <a:p>
            <a:pPr algn="ctr" eaLnBrk="1" hangingPunct="1"/>
            <a:r>
              <a:rPr lang="ar-SA" altLang="en-US" sz="3200" dirty="0"/>
              <a:t>قارني بين الصورتين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BB9041-D8C1-58FA-6E13-D522DFC879A9}"/>
              </a:ext>
            </a:extLst>
          </p:cNvPr>
          <p:cNvSpPr/>
          <p:nvPr/>
        </p:nvSpPr>
        <p:spPr>
          <a:xfrm>
            <a:off x="0" y="0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التهيئة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ثلث متساوي الساقين 3">
            <a:extLst>
              <a:ext uri="{FF2B5EF4-FFF2-40B4-BE49-F238E27FC236}">
                <a16:creationId xmlns:a16="http://schemas.microsoft.com/office/drawing/2014/main" id="{ED9F7CA1-B1D0-E72A-7B88-8A224D29FF73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spd="med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3">
            <a:extLst>
              <a:ext uri="{FF2B5EF4-FFF2-40B4-BE49-F238E27FC236}">
                <a16:creationId xmlns:a16="http://schemas.microsoft.com/office/drawing/2014/main" id="{7809656D-225F-A34C-A469-928F00346BCB}"/>
              </a:ext>
            </a:extLst>
          </p:cNvPr>
          <p:cNvSpPr/>
          <p:nvPr/>
        </p:nvSpPr>
        <p:spPr>
          <a:xfrm>
            <a:off x="7093907" y="3887235"/>
            <a:ext cx="228600" cy="2286000"/>
          </a:xfrm>
          <a:prstGeom prst="flowChart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3" name="مخطط انسيابي: معالجة 4">
            <a:extLst>
              <a:ext uri="{FF2B5EF4-FFF2-40B4-BE49-F238E27FC236}">
                <a16:creationId xmlns:a16="http://schemas.microsoft.com/office/drawing/2014/main" id="{6C014221-05F3-F34E-A111-15F9ECE2DE4C}"/>
              </a:ext>
            </a:extLst>
          </p:cNvPr>
          <p:cNvSpPr/>
          <p:nvPr/>
        </p:nvSpPr>
        <p:spPr>
          <a:xfrm>
            <a:off x="1939132" y="6063908"/>
            <a:ext cx="8686800" cy="609600"/>
          </a:xfrm>
          <a:prstGeom prst="flowChartProcess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907EBC-9918-A84F-8B93-93AD1306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4732" y="3632913"/>
            <a:ext cx="198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 dirty="0">
                <a:solidFill>
                  <a:srgbClr val="333300"/>
                </a:solidFill>
              </a:rPr>
              <a:t> الشمعة</a:t>
            </a:r>
            <a:endParaRPr lang="en-US" sz="2800" b="1" dirty="0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 dirty="0"/>
              <a:t>                                                          </a:t>
            </a:r>
            <a:endParaRPr lang="ar-S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FD6A0-4BDC-1343-BF6B-F3B428357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682" y="3429000"/>
            <a:ext cx="198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800" b="1" dirty="0">
                <a:solidFill>
                  <a:srgbClr val="333300"/>
                </a:solidFill>
              </a:rPr>
              <a:t>شاشة</a:t>
            </a:r>
            <a:endParaRPr lang="en-US" sz="2800" b="1" dirty="0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 dirty="0"/>
              <a:t>                                                          </a:t>
            </a:r>
            <a:endParaRPr lang="ar-SA" sz="2400" b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9F2F5C-A631-4A46-AD07-F1BB21F0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53" y="3589075"/>
            <a:ext cx="24088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SA" sz="2800" b="1" dirty="0">
                <a:solidFill>
                  <a:srgbClr val="333300"/>
                </a:solidFill>
              </a:rPr>
              <a:t>مصباح كهربائي</a:t>
            </a:r>
            <a:endParaRPr lang="en-US" sz="2800" b="1" dirty="0">
              <a:solidFill>
                <a:srgbClr val="333300"/>
              </a:solidFill>
            </a:endParaRPr>
          </a:p>
          <a:p>
            <a:pPr rtl="0" eaLnBrk="0" hangingPunct="0"/>
            <a:r>
              <a:rPr lang="en-US" sz="2400" b="1" dirty="0"/>
              <a:t>                                                          </a:t>
            </a:r>
            <a:endParaRPr lang="ar-SA" sz="2400" b="1" dirty="0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CB5539E4-C39A-DC4A-BDC4-0CFBB5111657}"/>
              </a:ext>
            </a:extLst>
          </p:cNvPr>
          <p:cNvCxnSpPr/>
          <p:nvPr/>
        </p:nvCxnSpPr>
        <p:spPr>
          <a:xfrm>
            <a:off x="7403155" y="4386166"/>
            <a:ext cx="19812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D2AD305C-ABE4-B44C-A543-34BF30E7A797}"/>
              </a:ext>
            </a:extLst>
          </p:cNvPr>
          <p:cNvCxnSpPr/>
          <p:nvPr/>
        </p:nvCxnSpPr>
        <p:spPr>
          <a:xfrm>
            <a:off x="3580757" y="4406067"/>
            <a:ext cx="32766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B0D280F3-9624-BA4A-8774-954EA743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306" y="4616275"/>
            <a:ext cx="1981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>
                <a:solidFill>
                  <a:srgbClr val="333300"/>
                </a:solidFill>
              </a:rPr>
              <a:t>d</a:t>
            </a:r>
          </a:p>
          <a:p>
            <a:pPr rtl="0" eaLnBrk="0" hangingPunct="0"/>
            <a:r>
              <a:rPr lang="en-US" sz="2400" b="1" dirty="0"/>
              <a:t>                                                          </a:t>
            </a:r>
            <a:endParaRPr lang="ar-SA" sz="2400" b="1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94DD60B-61BA-AC49-9671-A71753605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687" y="4800942"/>
            <a:ext cx="1981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>
                <a:solidFill>
                  <a:srgbClr val="333300"/>
                </a:solidFill>
              </a:rPr>
              <a:t>2d</a:t>
            </a:r>
            <a:r>
              <a:rPr lang="en-US" sz="2400" b="1" dirty="0"/>
              <a:t>                                                       </a:t>
            </a:r>
            <a:endParaRPr lang="ar-SA" sz="24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D243A90-2C61-5E46-B481-DBB58409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169" y="1125762"/>
            <a:ext cx="6909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بما أن </a:t>
            </a:r>
            <a:r>
              <a:rPr lang="ar-SA" sz="2400" b="1" dirty="0">
                <a:solidFill>
                  <a:srgbClr val="FFC000"/>
                </a:solidFill>
              </a:rPr>
              <a:t>بعد المصباح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عن الشاشة يساوي </a:t>
            </a:r>
            <a:r>
              <a:rPr lang="ar-SA" sz="2400" b="1" dirty="0">
                <a:solidFill>
                  <a:srgbClr val="FF0000"/>
                </a:solidFill>
              </a:rPr>
              <a:t>ضعف بعد الشمعة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عنها..</a:t>
            </a:r>
          </a:p>
          <a:p>
            <a:pPr>
              <a:defRPr/>
            </a:pPr>
            <a:r>
              <a:rPr lang="en-US" sz="2400" b="1" dirty="0"/>
              <a:t>             </a:t>
            </a:r>
            <a:endParaRPr lang="ar-SA" sz="2400" b="1" dirty="0"/>
          </a:p>
        </p:txBody>
      </p:sp>
      <p:pic>
        <p:nvPicPr>
          <p:cNvPr id="12" name="Picture 1" descr="lamp_red_beige">
            <a:extLst>
              <a:ext uri="{FF2B5EF4-FFF2-40B4-BE49-F238E27FC236}">
                <a16:creationId xmlns:a16="http://schemas.microsoft.com/office/drawing/2014/main" id="{51C01F9F-2F7E-514F-8344-FF04E337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093" y="4152592"/>
            <a:ext cx="1200339" cy="19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 descr="شمعة6.gif">
            <a:extLst>
              <a:ext uri="{FF2B5EF4-FFF2-40B4-BE49-F238E27FC236}">
                <a16:creationId xmlns:a16="http://schemas.microsoft.com/office/drawing/2014/main" id="{D72E2732-1FA2-E244-97D4-C83AF7F6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960" y="4181093"/>
            <a:ext cx="928695" cy="211066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CC9EA0D-1D21-EA3D-D704-B05C38F64529}"/>
              </a:ext>
            </a:extLst>
          </p:cNvPr>
          <p:cNvGrpSpPr/>
          <p:nvPr/>
        </p:nvGrpSpPr>
        <p:grpSpPr>
          <a:xfrm>
            <a:off x="2" y="-29785"/>
            <a:ext cx="12192002" cy="1034672"/>
            <a:chOff x="2" y="-29785"/>
            <a:chExt cx="12192002" cy="1034672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AECC9558-70B1-28D3-97A0-57E873B1C301}"/>
                </a:ext>
              </a:extLst>
            </p:cNvPr>
            <p:cNvSpPr/>
            <p:nvPr/>
          </p:nvSpPr>
          <p:spPr>
            <a:xfrm>
              <a:off x="2" y="0"/>
              <a:ext cx="12192000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شدة الإضاءة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و الاستضاءة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مثلث متساوي الساقين 19">
              <a:extLst>
                <a:ext uri="{FF2B5EF4-FFF2-40B4-BE49-F238E27FC236}">
                  <a16:creationId xmlns:a16="http://schemas.microsoft.com/office/drawing/2014/main" id="{DBDAD9C7-7573-71AB-E619-32CA6FB4C7FE}"/>
                </a:ext>
              </a:extLst>
            </p:cNvPr>
            <p:cNvSpPr/>
            <p:nvPr/>
          </p:nvSpPr>
          <p:spPr>
            <a:xfrm rot="16200000">
              <a:off x="11242564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4">
            <a:extLst>
              <a:ext uri="{FF2B5EF4-FFF2-40B4-BE49-F238E27FC236}">
                <a16:creationId xmlns:a16="http://schemas.microsoft.com/office/drawing/2014/main" id="{FFF0DACF-6619-1713-1C4D-47B164BC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36" y="2642074"/>
            <a:ext cx="11159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لذلك تكون 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شدة إضاءة المصباح تعادل 4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أضعاف شدة إضاءة الشمعة..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 eaLnBrk="0" hangingPunct="0">
              <a:defRPr/>
            </a:pPr>
            <a:r>
              <a:rPr lang="en-US" sz="2400" b="1" dirty="0"/>
              <a:t>                                                          </a:t>
            </a:r>
            <a:endParaRPr lang="ar-SA" sz="2400" b="1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0D4FF3D-D037-B268-FEE2-035CFBBB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1" y="1866161"/>
            <a:ext cx="11444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ولكي يولد المصباح الكهربائي على الجانب المقابل له من الشاشة </a:t>
            </a:r>
            <a:r>
              <a:rPr lang="ar-SA" sz="2400" b="1" dirty="0">
                <a:solidFill>
                  <a:srgbClr val="00B050"/>
                </a:solidFill>
              </a:rPr>
              <a:t>الاستضاءة نفسها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التي تولدها الشمعة</a:t>
            </a:r>
          </a:p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3036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D2323D-7AAD-2445-BAA3-50DC5D3EF7D1}"/>
              </a:ext>
            </a:extLst>
          </p:cNvPr>
          <p:cNvSpPr txBox="1"/>
          <p:nvPr/>
        </p:nvSpPr>
        <p:spPr>
          <a:xfrm>
            <a:off x="4826353" y="4257675"/>
            <a:ext cx="585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B10FEA-71CD-EE46-BEA5-6B3F73318087}"/>
              </a:ext>
            </a:extLst>
          </p:cNvPr>
          <p:cNvSpPr txBox="1"/>
          <p:nvPr/>
        </p:nvSpPr>
        <p:spPr>
          <a:xfrm>
            <a:off x="1745017" y="2524124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9E4D40-C4C6-A344-AEEE-DA19D2DB4475}"/>
              </a:ext>
            </a:extLst>
          </p:cNvPr>
          <p:cNvSpPr txBox="1"/>
          <p:nvPr/>
        </p:nvSpPr>
        <p:spPr>
          <a:xfrm>
            <a:off x="8683978" y="1981993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044DB0-87D7-8745-9D44-022C6CCB2160}"/>
              </a:ext>
            </a:extLst>
          </p:cNvPr>
          <p:cNvSpPr txBox="1"/>
          <p:nvPr/>
        </p:nvSpPr>
        <p:spPr>
          <a:xfrm>
            <a:off x="9981188" y="921495"/>
            <a:ext cx="165942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b="1" dirty="0">
                <a:solidFill>
                  <a:schemeClr val="bg1"/>
                </a:solidFill>
              </a:rPr>
              <a:t>التقويم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8362E7-DEC6-314F-A23F-68D72788146F}"/>
              </a:ext>
            </a:extLst>
          </p:cNvPr>
          <p:cNvSpPr txBox="1"/>
          <p:nvPr/>
        </p:nvSpPr>
        <p:spPr>
          <a:xfrm>
            <a:off x="1567040" y="2167590"/>
            <a:ext cx="677030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 rtl="0"/>
            <a:r>
              <a:rPr lang="ar-SA" sz="3200" dirty="0"/>
              <a:t>وحدة قياس التدفق الضوئي هي: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3733781-B12A-4444-BDDC-F810A11D2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07195"/>
              </p:ext>
            </p:extLst>
          </p:nvPr>
        </p:nvGraphicFramePr>
        <p:xfrm>
          <a:off x="1826989" y="3619618"/>
          <a:ext cx="5631224" cy="20776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647412">
                  <a:extLst>
                    <a:ext uri="{9D8B030D-6E8A-4147-A177-3AD203B41FA5}">
                      <a16:colId xmlns:a16="http://schemas.microsoft.com/office/drawing/2014/main" val="1501356153"/>
                    </a:ext>
                  </a:extLst>
                </a:gridCol>
                <a:gridCol w="4983812">
                  <a:extLst>
                    <a:ext uri="{9D8B030D-6E8A-4147-A177-3AD203B41FA5}">
                      <a16:colId xmlns:a16="http://schemas.microsoft.com/office/drawing/2014/main" val="1122118222"/>
                    </a:ext>
                  </a:extLst>
                </a:gridCol>
              </a:tblGrid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A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en-US" sz="2400" b="1" dirty="0" err="1">
                          <a:solidFill>
                            <a:schemeClr val="tx1"/>
                          </a:solidFill>
                          <a:cs typeface="+mn-cs"/>
                        </a:rPr>
                        <a:t>Lm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8396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B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LX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55009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C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Hz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733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D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m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69638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0EF4B8-5564-874F-A375-44CCF97F4318}"/>
              </a:ext>
            </a:extLst>
          </p:cNvPr>
          <p:cNvSpPr txBox="1"/>
          <p:nvPr/>
        </p:nvSpPr>
        <p:spPr>
          <a:xfrm>
            <a:off x="1872735" y="3724998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defTabSz="914377" rtl="0"/>
            <a:endParaRPr lang="ar-SA" dirty="0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5D74F02-192A-4598-B9CE-A986FD7A81EE}"/>
              </a:ext>
            </a:extLst>
          </p:cNvPr>
          <p:cNvGrpSpPr/>
          <p:nvPr/>
        </p:nvGrpSpPr>
        <p:grpSpPr>
          <a:xfrm>
            <a:off x="313447" y="-1"/>
            <a:ext cx="1033849" cy="6858000"/>
            <a:chOff x="313447" y="-1"/>
            <a:chExt cx="1033849" cy="6858000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6F83DD4D-07CD-16C8-6F85-A1840CCA5791}"/>
                </a:ext>
              </a:extLst>
            </p:cNvPr>
            <p:cNvGrpSpPr/>
            <p:nvPr/>
          </p:nvGrpSpPr>
          <p:grpSpPr>
            <a:xfrm>
              <a:off x="313447" y="-1"/>
              <a:ext cx="1033849" cy="6858000"/>
              <a:chOff x="313447" y="-1"/>
              <a:chExt cx="1033849" cy="6858000"/>
            </a:xfrm>
          </p:grpSpPr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CE90C9B7-75E5-11CB-D0D1-A61D1641639D}"/>
                  </a:ext>
                </a:extLst>
              </p:cNvPr>
              <p:cNvSpPr/>
              <p:nvPr/>
            </p:nvSpPr>
            <p:spPr>
              <a:xfrm rot="16200000">
                <a:off x="-2598627" y="2912076"/>
                <a:ext cx="6858000" cy="10338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2">
                  <a:defRPr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مثلث متساوي الساقين 17">
                <a:extLst>
                  <a:ext uri="{FF2B5EF4-FFF2-40B4-BE49-F238E27FC236}">
                    <a16:creationId xmlns:a16="http://schemas.microsoft.com/office/drawing/2014/main" id="{7F0139D9-B714-3E71-29E5-9B5D06829477}"/>
                  </a:ext>
                </a:extLst>
              </p:cNvPr>
              <p:cNvSpPr/>
              <p:nvPr/>
            </p:nvSpPr>
            <p:spPr>
              <a:xfrm rot="10800000">
                <a:off x="313447" y="34685"/>
                <a:ext cx="1020604" cy="878277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8B77202-4682-E77C-6AB7-111C21A63C6E}"/>
                </a:ext>
              </a:extLst>
            </p:cNvPr>
            <p:cNvSpPr txBox="1"/>
            <p:nvPr/>
          </p:nvSpPr>
          <p:spPr>
            <a:xfrm rot="16200000">
              <a:off x="-987258" y="2611166"/>
              <a:ext cx="3719288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التقويم المرحلي </a:t>
              </a:r>
            </a:p>
          </p:txBody>
        </p:sp>
      </p:grpSp>
      <p:sp>
        <p:nvSpPr>
          <p:cNvPr id="2" name="تشكيل تلقائي 3">
            <a:extLst>
              <a:ext uri="{FF2B5EF4-FFF2-40B4-BE49-F238E27FC236}">
                <a16:creationId xmlns:a16="http://schemas.microsoft.com/office/drawing/2014/main" id="{8A0ACA52-24AC-1E45-5BCA-34024D36A65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434181" y="1507973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شكل الحر 3">
            <a:extLst>
              <a:ext uri="{FF2B5EF4-FFF2-40B4-BE49-F238E27FC236}">
                <a16:creationId xmlns:a16="http://schemas.microsoft.com/office/drawing/2014/main" id="{FC4C613B-3BFF-59F5-7458-F35193B97BDC}"/>
              </a:ext>
            </a:extLst>
          </p:cNvPr>
          <p:cNvSpPr>
            <a:spLocks/>
          </p:cNvSpPr>
          <p:nvPr/>
        </p:nvSpPr>
        <p:spPr bwMode="auto">
          <a:xfrm>
            <a:off x="8627856" y="1795311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حر 4">
            <a:extLst>
              <a:ext uri="{FF2B5EF4-FFF2-40B4-BE49-F238E27FC236}">
                <a16:creationId xmlns:a16="http://schemas.microsoft.com/office/drawing/2014/main" id="{D133B3A4-D6AC-A452-1231-0F72169FD121}"/>
              </a:ext>
            </a:extLst>
          </p:cNvPr>
          <p:cNvSpPr>
            <a:spLocks/>
          </p:cNvSpPr>
          <p:nvPr/>
        </p:nvSpPr>
        <p:spPr bwMode="auto">
          <a:xfrm>
            <a:off x="8432593" y="1509561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حر 5">
            <a:extLst>
              <a:ext uri="{FF2B5EF4-FFF2-40B4-BE49-F238E27FC236}">
                <a16:creationId xmlns:a16="http://schemas.microsoft.com/office/drawing/2014/main" id="{841EE57F-D9A9-A092-C648-49333DDEEF9E}"/>
              </a:ext>
            </a:extLst>
          </p:cNvPr>
          <p:cNvSpPr>
            <a:spLocks/>
          </p:cNvSpPr>
          <p:nvPr/>
        </p:nvSpPr>
        <p:spPr bwMode="auto">
          <a:xfrm>
            <a:off x="8432593" y="6176811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حر 6">
            <a:extLst>
              <a:ext uri="{FF2B5EF4-FFF2-40B4-BE49-F238E27FC236}">
                <a16:creationId xmlns:a16="http://schemas.microsoft.com/office/drawing/2014/main" id="{716EAD09-9539-2961-6E79-6A9F76493D46}"/>
              </a:ext>
            </a:extLst>
          </p:cNvPr>
          <p:cNvSpPr>
            <a:spLocks/>
          </p:cNvSpPr>
          <p:nvPr/>
        </p:nvSpPr>
        <p:spPr bwMode="auto">
          <a:xfrm>
            <a:off x="8432593" y="6292698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الحجرة العلوية للساعة الرملية">
            <a:extLst>
              <a:ext uri="{FF2B5EF4-FFF2-40B4-BE49-F238E27FC236}">
                <a16:creationId xmlns:a16="http://schemas.microsoft.com/office/drawing/2014/main" id="{610D4CFE-B32F-1308-192A-2B2A74A562A3}"/>
              </a:ext>
            </a:extLst>
          </p:cNvPr>
          <p:cNvSpPr>
            <a:spLocks/>
          </p:cNvSpPr>
          <p:nvPr/>
        </p:nvSpPr>
        <p:spPr bwMode="auto">
          <a:xfrm>
            <a:off x="8743743" y="2443011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حجرة السفلية للساعة الرملية">
            <a:extLst>
              <a:ext uri="{FF2B5EF4-FFF2-40B4-BE49-F238E27FC236}">
                <a16:creationId xmlns:a16="http://schemas.microsoft.com/office/drawing/2014/main" id="{E704BE1C-90D3-6F23-D4A0-5DD736259784}"/>
              </a:ext>
            </a:extLst>
          </p:cNvPr>
          <p:cNvSpPr>
            <a:spLocks/>
          </p:cNvSpPr>
          <p:nvPr/>
        </p:nvSpPr>
        <p:spPr bwMode="auto">
          <a:xfrm>
            <a:off x="8734218" y="5117948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رابط مستقيم">
            <a:extLst>
              <a:ext uri="{FF2B5EF4-FFF2-40B4-BE49-F238E27FC236}">
                <a16:creationId xmlns:a16="http://schemas.microsoft.com/office/drawing/2014/main" id="{51965B81-97AE-688A-1D97-846B429A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855" y="3915417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الزر: بدء المؤقت">
            <a:extLst>
              <a:ext uri="{FF2B5EF4-FFF2-40B4-BE49-F238E27FC236}">
                <a16:creationId xmlns:a16="http://schemas.microsoft.com/office/drawing/2014/main" id="{C26A1805-EF35-8449-886A-F1057F2277E1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1332706" y="185859"/>
            <a:chExt cx="2636838" cy="799962"/>
          </a:xfrm>
        </p:grpSpPr>
        <p:sp>
          <p:nvSpPr>
            <p:cNvPr id="23" name="مستطيل مستدير الزوايا 12">
              <a:extLst>
                <a:ext uri="{FF2B5EF4-FFF2-40B4-BE49-F238E27FC236}">
                  <a16:creationId xmlns:a16="http://schemas.microsoft.com/office/drawing/2014/main" id="{370846CA-BB9A-BB54-54DF-D6466E5C51C6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مستطيل مستدير الزوايا 13">
              <a:extLst>
                <a:ext uri="{FF2B5EF4-FFF2-40B4-BE49-F238E27FC236}">
                  <a16:creationId xmlns:a16="http://schemas.microsoft.com/office/drawing/2014/main" id="{B0D9656F-0F01-6692-FE0C-2DC4E26AC222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5" name="انتهى الوقت">
            <a:extLst>
              <a:ext uri="{FF2B5EF4-FFF2-40B4-BE49-F238E27FC236}">
                <a16:creationId xmlns:a16="http://schemas.microsoft.com/office/drawing/2014/main" id="{14BC5ACE-F506-516B-311A-A542F8B59C7D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4321176" y="185859"/>
            <a:chExt cx="2636838" cy="799962"/>
          </a:xfrm>
        </p:grpSpPr>
        <p:sp>
          <p:nvSpPr>
            <p:cNvPr id="26" name="مستطيل مستدير الزوايا 15">
              <a:extLst>
                <a:ext uri="{FF2B5EF4-FFF2-40B4-BE49-F238E27FC236}">
                  <a16:creationId xmlns:a16="http://schemas.microsoft.com/office/drawing/2014/main" id="{3A7267E1-3E16-64FA-D15F-4B53D226C301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مستطيل مستدير الزوايا 16">
              <a:extLst>
                <a:ext uri="{FF2B5EF4-FFF2-40B4-BE49-F238E27FC236}">
                  <a16:creationId xmlns:a16="http://schemas.microsoft.com/office/drawing/2014/main" id="{65DF779E-2469-DBDD-BD3A-8BF36E936465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FFE0810-CCC7-5863-5910-FA4B8ACD728B}"/>
              </a:ext>
            </a:extLst>
          </p:cNvPr>
          <p:cNvSpPr txBox="1"/>
          <p:nvPr/>
        </p:nvSpPr>
        <p:spPr>
          <a:xfrm>
            <a:off x="1745618" y="246032"/>
            <a:ext cx="3337773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الحد الأقصى للوقت: </a:t>
            </a:r>
          </a:p>
          <a:p>
            <a:pPr algn="ctr" rtl="1"/>
            <a:r>
              <a:rPr lang="ar-SA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ثانية</a:t>
            </a:r>
          </a:p>
        </p:txBody>
      </p:sp>
    </p:spTree>
    <p:extLst>
      <p:ext uri="{BB962C8B-B14F-4D97-AF65-F5344CB8AC3E}">
        <p14:creationId xmlns:p14="http://schemas.microsoft.com/office/powerpoint/2010/main" val="30608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D2323D-7AAD-2445-BAA3-50DC5D3EF7D1}"/>
              </a:ext>
            </a:extLst>
          </p:cNvPr>
          <p:cNvSpPr txBox="1"/>
          <p:nvPr/>
        </p:nvSpPr>
        <p:spPr>
          <a:xfrm>
            <a:off x="4826353" y="4257675"/>
            <a:ext cx="585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B10FEA-71CD-EE46-BEA5-6B3F73318087}"/>
              </a:ext>
            </a:extLst>
          </p:cNvPr>
          <p:cNvSpPr txBox="1"/>
          <p:nvPr/>
        </p:nvSpPr>
        <p:spPr>
          <a:xfrm>
            <a:off x="1745017" y="2524124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9E4D40-C4C6-A344-AEEE-DA19D2DB4475}"/>
              </a:ext>
            </a:extLst>
          </p:cNvPr>
          <p:cNvSpPr txBox="1"/>
          <p:nvPr/>
        </p:nvSpPr>
        <p:spPr>
          <a:xfrm>
            <a:off x="8683978" y="1981993"/>
            <a:ext cx="2147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044DB0-87D7-8745-9D44-022C6CCB2160}"/>
              </a:ext>
            </a:extLst>
          </p:cNvPr>
          <p:cNvSpPr txBox="1"/>
          <p:nvPr/>
        </p:nvSpPr>
        <p:spPr>
          <a:xfrm>
            <a:off x="9981188" y="921495"/>
            <a:ext cx="165942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b="1" dirty="0">
                <a:solidFill>
                  <a:schemeClr val="bg1"/>
                </a:solidFill>
              </a:rPr>
              <a:t>التقويم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8362E7-DEC6-314F-A23F-68D72788146F}"/>
              </a:ext>
            </a:extLst>
          </p:cNvPr>
          <p:cNvSpPr txBox="1"/>
          <p:nvPr/>
        </p:nvSpPr>
        <p:spPr>
          <a:xfrm>
            <a:off x="1633264" y="1535070"/>
            <a:ext cx="6688525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 مقدار التدفق الضوئي الذي يسقط على مساحة قدرها (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من مساحة السطح الداخلي لكرة نصف قطرها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1m</a:t>
            </a:r>
            <a:endParaRPr lang="ar-S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يمثل مفهوم: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3733781-B12A-4444-BDDC-F810A11D2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6180"/>
              </p:ext>
            </p:extLst>
          </p:nvPr>
        </p:nvGraphicFramePr>
        <p:xfrm>
          <a:off x="1553723" y="3569779"/>
          <a:ext cx="5631224" cy="20776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647412">
                  <a:extLst>
                    <a:ext uri="{9D8B030D-6E8A-4147-A177-3AD203B41FA5}">
                      <a16:colId xmlns:a16="http://schemas.microsoft.com/office/drawing/2014/main" val="1501356153"/>
                    </a:ext>
                  </a:extLst>
                </a:gridCol>
                <a:gridCol w="4983812">
                  <a:extLst>
                    <a:ext uri="{9D8B030D-6E8A-4147-A177-3AD203B41FA5}">
                      <a16:colId xmlns:a16="http://schemas.microsoft.com/office/drawing/2014/main" val="1122118222"/>
                    </a:ext>
                  </a:extLst>
                </a:gridCol>
              </a:tblGrid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A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 err="1">
                          <a:solidFill>
                            <a:schemeClr val="tx1"/>
                          </a:solidFill>
                          <a:cs typeface="+mn-cs"/>
                        </a:rPr>
                        <a:t>اللومن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8396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B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اللوكس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55009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C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الاستضاءة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7331"/>
                  </a:ext>
                </a:extLst>
              </a:tr>
              <a:tr h="51940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cs typeface="+mn-cs"/>
                        </a:rPr>
                        <a:t>D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+mn-cs"/>
                        </a:rPr>
                        <a:t>شدة الإضاءة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69638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0EF4B8-5564-874F-A375-44CCF97F4318}"/>
              </a:ext>
            </a:extLst>
          </p:cNvPr>
          <p:cNvSpPr txBox="1"/>
          <p:nvPr/>
        </p:nvSpPr>
        <p:spPr>
          <a:xfrm>
            <a:off x="1554075" y="5185312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/>
            <a:endParaRPr lang="ar-SA" dirty="0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17EFB6B-5AA2-213F-AFA5-D1D23CF36E3B}"/>
              </a:ext>
            </a:extLst>
          </p:cNvPr>
          <p:cNvGrpSpPr/>
          <p:nvPr/>
        </p:nvGrpSpPr>
        <p:grpSpPr>
          <a:xfrm>
            <a:off x="313447" y="34684"/>
            <a:ext cx="1033846" cy="6858000"/>
            <a:chOff x="313447" y="34684"/>
            <a:chExt cx="1033846" cy="6858000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E527C38D-D99A-4AD7-CE6E-2199672E7BEB}"/>
                </a:ext>
              </a:extLst>
            </p:cNvPr>
            <p:cNvGrpSpPr/>
            <p:nvPr/>
          </p:nvGrpSpPr>
          <p:grpSpPr>
            <a:xfrm>
              <a:off x="313447" y="34684"/>
              <a:ext cx="1033846" cy="6858000"/>
              <a:chOff x="313447" y="34684"/>
              <a:chExt cx="1033846" cy="6858000"/>
            </a:xfrm>
          </p:grpSpPr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0FFB9EE5-7DB0-30D9-88D2-B9CB37AC21FE}"/>
                  </a:ext>
                </a:extLst>
              </p:cNvPr>
              <p:cNvSpPr/>
              <p:nvPr/>
            </p:nvSpPr>
            <p:spPr>
              <a:xfrm rot="16200000">
                <a:off x="-2598630" y="2946761"/>
                <a:ext cx="6858000" cy="103384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2">
                  <a:defRPr/>
                </a:pP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مثلث متساوي الساقين 17">
                <a:extLst>
                  <a:ext uri="{FF2B5EF4-FFF2-40B4-BE49-F238E27FC236}">
                    <a16:creationId xmlns:a16="http://schemas.microsoft.com/office/drawing/2014/main" id="{8CCD2B6E-513F-1859-0E83-D833F2708A51}"/>
                  </a:ext>
                </a:extLst>
              </p:cNvPr>
              <p:cNvSpPr/>
              <p:nvPr/>
            </p:nvSpPr>
            <p:spPr>
              <a:xfrm rot="10800000">
                <a:off x="313447" y="34685"/>
                <a:ext cx="1020604" cy="878277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83F9972-9083-876B-818C-153608F9C4C6}"/>
                </a:ext>
              </a:extLst>
            </p:cNvPr>
            <p:cNvSpPr txBox="1"/>
            <p:nvPr/>
          </p:nvSpPr>
          <p:spPr>
            <a:xfrm rot="16200000">
              <a:off x="-987258" y="2620324"/>
              <a:ext cx="3719288" cy="92333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التقويم المرحلي </a:t>
              </a:r>
            </a:p>
          </p:txBody>
        </p:sp>
      </p:grpSp>
      <p:sp>
        <p:nvSpPr>
          <p:cNvPr id="2" name="تشكيل تلقائي 3">
            <a:extLst>
              <a:ext uri="{FF2B5EF4-FFF2-40B4-BE49-F238E27FC236}">
                <a16:creationId xmlns:a16="http://schemas.microsoft.com/office/drawing/2014/main" id="{26BA32FC-9C66-8533-840B-F21CCB9F3B4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434181" y="1507973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شكل الحر 3">
            <a:extLst>
              <a:ext uri="{FF2B5EF4-FFF2-40B4-BE49-F238E27FC236}">
                <a16:creationId xmlns:a16="http://schemas.microsoft.com/office/drawing/2014/main" id="{392C234C-0244-0560-4E66-ED27F3942A5A}"/>
              </a:ext>
            </a:extLst>
          </p:cNvPr>
          <p:cNvSpPr>
            <a:spLocks/>
          </p:cNvSpPr>
          <p:nvPr/>
        </p:nvSpPr>
        <p:spPr bwMode="auto">
          <a:xfrm>
            <a:off x="8627856" y="1795311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شكل حر 4">
            <a:extLst>
              <a:ext uri="{FF2B5EF4-FFF2-40B4-BE49-F238E27FC236}">
                <a16:creationId xmlns:a16="http://schemas.microsoft.com/office/drawing/2014/main" id="{A168B3CD-6420-532B-9A46-955027BEDC3B}"/>
              </a:ext>
            </a:extLst>
          </p:cNvPr>
          <p:cNvSpPr>
            <a:spLocks/>
          </p:cNvSpPr>
          <p:nvPr/>
        </p:nvSpPr>
        <p:spPr bwMode="auto">
          <a:xfrm>
            <a:off x="8432593" y="1509561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شكل حر 5">
            <a:extLst>
              <a:ext uri="{FF2B5EF4-FFF2-40B4-BE49-F238E27FC236}">
                <a16:creationId xmlns:a16="http://schemas.microsoft.com/office/drawing/2014/main" id="{0F362619-B87E-524F-3257-7F32F6C9CAB8}"/>
              </a:ext>
            </a:extLst>
          </p:cNvPr>
          <p:cNvSpPr>
            <a:spLocks/>
          </p:cNvSpPr>
          <p:nvPr/>
        </p:nvSpPr>
        <p:spPr bwMode="auto">
          <a:xfrm>
            <a:off x="8432593" y="6176811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شكل حر 6">
            <a:extLst>
              <a:ext uri="{FF2B5EF4-FFF2-40B4-BE49-F238E27FC236}">
                <a16:creationId xmlns:a16="http://schemas.microsoft.com/office/drawing/2014/main" id="{9AFB0994-0A99-5DA9-E35A-C7D7BD850DF1}"/>
              </a:ext>
            </a:extLst>
          </p:cNvPr>
          <p:cNvSpPr>
            <a:spLocks/>
          </p:cNvSpPr>
          <p:nvPr/>
        </p:nvSpPr>
        <p:spPr bwMode="auto">
          <a:xfrm>
            <a:off x="8432593" y="6292698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الحجرة العلوية للساعة الرملية">
            <a:extLst>
              <a:ext uri="{FF2B5EF4-FFF2-40B4-BE49-F238E27FC236}">
                <a16:creationId xmlns:a16="http://schemas.microsoft.com/office/drawing/2014/main" id="{D11E276B-B2E8-DD5B-52FF-25FBE4647CD2}"/>
              </a:ext>
            </a:extLst>
          </p:cNvPr>
          <p:cNvSpPr>
            <a:spLocks/>
          </p:cNvSpPr>
          <p:nvPr/>
        </p:nvSpPr>
        <p:spPr bwMode="auto">
          <a:xfrm>
            <a:off x="8743743" y="2443011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حجرة السفلية للساعة الرملية">
            <a:extLst>
              <a:ext uri="{FF2B5EF4-FFF2-40B4-BE49-F238E27FC236}">
                <a16:creationId xmlns:a16="http://schemas.microsoft.com/office/drawing/2014/main" id="{64F83DEB-015A-79F3-1B98-B78215C9AA93}"/>
              </a:ext>
            </a:extLst>
          </p:cNvPr>
          <p:cNvSpPr>
            <a:spLocks/>
          </p:cNvSpPr>
          <p:nvPr/>
        </p:nvSpPr>
        <p:spPr bwMode="auto">
          <a:xfrm>
            <a:off x="8734218" y="5117948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رابط مستقيم">
            <a:extLst>
              <a:ext uri="{FF2B5EF4-FFF2-40B4-BE49-F238E27FC236}">
                <a16:creationId xmlns:a16="http://schemas.microsoft.com/office/drawing/2014/main" id="{62F01452-E9B7-8EC8-87E5-007953AC9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855" y="3915417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الزر: بدء المؤقت">
            <a:extLst>
              <a:ext uri="{FF2B5EF4-FFF2-40B4-BE49-F238E27FC236}">
                <a16:creationId xmlns:a16="http://schemas.microsoft.com/office/drawing/2014/main" id="{8CBFA25F-F10B-B8CA-91EA-F9F9252D3BC5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1332706" y="185859"/>
            <a:chExt cx="2636838" cy="799962"/>
          </a:xfrm>
        </p:grpSpPr>
        <p:sp>
          <p:nvSpPr>
            <p:cNvPr id="23" name="مستطيل مستدير الزوايا 12">
              <a:extLst>
                <a:ext uri="{FF2B5EF4-FFF2-40B4-BE49-F238E27FC236}">
                  <a16:creationId xmlns:a16="http://schemas.microsoft.com/office/drawing/2014/main" id="{E55C0F5F-86C9-D912-A706-B400A3BDF398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مستطيل مستدير الزوايا 13">
              <a:extLst>
                <a:ext uri="{FF2B5EF4-FFF2-40B4-BE49-F238E27FC236}">
                  <a16:creationId xmlns:a16="http://schemas.microsoft.com/office/drawing/2014/main" id="{DB570234-0A8D-BE68-D4DE-A080F4613451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25" name="انتهى الوقت">
            <a:extLst>
              <a:ext uri="{FF2B5EF4-FFF2-40B4-BE49-F238E27FC236}">
                <a16:creationId xmlns:a16="http://schemas.microsoft.com/office/drawing/2014/main" id="{7338C8D3-CD85-446E-84B8-C5CC99C43BF9}"/>
              </a:ext>
            </a:extLst>
          </p:cNvPr>
          <p:cNvGrpSpPr/>
          <p:nvPr/>
        </p:nvGrpSpPr>
        <p:grpSpPr>
          <a:xfrm>
            <a:off x="8628743" y="246032"/>
            <a:ext cx="2636838" cy="799962"/>
            <a:chOff x="4321176" y="185859"/>
            <a:chExt cx="2636838" cy="799962"/>
          </a:xfrm>
        </p:grpSpPr>
        <p:sp>
          <p:nvSpPr>
            <p:cNvPr id="26" name="مستطيل مستدير الزوايا 15">
              <a:extLst>
                <a:ext uri="{FF2B5EF4-FFF2-40B4-BE49-F238E27FC236}">
                  <a16:creationId xmlns:a16="http://schemas.microsoft.com/office/drawing/2014/main" id="{38291CD3-7611-37C4-556E-614B1589325B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مستطيل مستدير الزوايا 16">
              <a:extLst>
                <a:ext uri="{FF2B5EF4-FFF2-40B4-BE49-F238E27FC236}">
                  <a16:creationId xmlns:a16="http://schemas.microsoft.com/office/drawing/2014/main" id="{DB605D54-9979-FF2C-F148-71D6A2D1F4CE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43E3B89-21C7-57F8-0DB2-31F7D0B6B05B}"/>
              </a:ext>
            </a:extLst>
          </p:cNvPr>
          <p:cNvSpPr txBox="1"/>
          <p:nvPr/>
        </p:nvSpPr>
        <p:spPr>
          <a:xfrm>
            <a:off x="1745618" y="246032"/>
            <a:ext cx="3337773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الحد الأقصى للوقت: </a:t>
            </a:r>
          </a:p>
          <a:p>
            <a:pPr algn="ctr" rtl="1"/>
            <a:r>
              <a:rPr lang="ar-SA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ثانية</a:t>
            </a:r>
          </a:p>
        </p:txBody>
      </p:sp>
    </p:spTree>
    <p:extLst>
      <p:ext uri="{BB962C8B-B14F-4D97-AF65-F5344CB8AC3E}">
        <p14:creationId xmlns:p14="http://schemas.microsoft.com/office/powerpoint/2010/main" val="14954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8035CEA-5CE9-40A9-9F91-CD698915FBBE}"/>
              </a:ext>
            </a:extLst>
          </p:cNvPr>
          <p:cNvSpPr/>
          <p:nvPr/>
        </p:nvSpPr>
        <p:spPr>
          <a:xfrm>
            <a:off x="6381749" y="300039"/>
            <a:ext cx="4972051" cy="6210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rtl="0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96EEBB-CD72-476E-ACA7-FD4E3BE77F00}"/>
              </a:ext>
            </a:extLst>
          </p:cNvPr>
          <p:cNvSpPr/>
          <p:nvPr/>
        </p:nvSpPr>
        <p:spPr>
          <a:xfrm>
            <a:off x="0" y="2495551"/>
            <a:ext cx="12192000" cy="228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3DA9DA-4045-4249-B193-573D8DFA52E3}"/>
              </a:ext>
            </a:extLst>
          </p:cNvPr>
          <p:cNvSpPr/>
          <p:nvPr/>
        </p:nvSpPr>
        <p:spPr>
          <a:xfrm>
            <a:off x="6381750" y="300040"/>
            <a:ext cx="4400551" cy="6143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249B1590-DB85-C243-9CDF-E1FC3866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07" y="2851191"/>
            <a:ext cx="5837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6600" b="1" dirty="0">
                <a:latin typeface="Arial" panose="020B0604020202020204" pitchFamily="34" charset="0"/>
                <a:ea typeface="Source Sans Pro Black" panose="020B0503030403020204" pitchFamily="34" charset="0"/>
                <a:cs typeface="Arial" panose="020B0604020202020204" pitchFamily="34" charset="0"/>
              </a:rPr>
              <a:t>إضاءة السطوح</a:t>
            </a:r>
            <a:endParaRPr lang="en-US" altLang="en-US" sz="6600" b="1" dirty="0">
              <a:latin typeface="Arial" panose="020B0604020202020204" pitchFamily="34" charset="0"/>
              <a:ea typeface="Source Sans Pro Black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F3EE540-5C9A-AB4E-A4C9-5E0184B0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3" y="2052675"/>
            <a:ext cx="4584700" cy="38354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241F281-4D6C-C240-A52E-14089ED256B6}"/>
              </a:ext>
            </a:extLst>
          </p:cNvPr>
          <p:cNvSpPr txBox="1"/>
          <p:nvPr/>
        </p:nvSpPr>
        <p:spPr>
          <a:xfrm>
            <a:off x="7580675" y="2228671"/>
            <a:ext cx="311007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كيف تزيدين من إضاءة سطح مكتبك؟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998B310-FA32-FA42-95CF-0A590391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38" y="4028152"/>
            <a:ext cx="5317457" cy="80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استخدام مصباح كهربائي أكثر سطوعا يؤدي لزيادة التدفق الضوئي.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149018A6-3A47-0298-DDAA-10620B08DF7E}"/>
              </a:ext>
            </a:extLst>
          </p:cNvPr>
          <p:cNvSpPr txBox="1">
            <a:spLocks/>
          </p:cNvSpPr>
          <p:nvPr/>
        </p:nvSpPr>
        <p:spPr>
          <a:xfrm>
            <a:off x="7243564" y="999193"/>
            <a:ext cx="3995936" cy="121357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18288" bIns="0" anchor="ctr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سؤال للتفكير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055B2A-F073-1344-389B-077404DF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30910" y="1000927"/>
            <a:ext cx="1361090" cy="12118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D0BF3123-F7A8-6FC0-A2BC-2D954F044172}"/>
              </a:ext>
            </a:extLst>
          </p:cNvPr>
          <p:cNvSpPr/>
          <p:nvPr/>
        </p:nvSpPr>
        <p:spPr>
          <a:xfrm>
            <a:off x="1" y="-14068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التهيئة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1AB5BA04-751C-5D20-AE87-03749B8979EB}"/>
              </a:ext>
            </a:extLst>
          </p:cNvPr>
          <p:cNvSpPr/>
          <p:nvPr/>
        </p:nvSpPr>
        <p:spPr>
          <a:xfrm rot="16200000">
            <a:off x="11242561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033CBF3B-7F0B-FF38-42C7-605DD3E13B6A}"/>
              </a:ext>
            </a:extLst>
          </p:cNvPr>
          <p:cNvSpPr/>
          <p:nvPr/>
        </p:nvSpPr>
        <p:spPr>
          <a:xfrm>
            <a:off x="2" y="-14068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التهيئة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5BB71901-5903-74D5-693D-FA8DABD7394D}"/>
              </a:ext>
            </a:extLst>
          </p:cNvPr>
          <p:cNvSpPr/>
          <p:nvPr/>
        </p:nvSpPr>
        <p:spPr>
          <a:xfrm rot="16200000">
            <a:off x="11242563" y="26629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8B28584-468E-D839-ADC7-8CB4C522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406" y="5232405"/>
            <a:ext cx="5317457" cy="8002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endParaRPr lang="ar-SA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تقليل المسافة بين المصدر الضوئي والسطح.</a:t>
            </a:r>
            <a:endParaRPr lang="ar-SA" sz="2300" dirty="0"/>
          </a:p>
        </p:txBody>
      </p:sp>
    </p:spTree>
    <p:extLst>
      <p:ext uri="{BB962C8B-B14F-4D97-AF65-F5344CB8AC3E}">
        <p14:creationId xmlns:p14="http://schemas.microsoft.com/office/powerpoint/2010/main" val="17995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B09D8F6-4A2F-954D-AF1C-09665F9A659E}"/>
                  </a:ext>
                </a:extLst>
              </p:cNvPr>
              <p:cNvSpPr txBox="1"/>
              <p:nvPr/>
            </p:nvSpPr>
            <p:spPr>
              <a:xfrm flipH="1">
                <a:off x="4558454" y="2016367"/>
                <a:ext cx="2860027" cy="10371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r>
                            <a:rPr lang="en-US" sz="3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SA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0B09D8F6-4A2F-954D-AF1C-09665F9A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58454" y="2016367"/>
                <a:ext cx="2860027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8F5D0F-D844-E2B0-95C1-381C4B7A6F80}"/>
              </a:ext>
            </a:extLst>
          </p:cNvPr>
          <p:cNvSpPr txBox="1"/>
          <p:nvPr/>
        </p:nvSpPr>
        <p:spPr>
          <a:xfrm>
            <a:off x="703385" y="3806582"/>
            <a:ext cx="1125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/>
              <a:t>إذا أضيء جسم بواسطة مصدر ضوئي نقطي فإن </a:t>
            </a:r>
            <a:r>
              <a:rPr lang="ar-SA" sz="3200" dirty="0">
                <a:solidFill>
                  <a:srgbClr val="FF0000"/>
                </a:solidFill>
              </a:rPr>
              <a:t>الاستضاءة</a:t>
            </a:r>
            <a:r>
              <a:rPr lang="ar-SA" sz="3200" dirty="0"/>
              <a:t> على الجسم تساوي </a:t>
            </a:r>
          </a:p>
          <a:p>
            <a:r>
              <a:rPr lang="ar-SA" sz="3200" b="1" u="sng" dirty="0">
                <a:solidFill>
                  <a:schemeClr val="accent1"/>
                </a:solidFill>
              </a:rPr>
              <a:t>التدفق الضوئي </a:t>
            </a:r>
            <a:r>
              <a:rPr lang="ar-SA" sz="3200" dirty="0"/>
              <a:t>للمصدر الضوئي </a:t>
            </a:r>
          </a:p>
          <a:p>
            <a:r>
              <a:rPr lang="ar-SA" sz="3200" dirty="0" err="1"/>
              <a:t>مقسوماعلى</a:t>
            </a:r>
            <a:r>
              <a:rPr lang="ar-SA" sz="3200" dirty="0"/>
              <a:t> </a:t>
            </a:r>
          </a:p>
          <a:p>
            <a:r>
              <a:rPr lang="ar-SA" sz="3200" b="1" u="sng" dirty="0">
                <a:solidFill>
                  <a:schemeClr val="accent1"/>
                </a:solidFill>
              </a:rPr>
              <a:t>المساحة السطحية لكرة نصف قطرها  </a:t>
            </a:r>
            <a:r>
              <a:rPr lang="ar-SA" sz="3200" dirty="0"/>
              <a:t>يساوي بعد الجسم عن </a:t>
            </a:r>
            <a:r>
              <a:rPr lang="ar-SA" sz="3200" dirty="0" err="1"/>
              <a:t>المصدرالضوئي</a:t>
            </a:r>
            <a:r>
              <a:rPr lang="ar-SA" sz="3200" dirty="0"/>
              <a:t>..</a:t>
            </a:r>
            <a:r>
              <a:rPr lang="en-US" sz="3200" dirty="0"/>
              <a:t>                                                       </a:t>
            </a:r>
            <a:endParaRPr lang="en-GB" sz="3200" dirty="0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3B659D0-AB6A-9B17-45FF-A3F3FBB3551A}"/>
              </a:ext>
            </a:extLst>
          </p:cNvPr>
          <p:cNvGrpSpPr/>
          <p:nvPr/>
        </p:nvGrpSpPr>
        <p:grpSpPr>
          <a:xfrm>
            <a:off x="2" y="-29785"/>
            <a:ext cx="12192002" cy="1034672"/>
            <a:chOff x="2" y="-29785"/>
            <a:chExt cx="12192002" cy="1034672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594403B-3793-44EA-0CE7-DB65E5D34D8D}"/>
                </a:ext>
              </a:extLst>
            </p:cNvPr>
            <p:cNvSpPr/>
            <p:nvPr/>
          </p:nvSpPr>
          <p:spPr>
            <a:xfrm>
              <a:off x="2" y="0"/>
              <a:ext cx="12192000" cy="10048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الاستضاءة بفعل مصدر نقطي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مثلث متساوي الساقين 12">
              <a:extLst>
                <a:ext uri="{FF2B5EF4-FFF2-40B4-BE49-F238E27FC236}">
                  <a16:creationId xmlns:a16="http://schemas.microsoft.com/office/drawing/2014/main" id="{E3AEF92D-6C46-E548-6F1D-CBE87A7C186A}"/>
                </a:ext>
              </a:extLst>
            </p:cNvPr>
            <p:cNvSpPr/>
            <p:nvPr/>
          </p:nvSpPr>
          <p:spPr>
            <a:xfrm rot="16200000">
              <a:off x="11242564" y="41378"/>
              <a:ext cx="1020604" cy="878277"/>
            </a:xfrm>
            <a:prstGeom prst="triangl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8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63C54AF-BD62-5145-8B32-EF06D8005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91" y="1392702"/>
            <a:ext cx="8439039" cy="472821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0EEFECD-E1F7-C046-ACFB-65E594051C0F}"/>
              </a:ext>
            </a:extLst>
          </p:cNvPr>
          <p:cNvSpPr txBox="1"/>
          <p:nvPr/>
        </p:nvSpPr>
        <p:spPr>
          <a:xfrm>
            <a:off x="5399796" y="43140"/>
            <a:ext cx="1365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صفحة </a:t>
            </a:r>
            <a:r>
              <a:rPr lang="en-US" b="1" dirty="0">
                <a:solidFill>
                  <a:schemeClr val="bg1"/>
                </a:solidFill>
              </a:rPr>
              <a:t>14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D60DB17-0FC8-314A-6BB7-7E158B8BEB97}"/>
              </a:ext>
            </a:extLst>
          </p:cNvPr>
          <p:cNvSpPr/>
          <p:nvPr/>
        </p:nvSpPr>
        <p:spPr>
          <a:xfrm>
            <a:off x="0" y="227806"/>
            <a:ext cx="12192000" cy="714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</a:rPr>
              <a:t>التعلم الذاتي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5" name="مخطط انسيابي: رابط 14">
            <a:extLst>
              <a:ext uri="{FF2B5EF4-FFF2-40B4-BE49-F238E27FC236}">
                <a16:creationId xmlns:a16="http://schemas.microsoft.com/office/drawing/2014/main" id="{432B0D2E-C222-E6AF-1B97-02B5F6BDB4AD}"/>
              </a:ext>
            </a:extLst>
          </p:cNvPr>
          <p:cNvSpPr/>
          <p:nvPr/>
        </p:nvSpPr>
        <p:spPr>
          <a:xfrm>
            <a:off x="633046" y="43140"/>
            <a:ext cx="1181686" cy="134956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التعليم الذاتي بوابة لرعاية المتفوقين تتطلب التقييم والمتابعة">
            <a:extLst>
              <a:ext uri="{FF2B5EF4-FFF2-40B4-BE49-F238E27FC236}">
                <a16:creationId xmlns:a16="http://schemas.microsoft.com/office/drawing/2014/main" id="{4ABC9E76-6BF6-B79B-AC9B-13B90282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6" y="-31823"/>
            <a:ext cx="1365485" cy="134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3A4414BF-8034-EA49-A08D-F44F0053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23" y="1652868"/>
            <a:ext cx="10185400" cy="3073400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C1F7F05F-F1B5-6F62-B993-80CB1A6793E9}"/>
              </a:ext>
            </a:extLst>
          </p:cNvPr>
          <p:cNvSpPr/>
          <p:nvPr/>
        </p:nvSpPr>
        <p:spPr>
          <a:xfrm>
            <a:off x="0" y="50774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مهمة ادائية : اقرائي ص 15 واكتبي تقريرا مبسطا عن سرعة الضوء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ثلث متساوي الساقين 2">
            <a:extLst>
              <a:ext uri="{FF2B5EF4-FFF2-40B4-BE49-F238E27FC236}">
                <a16:creationId xmlns:a16="http://schemas.microsoft.com/office/drawing/2014/main" id="{859E42F6-50D1-1DBC-C61D-869745DAE925}"/>
              </a:ext>
            </a:extLst>
          </p:cNvPr>
          <p:cNvSpPr/>
          <p:nvPr/>
        </p:nvSpPr>
        <p:spPr>
          <a:xfrm rot="16200000">
            <a:off x="11242561" y="136256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1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A3C8492A-233E-F646-A741-3E07F987230E}"/>
              </a:ext>
            </a:extLst>
          </p:cNvPr>
          <p:cNvSpPr/>
          <p:nvPr/>
        </p:nvSpPr>
        <p:spPr>
          <a:xfrm>
            <a:off x="1" y="-37661"/>
            <a:ext cx="12191999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سرعة الضوء في الفراغ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3CCFDA9-494E-B64E-B25B-4D52D26E6EEF}"/>
              </a:ext>
            </a:extLst>
          </p:cNvPr>
          <p:cNvSpPr txBox="1"/>
          <p:nvPr/>
        </p:nvSpPr>
        <p:spPr>
          <a:xfrm>
            <a:off x="5201009" y="2131879"/>
            <a:ext cx="1801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7654344-F109-5F41-B089-DB2E44E2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07" y="1394706"/>
            <a:ext cx="7181773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800" b="1" dirty="0"/>
              <a:t>سرعة الموجة الكهرومغناطيسية، وهي أكبر سرعة في الكون</a:t>
            </a:r>
            <a:endParaRPr lang="en-US" altLang="en-US" sz="2800" b="1" dirty="0"/>
          </a:p>
          <a:p>
            <a:pPr algn="ctr"/>
            <a:r>
              <a:rPr lang="en-US" altLang="en-US" sz="2800" b="1" dirty="0">
                <a:solidFill>
                  <a:schemeClr val="accent2"/>
                </a:solidFill>
              </a:rPr>
              <a:t>c = 299,792,458 m/s</a:t>
            </a:r>
            <a:endParaRPr lang="ar-SA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97F2743-D8A5-FD4A-A4A2-DCE1292E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166" y="2579293"/>
            <a:ext cx="7181775" cy="13181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altLang="ar-SA" sz="2800" b="1" dirty="0"/>
              <a:t>وتستخدم في الحسابات بقيمة ثابتة: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c = 3 x 10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8</a:t>
            </a:r>
            <a:r>
              <a:rPr lang="en-US" altLang="en-US" sz="2800" b="1" dirty="0">
                <a:solidFill>
                  <a:srgbClr val="FF0000"/>
                </a:solidFill>
              </a:rPr>
              <a:t> m/s</a:t>
            </a:r>
          </a:p>
        </p:txBody>
      </p:sp>
      <p:sp>
        <p:nvSpPr>
          <p:cNvPr id="2" name="مثلث متساوي الساقين 1">
            <a:extLst>
              <a:ext uri="{FF2B5EF4-FFF2-40B4-BE49-F238E27FC236}">
                <a16:creationId xmlns:a16="http://schemas.microsoft.com/office/drawing/2014/main" id="{4B58E9AD-E8F6-F615-E344-EBC066306AC3}"/>
              </a:ext>
            </a:extLst>
          </p:cNvPr>
          <p:cNvSpPr/>
          <p:nvPr/>
        </p:nvSpPr>
        <p:spPr>
          <a:xfrm rot="16200000">
            <a:off x="11242561" y="136256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E6156DA-B015-56B1-B072-81EBE2A1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47" y="4436963"/>
            <a:ext cx="5968301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ar-SA" altLang="en-US" sz="2800" b="1" dirty="0"/>
              <a:t>وينتقل الضوء مسافة </a:t>
            </a:r>
            <a:r>
              <a:rPr lang="en-US" altLang="en-US" sz="2800" b="1" dirty="0"/>
              <a:t>9.46 x 10</a:t>
            </a:r>
            <a:r>
              <a:rPr lang="en-US" altLang="en-US" sz="2800" b="1" baseline="30000" dirty="0"/>
              <a:t>12</a:t>
            </a:r>
            <a:r>
              <a:rPr lang="en-US" altLang="en-US" sz="2800" b="1" dirty="0"/>
              <a:t> km</a:t>
            </a:r>
            <a:r>
              <a:rPr lang="ar-SA" altLang="en-US" sz="2800" b="1" dirty="0"/>
              <a:t> في السنة</a:t>
            </a:r>
            <a:endParaRPr lang="en-US" altLang="en-US" sz="2800" b="1" dirty="0"/>
          </a:p>
          <a:p>
            <a:pPr algn="ctr"/>
            <a:r>
              <a:rPr lang="ar-SA" altLang="en-US" sz="2800" b="1" dirty="0"/>
              <a:t>حيث تسمى هذه المسافة </a:t>
            </a:r>
            <a:r>
              <a:rPr lang="ar-SA" altLang="en-US" sz="2800" b="1" dirty="0">
                <a:solidFill>
                  <a:schemeClr val="accent2"/>
                </a:solidFill>
              </a:rPr>
              <a:t>"السنة الضوئية"</a:t>
            </a:r>
          </a:p>
        </p:txBody>
      </p:sp>
    </p:spTree>
    <p:extLst>
      <p:ext uri="{BB962C8B-B14F-4D97-AF65-F5344CB8AC3E}">
        <p14:creationId xmlns:p14="http://schemas.microsoft.com/office/powerpoint/2010/main" val="15406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B6400F5-F77C-9041-ADDC-82DB0D8C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431"/>
            <a:ext cx="7106355" cy="13335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B4B7F2-7507-0F43-2A1C-349A3FFA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" y="2889851"/>
            <a:ext cx="4660385" cy="29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B237E8DF-6D8E-D093-CC0C-C613A6C54958}"/>
              </a:ext>
            </a:extLst>
          </p:cNvPr>
          <p:cNvSpPr/>
          <p:nvPr/>
        </p:nvSpPr>
        <p:spPr>
          <a:xfrm flipV="1">
            <a:off x="1" y="2569840"/>
            <a:ext cx="7132320" cy="901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المجموعة 2">
            <a:extLst>
              <a:ext uri="{FF2B5EF4-FFF2-40B4-BE49-F238E27FC236}">
                <a16:creationId xmlns:a16="http://schemas.microsoft.com/office/drawing/2014/main" id="{BA9E8DBD-F727-FE1E-C61A-48AE2963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025392" y="237196"/>
            <a:ext cx="5110162" cy="6383607"/>
            <a:chOff x="7186613" y="185859"/>
            <a:chExt cx="5110162" cy="6383607"/>
          </a:xfrm>
        </p:grpSpPr>
        <p:grpSp>
          <p:nvGrpSpPr>
            <p:cNvPr id="25" name="بدء المؤقت">
              <a:extLst>
                <a:ext uri="{FF2B5EF4-FFF2-40B4-BE49-F238E27FC236}">
                  <a16:creationId xmlns:a16="http://schemas.microsoft.com/office/drawing/2014/main" id="{327F7DBF-B12F-A887-8411-7A88F5EE889A}"/>
                </a:ext>
              </a:extLst>
            </p:cNvPr>
            <p:cNvGrpSpPr/>
            <p:nvPr/>
          </p:nvGrpSpPr>
          <p:grpSpPr>
            <a:xfrm>
              <a:off x="8043162" y="185859"/>
              <a:ext cx="2636838" cy="799962"/>
              <a:chOff x="7863868" y="185859"/>
              <a:chExt cx="2636838" cy="799962"/>
            </a:xfrm>
          </p:grpSpPr>
          <p:sp>
            <p:nvSpPr>
              <p:cNvPr id="112" name="مستطيل مستدير الزوايا 120">
                <a:extLst>
                  <a:ext uri="{FF2B5EF4-FFF2-40B4-BE49-F238E27FC236}">
                    <a16:creationId xmlns:a16="http://schemas.microsoft.com/office/drawing/2014/main" id="{C0EAD686-53A0-3EA3-CF6E-472DA875595B}"/>
                  </a:ext>
                </a:extLst>
              </p:cNvPr>
              <p:cNvSpPr/>
              <p:nvPr/>
            </p:nvSpPr>
            <p:spPr>
              <a:xfrm flipH="1">
                <a:off x="7863868" y="288262"/>
                <a:ext cx="2636838" cy="69755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مستطيل مستدير الزوايا 121">
                <a:extLst>
                  <a:ext uri="{FF2B5EF4-FFF2-40B4-BE49-F238E27FC236}">
                    <a16:creationId xmlns:a16="http://schemas.microsoft.com/office/drawing/2014/main" id="{E1D2836A-6E89-6616-56A5-D1769DC71CC0}"/>
                  </a:ext>
                </a:extLst>
              </p:cNvPr>
              <p:cNvSpPr/>
              <p:nvPr/>
            </p:nvSpPr>
            <p:spPr>
              <a:xfrm flipH="1">
                <a:off x="7863868" y="185859"/>
                <a:ext cx="2636838" cy="69755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sz="2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بدء المؤقت</a:t>
                </a:r>
              </a:p>
            </p:txBody>
          </p:sp>
        </p:grpSp>
        <p:grpSp>
          <p:nvGrpSpPr>
            <p:cNvPr id="26" name="انتهى الوقت">
              <a:extLst>
                <a:ext uri="{FF2B5EF4-FFF2-40B4-BE49-F238E27FC236}">
                  <a16:creationId xmlns:a16="http://schemas.microsoft.com/office/drawing/2014/main" id="{8FBEAF6A-FF09-F36A-E439-CD44432485D1}"/>
                </a:ext>
              </a:extLst>
            </p:cNvPr>
            <p:cNvGrpSpPr/>
            <p:nvPr/>
          </p:nvGrpSpPr>
          <p:grpSpPr>
            <a:xfrm>
              <a:off x="8043162" y="185859"/>
              <a:ext cx="2636838" cy="799962"/>
              <a:chOff x="10852338" y="185859"/>
              <a:chExt cx="2636838" cy="799962"/>
            </a:xfrm>
          </p:grpSpPr>
          <p:sp>
            <p:nvSpPr>
              <p:cNvPr id="110" name="مستطيل مستدير الزوايا 123">
                <a:extLst>
                  <a:ext uri="{FF2B5EF4-FFF2-40B4-BE49-F238E27FC236}">
                    <a16:creationId xmlns:a16="http://schemas.microsoft.com/office/drawing/2014/main" id="{F98F724B-6488-3B2A-89C6-41BA44B7EFEB}"/>
                  </a:ext>
                </a:extLst>
              </p:cNvPr>
              <p:cNvSpPr/>
              <p:nvPr/>
            </p:nvSpPr>
            <p:spPr>
              <a:xfrm flipH="1">
                <a:off x="10852338" y="288262"/>
                <a:ext cx="2636838" cy="69755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مستطيل مستدير الزوايا 124">
                <a:extLst>
                  <a:ext uri="{FF2B5EF4-FFF2-40B4-BE49-F238E27FC236}">
                    <a16:creationId xmlns:a16="http://schemas.microsoft.com/office/drawing/2014/main" id="{5D410209-B92C-681A-02D2-33F3D7E83117}"/>
                  </a:ext>
                </a:extLst>
              </p:cNvPr>
              <p:cNvSpPr/>
              <p:nvPr/>
            </p:nvSpPr>
            <p:spPr>
              <a:xfrm flipH="1">
                <a:off x="10852338" y="185859"/>
                <a:ext cx="2636838" cy="69755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sz="2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انتهى الوقت!</a:t>
                </a:r>
              </a:p>
            </p:txBody>
          </p:sp>
        </p:grpSp>
        <p:sp>
          <p:nvSpPr>
            <p:cNvPr id="27" name="تشكيل تلقائي 3">
              <a:extLst>
                <a:ext uri="{FF2B5EF4-FFF2-40B4-BE49-F238E27FC236}">
                  <a16:creationId xmlns:a16="http://schemas.microsoft.com/office/drawing/2014/main" id="{536B1B8B-9BC1-1C9E-E69F-B397B8E7AA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flipH="1">
              <a:off x="7269163" y="1176728"/>
              <a:ext cx="4922838" cy="53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256FF957-8D59-0B10-ED01-DE01D1FB4B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99587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A0E30A01-B6E0-B28B-3F37-298B76EAF3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99587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359586A0-E53B-1B38-860B-AD09BF66B9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99587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41DFC4D1-BDE8-1670-9D78-7FC3A05704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99587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شكل حر 9">
              <a:extLst>
                <a:ext uri="{FF2B5EF4-FFF2-40B4-BE49-F238E27FC236}">
                  <a16:creationId xmlns:a16="http://schemas.microsoft.com/office/drawing/2014/main" id="{223C3CF8-464F-8958-B3A6-AD262CB3D0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32900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شكل حر 10">
              <a:extLst>
                <a:ext uri="{FF2B5EF4-FFF2-40B4-BE49-F238E27FC236}">
                  <a16:creationId xmlns:a16="http://schemas.microsoft.com/office/drawing/2014/main" id="{A82C76E1-F95B-5DAD-DE3E-8965F5E2E7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54938" y="1881578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حر 11">
              <a:extLst>
                <a:ext uri="{FF2B5EF4-FFF2-40B4-BE49-F238E27FC236}">
                  <a16:creationId xmlns:a16="http://schemas.microsoft.com/office/drawing/2014/main" id="{43F18BC8-33EA-7A70-77B2-9FB9C01507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55249" y="1860941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حر 12">
              <a:extLst>
                <a:ext uri="{FF2B5EF4-FFF2-40B4-BE49-F238E27FC236}">
                  <a16:creationId xmlns:a16="http://schemas.microsoft.com/office/drawing/2014/main" id="{33C1163C-D36C-2CEC-D027-FE8E20DC9309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682287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شكل حر 13">
              <a:extLst>
                <a:ext uri="{FF2B5EF4-FFF2-40B4-BE49-F238E27FC236}">
                  <a16:creationId xmlns:a16="http://schemas.microsoft.com/office/drawing/2014/main" id="{F6AE01B5-0767-FD99-4776-740C57E881E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682287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شكل حر 14">
              <a:extLst>
                <a:ext uri="{FF2B5EF4-FFF2-40B4-BE49-F238E27FC236}">
                  <a16:creationId xmlns:a16="http://schemas.microsoft.com/office/drawing/2014/main" id="{8F8501F6-B289-2C62-3BA5-5A3BBB71CC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82287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شكل حر 15">
              <a:extLst>
                <a:ext uri="{FF2B5EF4-FFF2-40B4-BE49-F238E27FC236}">
                  <a16:creationId xmlns:a16="http://schemas.microsoft.com/office/drawing/2014/main" id="{BB3D07B2-BFF3-8084-3EA0-41178F4423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62899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شكل حر 16">
              <a:extLst>
                <a:ext uri="{FF2B5EF4-FFF2-40B4-BE49-F238E27FC236}">
                  <a16:creationId xmlns:a16="http://schemas.microsoft.com/office/drawing/2014/main" id="{26497996-1C09-51CF-3C88-C379BE079A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6607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شكل حر 17">
              <a:extLst>
                <a:ext uri="{FF2B5EF4-FFF2-40B4-BE49-F238E27FC236}">
                  <a16:creationId xmlns:a16="http://schemas.microsoft.com/office/drawing/2014/main" id="{D3A297F5-A63E-C56D-7EE0-61319D0569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74287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شكل حر 18">
              <a:extLst>
                <a:ext uri="{FF2B5EF4-FFF2-40B4-BE49-F238E27FC236}">
                  <a16:creationId xmlns:a16="http://schemas.microsoft.com/office/drawing/2014/main" id="{BABC103E-CB81-4BD3-367F-CD5BC4C51C3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3157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شكل حر 19">
              <a:extLst>
                <a:ext uri="{FF2B5EF4-FFF2-40B4-BE49-F238E27FC236}">
                  <a16:creationId xmlns:a16="http://schemas.microsoft.com/office/drawing/2014/main" id="{988EF088-80E4-447F-F41C-DC53F1FF0E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20450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شكل حر 20">
              <a:extLst>
                <a:ext uri="{FF2B5EF4-FFF2-40B4-BE49-F238E27FC236}">
                  <a16:creationId xmlns:a16="http://schemas.microsoft.com/office/drawing/2014/main" id="{8A8A9992-4EB2-D397-1A6E-DDACB2293F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58437" y="5628078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شكل حر 21">
              <a:extLst>
                <a:ext uri="{FF2B5EF4-FFF2-40B4-BE49-F238E27FC236}">
                  <a16:creationId xmlns:a16="http://schemas.microsoft.com/office/drawing/2014/main" id="{086081BF-B7BB-3839-7F47-07266211021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521949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شكل حر 22">
              <a:extLst>
                <a:ext uri="{FF2B5EF4-FFF2-40B4-BE49-F238E27FC236}">
                  <a16:creationId xmlns:a16="http://schemas.microsoft.com/office/drawing/2014/main" id="{71605809-7F59-8EF0-02DC-A4077B491D8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521949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شكل حر 23">
              <a:extLst>
                <a:ext uri="{FF2B5EF4-FFF2-40B4-BE49-F238E27FC236}">
                  <a16:creationId xmlns:a16="http://schemas.microsoft.com/office/drawing/2014/main" id="{1492EAF2-2ECE-DDD9-8C28-8713F6C885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521949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شكل حر 24">
              <a:extLst>
                <a:ext uri="{FF2B5EF4-FFF2-40B4-BE49-F238E27FC236}">
                  <a16:creationId xmlns:a16="http://schemas.microsoft.com/office/drawing/2014/main" id="{70466F67-2D5F-7979-7D08-2EB04D5464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93038" y="5628078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شكل حر 25">
              <a:extLst>
                <a:ext uri="{FF2B5EF4-FFF2-40B4-BE49-F238E27FC236}">
                  <a16:creationId xmlns:a16="http://schemas.microsoft.com/office/drawing/2014/main" id="{8B1D1FEB-0395-50DA-89CC-960F0EACB6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61324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شكل حر 26">
              <a:extLst>
                <a:ext uri="{FF2B5EF4-FFF2-40B4-BE49-F238E27FC236}">
                  <a16:creationId xmlns:a16="http://schemas.microsoft.com/office/drawing/2014/main" id="{D89FD32D-710F-63A1-3C8C-3DF5A3D003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61324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شكل حر 27">
              <a:extLst>
                <a:ext uri="{FF2B5EF4-FFF2-40B4-BE49-F238E27FC236}">
                  <a16:creationId xmlns:a16="http://schemas.microsoft.com/office/drawing/2014/main" id="{B4379B42-B16C-2C4B-35BA-342D2C54FC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61324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المجموعة 3">
              <a:extLst>
                <a:ext uri="{FF2B5EF4-FFF2-40B4-BE49-F238E27FC236}">
                  <a16:creationId xmlns:a16="http://schemas.microsoft.com/office/drawing/2014/main" id="{B6823BE7-8EFA-0010-28EC-FB4C4C60DA5A}"/>
                </a:ext>
              </a:extLst>
            </p:cNvPr>
            <p:cNvGrpSpPr/>
            <p:nvPr/>
          </p:nvGrpSpPr>
          <p:grpSpPr>
            <a:xfrm rot="1786145">
              <a:off x="7544593" y="2264960"/>
              <a:ext cx="3830638" cy="3829050"/>
              <a:chOff x="6656746" y="-1075443"/>
              <a:chExt cx="3830638" cy="3829050"/>
            </a:xfrm>
          </p:grpSpPr>
          <p:sp>
            <p:nvSpPr>
              <p:cNvPr id="108" name="شكل بيضاوي 28">
                <a:extLst>
                  <a:ext uri="{FF2B5EF4-FFF2-40B4-BE49-F238E27FC236}">
                    <a16:creationId xmlns:a16="http://schemas.microsoft.com/office/drawing/2014/main" id="{C526BDAA-401C-EB4E-640F-EA90ABA00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27710" flipH="1">
                <a:off x="6657540" y="-1076237"/>
                <a:ext cx="3829050" cy="3830638"/>
              </a:xfrm>
              <a:prstGeom prst="ellipse">
                <a:avLst/>
              </a:prstGeom>
              <a:solidFill>
                <a:srgbClr val="FD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عقرب الساعة">
                <a:extLst>
                  <a:ext uri="{FF2B5EF4-FFF2-40B4-BE49-F238E27FC236}">
                    <a16:creationId xmlns:a16="http://schemas.microsoft.com/office/drawing/2014/main" id="{79462200-1682-6AB6-62D2-4AB93E274A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27710" flipH="1">
                <a:off x="8020640" y="-99616"/>
                <a:ext cx="601663" cy="950913"/>
              </a:xfrm>
              <a:custGeom>
                <a:avLst/>
                <a:gdLst>
                  <a:gd name="T0" fmla="*/ 0 w 379"/>
                  <a:gd name="T1" fmla="*/ 23 h 599"/>
                  <a:gd name="T2" fmla="*/ 39 w 379"/>
                  <a:gd name="T3" fmla="*/ 0 h 599"/>
                  <a:gd name="T4" fmla="*/ 379 w 379"/>
                  <a:gd name="T5" fmla="*/ 576 h 599"/>
                  <a:gd name="T6" fmla="*/ 341 w 379"/>
                  <a:gd name="T7" fmla="*/ 599 h 599"/>
                  <a:gd name="T8" fmla="*/ 0 w 379"/>
                  <a:gd name="T9" fmla="*/ 2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599">
                    <a:moveTo>
                      <a:pt x="0" y="23"/>
                    </a:moveTo>
                    <a:lnTo>
                      <a:pt x="39" y="0"/>
                    </a:lnTo>
                    <a:lnTo>
                      <a:pt x="379" y="576"/>
                    </a:lnTo>
                    <a:lnTo>
                      <a:pt x="341" y="59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D5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2" name="شكل حر 29">
              <a:extLst>
                <a:ext uri="{FF2B5EF4-FFF2-40B4-BE49-F238E27FC236}">
                  <a16:creationId xmlns:a16="http://schemas.microsoft.com/office/drawing/2014/main" id="{E840AA9D-D83C-A5B6-B2A2-E1C70441038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265987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شكل حر 30">
              <a:extLst>
                <a:ext uri="{FF2B5EF4-FFF2-40B4-BE49-F238E27FC236}">
                  <a16:creationId xmlns:a16="http://schemas.microsoft.com/office/drawing/2014/main" id="{72A44A99-FE0C-1D3C-62D3-8F75DFFAD26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437438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شكل حر 31">
              <a:extLst>
                <a:ext uri="{FF2B5EF4-FFF2-40B4-BE49-F238E27FC236}">
                  <a16:creationId xmlns:a16="http://schemas.microsoft.com/office/drawing/2014/main" id="{CE6F2BE9-D44C-229B-540C-E2CE82F434F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7350124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المجموعة 1">
              <a:extLst>
                <a:ext uri="{FF2B5EF4-FFF2-40B4-BE49-F238E27FC236}">
                  <a16:creationId xmlns:a16="http://schemas.microsoft.com/office/drawing/2014/main" id="{CF31D0A0-32E5-4DBD-75D0-79777FF21A59}"/>
                </a:ext>
              </a:extLst>
            </p:cNvPr>
            <p:cNvGrpSpPr/>
            <p:nvPr/>
          </p:nvGrpSpPr>
          <p:grpSpPr>
            <a:xfrm>
              <a:off x="9169399" y="2411803"/>
              <a:ext cx="566738" cy="566738"/>
              <a:chOff x="9169399" y="2411803"/>
              <a:chExt cx="566738" cy="566738"/>
            </a:xfrm>
          </p:grpSpPr>
          <p:sp>
            <p:nvSpPr>
              <p:cNvPr id="102" name="شكل بيضاوي 32">
                <a:extLst>
                  <a:ext uri="{FF2B5EF4-FFF2-40B4-BE49-F238E27FC236}">
                    <a16:creationId xmlns:a16="http://schemas.microsoft.com/office/drawing/2014/main" id="{FFA86BD3-4FE9-A6BE-A760-18E0826A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169399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شكل بيضاوي 33">
                <a:extLst>
                  <a:ext uri="{FF2B5EF4-FFF2-40B4-BE49-F238E27FC236}">
                    <a16:creationId xmlns:a16="http://schemas.microsoft.com/office/drawing/2014/main" id="{87CD1A8D-2A50-12C8-A509-77659338A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224962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شكل حر 34">
                <a:extLst>
                  <a:ext uri="{FF2B5EF4-FFF2-40B4-BE49-F238E27FC236}">
                    <a16:creationId xmlns:a16="http://schemas.microsoft.com/office/drawing/2014/main" id="{F861FDF8-4C77-85F4-8091-F1D2F3EE9B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9671050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شكل حر 35">
                <a:extLst>
                  <a:ext uri="{FF2B5EF4-FFF2-40B4-BE49-F238E27FC236}">
                    <a16:creationId xmlns:a16="http://schemas.microsoft.com/office/drawing/2014/main" id="{3FB50512-5189-390C-ACCA-7B18138FFB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49007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مستطيل 36">
                <a:extLst>
                  <a:ext uri="{FF2B5EF4-FFF2-40B4-BE49-F238E27FC236}">
                    <a16:creationId xmlns:a16="http://schemas.microsoft.com/office/drawing/2014/main" id="{60F1709A-3D85-913D-D94A-407EF28CC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318624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مستطيل 37">
                <a:extLst>
                  <a:ext uri="{FF2B5EF4-FFF2-40B4-BE49-F238E27FC236}">
                    <a16:creationId xmlns:a16="http://schemas.microsoft.com/office/drawing/2014/main" id="{C19A5656-2DD3-B73C-1159-8D40120F3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380365" y="2499116"/>
                <a:ext cx="17152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1" anchor="t" anchorCtr="0" compatLnSpc="1">
                <a:prstTxWarp prst="textNoShape">
                  <a:avLst/>
                </a:prstTxWarp>
                <a:spAutoFit/>
              </a:bodyPr>
              <a:lstStyle>
                <a:lvl1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100" b="1" dirty="0">
                    <a:solidFill>
                      <a:srgbClr val="FF993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kumimoji="0" lang="ar-SA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6" name="شكل حر 40">
              <a:extLst>
                <a:ext uri="{FF2B5EF4-FFF2-40B4-BE49-F238E27FC236}">
                  <a16:creationId xmlns:a16="http://schemas.microsoft.com/office/drawing/2014/main" id="{3B140B5C-6903-4CDF-9910-BD0CB3F7B92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8926512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شكل حر 46">
              <a:extLst>
                <a:ext uri="{FF2B5EF4-FFF2-40B4-BE49-F238E27FC236}">
                  <a16:creationId xmlns:a16="http://schemas.microsoft.com/office/drawing/2014/main" id="{271A8B1B-DDED-895F-D5C3-90869334DD0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8359774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المجموعة 4">
              <a:extLst>
                <a:ext uri="{FF2B5EF4-FFF2-40B4-BE49-F238E27FC236}">
                  <a16:creationId xmlns:a16="http://schemas.microsoft.com/office/drawing/2014/main" id="{8763BCA3-8977-D00B-C04C-350CC1D7FABF}"/>
                </a:ext>
              </a:extLst>
            </p:cNvPr>
            <p:cNvGrpSpPr/>
            <p:nvPr/>
          </p:nvGrpSpPr>
          <p:grpSpPr>
            <a:xfrm>
              <a:off x="7654737" y="3437374"/>
              <a:ext cx="585788" cy="700042"/>
              <a:chOff x="7654737" y="3437374"/>
              <a:chExt cx="585788" cy="700042"/>
            </a:xfrm>
          </p:grpSpPr>
          <p:sp>
            <p:nvSpPr>
              <p:cNvPr id="96" name="شكل حر 44">
                <a:extLst>
                  <a:ext uri="{FF2B5EF4-FFF2-40B4-BE49-F238E27FC236}">
                    <a16:creationId xmlns:a16="http://schemas.microsoft.com/office/drawing/2014/main" id="{51AC2DBF-DF1B-F6D0-A972-538E50986D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654737" y="3437374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شكل حر 45">
                <a:extLst>
                  <a:ext uri="{FF2B5EF4-FFF2-40B4-BE49-F238E27FC236}">
                    <a16:creationId xmlns:a16="http://schemas.microsoft.com/office/drawing/2014/main" id="{760BA2A7-9969-3DB0-646B-469F6098D9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710300" y="3492937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شكل حر 47">
                <a:extLst>
                  <a:ext uri="{FF2B5EF4-FFF2-40B4-BE49-F238E27FC236}">
                    <a16:creationId xmlns:a16="http://schemas.microsoft.com/office/drawing/2014/main" id="{3DE5DF1A-58DA-3F25-E5A8-BFF9089E24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969062" y="3537387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مستطيل 48">
                <a:extLst>
                  <a:ext uri="{FF2B5EF4-FFF2-40B4-BE49-F238E27FC236}">
                    <a16:creationId xmlns:a16="http://schemas.microsoft.com/office/drawing/2014/main" id="{3328D7A6-41A3-F165-FCC2-8D4F56387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78575" y="3623112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مستطيل 49">
                <a:extLst>
                  <a:ext uri="{FF2B5EF4-FFF2-40B4-BE49-F238E27FC236}">
                    <a16:creationId xmlns:a16="http://schemas.microsoft.com/office/drawing/2014/main" id="{0D315E83-E3D5-9DC9-0A9E-0F2BD62EC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49910" y="3564007"/>
                <a:ext cx="1651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1" anchor="t" anchorCtr="0" compatLnSpc="1">
                <a:prstTxWarp prst="textNoShape">
                  <a:avLst/>
                </a:prstTxWarp>
                <a:spAutoFit/>
              </a:bodyPr>
              <a:lstStyle>
                <a:lvl1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100" b="1" i="0" u="none" strike="noStrike" cap="none" normalizeH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ar-SA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شكل حر 52">
                <a:extLst>
                  <a:ext uri="{FF2B5EF4-FFF2-40B4-BE49-F238E27FC236}">
                    <a16:creationId xmlns:a16="http://schemas.microsoft.com/office/drawing/2014/main" id="{3DF931C8-CE0E-9D0F-5573-1FF6FEAC1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8137525" y="3978666"/>
                <a:ext cx="60325" cy="158750"/>
              </a:xfrm>
              <a:custGeom>
                <a:avLst/>
                <a:gdLst>
                  <a:gd name="T0" fmla="*/ 0 w 25"/>
                  <a:gd name="T1" fmla="*/ 65 h 65"/>
                  <a:gd name="T2" fmla="*/ 0 w 25"/>
                  <a:gd name="T3" fmla="*/ 65 h 65"/>
                  <a:gd name="T4" fmla="*/ 0 w 25"/>
                  <a:gd name="T5" fmla="*/ 65 h 65"/>
                  <a:gd name="T6" fmla="*/ 0 w 25"/>
                  <a:gd name="T7" fmla="*/ 65 h 65"/>
                  <a:gd name="T8" fmla="*/ 0 w 25"/>
                  <a:gd name="T9" fmla="*/ 65 h 65"/>
                  <a:gd name="T10" fmla="*/ 0 w 25"/>
                  <a:gd name="T11" fmla="*/ 65 h 65"/>
                  <a:gd name="T12" fmla="*/ 0 w 25"/>
                  <a:gd name="T13" fmla="*/ 64 h 65"/>
                  <a:gd name="T14" fmla="*/ 0 w 25"/>
                  <a:gd name="T15" fmla="*/ 64 h 65"/>
                  <a:gd name="T16" fmla="*/ 0 w 25"/>
                  <a:gd name="T17" fmla="*/ 64 h 65"/>
                  <a:gd name="T18" fmla="*/ 0 w 25"/>
                  <a:gd name="T19" fmla="*/ 64 h 65"/>
                  <a:gd name="T20" fmla="*/ 0 w 25"/>
                  <a:gd name="T21" fmla="*/ 64 h 65"/>
                  <a:gd name="T22" fmla="*/ 0 w 25"/>
                  <a:gd name="T23" fmla="*/ 64 h 65"/>
                  <a:gd name="T24" fmla="*/ 0 w 25"/>
                  <a:gd name="T25" fmla="*/ 64 h 65"/>
                  <a:gd name="T26" fmla="*/ 0 w 25"/>
                  <a:gd name="T27" fmla="*/ 64 h 65"/>
                  <a:gd name="T28" fmla="*/ 0 w 25"/>
                  <a:gd name="T29" fmla="*/ 64 h 65"/>
                  <a:gd name="T30" fmla="*/ 0 w 25"/>
                  <a:gd name="T31" fmla="*/ 63 h 65"/>
                  <a:gd name="T32" fmla="*/ 0 w 25"/>
                  <a:gd name="T33" fmla="*/ 64 h 65"/>
                  <a:gd name="T34" fmla="*/ 0 w 25"/>
                  <a:gd name="T35" fmla="*/ 64 h 65"/>
                  <a:gd name="T36" fmla="*/ 0 w 25"/>
                  <a:gd name="T37" fmla="*/ 63 h 65"/>
                  <a:gd name="T38" fmla="*/ 25 w 25"/>
                  <a:gd name="T39" fmla="*/ 0 h 65"/>
                  <a:gd name="T40" fmla="*/ 0 w 25"/>
                  <a:gd name="T41" fmla="*/ 63 h 65"/>
                  <a:gd name="T42" fmla="*/ 25 w 25"/>
                  <a:gd name="T43" fmla="*/ 0 h 65"/>
                  <a:gd name="T44" fmla="*/ 25 w 25"/>
                  <a:gd name="T45" fmla="*/ 0 h 65"/>
                  <a:gd name="T46" fmla="*/ 25 w 25"/>
                  <a:gd name="T47" fmla="*/ 0 h 65"/>
                  <a:gd name="T48" fmla="*/ 25 w 25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65"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moveTo>
                      <a:pt x="0" y="63"/>
                    </a:moveTo>
                    <a:cubicBezTo>
                      <a:pt x="0" y="63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3"/>
                      <a:pt x="0" y="63"/>
                    </a:cubicBezTo>
                    <a:moveTo>
                      <a:pt x="25" y="0"/>
                    </a:moveTo>
                    <a:cubicBezTo>
                      <a:pt x="10" y="17"/>
                      <a:pt x="0" y="39"/>
                      <a:pt x="0" y="63"/>
                    </a:cubicBezTo>
                    <a:cubicBezTo>
                      <a:pt x="0" y="39"/>
                      <a:pt x="10" y="17"/>
                      <a:pt x="25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9" name="شكل حر 58">
              <a:extLst>
                <a:ext uri="{FF2B5EF4-FFF2-40B4-BE49-F238E27FC236}">
                  <a16:creationId xmlns:a16="http://schemas.microsoft.com/office/drawing/2014/main" id="{C4C3520D-F677-62FA-0B47-5B6FA771EC3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833755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المجموعة 5">
              <a:extLst>
                <a:ext uri="{FF2B5EF4-FFF2-40B4-BE49-F238E27FC236}">
                  <a16:creationId xmlns:a16="http://schemas.microsoft.com/office/drawing/2014/main" id="{46C43738-B073-22E7-23C7-6FE7EA1BFD19}"/>
                </a:ext>
              </a:extLst>
            </p:cNvPr>
            <p:cNvGrpSpPr/>
            <p:nvPr/>
          </p:nvGrpSpPr>
          <p:grpSpPr>
            <a:xfrm>
              <a:off x="8281351" y="5157861"/>
              <a:ext cx="629286" cy="577850"/>
              <a:chOff x="8281351" y="5157861"/>
              <a:chExt cx="629286" cy="577850"/>
            </a:xfrm>
          </p:grpSpPr>
          <p:sp>
            <p:nvSpPr>
              <p:cNvPr id="90" name="شكل حر 62">
                <a:extLst>
                  <a:ext uri="{FF2B5EF4-FFF2-40B4-BE49-F238E27FC236}">
                    <a16:creationId xmlns:a16="http://schemas.microsoft.com/office/drawing/2014/main" id="{154115D4-A781-33A9-2258-143226C3FFF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81351" y="5157861"/>
                <a:ext cx="577850" cy="577850"/>
              </a:xfrm>
              <a:custGeom>
                <a:avLst/>
                <a:gdLst>
                  <a:gd name="T0" fmla="*/ 122 w 236"/>
                  <a:gd name="T1" fmla="*/ 234 h 236"/>
                  <a:gd name="T2" fmla="*/ 234 w 236"/>
                  <a:gd name="T3" fmla="*/ 114 h 236"/>
                  <a:gd name="T4" fmla="*/ 114 w 236"/>
                  <a:gd name="T5" fmla="*/ 2 h 236"/>
                  <a:gd name="T6" fmla="*/ 2 w 236"/>
                  <a:gd name="T7" fmla="*/ 122 h 236"/>
                  <a:gd name="T8" fmla="*/ 122 w 236"/>
                  <a:gd name="T9" fmla="*/ 23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236">
                    <a:moveTo>
                      <a:pt x="122" y="234"/>
                    </a:moveTo>
                    <a:cubicBezTo>
                      <a:pt x="186" y="231"/>
                      <a:pt x="236" y="178"/>
                      <a:pt x="234" y="114"/>
                    </a:cubicBezTo>
                    <a:cubicBezTo>
                      <a:pt x="232" y="50"/>
                      <a:pt x="178" y="0"/>
                      <a:pt x="114" y="2"/>
                    </a:cubicBezTo>
                    <a:cubicBezTo>
                      <a:pt x="50" y="4"/>
                      <a:pt x="0" y="58"/>
                      <a:pt x="2" y="122"/>
                    </a:cubicBezTo>
                    <a:cubicBezTo>
                      <a:pt x="4" y="186"/>
                      <a:pt x="58" y="236"/>
                      <a:pt x="122" y="23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شكل حر 63">
                <a:extLst>
                  <a:ext uri="{FF2B5EF4-FFF2-40B4-BE49-F238E27FC236}">
                    <a16:creationId xmlns:a16="http://schemas.microsoft.com/office/drawing/2014/main" id="{85DEA1FE-2DE8-C5A2-CE51-899876D4125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336913" y="5215011"/>
                <a:ext cx="465138" cy="463550"/>
              </a:xfrm>
              <a:custGeom>
                <a:avLst/>
                <a:gdLst>
                  <a:gd name="T0" fmla="*/ 98 w 190"/>
                  <a:gd name="T1" fmla="*/ 188 h 190"/>
                  <a:gd name="T2" fmla="*/ 188 w 190"/>
                  <a:gd name="T3" fmla="*/ 91 h 190"/>
                  <a:gd name="T4" fmla="*/ 92 w 190"/>
                  <a:gd name="T5" fmla="*/ 1 h 190"/>
                  <a:gd name="T6" fmla="*/ 1 w 190"/>
                  <a:gd name="T7" fmla="*/ 98 h 190"/>
                  <a:gd name="T8" fmla="*/ 98 w 190"/>
                  <a:gd name="T9" fmla="*/ 18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98" y="188"/>
                    </a:moveTo>
                    <a:cubicBezTo>
                      <a:pt x="150" y="186"/>
                      <a:pt x="190" y="143"/>
                      <a:pt x="188" y="91"/>
                    </a:cubicBezTo>
                    <a:cubicBezTo>
                      <a:pt x="186" y="40"/>
                      <a:pt x="143" y="0"/>
                      <a:pt x="92" y="1"/>
                    </a:cubicBezTo>
                    <a:cubicBezTo>
                      <a:pt x="40" y="3"/>
                      <a:pt x="0" y="47"/>
                      <a:pt x="1" y="98"/>
                    </a:cubicBezTo>
                    <a:cubicBezTo>
                      <a:pt x="3" y="149"/>
                      <a:pt x="47" y="190"/>
                      <a:pt x="98" y="188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شكل حر 64">
                <a:extLst>
                  <a:ext uri="{FF2B5EF4-FFF2-40B4-BE49-F238E27FC236}">
                    <a16:creationId xmlns:a16="http://schemas.microsoft.com/office/drawing/2014/main" id="{3975AFAC-C596-15E5-845C-FD771743A2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8893174" y="5326453"/>
                <a:ext cx="17463" cy="168275"/>
              </a:xfrm>
              <a:custGeom>
                <a:avLst/>
                <a:gdLst>
                  <a:gd name="T0" fmla="*/ 7 w 7"/>
                  <a:gd name="T1" fmla="*/ 69 h 69"/>
                  <a:gd name="T2" fmla="*/ 7 w 7"/>
                  <a:gd name="T3" fmla="*/ 69 h 69"/>
                  <a:gd name="T4" fmla="*/ 7 w 7"/>
                  <a:gd name="T5" fmla="*/ 69 h 69"/>
                  <a:gd name="T6" fmla="*/ 7 w 7"/>
                  <a:gd name="T7" fmla="*/ 68 h 69"/>
                  <a:gd name="T8" fmla="*/ 6 w 7"/>
                  <a:gd name="T9" fmla="*/ 67 h 69"/>
                  <a:gd name="T10" fmla="*/ 6 w 7"/>
                  <a:gd name="T11" fmla="*/ 66 h 69"/>
                  <a:gd name="T12" fmla="*/ 6 w 7"/>
                  <a:gd name="T13" fmla="*/ 66 h 69"/>
                  <a:gd name="T14" fmla="*/ 6 w 7"/>
                  <a:gd name="T15" fmla="*/ 66 h 69"/>
                  <a:gd name="T16" fmla="*/ 6 w 7"/>
                  <a:gd name="T17" fmla="*/ 66 h 69"/>
                  <a:gd name="T18" fmla="*/ 5 w 7"/>
                  <a:gd name="T19" fmla="*/ 65 h 69"/>
                  <a:gd name="T20" fmla="*/ 5 w 7"/>
                  <a:gd name="T21" fmla="*/ 65 h 69"/>
                  <a:gd name="T22" fmla="*/ 5 w 7"/>
                  <a:gd name="T23" fmla="*/ 65 h 69"/>
                  <a:gd name="T24" fmla="*/ 5 w 7"/>
                  <a:gd name="T25" fmla="*/ 64 h 69"/>
                  <a:gd name="T26" fmla="*/ 5 w 7"/>
                  <a:gd name="T27" fmla="*/ 64 h 69"/>
                  <a:gd name="T28" fmla="*/ 5 w 7"/>
                  <a:gd name="T29" fmla="*/ 63 h 69"/>
                  <a:gd name="T30" fmla="*/ 5 w 7"/>
                  <a:gd name="T31" fmla="*/ 63 h 69"/>
                  <a:gd name="T32" fmla="*/ 5 w 7"/>
                  <a:gd name="T33" fmla="*/ 63 h 69"/>
                  <a:gd name="T34" fmla="*/ 5 w 7"/>
                  <a:gd name="T35" fmla="*/ 62 h 69"/>
                  <a:gd name="T36" fmla="*/ 4 w 7"/>
                  <a:gd name="T37" fmla="*/ 62 h 69"/>
                  <a:gd name="T38" fmla="*/ 4 w 7"/>
                  <a:gd name="T39" fmla="*/ 62 h 69"/>
                  <a:gd name="T40" fmla="*/ 4 w 7"/>
                  <a:gd name="T41" fmla="*/ 61 h 69"/>
                  <a:gd name="T42" fmla="*/ 4 w 7"/>
                  <a:gd name="T43" fmla="*/ 60 h 69"/>
                  <a:gd name="T44" fmla="*/ 4 w 7"/>
                  <a:gd name="T45" fmla="*/ 60 h 69"/>
                  <a:gd name="T46" fmla="*/ 4 w 7"/>
                  <a:gd name="T47" fmla="*/ 60 h 69"/>
                  <a:gd name="T48" fmla="*/ 4 w 7"/>
                  <a:gd name="T49" fmla="*/ 60 h 69"/>
                  <a:gd name="T50" fmla="*/ 4 w 7"/>
                  <a:gd name="T51" fmla="*/ 59 h 69"/>
                  <a:gd name="T52" fmla="*/ 4 w 7"/>
                  <a:gd name="T53" fmla="*/ 59 h 69"/>
                  <a:gd name="T54" fmla="*/ 3 w 7"/>
                  <a:gd name="T55" fmla="*/ 59 h 69"/>
                  <a:gd name="T56" fmla="*/ 3 w 7"/>
                  <a:gd name="T57" fmla="*/ 57 h 69"/>
                  <a:gd name="T58" fmla="*/ 3 w 7"/>
                  <a:gd name="T59" fmla="*/ 57 h 69"/>
                  <a:gd name="T60" fmla="*/ 3 w 7"/>
                  <a:gd name="T61" fmla="*/ 56 h 69"/>
                  <a:gd name="T62" fmla="*/ 3 w 7"/>
                  <a:gd name="T63" fmla="*/ 56 h 69"/>
                  <a:gd name="T64" fmla="*/ 3 w 7"/>
                  <a:gd name="T65" fmla="*/ 56 h 69"/>
                  <a:gd name="T66" fmla="*/ 0 w 7"/>
                  <a:gd name="T67" fmla="*/ 40 h 69"/>
                  <a:gd name="T68" fmla="*/ 0 w 7"/>
                  <a:gd name="T69" fmla="*/ 40 h 69"/>
                  <a:gd name="T70" fmla="*/ 0 w 7"/>
                  <a:gd name="T71" fmla="*/ 40 h 69"/>
                  <a:gd name="T72" fmla="*/ 0 w 7"/>
                  <a:gd name="T73" fmla="*/ 40 h 69"/>
                  <a:gd name="T74" fmla="*/ 0 w 7"/>
                  <a:gd name="T75" fmla="*/ 39 h 69"/>
                  <a:gd name="T76" fmla="*/ 0 w 7"/>
                  <a:gd name="T77" fmla="*/ 39 h 69"/>
                  <a:gd name="T78" fmla="*/ 0 w 7"/>
                  <a:gd name="T79" fmla="*/ 39 h 69"/>
                  <a:gd name="T80" fmla="*/ 0 w 7"/>
                  <a:gd name="T81" fmla="*/ 38 h 69"/>
                  <a:gd name="T82" fmla="*/ 0 w 7"/>
                  <a:gd name="T83" fmla="*/ 38 h 69"/>
                  <a:gd name="T84" fmla="*/ 0 w 7"/>
                  <a:gd name="T85" fmla="*/ 38 h 69"/>
                  <a:gd name="T86" fmla="*/ 7 w 7"/>
                  <a:gd name="T87" fmla="*/ 0 h 69"/>
                  <a:gd name="T88" fmla="*/ 7 w 7"/>
                  <a:gd name="T89" fmla="*/ 0 h 69"/>
                  <a:gd name="T90" fmla="*/ 7 w 7"/>
                  <a:gd name="T91" fmla="*/ 0 h 69"/>
                  <a:gd name="T92" fmla="*/ 7 w 7"/>
                  <a:gd name="T9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" h="69"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6" y="67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6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moveTo>
                      <a:pt x="5" y="65"/>
                    </a:moveTo>
                    <a:cubicBezTo>
                      <a:pt x="5" y="65"/>
                      <a:pt x="6" y="65"/>
                      <a:pt x="6" y="66"/>
                    </a:cubicBezTo>
                    <a:cubicBezTo>
                      <a:pt x="6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5"/>
                    </a:move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3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moveTo>
                      <a:pt x="5" y="62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moveTo>
                      <a:pt x="4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moveTo>
                      <a:pt x="3" y="5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7"/>
                    </a:move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moveTo>
                      <a:pt x="3" y="56"/>
                    </a:moveTo>
                    <a:cubicBezTo>
                      <a:pt x="3" y="56"/>
                      <a:pt x="3" y="57"/>
                      <a:pt x="3" y="57"/>
                    </a:cubicBezTo>
                    <a:cubicBezTo>
                      <a:pt x="3" y="57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7" y="0"/>
                    </a:moveTo>
                    <a:cubicBezTo>
                      <a:pt x="2" y="12"/>
                      <a:pt x="0" y="24"/>
                      <a:pt x="0" y="38"/>
                    </a:cubicBezTo>
                    <a:cubicBezTo>
                      <a:pt x="0" y="24"/>
                      <a:pt x="2" y="12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شكل حر 65">
                <a:extLst>
                  <a:ext uri="{FF2B5EF4-FFF2-40B4-BE49-F238E27FC236}">
                    <a16:creationId xmlns:a16="http://schemas.microsoft.com/office/drawing/2014/main" id="{A9899561-4A48-0631-35F8-9FE121C159A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598850" y="5248349"/>
                <a:ext cx="201613" cy="425450"/>
              </a:xfrm>
              <a:custGeom>
                <a:avLst/>
                <a:gdLst>
                  <a:gd name="T0" fmla="*/ 7 w 82"/>
                  <a:gd name="T1" fmla="*/ 46 h 174"/>
                  <a:gd name="T2" fmla="*/ 7 w 82"/>
                  <a:gd name="T3" fmla="*/ 46 h 174"/>
                  <a:gd name="T4" fmla="*/ 7 w 82"/>
                  <a:gd name="T5" fmla="*/ 46 h 174"/>
                  <a:gd name="T6" fmla="*/ 7 w 82"/>
                  <a:gd name="T7" fmla="*/ 46 h 174"/>
                  <a:gd name="T8" fmla="*/ 0 w 82"/>
                  <a:gd name="T9" fmla="*/ 84 h 174"/>
                  <a:gd name="T10" fmla="*/ 0 w 82"/>
                  <a:gd name="T11" fmla="*/ 84 h 174"/>
                  <a:gd name="T12" fmla="*/ 0 w 82"/>
                  <a:gd name="T13" fmla="*/ 84 h 174"/>
                  <a:gd name="T14" fmla="*/ 0 w 82"/>
                  <a:gd name="T15" fmla="*/ 85 h 174"/>
                  <a:gd name="T16" fmla="*/ 0 w 82"/>
                  <a:gd name="T17" fmla="*/ 85 h 174"/>
                  <a:gd name="T18" fmla="*/ 0 w 82"/>
                  <a:gd name="T19" fmla="*/ 85 h 174"/>
                  <a:gd name="T20" fmla="*/ 0 w 82"/>
                  <a:gd name="T21" fmla="*/ 85 h 174"/>
                  <a:gd name="T22" fmla="*/ 0 w 82"/>
                  <a:gd name="T23" fmla="*/ 86 h 174"/>
                  <a:gd name="T24" fmla="*/ 0 w 82"/>
                  <a:gd name="T25" fmla="*/ 86 h 174"/>
                  <a:gd name="T26" fmla="*/ 0 w 82"/>
                  <a:gd name="T27" fmla="*/ 86 h 174"/>
                  <a:gd name="T28" fmla="*/ 0 w 82"/>
                  <a:gd name="T29" fmla="*/ 86 h 174"/>
                  <a:gd name="T30" fmla="*/ 3 w 82"/>
                  <a:gd name="T31" fmla="*/ 102 h 174"/>
                  <a:gd name="T32" fmla="*/ 3 w 82"/>
                  <a:gd name="T33" fmla="*/ 102 h 174"/>
                  <a:gd name="T34" fmla="*/ 3 w 82"/>
                  <a:gd name="T35" fmla="*/ 103 h 174"/>
                  <a:gd name="T36" fmla="*/ 3 w 82"/>
                  <a:gd name="T37" fmla="*/ 103 h 174"/>
                  <a:gd name="T38" fmla="*/ 3 w 82"/>
                  <a:gd name="T39" fmla="*/ 103 h 174"/>
                  <a:gd name="T40" fmla="*/ 3 w 82"/>
                  <a:gd name="T41" fmla="*/ 105 h 174"/>
                  <a:gd name="T42" fmla="*/ 4 w 82"/>
                  <a:gd name="T43" fmla="*/ 105 h 174"/>
                  <a:gd name="T44" fmla="*/ 4 w 82"/>
                  <a:gd name="T45" fmla="*/ 105 h 174"/>
                  <a:gd name="T46" fmla="*/ 4 w 82"/>
                  <a:gd name="T47" fmla="*/ 106 h 174"/>
                  <a:gd name="T48" fmla="*/ 4 w 82"/>
                  <a:gd name="T49" fmla="*/ 106 h 174"/>
                  <a:gd name="T50" fmla="*/ 4 w 82"/>
                  <a:gd name="T51" fmla="*/ 106 h 174"/>
                  <a:gd name="T52" fmla="*/ 4 w 82"/>
                  <a:gd name="T53" fmla="*/ 106 h 174"/>
                  <a:gd name="T54" fmla="*/ 4 w 82"/>
                  <a:gd name="T55" fmla="*/ 107 h 174"/>
                  <a:gd name="T56" fmla="*/ 4 w 82"/>
                  <a:gd name="T57" fmla="*/ 108 h 174"/>
                  <a:gd name="T58" fmla="*/ 4 w 82"/>
                  <a:gd name="T59" fmla="*/ 108 h 174"/>
                  <a:gd name="T60" fmla="*/ 5 w 82"/>
                  <a:gd name="T61" fmla="*/ 109 h 174"/>
                  <a:gd name="T62" fmla="*/ 5 w 82"/>
                  <a:gd name="T63" fmla="*/ 109 h 174"/>
                  <a:gd name="T64" fmla="*/ 5 w 82"/>
                  <a:gd name="T65" fmla="*/ 109 h 174"/>
                  <a:gd name="T66" fmla="*/ 5 w 82"/>
                  <a:gd name="T67" fmla="*/ 109 h 174"/>
                  <a:gd name="T68" fmla="*/ 5 w 82"/>
                  <a:gd name="T69" fmla="*/ 110 h 174"/>
                  <a:gd name="T70" fmla="*/ 5 w 82"/>
                  <a:gd name="T71" fmla="*/ 110 h 174"/>
                  <a:gd name="T72" fmla="*/ 5 w 82"/>
                  <a:gd name="T73" fmla="*/ 111 h 174"/>
                  <a:gd name="T74" fmla="*/ 5 w 82"/>
                  <a:gd name="T75" fmla="*/ 111 h 174"/>
                  <a:gd name="T76" fmla="*/ 6 w 82"/>
                  <a:gd name="T77" fmla="*/ 112 h 174"/>
                  <a:gd name="T78" fmla="*/ 6 w 82"/>
                  <a:gd name="T79" fmla="*/ 112 h 174"/>
                  <a:gd name="T80" fmla="*/ 6 w 82"/>
                  <a:gd name="T81" fmla="*/ 112 h 174"/>
                  <a:gd name="T82" fmla="*/ 6 w 82"/>
                  <a:gd name="T83" fmla="*/ 112 h 174"/>
                  <a:gd name="T84" fmla="*/ 6 w 82"/>
                  <a:gd name="T85" fmla="*/ 112 h 174"/>
                  <a:gd name="T86" fmla="*/ 6 w 82"/>
                  <a:gd name="T87" fmla="*/ 113 h 174"/>
                  <a:gd name="T88" fmla="*/ 7 w 82"/>
                  <a:gd name="T89" fmla="*/ 114 h 174"/>
                  <a:gd name="T90" fmla="*/ 7 w 82"/>
                  <a:gd name="T91" fmla="*/ 115 h 174"/>
                  <a:gd name="T92" fmla="*/ 7 w 82"/>
                  <a:gd name="T93" fmla="*/ 115 h 174"/>
                  <a:gd name="T94" fmla="*/ 7 w 82"/>
                  <a:gd name="T95" fmla="*/ 115 h 174"/>
                  <a:gd name="T96" fmla="*/ 49 w 82"/>
                  <a:gd name="T97" fmla="*/ 153 h 174"/>
                  <a:gd name="T98" fmla="*/ 16 w 82"/>
                  <a:gd name="T99" fmla="*/ 79 h 174"/>
                  <a:gd name="T100" fmla="*/ 28 w 82"/>
                  <a:gd name="T101" fmla="*/ 25 h 174"/>
                  <a:gd name="T102" fmla="*/ 46 w 82"/>
                  <a:gd name="T10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74">
                    <a:moveTo>
                      <a:pt x="46" y="0"/>
                    </a:moveTo>
                    <a:cubicBezTo>
                      <a:pt x="29" y="11"/>
                      <a:pt x="15" y="27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2" y="58"/>
                      <a:pt x="0" y="70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92"/>
                      <a:pt x="2" y="97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2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3" y="104"/>
                      <a:pt x="3" y="104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4" y="108"/>
                      <a:pt x="4" y="108"/>
                      <a:pt x="5" y="108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09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6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113"/>
                      <a:pt x="6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19" y="146"/>
                      <a:pt x="48" y="169"/>
                      <a:pt x="82" y="174"/>
                    </a:cubicBezTo>
                    <a:cubicBezTo>
                      <a:pt x="70" y="169"/>
                      <a:pt x="59" y="162"/>
                      <a:pt x="49" y="153"/>
                    </a:cubicBezTo>
                    <a:cubicBezTo>
                      <a:pt x="36" y="140"/>
                      <a:pt x="26" y="125"/>
                      <a:pt x="21" y="107"/>
                    </a:cubicBezTo>
                    <a:cubicBezTo>
                      <a:pt x="19" y="98"/>
                      <a:pt x="17" y="8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59"/>
                      <a:pt x="19" y="41"/>
                      <a:pt x="28" y="25"/>
                    </a:cubicBezTo>
                    <a:cubicBezTo>
                      <a:pt x="34" y="17"/>
                      <a:pt x="39" y="10"/>
                      <a:pt x="44" y="3"/>
                    </a:cubicBezTo>
                    <a:cubicBezTo>
                      <a:pt x="45" y="2"/>
                      <a:pt x="46" y="1"/>
                      <a:pt x="46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مستطيل 66">
                <a:extLst>
                  <a:ext uri="{FF2B5EF4-FFF2-40B4-BE49-F238E27FC236}">
                    <a16:creationId xmlns:a16="http://schemas.microsoft.com/office/drawing/2014/main" id="{A87F54DC-628E-8354-FEFA-1D2C2B840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502013" y="5343599"/>
                <a:ext cx="138113" cy="19685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مستطيل 67">
                <a:extLst>
                  <a:ext uri="{FF2B5EF4-FFF2-40B4-BE49-F238E27FC236}">
                    <a16:creationId xmlns:a16="http://schemas.microsoft.com/office/drawing/2014/main" id="{795C8D83-CC09-DF4F-5F9D-D77D7442A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80205" y="5285959"/>
                <a:ext cx="1651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1" anchor="t" anchorCtr="0" compatLnSpc="1">
                <a:prstTxWarp prst="textNoShape">
                  <a:avLst/>
                </a:prstTxWarp>
                <a:spAutoFit/>
              </a:bodyPr>
              <a:lstStyle>
                <a:lvl1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100" b="1" dirty="0">
                    <a:solidFill>
                      <a:srgbClr val="FF993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kumimoji="0" lang="ar-SA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" name="شكل حر 70">
              <a:extLst>
                <a:ext uri="{FF2B5EF4-FFF2-40B4-BE49-F238E27FC236}">
                  <a16:creationId xmlns:a16="http://schemas.microsoft.com/office/drawing/2014/main" id="{6D685F8B-1DE9-30E3-3A68-6694E8D0902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426699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شكل حر 78">
              <a:extLst>
                <a:ext uri="{FF2B5EF4-FFF2-40B4-BE49-F238E27FC236}">
                  <a16:creationId xmlns:a16="http://schemas.microsoft.com/office/drawing/2014/main" id="{49ADCC1A-3350-7D79-AF47-DF70D2E6F4D4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1347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شكل حر 82">
              <a:extLst>
                <a:ext uri="{FF2B5EF4-FFF2-40B4-BE49-F238E27FC236}">
                  <a16:creationId xmlns:a16="http://schemas.microsoft.com/office/drawing/2014/main" id="{6D808377-CDE3-3B30-5225-A7D11695BC0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956924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شكل حر 90">
              <a:extLst>
                <a:ext uri="{FF2B5EF4-FFF2-40B4-BE49-F238E27FC236}">
                  <a16:creationId xmlns:a16="http://schemas.microsoft.com/office/drawing/2014/main" id="{210AD472-AA28-9C99-3C51-B5941EDC480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626600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المجموعة 7">
              <a:extLst>
                <a:ext uri="{FF2B5EF4-FFF2-40B4-BE49-F238E27FC236}">
                  <a16:creationId xmlns:a16="http://schemas.microsoft.com/office/drawing/2014/main" id="{2C24B367-92A4-7E07-F81E-82A2F0C2C82F}"/>
                </a:ext>
              </a:extLst>
            </p:cNvPr>
            <p:cNvGrpSpPr/>
            <p:nvPr/>
          </p:nvGrpSpPr>
          <p:grpSpPr>
            <a:xfrm>
              <a:off x="10688746" y="3389703"/>
              <a:ext cx="571500" cy="622533"/>
              <a:chOff x="10688746" y="3389703"/>
              <a:chExt cx="571500" cy="622533"/>
            </a:xfrm>
          </p:grpSpPr>
          <p:sp>
            <p:nvSpPr>
              <p:cNvPr id="84" name="شكل حر 68">
                <a:extLst>
                  <a:ext uri="{FF2B5EF4-FFF2-40B4-BE49-F238E27FC236}">
                    <a16:creationId xmlns:a16="http://schemas.microsoft.com/office/drawing/2014/main" id="{EE2B6CFF-B929-71F1-FED1-F3E74BEB48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688746" y="3439148"/>
                <a:ext cx="571500" cy="573088"/>
              </a:xfrm>
              <a:custGeom>
                <a:avLst/>
                <a:gdLst>
                  <a:gd name="T0" fmla="*/ 116 w 234"/>
                  <a:gd name="T1" fmla="*/ 1 h 234"/>
                  <a:gd name="T2" fmla="*/ 233 w 234"/>
                  <a:gd name="T3" fmla="*/ 115 h 234"/>
                  <a:gd name="T4" fmla="*/ 119 w 234"/>
                  <a:gd name="T5" fmla="*/ 233 h 234"/>
                  <a:gd name="T6" fmla="*/ 1 w 234"/>
                  <a:gd name="T7" fmla="*/ 118 h 234"/>
                  <a:gd name="T8" fmla="*/ 116 w 234"/>
                  <a:gd name="T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4">
                    <a:moveTo>
                      <a:pt x="116" y="1"/>
                    </a:moveTo>
                    <a:cubicBezTo>
                      <a:pt x="179" y="0"/>
                      <a:pt x="232" y="51"/>
                      <a:pt x="233" y="115"/>
                    </a:cubicBezTo>
                    <a:cubicBezTo>
                      <a:pt x="234" y="179"/>
                      <a:pt x="183" y="232"/>
                      <a:pt x="119" y="233"/>
                    </a:cubicBezTo>
                    <a:cubicBezTo>
                      <a:pt x="55" y="234"/>
                      <a:pt x="2" y="182"/>
                      <a:pt x="1" y="118"/>
                    </a:cubicBezTo>
                    <a:cubicBezTo>
                      <a:pt x="0" y="54"/>
                      <a:pt x="52" y="1"/>
                      <a:pt x="116" y="1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شكل حر 69">
                <a:extLst>
                  <a:ext uri="{FF2B5EF4-FFF2-40B4-BE49-F238E27FC236}">
                    <a16:creationId xmlns:a16="http://schemas.microsoft.com/office/drawing/2014/main" id="{BE30ADD1-1596-52D4-26C9-BDB5CFA141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742720" y="3493123"/>
                <a:ext cx="461963" cy="461963"/>
              </a:xfrm>
              <a:custGeom>
                <a:avLst/>
                <a:gdLst>
                  <a:gd name="T0" fmla="*/ 93 w 189"/>
                  <a:gd name="T1" fmla="*/ 1 h 189"/>
                  <a:gd name="T2" fmla="*/ 188 w 189"/>
                  <a:gd name="T3" fmla="*/ 93 h 189"/>
                  <a:gd name="T4" fmla="*/ 96 w 189"/>
                  <a:gd name="T5" fmla="*/ 188 h 189"/>
                  <a:gd name="T6" fmla="*/ 1 w 189"/>
                  <a:gd name="T7" fmla="*/ 96 h 189"/>
                  <a:gd name="T8" fmla="*/ 93 w 189"/>
                  <a:gd name="T9" fmla="*/ 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89">
                    <a:moveTo>
                      <a:pt x="93" y="1"/>
                    </a:moveTo>
                    <a:cubicBezTo>
                      <a:pt x="144" y="0"/>
                      <a:pt x="187" y="42"/>
                      <a:pt x="188" y="93"/>
                    </a:cubicBezTo>
                    <a:cubicBezTo>
                      <a:pt x="189" y="145"/>
                      <a:pt x="147" y="187"/>
                      <a:pt x="96" y="188"/>
                    </a:cubicBezTo>
                    <a:cubicBezTo>
                      <a:pt x="44" y="189"/>
                      <a:pt x="2" y="147"/>
                      <a:pt x="1" y="96"/>
                    </a:cubicBezTo>
                    <a:cubicBezTo>
                      <a:pt x="0" y="44"/>
                      <a:pt x="41" y="2"/>
                      <a:pt x="93" y="1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شكل حر 71">
                <a:extLst>
                  <a:ext uri="{FF2B5EF4-FFF2-40B4-BE49-F238E27FC236}">
                    <a16:creationId xmlns:a16="http://schemas.microsoft.com/office/drawing/2014/main" id="{D17C91C4-C3E2-8F78-BC03-F62CEF7B24D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014183" y="3497885"/>
                <a:ext cx="187325" cy="428625"/>
              </a:xfrm>
              <a:custGeom>
                <a:avLst/>
                <a:gdLst>
                  <a:gd name="T0" fmla="*/ 0 w 77"/>
                  <a:gd name="T1" fmla="*/ 84 h 175"/>
                  <a:gd name="T2" fmla="*/ 0 w 77"/>
                  <a:gd name="T3" fmla="*/ 85 h 175"/>
                  <a:gd name="T4" fmla="*/ 0 w 77"/>
                  <a:gd name="T5" fmla="*/ 85 h 175"/>
                  <a:gd name="T6" fmla="*/ 0 w 77"/>
                  <a:gd name="T7" fmla="*/ 85 h 175"/>
                  <a:gd name="T8" fmla="*/ 0 w 77"/>
                  <a:gd name="T9" fmla="*/ 86 h 175"/>
                  <a:gd name="T10" fmla="*/ 0 w 77"/>
                  <a:gd name="T11" fmla="*/ 87 h 175"/>
                  <a:gd name="T12" fmla="*/ 0 w 77"/>
                  <a:gd name="T13" fmla="*/ 87 h 175"/>
                  <a:gd name="T14" fmla="*/ 0 w 77"/>
                  <a:gd name="T15" fmla="*/ 87 h 175"/>
                  <a:gd name="T16" fmla="*/ 0 w 77"/>
                  <a:gd name="T17" fmla="*/ 88 h 175"/>
                  <a:gd name="T18" fmla="*/ 0 w 77"/>
                  <a:gd name="T19" fmla="*/ 88 h 175"/>
                  <a:gd name="T20" fmla="*/ 0 w 77"/>
                  <a:gd name="T21" fmla="*/ 89 h 175"/>
                  <a:gd name="T22" fmla="*/ 0 w 77"/>
                  <a:gd name="T23" fmla="*/ 89 h 175"/>
                  <a:gd name="T24" fmla="*/ 0 w 77"/>
                  <a:gd name="T25" fmla="*/ 90 h 175"/>
                  <a:gd name="T26" fmla="*/ 0 w 77"/>
                  <a:gd name="T27" fmla="*/ 90 h 175"/>
                  <a:gd name="T28" fmla="*/ 0 w 77"/>
                  <a:gd name="T29" fmla="*/ 91 h 175"/>
                  <a:gd name="T30" fmla="*/ 0 w 77"/>
                  <a:gd name="T31" fmla="*/ 91 h 175"/>
                  <a:gd name="T32" fmla="*/ 0 w 77"/>
                  <a:gd name="T33" fmla="*/ 92 h 175"/>
                  <a:gd name="T34" fmla="*/ 0 w 77"/>
                  <a:gd name="T35" fmla="*/ 92 h 175"/>
                  <a:gd name="T36" fmla="*/ 0 w 77"/>
                  <a:gd name="T37" fmla="*/ 92 h 175"/>
                  <a:gd name="T38" fmla="*/ 0 w 77"/>
                  <a:gd name="T39" fmla="*/ 93 h 175"/>
                  <a:gd name="T40" fmla="*/ 0 w 77"/>
                  <a:gd name="T41" fmla="*/ 93 h 175"/>
                  <a:gd name="T42" fmla="*/ 0 w 77"/>
                  <a:gd name="T43" fmla="*/ 94 h 175"/>
                  <a:gd name="T44" fmla="*/ 0 w 77"/>
                  <a:gd name="T45" fmla="*/ 94 h 175"/>
                  <a:gd name="T46" fmla="*/ 0 w 77"/>
                  <a:gd name="T47" fmla="*/ 95 h 175"/>
                  <a:gd name="T48" fmla="*/ 0 w 77"/>
                  <a:gd name="T49" fmla="*/ 95 h 175"/>
                  <a:gd name="T50" fmla="*/ 0 w 77"/>
                  <a:gd name="T51" fmla="*/ 95 h 175"/>
                  <a:gd name="T52" fmla="*/ 0 w 77"/>
                  <a:gd name="T53" fmla="*/ 96 h 175"/>
                  <a:gd name="T54" fmla="*/ 0 w 77"/>
                  <a:gd name="T55" fmla="*/ 96 h 175"/>
                  <a:gd name="T56" fmla="*/ 0 w 77"/>
                  <a:gd name="T57" fmla="*/ 97 h 175"/>
                  <a:gd name="T58" fmla="*/ 0 w 77"/>
                  <a:gd name="T59" fmla="*/ 97 h 175"/>
                  <a:gd name="T60" fmla="*/ 0 w 77"/>
                  <a:gd name="T61" fmla="*/ 98 h 175"/>
                  <a:gd name="T62" fmla="*/ 0 w 77"/>
                  <a:gd name="T63" fmla="*/ 98 h 175"/>
                  <a:gd name="T64" fmla="*/ 0 w 77"/>
                  <a:gd name="T65" fmla="*/ 98 h 175"/>
                  <a:gd name="T66" fmla="*/ 0 w 77"/>
                  <a:gd name="T67" fmla="*/ 99 h 175"/>
                  <a:gd name="T68" fmla="*/ 0 w 77"/>
                  <a:gd name="T69" fmla="*/ 99 h 175"/>
                  <a:gd name="T70" fmla="*/ 0 w 77"/>
                  <a:gd name="T71" fmla="*/ 100 h 175"/>
                  <a:gd name="T72" fmla="*/ 0 w 77"/>
                  <a:gd name="T73" fmla="*/ 100 h 175"/>
                  <a:gd name="T74" fmla="*/ 0 w 77"/>
                  <a:gd name="T75" fmla="*/ 101 h 175"/>
                  <a:gd name="T76" fmla="*/ 0 w 77"/>
                  <a:gd name="T77" fmla="*/ 101 h 175"/>
                  <a:gd name="T78" fmla="*/ 0 w 77"/>
                  <a:gd name="T79" fmla="*/ 102 h 175"/>
                  <a:gd name="T80" fmla="*/ 0 w 77"/>
                  <a:gd name="T81" fmla="*/ 102 h 175"/>
                  <a:gd name="T82" fmla="*/ 0 w 77"/>
                  <a:gd name="T83" fmla="*/ 102 h 175"/>
                  <a:gd name="T84" fmla="*/ 0 w 77"/>
                  <a:gd name="T85" fmla="*/ 103 h 175"/>
                  <a:gd name="T86" fmla="*/ 0 w 77"/>
                  <a:gd name="T87" fmla="*/ 103 h 175"/>
                  <a:gd name="T88" fmla="*/ 1 w 77"/>
                  <a:gd name="T89" fmla="*/ 104 h 175"/>
                  <a:gd name="T90" fmla="*/ 1 w 77"/>
                  <a:gd name="T91" fmla="*/ 104 h 175"/>
                  <a:gd name="T92" fmla="*/ 1 w 77"/>
                  <a:gd name="T93" fmla="*/ 105 h 175"/>
                  <a:gd name="T94" fmla="*/ 1 w 77"/>
                  <a:gd name="T95" fmla="*/ 105 h 175"/>
                  <a:gd name="T96" fmla="*/ 1 w 77"/>
                  <a:gd name="T97" fmla="*/ 106 h 175"/>
                  <a:gd name="T98" fmla="*/ 1 w 77"/>
                  <a:gd name="T99" fmla="*/ 107 h 175"/>
                  <a:gd name="T100" fmla="*/ 50 w 77"/>
                  <a:gd name="T101" fmla="*/ 175 h 175"/>
                  <a:gd name="T102" fmla="*/ 16 w 77"/>
                  <a:gd name="T103" fmla="*/ 99 h 175"/>
                  <a:gd name="T104" fmla="*/ 45 w 77"/>
                  <a:gd name="T105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75">
                    <a:moveTo>
                      <a:pt x="77" y="0"/>
                    </a:moveTo>
                    <a:cubicBezTo>
                      <a:pt x="36" y="8"/>
                      <a:pt x="4" y="42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3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6" y="137"/>
                      <a:pt x="24" y="162"/>
                      <a:pt x="50" y="175"/>
                    </a:cubicBezTo>
                    <a:cubicBezTo>
                      <a:pt x="49" y="175"/>
                      <a:pt x="48" y="174"/>
                      <a:pt x="48" y="173"/>
                    </a:cubicBezTo>
                    <a:cubicBezTo>
                      <a:pt x="42" y="166"/>
                      <a:pt x="36" y="159"/>
                      <a:pt x="31" y="152"/>
                    </a:cubicBezTo>
                    <a:cubicBezTo>
                      <a:pt x="21" y="136"/>
                      <a:pt x="16" y="118"/>
                      <a:pt x="16" y="99"/>
                    </a:cubicBezTo>
                    <a:cubicBezTo>
                      <a:pt x="16" y="99"/>
                      <a:pt x="16" y="98"/>
                      <a:pt x="16" y="98"/>
                    </a:cubicBezTo>
                    <a:cubicBezTo>
                      <a:pt x="17" y="88"/>
                      <a:pt x="18" y="79"/>
                      <a:pt x="19" y="70"/>
                    </a:cubicBezTo>
                    <a:cubicBezTo>
                      <a:pt x="24" y="52"/>
                      <a:pt x="32" y="36"/>
                      <a:pt x="45" y="23"/>
                    </a:cubicBezTo>
                    <a:cubicBezTo>
                      <a:pt x="54" y="13"/>
                      <a:pt x="65" y="6"/>
                      <a:pt x="77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شكل حر 74">
                <a:extLst>
                  <a:ext uri="{FF2B5EF4-FFF2-40B4-BE49-F238E27FC236}">
                    <a16:creationId xmlns:a16="http://schemas.microsoft.com/office/drawing/2014/main" id="{925BA9AF-59DD-FBF0-EECC-84DAFEBC62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0948987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مستطيل 94">
                <a:extLst>
                  <a:ext uri="{FF2B5EF4-FFF2-40B4-BE49-F238E27FC236}">
                    <a16:creationId xmlns:a16="http://schemas.microsoft.com/office/drawing/2014/main" id="{19DEF2C3-6846-B1F2-D11D-A0AEB3BCA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842733" y="3655048"/>
                <a:ext cx="255588" cy="150813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مستطيل 95">
                <a:extLst>
                  <a:ext uri="{FF2B5EF4-FFF2-40B4-BE49-F238E27FC236}">
                    <a16:creationId xmlns:a16="http://schemas.microsoft.com/office/drawing/2014/main" id="{DCBFB493-F99E-4FEC-7204-0E2A989F2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885561" y="3552004"/>
                <a:ext cx="17152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1" anchor="t" anchorCtr="0" compatLnSpc="1">
                <a:prstTxWarp prst="textNoShape">
                  <a:avLst/>
                </a:prstTxWarp>
                <a:spAutoFit/>
              </a:bodyPr>
              <a:lstStyle>
                <a:lvl1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100" b="1" i="0" u="none" strike="noStrike" cap="none" normalizeH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kumimoji="0" lang="ar-SA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6" name="المجموعة 6">
              <a:extLst>
                <a:ext uri="{FF2B5EF4-FFF2-40B4-BE49-F238E27FC236}">
                  <a16:creationId xmlns:a16="http://schemas.microsoft.com/office/drawing/2014/main" id="{521DEE64-7AAC-1AD7-EB53-CDFE127181FD}"/>
                </a:ext>
              </a:extLst>
            </p:cNvPr>
            <p:cNvGrpSpPr/>
            <p:nvPr/>
          </p:nvGrpSpPr>
          <p:grpSpPr>
            <a:xfrm>
              <a:off x="10125142" y="5157861"/>
              <a:ext cx="569913" cy="568325"/>
              <a:chOff x="10125142" y="5157861"/>
              <a:chExt cx="569913" cy="568325"/>
            </a:xfrm>
          </p:grpSpPr>
          <p:sp>
            <p:nvSpPr>
              <p:cNvPr id="78" name="شكل حر 80">
                <a:extLst>
                  <a:ext uri="{FF2B5EF4-FFF2-40B4-BE49-F238E27FC236}">
                    <a16:creationId xmlns:a16="http://schemas.microsoft.com/office/drawing/2014/main" id="{1702814E-F596-CD8E-BB65-533E1FFB24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25142" y="5157861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شكل حر 81">
                <a:extLst>
                  <a:ext uri="{FF2B5EF4-FFF2-40B4-BE49-F238E27FC236}">
                    <a16:creationId xmlns:a16="http://schemas.microsoft.com/office/drawing/2014/main" id="{871CBF59-7368-13E7-4BA6-995420A0D9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182292" y="5215011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شكل حر 83">
                <a:extLst>
                  <a:ext uri="{FF2B5EF4-FFF2-40B4-BE49-F238E27FC236}">
                    <a16:creationId xmlns:a16="http://schemas.microsoft.com/office/drawing/2014/main" id="{E4D455F0-735D-1A28-CF27-45D22B0625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0448992" y="5216599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شكل حر 86">
                <a:extLst>
                  <a:ext uri="{FF2B5EF4-FFF2-40B4-BE49-F238E27FC236}">
                    <a16:creationId xmlns:a16="http://schemas.microsoft.com/office/drawing/2014/main" id="{84AA7E73-BD62-2DFD-459F-3E1D48484F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10458450" y="5348678"/>
                <a:ext cx="9525" cy="117475"/>
              </a:xfrm>
              <a:custGeom>
                <a:avLst/>
                <a:gdLst>
                  <a:gd name="T0" fmla="*/ 3 w 4"/>
                  <a:gd name="T1" fmla="*/ 47 h 48"/>
                  <a:gd name="T2" fmla="*/ 3 w 4"/>
                  <a:gd name="T3" fmla="*/ 47 h 48"/>
                  <a:gd name="T4" fmla="*/ 2 w 4"/>
                  <a:gd name="T5" fmla="*/ 47 h 48"/>
                  <a:gd name="T6" fmla="*/ 2 w 4"/>
                  <a:gd name="T7" fmla="*/ 46 h 48"/>
                  <a:gd name="T8" fmla="*/ 2 w 4"/>
                  <a:gd name="T9" fmla="*/ 46 h 48"/>
                  <a:gd name="T10" fmla="*/ 0 w 4"/>
                  <a:gd name="T11" fmla="*/ 23 h 48"/>
                  <a:gd name="T12" fmla="*/ 0 w 4"/>
                  <a:gd name="T13" fmla="*/ 22 h 48"/>
                  <a:gd name="T14" fmla="*/ 0 w 4"/>
                  <a:gd name="T15" fmla="*/ 22 h 48"/>
                  <a:gd name="T16" fmla="*/ 0 w 4"/>
                  <a:gd name="T17" fmla="*/ 22 h 48"/>
                  <a:gd name="T18" fmla="*/ 0 w 4"/>
                  <a:gd name="T19" fmla="*/ 22 h 48"/>
                  <a:gd name="T20" fmla="*/ 0 w 4"/>
                  <a:gd name="T21" fmla="*/ 21 h 48"/>
                  <a:gd name="T22" fmla="*/ 0 w 4"/>
                  <a:gd name="T23" fmla="*/ 20 h 48"/>
                  <a:gd name="T24" fmla="*/ 0 w 4"/>
                  <a:gd name="T25" fmla="*/ 20 h 48"/>
                  <a:gd name="T26" fmla="*/ 0 w 4"/>
                  <a:gd name="T27" fmla="*/ 20 h 48"/>
                  <a:gd name="T28" fmla="*/ 0 w 4"/>
                  <a:gd name="T29" fmla="*/ 19 h 48"/>
                  <a:gd name="T30" fmla="*/ 0 w 4"/>
                  <a:gd name="T31" fmla="*/ 19 h 48"/>
                  <a:gd name="T32" fmla="*/ 0 w 4"/>
                  <a:gd name="T33" fmla="*/ 19 h 48"/>
                  <a:gd name="T34" fmla="*/ 0 w 4"/>
                  <a:gd name="T35" fmla="*/ 18 h 48"/>
                  <a:gd name="T36" fmla="*/ 0 w 4"/>
                  <a:gd name="T37" fmla="*/ 18 h 48"/>
                  <a:gd name="T38" fmla="*/ 0 w 4"/>
                  <a:gd name="T39" fmla="*/ 18 h 48"/>
                  <a:gd name="T40" fmla="*/ 1 w 4"/>
                  <a:gd name="T41" fmla="*/ 17 h 48"/>
                  <a:gd name="T42" fmla="*/ 1 w 4"/>
                  <a:gd name="T43" fmla="*/ 17 h 48"/>
                  <a:gd name="T44" fmla="*/ 1 w 4"/>
                  <a:gd name="T45" fmla="*/ 16 h 48"/>
                  <a:gd name="T46" fmla="*/ 1 w 4"/>
                  <a:gd name="T47" fmla="*/ 15 h 48"/>
                  <a:gd name="T48" fmla="*/ 1 w 4"/>
                  <a:gd name="T49" fmla="*/ 15 h 48"/>
                  <a:gd name="T50" fmla="*/ 1 w 4"/>
                  <a:gd name="T51" fmla="*/ 15 h 48"/>
                  <a:gd name="T52" fmla="*/ 1 w 4"/>
                  <a:gd name="T53" fmla="*/ 14 h 48"/>
                  <a:gd name="T54" fmla="*/ 1 w 4"/>
                  <a:gd name="T55" fmla="*/ 14 h 48"/>
                  <a:gd name="T56" fmla="*/ 1 w 4"/>
                  <a:gd name="T57" fmla="*/ 14 h 48"/>
                  <a:gd name="T58" fmla="*/ 1 w 4"/>
                  <a:gd name="T59" fmla="*/ 13 h 48"/>
                  <a:gd name="T60" fmla="*/ 1 w 4"/>
                  <a:gd name="T61" fmla="*/ 13 h 48"/>
                  <a:gd name="T62" fmla="*/ 1 w 4"/>
                  <a:gd name="T63" fmla="*/ 11 h 48"/>
                  <a:gd name="T64" fmla="*/ 1 w 4"/>
                  <a:gd name="T65" fmla="*/ 11 h 48"/>
                  <a:gd name="T66" fmla="*/ 1 w 4"/>
                  <a:gd name="T67" fmla="*/ 11 h 48"/>
                  <a:gd name="T68" fmla="*/ 1 w 4"/>
                  <a:gd name="T69" fmla="*/ 10 h 48"/>
                  <a:gd name="T70" fmla="*/ 1 w 4"/>
                  <a:gd name="T71" fmla="*/ 10 h 48"/>
                  <a:gd name="T72" fmla="*/ 1 w 4"/>
                  <a:gd name="T73" fmla="*/ 10 h 48"/>
                  <a:gd name="T74" fmla="*/ 2 w 4"/>
                  <a:gd name="T75" fmla="*/ 9 h 48"/>
                  <a:gd name="T76" fmla="*/ 2 w 4"/>
                  <a:gd name="T77" fmla="*/ 8 h 48"/>
                  <a:gd name="T78" fmla="*/ 2 w 4"/>
                  <a:gd name="T79" fmla="*/ 8 h 48"/>
                  <a:gd name="T80" fmla="*/ 2 w 4"/>
                  <a:gd name="T81" fmla="*/ 8 h 48"/>
                  <a:gd name="T82" fmla="*/ 2 w 4"/>
                  <a:gd name="T83" fmla="*/ 7 h 48"/>
                  <a:gd name="T84" fmla="*/ 2 w 4"/>
                  <a:gd name="T85" fmla="*/ 7 h 48"/>
                  <a:gd name="T86" fmla="*/ 2 w 4"/>
                  <a:gd name="T87" fmla="*/ 6 h 48"/>
                  <a:gd name="T88" fmla="*/ 2 w 4"/>
                  <a:gd name="T89" fmla="*/ 5 h 48"/>
                  <a:gd name="T90" fmla="*/ 2 w 4"/>
                  <a:gd name="T91" fmla="*/ 5 h 48"/>
                  <a:gd name="T92" fmla="*/ 2 w 4"/>
                  <a:gd name="T93" fmla="*/ 5 h 48"/>
                  <a:gd name="T94" fmla="*/ 3 w 4"/>
                  <a:gd name="T95" fmla="*/ 4 h 48"/>
                  <a:gd name="T96" fmla="*/ 3 w 4"/>
                  <a:gd name="T97" fmla="*/ 4 h 48"/>
                  <a:gd name="T98" fmla="*/ 3 w 4"/>
                  <a:gd name="T99" fmla="*/ 4 h 48"/>
                  <a:gd name="T100" fmla="*/ 3 w 4"/>
                  <a:gd name="T101" fmla="*/ 3 h 48"/>
                  <a:gd name="T102" fmla="*/ 3 w 4"/>
                  <a:gd name="T103" fmla="*/ 3 h 48"/>
                  <a:gd name="T104" fmla="*/ 3 w 4"/>
                  <a:gd name="T105" fmla="*/ 3 h 48"/>
                  <a:gd name="T106" fmla="*/ 3 w 4"/>
                  <a:gd name="T107" fmla="*/ 2 h 48"/>
                  <a:gd name="T108" fmla="*/ 3 w 4"/>
                  <a:gd name="T109" fmla="*/ 2 h 48"/>
                  <a:gd name="T110" fmla="*/ 3 w 4"/>
                  <a:gd name="T111" fmla="*/ 1 h 48"/>
                  <a:gd name="T112" fmla="*/ 3 w 4"/>
                  <a:gd name="T113" fmla="*/ 1 h 48"/>
                  <a:gd name="T114" fmla="*/ 4 w 4"/>
                  <a:gd name="T115" fmla="*/ 1 h 48"/>
                  <a:gd name="T116" fmla="*/ 4 w 4"/>
                  <a:gd name="T1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" h="48">
                    <a:moveTo>
                      <a:pt x="3" y="48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moveTo>
                      <a:pt x="3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moveTo>
                      <a:pt x="2" y="47"/>
                    </a:move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2" y="47"/>
                    </a:cubicBezTo>
                    <a:moveTo>
                      <a:pt x="2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6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moveTo>
                      <a:pt x="2" y="45"/>
                    </a:move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5"/>
                    </a:cubicBezTo>
                    <a:moveTo>
                      <a:pt x="0" y="23"/>
                    </a:moveTo>
                    <a:cubicBezTo>
                      <a:pt x="0" y="31"/>
                      <a:pt x="1" y="38"/>
                      <a:pt x="2" y="45"/>
                    </a:cubicBezTo>
                    <a:cubicBezTo>
                      <a:pt x="1" y="38"/>
                      <a:pt x="0" y="31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2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moveTo>
                      <a:pt x="1" y="16"/>
                    </a:move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2" y="9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مستطيل 100">
                <a:extLst>
                  <a:ext uri="{FF2B5EF4-FFF2-40B4-BE49-F238E27FC236}">
                    <a16:creationId xmlns:a16="http://schemas.microsoft.com/office/drawing/2014/main" id="{17407F6B-135A-221A-DD4E-4E5AE8710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341042" y="5337249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ar-SA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مستطيل 101">
                <a:extLst>
                  <a:ext uri="{FF2B5EF4-FFF2-40B4-BE49-F238E27FC236}">
                    <a16:creationId xmlns:a16="http://schemas.microsoft.com/office/drawing/2014/main" id="{8398D8D6-5013-3FA0-12BE-E02AAF758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316385" y="5277899"/>
                <a:ext cx="17152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1" anchor="t" anchorCtr="0" compatLnSpc="1">
                <a:prstTxWarp prst="textNoShape">
                  <a:avLst/>
                </a:prstTxWarp>
                <a:spAutoFit/>
              </a:bodyPr>
              <a:lstStyle>
                <a:lvl1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ar-SA" sz="2100" b="1" dirty="0">
                    <a:solidFill>
                      <a:srgbClr val="FF993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ar-SA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7" name="شكل بيضاوي 107">
              <a:extLst>
                <a:ext uri="{FF2B5EF4-FFF2-40B4-BE49-F238E27FC236}">
                  <a16:creationId xmlns:a16="http://schemas.microsoft.com/office/drawing/2014/main" id="{E1A9530C-11C1-3D4E-B528-F422301A2F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18625" y="4042166"/>
              <a:ext cx="273050" cy="276225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شكل بيضاوي 108">
              <a:extLst>
                <a:ext uri="{FF2B5EF4-FFF2-40B4-BE49-F238E27FC236}">
                  <a16:creationId xmlns:a16="http://schemas.microsoft.com/office/drawing/2014/main" id="{DD0BC1FD-D974-5E9B-F513-0BD61A32F1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7362" y="4104078"/>
              <a:ext cx="155575" cy="153988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شكل حر 109">
              <a:extLst>
                <a:ext uri="{FF2B5EF4-FFF2-40B4-BE49-F238E27FC236}">
                  <a16:creationId xmlns:a16="http://schemas.microsoft.com/office/drawing/2014/main" id="{37FBA7D3-6DAF-0EB5-A39A-B5E5B9BE55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06012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شكل حر 110">
              <a:extLst>
                <a:ext uri="{FF2B5EF4-FFF2-40B4-BE49-F238E27FC236}">
                  <a16:creationId xmlns:a16="http://schemas.microsoft.com/office/drawing/2014/main" id="{D7F56A9A-BC91-D6A2-BA4C-AAE943E795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48849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شكل حر 111">
              <a:extLst>
                <a:ext uri="{FF2B5EF4-FFF2-40B4-BE49-F238E27FC236}">
                  <a16:creationId xmlns:a16="http://schemas.microsoft.com/office/drawing/2014/main" id="{897C2195-FFBB-E00D-8A82-9847B393A0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17349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شكل حر 112">
              <a:extLst>
                <a:ext uri="{FF2B5EF4-FFF2-40B4-BE49-F238E27FC236}">
                  <a16:creationId xmlns:a16="http://schemas.microsoft.com/office/drawing/2014/main" id="{6E5C596F-08F4-5027-B060-84E135457C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52287" y="2321316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شكل حر 113">
              <a:extLst>
                <a:ext uri="{FF2B5EF4-FFF2-40B4-BE49-F238E27FC236}">
                  <a16:creationId xmlns:a16="http://schemas.microsoft.com/office/drawing/2014/main" id="{85E1467C-25F4-9A29-7CB0-82786964C1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72487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شكل حر 114">
              <a:extLst>
                <a:ext uri="{FF2B5EF4-FFF2-40B4-BE49-F238E27FC236}">
                  <a16:creationId xmlns:a16="http://schemas.microsoft.com/office/drawing/2014/main" id="{11853AE4-A485-DA78-D323-3ED78194AF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28062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شكل حر 115">
              <a:extLst>
                <a:ext uri="{FF2B5EF4-FFF2-40B4-BE49-F238E27FC236}">
                  <a16:creationId xmlns:a16="http://schemas.microsoft.com/office/drawing/2014/main" id="{629AFBDA-3321-1B8F-9E83-CA0415AC8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8661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شكل حر 116">
              <a:extLst>
                <a:ext uri="{FF2B5EF4-FFF2-40B4-BE49-F238E27FC236}">
                  <a16:creationId xmlns:a16="http://schemas.microsoft.com/office/drawing/2014/main" id="{1F52435C-2353-A001-A853-9F46743F1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00924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شكل حر 117">
              <a:extLst>
                <a:ext uri="{FF2B5EF4-FFF2-40B4-BE49-F238E27FC236}">
                  <a16:creationId xmlns:a16="http://schemas.microsoft.com/office/drawing/2014/main" id="{73423E1D-8CF5-6340-AC55-7D55398D16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32662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70EF761F-58B8-5E2E-C03B-3F3ED63B4E0E}"/>
              </a:ext>
            </a:extLst>
          </p:cNvPr>
          <p:cNvSpPr txBox="1"/>
          <p:nvPr/>
        </p:nvSpPr>
        <p:spPr>
          <a:xfrm flipH="1">
            <a:off x="4136897" y="5386593"/>
            <a:ext cx="3355339" cy="1396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الحد الأقصى للوقت: </a:t>
            </a:r>
          </a:p>
          <a:p>
            <a:pPr algn="ctr" rtl="1"/>
            <a:r>
              <a:rPr lang="ar-SA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دقائق</a:t>
            </a:r>
          </a:p>
        </p:txBody>
      </p: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67D17DA2-1C0C-8CCA-642B-C40A7DF7D123}"/>
              </a:ext>
            </a:extLst>
          </p:cNvPr>
          <p:cNvGrpSpPr/>
          <p:nvPr/>
        </p:nvGrpSpPr>
        <p:grpSpPr>
          <a:xfrm>
            <a:off x="1" y="-18272"/>
            <a:ext cx="8225999" cy="1087472"/>
            <a:chOff x="1" y="-96656"/>
            <a:chExt cx="12192004" cy="1087472"/>
          </a:xfrm>
        </p:grpSpPr>
        <p:sp>
          <p:nvSpPr>
            <p:cNvPr id="120" name="Rectangle 7">
              <a:extLst>
                <a:ext uri="{FF2B5EF4-FFF2-40B4-BE49-F238E27FC236}">
                  <a16:creationId xmlns:a16="http://schemas.microsoft.com/office/drawing/2014/main" id="{3728269C-EE56-3E56-55BF-195403E7E9E2}"/>
                </a:ext>
              </a:extLst>
            </p:cNvPr>
            <p:cNvSpPr/>
            <p:nvPr/>
          </p:nvSpPr>
          <p:spPr>
            <a:xfrm>
              <a:off x="1" y="-96656"/>
              <a:ext cx="12191999" cy="100488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2">
                <a:defRPr/>
              </a:pPr>
              <a:r>
                <a:rPr lang="ar-SA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تطبيق على قانون الاستضاءة – صفحة ١٤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مثلث متساوي الساقين 120">
              <a:extLst>
                <a:ext uri="{FF2B5EF4-FFF2-40B4-BE49-F238E27FC236}">
                  <a16:creationId xmlns:a16="http://schemas.microsoft.com/office/drawing/2014/main" id="{F468DD71-057A-987F-D531-B8289B27764E}"/>
                </a:ext>
              </a:extLst>
            </p:cNvPr>
            <p:cNvSpPr/>
            <p:nvPr/>
          </p:nvSpPr>
          <p:spPr>
            <a:xfrm rot="16200000">
              <a:off x="11242565" y="41375"/>
              <a:ext cx="1020604" cy="87827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D4A64DCE-A764-B94D-A8BE-6E3088002878}"/>
              </a:ext>
            </a:extLst>
          </p:cNvPr>
          <p:cNvSpPr/>
          <p:nvPr/>
        </p:nvSpPr>
        <p:spPr>
          <a:xfrm>
            <a:off x="0" y="0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التهيئة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وسائط عبر الإنترنت 1" descr="ÙÙ Ø£Ø±Ø£ÙØªÙ Ø¥Ù Ø¬Ø¹Ù Ø§ÙÙÙ Ø¹ÙÙÙÙ Ø§ÙÙÙÙ Ø³Ø±ÙØ¯ÙØ§ Ø¥ÙÙ ÙÙÙ Ø§ÙÙÙØ§ÙØ© || ÙØ§Ø³Ø± Ø§ÙØ¯ÙØ³Ø±Ù">
            <a:hlinkClick r:id="" action="ppaction://media"/>
            <a:extLst>
              <a:ext uri="{FF2B5EF4-FFF2-40B4-BE49-F238E27FC236}">
                <a16:creationId xmlns:a16="http://schemas.microsoft.com/office/drawing/2014/main" id="{5A9E3917-4D6B-894C-9671-0D41720A2C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4138" y="1196692"/>
            <a:ext cx="7123723" cy="5338911"/>
          </a:xfrm>
          <a:prstGeom prst="rect">
            <a:avLst/>
          </a:prstGeom>
        </p:spPr>
      </p:pic>
      <p:sp>
        <p:nvSpPr>
          <p:cNvPr id="4" name="مثلث متساوي الساقين 3">
            <a:extLst>
              <a:ext uri="{FF2B5EF4-FFF2-40B4-BE49-F238E27FC236}">
                <a16:creationId xmlns:a16="http://schemas.microsoft.com/office/drawing/2014/main" id="{33F07280-3445-1A1A-92AA-8366DD73F554}"/>
              </a:ext>
            </a:extLst>
          </p:cNvPr>
          <p:cNvSpPr/>
          <p:nvPr/>
        </p:nvSpPr>
        <p:spPr>
          <a:xfrm rot="16200000">
            <a:off x="11242561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06BD26-8E56-7825-6FC4-0A1E4ECD223F}"/>
              </a:ext>
            </a:extLst>
          </p:cNvPr>
          <p:cNvSpPr/>
          <p:nvPr/>
        </p:nvSpPr>
        <p:spPr>
          <a:xfrm>
            <a:off x="2" y="-7695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مهمة ادائية : قارني بين التدفق الضوئي والاستضاءة وشدة الإضاءة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2CBEA176-0A58-11B3-D6D6-9E2C9DB29A90}"/>
              </a:ext>
            </a:extLst>
          </p:cNvPr>
          <p:cNvSpPr/>
          <p:nvPr/>
        </p:nvSpPr>
        <p:spPr>
          <a:xfrm rot="16200000">
            <a:off x="11242564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D1DC6B80-CBCC-052F-9657-3CDE6B525AE7}"/>
              </a:ext>
            </a:extLst>
          </p:cNvPr>
          <p:cNvGraphicFramePr>
            <a:graphicFrameLocks noGrp="1"/>
          </p:cNvGraphicFramePr>
          <p:nvPr/>
        </p:nvGraphicFramePr>
        <p:xfrm>
          <a:off x="878272" y="1127943"/>
          <a:ext cx="10435456" cy="4578985"/>
        </p:xfrm>
        <a:graphic>
          <a:graphicData uri="http://schemas.openxmlformats.org/drawingml/2006/table">
            <a:tbl>
              <a:tblPr rtl="1" firstRow="1" firstCol="1" bandRow="1"/>
              <a:tblGrid>
                <a:gridCol w="1251915">
                  <a:extLst>
                    <a:ext uri="{9D8B030D-6E8A-4147-A177-3AD203B41FA5}">
                      <a16:colId xmlns:a16="http://schemas.microsoft.com/office/drawing/2014/main" val="982684476"/>
                    </a:ext>
                  </a:extLst>
                </a:gridCol>
                <a:gridCol w="2778827">
                  <a:extLst>
                    <a:ext uri="{9D8B030D-6E8A-4147-A177-3AD203B41FA5}">
                      <a16:colId xmlns:a16="http://schemas.microsoft.com/office/drawing/2014/main" val="2266801773"/>
                    </a:ext>
                  </a:extLst>
                </a:gridCol>
                <a:gridCol w="3202357">
                  <a:extLst>
                    <a:ext uri="{9D8B030D-6E8A-4147-A177-3AD203B41FA5}">
                      <a16:colId xmlns:a16="http://schemas.microsoft.com/office/drawing/2014/main" val="265710496"/>
                    </a:ext>
                  </a:extLst>
                </a:gridCol>
                <a:gridCol w="3202357">
                  <a:extLst>
                    <a:ext uri="{9D8B030D-6E8A-4147-A177-3AD203B41FA5}">
                      <a16:colId xmlns:a16="http://schemas.microsoft.com/office/drawing/2014/main" val="788101865"/>
                    </a:ext>
                  </a:extLst>
                </a:gridCol>
              </a:tblGrid>
              <a:tr h="270782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كمية الضوء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147358"/>
                  </a:ext>
                </a:extLst>
              </a:tr>
              <a:tr h="5602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الكمية الفيزيائية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التدفق الضوئي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الاستضاءة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شدة الاستضاءة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58896"/>
                  </a:ext>
                </a:extLst>
              </a:tr>
              <a:tr h="10826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التعريف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41589"/>
                  </a:ext>
                </a:extLst>
              </a:tr>
              <a:tr h="6767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الوحدة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716677"/>
                  </a:ext>
                </a:extLst>
              </a:tr>
              <a:tr h="6767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القانون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918" marR="629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007357"/>
                  </a:ext>
                </a:extLst>
              </a:tr>
            </a:tbl>
          </a:graphicData>
        </a:graphic>
      </p:graphicFrame>
      <p:sp>
        <p:nvSpPr>
          <p:cNvPr id="11" name="مستطيل 10">
            <a:hlinkClick r:id="rId2"/>
            <a:extLst>
              <a:ext uri="{FF2B5EF4-FFF2-40B4-BE49-F238E27FC236}">
                <a16:creationId xmlns:a16="http://schemas.microsoft.com/office/drawing/2014/main" id="{77714F73-2CEE-7FB7-127E-BE6F89665B42}"/>
              </a:ext>
            </a:extLst>
          </p:cNvPr>
          <p:cNvSpPr/>
          <p:nvPr/>
        </p:nvSpPr>
        <p:spPr>
          <a:xfrm>
            <a:off x="4351774" y="5837679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فيديو للاستفادة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D89C7D0-E753-6CE1-7C24-B87C8E61C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94" t="46019" r="13266" b="23213"/>
          <a:stretch/>
        </p:blipFill>
        <p:spPr>
          <a:xfrm>
            <a:off x="7904243" y="5907230"/>
            <a:ext cx="777643" cy="766916"/>
          </a:xfrm>
          <a:prstGeom prst="rect">
            <a:avLst/>
          </a:prstGeom>
        </p:spPr>
      </p:pic>
      <p:pic>
        <p:nvPicPr>
          <p:cNvPr id="15" name="رسم 14" descr="إصبع سبابة يشير إلى اليمين بظهر يد خطوط عريضة">
            <a:extLst>
              <a:ext uri="{FF2B5EF4-FFF2-40B4-BE49-F238E27FC236}">
                <a16:creationId xmlns:a16="http://schemas.microsoft.com/office/drawing/2014/main" id="{5BEFE501-DDCA-8D20-B7EB-AC68A1C27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753" y="583348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95F37C-E2F1-18B1-A576-3CE2B566D110}"/>
              </a:ext>
            </a:extLst>
          </p:cNvPr>
          <p:cNvSpPr/>
          <p:nvPr/>
        </p:nvSpPr>
        <p:spPr>
          <a:xfrm>
            <a:off x="3" y="22091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مهمة ادائية : قارني بين التدفق الضوئي والاستضاءة وشدة الإضاءة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9AFCD50E-31C2-2F33-5655-03F5DD1935A3}"/>
              </a:ext>
            </a:extLst>
          </p:cNvPr>
          <p:cNvSpPr/>
          <p:nvPr/>
        </p:nvSpPr>
        <p:spPr>
          <a:xfrm rot="16200000">
            <a:off x="11242565" y="71164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9F80DF6-5C35-80A9-9231-EFFCF35732D1}"/>
              </a:ext>
            </a:extLst>
          </p:cNvPr>
          <p:cNvSpPr/>
          <p:nvPr/>
        </p:nvSpPr>
        <p:spPr>
          <a:xfrm>
            <a:off x="294968" y="5907230"/>
            <a:ext cx="2182761" cy="766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التقييم الختامي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9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754E0930-5376-0346-AF5A-06CD1F0DCBD7}"/>
              </a:ext>
            </a:extLst>
          </p:cNvPr>
          <p:cNvSpPr/>
          <p:nvPr/>
        </p:nvSpPr>
        <p:spPr>
          <a:xfrm flipV="1">
            <a:off x="13889" y="2707030"/>
            <a:ext cx="12186443" cy="1130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3CCFDA9-494E-B64E-B25B-4D52D26E6EEF}"/>
              </a:ext>
            </a:extLst>
          </p:cNvPr>
          <p:cNvSpPr txBox="1"/>
          <p:nvPr/>
        </p:nvSpPr>
        <p:spPr>
          <a:xfrm>
            <a:off x="5206566" y="1420731"/>
            <a:ext cx="1801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602F75-E55B-BDAD-AC8F-FDBA29E0E95E}"/>
              </a:ext>
            </a:extLst>
          </p:cNvPr>
          <p:cNvSpPr/>
          <p:nvPr/>
        </p:nvSpPr>
        <p:spPr>
          <a:xfrm>
            <a:off x="1" y="-96653"/>
            <a:ext cx="12191999" cy="1004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الواجب س 3 – صفحة ١٤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0C475F16-7C37-234D-7197-27580A6FAC8B}"/>
              </a:ext>
            </a:extLst>
          </p:cNvPr>
          <p:cNvSpPr/>
          <p:nvPr/>
        </p:nvSpPr>
        <p:spPr>
          <a:xfrm rot="16200000">
            <a:off x="11242565" y="11882"/>
            <a:ext cx="1020604" cy="878277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20C0672-3B11-0AC4-94F4-A5FE1BFC3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9" t="63695" r="45806" b="31021"/>
          <a:stretch/>
        </p:blipFill>
        <p:spPr>
          <a:xfrm>
            <a:off x="13888" y="1223585"/>
            <a:ext cx="12050293" cy="1357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>
            <a:hlinkClick r:id="rId4"/>
            <a:extLst>
              <a:ext uri="{FF2B5EF4-FFF2-40B4-BE49-F238E27FC236}">
                <a16:creationId xmlns:a16="http://schemas.microsoft.com/office/drawing/2014/main" id="{22CAADB2-1233-474A-85EB-F44D4F2A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3" y="3167045"/>
            <a:ext cx="8340294" cy="23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3957F91-A121-C65E-C236-7C9D2D243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787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A42A02FB-C005-D0F2-4A1D-F03806EA2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24" y="3716593"/>
            <a:ext cx="1061928" cy="888372"/>
          </a:xfrm>
          <a:prstGeom prst="rect">
            <a:avLst/>
          </a:prstGeom>
        </p:spPr>
      </p:pic>
      <p:sp>
        <p:nvSpPr>
          <p:cNvPr id="6" name="مستطيل مستدير الزوايا 23">
            <a:extLst>
              <a:ext uri="{FF2B5EF4-FFF2-40B4-BE49-F238E27FC236}">
                <a16:creationId xmlns:a16="http://schemas.microsoft.com/office/drawing/2014/main" id="{670E378A-0CA3-4FC5-3552-6AB6952124F2}"/>
              </a:ext>
            </a:extLst>
          </p:cNvPr>
          <p:cNvSpPr/>
          <p:nvPr/>
        </p:nvSpPr>
        <p:spPr>
          <a:xfrm>
            <a:off x="8722829" y="2373497"/>
            <a:ext cx="868517" cy="888373"/>
          </a:xfrm>
          <a:prstGeom prst="roundRect">
            <a:avLst>
              <a:gd name="adj" fmla="val 22682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72D0FAA-672C-9404-B4E5-A9A7713464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0" b="42209"/>
          <a:stretch/>
        </p:blipFill>
        <p:spPr>
          <a:xfrm>
            <a:off x="8722829" y="5137894"/>
            <a:ext cx="839851" cy="7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6A512B-2CC9-EEEA-FC4B-2E9FD7C9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90C1391-A745-BC16-17A8-B89C3CB8C3B8}"/>
              </a:ext>
            </a:extLst>
          </p:cNvPr>
          <p:cNvSpPr txBox="1"/>
          <p:nvPr/>
        </p:nvSpPr>
        <p:spPr>
          <a:xfrm>
            <a:off x="5241171" y="3355259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63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EE2E24E-16F3-1814-4A9F-65AA05B8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ED80D29-221A-2E46-2A04-B0BA93E2024C}"/>
              </a:ext>
            </a:extLst>
          </p:cNvPr>
          <p:cNvSpPr txBox="1"/>
          <p:nvPr/>
        </p:nvSpPr>
        <p:spPr>
          <a:xfrm>
            <a:off x="5285417" y="2235635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34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20D9DB-6A21-6574-4058-EF004936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A3FD750-325A-9A15-13F6-D7C746B91C04}"/>
              </a:ext>
            </a:extLst>
          </p:cNvPr>
          <p:cNvSpPr txBox="1"/>
          <p:nvPr/>
        </p:nvSpPr>
        <p:spPr>
          <a:xfrm>
            <a:off x="5078940" y="3244333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66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1CA33E-BFF9-6F47-5A70-C0001CCD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11B54BB-5E43-5343-B3DE-1D22A9B71190}"/>
              </a:ext>
            </a:extLst>
          </p:cNvPr>
          <p:cNvSpPr txBox="1"/>
          <p:nvPr/>
        </p:nvSpPr>
        <p:spPr>
          <a:xfrm>
            <a:off x="6096000" y="4055494"/>
            <a:ext cx="5530067" cy="369332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defTabSz="914377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9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9963CC49-C7E1-CC4D-A9F3-2522939E8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02563"/>
              </p:ext>
            </p:extLst>
          </p:nvPr>
        </p:nvGraphicFramePr>
        <p:xfrm>
          <a:off x="-171449" y="128378"/>
          <a:ext cx="8058150" cy="66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دمعة 14">
            <a:extLst>
              <a:ext uri="{FF2B5EF4-FFF2-40B4-BE49-F238E27FC236}">
                <a16:creationId xmlns:a16="http://schemas.microsoft.com/office/drawing/2014/main" id="{5E818883-73C6-6746-BD53-363BCA13DC15}"/>
              </a:ext>
            </a:extLst>
          </p:cNvPr>
          <p:cNvSpPr/>
          <p:nvPr/>
        </p:nvSpPr>
        <p:spPr>
          <a:xfrm rot="16701848">
            <a:off x="-1508751" y="-981723"/>
            <a:ext cx="4518861" cy="4721163"/>
          </a:xfrm>
          <a:prstGeom prst="teardrop">
            <a:avLst>
              <a:gd name="adj" fmla="val 958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367;p44">
            <a:extLst>
              <a:ext uri="{FF2B5EF4-FFF2-40B4-BE49-F238E27FC236}">
                <a16:creationId xmlns:a16="http://schemas.microsoft.com/office/drawing/2014/main" id="{30CBEBB8-DD56-C543-8AD3-6DFDE5323DB6}"/>
              </a:ext>
            </a:extLst>
          </p:cNvPr>
          <p:cNvSpPr/>
          <p:nvPr/>
        </p:nvSpPr>
        <p:spPr>
          <a:xfrm>
            <a:off x="11152821" y="1590731"/>
            <a:ext cx="45719" cy="3986809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50EC10B-F128-BA46-8636-3E794C79947E}"/>
              </a:ext>
            </a:extLst>
          </p:cNvPr>
          <p:cNvSpPr txBox="1"/>
          <p:nvPr/>
        </p:nvSpPr>
        <p:spPr>
          <a:xfrm>
            <a:off x="7712390" y="4997404"/>
            <a:ext cx="2920366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" panose="020B0503030403030204" pitchFamily="34" charset="-78"/>
                <a:ea typeface="Tahoma" panose="020B0604030504040204" pitchFamily="34" charset="0"/>
                <a:cs typeface="Times New Roman" panose="02020603050405020304" pitchFamily="18" charset="0"/>
              </a:rPr>
              <a:t>أساسيات الضوء </a:t>
            </a:r>
          </a:p>
        </p:txBody>
      </p:sp>
      <p:pic>
        <p:nvPicPr>
          <p:cNvPr id="1028" name="Picture 4" descr="الحزم">
            <a:extLst>
              <a:ext uri="{FF2B5EF4-FFF2-40B4-BE49-F238E27FC236}">
                <a16:creationId xmlns:a16="http://schemas.microsoft.com/office/drawing/2014/main" id="{56464E2B-83AF-4E07-945F-6E2181CB2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62" y="944380"/>
            <a:ext cx="4404964" cy="424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عالم فيزياء مشهور - مفهرس">
            <a:extLst>
              <a:ext uri="{FF2B5EF4-FFF2-40B4-BE49-F238E27FC236}">
                <a16:creationId xmlns:a16="http://schemas.microsoft.com/office/drawing/2014/main" id="{B010A34D-81EE-E6ED-09CB-B2930885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968" y="-440628"/>
            <a:ext cx="3502856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صور: المنطاد">
            <a:extLst>
              <a:ext uri="{FF2B5EF4-FFF2-40B4-BE49-F238E27FC236}">
                <a16:creationId xmlns:a16="http://schemas.microsoft.com/office/drawing/2014/main" id="{90E7AF1F-EDD6-48E7-B0A2-8AC97222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9192"/>
            <a:ext cx="4648200" cy="58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1">
            <a:extLst>
              <a:ext uri="{FF2B5EF4-FFF2-40B4-BE49-F238E27FC236}">
                <a16:creationId xmlns:a16="http://schemas.microsoft.com/office/drawing/2014/main" id="{3180DC1A-7F42-4694-ACC4-DEC940A59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2032001"/>
            <a:ext cx="4343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4EB3C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إلام تعود هذه الفروق في اللون ؟ وكيف ترتبط هذه الألوان بعضها ببعض؟!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4EB3C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50A8F43-F622-4A7D-8BE7-A69784A6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52904" y="5437608"/>
            <a:ext cx="1361090" cy="12118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E82BE618-3D1A-43CA-B2AE-36C0335833E6}"/>
              </a:ext>
            </a:extLst>
          </p:cNvPr>
          <p:cNvSpPr txBox="1">
            <a:spLocks/>
          </p:cNvSpPr>
          <p:nvPr/>
        </p:nvSpPr>
        <p:spPr>
          <a:xfrm>
            <a:off x="7243564" y="999193"/>
            <a:ext cx="3995936" cy="121357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18288" bIns="0" anchor="ctr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سؤال للتفكير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E4653FF-9864-6B1E-33DD-26C960B03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30910" y="1000927"/>
            <a:ext cx="1361090" cy="12118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2E5B329E-F8F8-D2BC-72D3-1C50C169E38D}"/>
              </a:ext>
            </a:extLst>
          </p:cNvPr>
          <p:cNvSpPr/>
          <p:nvPr/>
        </p:nvSpPr>
        <p:spPr>
          <a:xfrm>
            <a:off x="0" y="-14068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المقدمة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ثلث متساوي الساقين 2">
            <a:extLst>
              <a:ext uri="{FF2B5EF4-FFF2-40B4-BE49-F238E27FC236}">
                <a16:creationId xmlns:a16="http://schemas.microsoft.com/office/drawing/2014/main" id="{1BD5918D-F00C-2E49-D7D5-DD42F401C74A}"/>
              </a:ext>
            </a:extLst>
          </p:cNvPr>
          <p:cNvSpPr/>
          <p:nvPr/>
        </p:nvSpPr>
        <p:spPr>
          <a:xfrm rot="16200000">
            <a:off x="11242560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08C48EB-BCF9-F2D7-DBFD-7C47E11042EE}"/>
              </a:ext>
            </a:extLst>
          </p:cNvPr>
          <p:cNvSpPr/>
          <p:nvPr/>
        </p:nvSpPr>
        <p:spPr>
          <a:xfrm>
            <a:off x="1" y="-14068"/>
            <a:ext cx="12192000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المقدمة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41E87822-91E7-E531-E25B-6CC7CD11D45C}"/>
              </a:ext>
            </a:extLst>
          </p:cNvPr>
          <p:cNvSpPr/>
          <p:nvPr/>
        </p:nvSpPr>
        <p:spPr>
          <a:xfrm rot="16200000">
            <a:off x="11242561" y="41378"/>
            <a:ext cx="1020604" cy="878277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">
            <a:extLst>
              <a:ext uri="{FF2B5EF4-FFF2-40B4-BE49-F238E27FC236}">
                <a16:creationId xmlns:a16="http://schemas.microsoft.com/office/drawing/2014/main" id="{97D8D8A0-F3D3-4E4C-912D-79754C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510" y="1657542"/>
            <a:ext cx="40517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تمتص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4EB3C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الاصباغ في قماش المنطاد الوانا محددة من الوان الضوء الأبيض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4EB3C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و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تعكس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4EB3C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الالوان المشابهة للونها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17224EA-588B-49B7-A06A-CF2A7226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82455" y="4399910"/>
            <a:ext cx="2760820" cy="24580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371DC79-BD1C-740A-DEEB-78E519223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2" y="1365250"/>
            <a:ext cx="7124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17548"/>
      </p:ext>
    </p:extLst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ستطيل 29">
            <a:extLst>
              <a:ext uri="{FF2B5EF4-FFF2-40B4-BE49-F238E27FC236}">
                <a16:creationId xmlns:a16="http://schemas.microsoft.com/office/drawing/2014/main" id="{D7E61D60-84FB-43D2-B8B3-E17AF2D94BB1}"/>
              </a:ext>
            </a:extLst>
          </p:cNvPr>
          <p:cNvSpPr/>
          <p:nvPr/>
        </p:nvSpPr>
        <p:spPr>
          <a:xfrm>
            <a:off x="199776" y="203200"/>
            <a:ext cx="5591425" cy="21082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99E2B9A-24CA-4CE0-94AD-D4CB67FC3366}"/>
              </a:ext>
            </a:extLst>
          </p:cNvPr>
          <p:cNvSpPr/>
          <p:nvPr/>
        </p:nvSpPr>
        <p:spPr>
          <a:xfrm>
            <a:off x="6212027" y="4673600"/>
            <a:ext cx="5830143" cy="210820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9F1DCFAC-5377-4C45-A600-DADBF5EACD03}"/>
              </a:ext>
            </a:extLst>
          </p:cNvPr>
          <p:cNvSpPr/>
          <p:nvPr/>
        </p:nvSpPr>
        <p:spPr>
          <a:xfrm>
            <a:off x="199776" y="2413000"/>
            <a:ext cx="5591425" cy="210820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9AA04BA-96CC-47F6-9F64-342FDEC50C25}"/>
              </a:ext>
            </a:extLst>
          </p:cNvPr>
          <p:cNvSpPr/>
          <p:nvPr/>
        </p:nvSpPr>
        <p:spPr>
          <a:xfrm>
            <a:off x="149832" y="4648200"/>
            <a:ext cx="5591425" cy="210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93983B4-AD49-478B-ABF4-51970E8331C4}"/>
              </a:ext>
            </a:extLst>
          </p:cNvPr>
          <p:cNvSpPr/>
          <p:nvPr/>
        </p:nvSpPr>
        <p:spPr>
          <a:xfrm>
            <a:off x="6297488" y="3189199"/>
            <a:ext cx="5591425" cy="1357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 descr="4 تجارب فيزيائية مسلية للصغار والكبار">
            <a:extLst>
              <a:ext uri="{FF2B5EF4-FFF2-40B4-BE49-F238E27FC236}">
                <a16:creationId xmlns:a16="http://schemas.microsoft.com/office/drawing/2014/main" id="{C877911E-0EAF-4469-82B1-79C9B1EA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797959"/>
            <a:ext cx="14224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: زاوية مطوية 8">
            <a:extLst>
              <a:ext uri="{FF2B5EF4-FFF2-40B4-BE49-F238E27FC236}">
                <a16:creationId xmlns:a16="http://schemas.microsoft.com/office/drawing/2014/main" id="{76196545-CA60-4CFC-98B9-7B6241136B27}"/>
              </a:ext>
            </a:extLst>
          </p:cNvPr>
          <p:cNvSpPr/>
          <p:nvPr/>
        </p:nvSpPr>
        <p:spPr>
          <a:xfrm>
            <a:off x="7213600" y="381000"/>
            <a:ext cx="3759200" cy="4064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13CFC55-A861-473B-BF8C-86D8C8500B3E}"/>
              </a:ext>
            </a:extLst>
          </p:cNvPr>
          <p:cNvSpPr/>
          <p:nvPr/>
        </p:nvSpPr>
        <p:spPr>
          <a:xfrm>
            <a:off x="7300360" y="300517"/>
            <a:ext cx="3556000" cy="40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الفص الأول : اساسيات الضوء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مخطط انسيابي: بطاقة 14">
            <a:extLst>
              <a:ext uri="{FF2B5EF4-FFF2-40B4-BE49-F238E27FC236}">
                <a16:creationId xmlns:a16="http://schemas.microsoft.com/office/drawing/2014/main" id="{9DBDBCB0-7FC2-4266-BF7F-AFCC3816B5CD}"/>
              </a:ext>
            </a:extLst>
          </p:cNvPr>
          <p:cNvSpPr/>
          <p:nvPr/>
        </p:nvSpPr>
        <p:spPr>
          <a:xfrm>
            <a:off x="7115425" y="1305959"/>
            <a:ext cx="4572000" cy="406400"/>
          </a:xfrm>
          <a:prstGeom prst="flowChartPunchedCard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كيف يمكنك تحديد مسار الضوء في الهواء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مخطط انسيابي: بطاقة 13">
            <a:extLst>
              <a:ext uri="{FF2B5EF4-FFF2-40B4-BE49-F238E27FC236}">
                <a16:creationId xmlns:a16="http://schemas.microsoft.com/office/drawing/2014/main" id="{459550B4-938C-4AC5-8D22-A57A31F6E40F}"/>
              </a:ext>
            </a:extLst>
          </p:cNvPr>
          <p:cNvSpPr/>
          <p:nvPr/>
        </p:nvSpPr>
        <p:spPr>
          <a:xfrm>
            <a:off x="9245601" y="899559"/>
            <a:ext cx="2441825" cy="406400"/>
          </a:xfrm>
          <a:prstGeom prst="flowChartPunchedCard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نشاط عملي :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26D565E-3E1D-4536-B47D-55067A34FCD2}"/>
              </a:ext>
            </a:extLst>
          </p:cNvPr>
          <p:cNvSpPr/>
          <p:nvPr/>
        </p:nvSpPr>
        <p:spPr>
          <a:xfrm>
            <a:off x="6096001" y="2209800"/>
            <a:ext cx="559142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white"/>
                </a:solidFill>
                <a:latin typeface="Calibri"/>
              </a:rPr>
              <a:t>ما المسار الذي يسلكه الضوء خلال انتقاله في الهواء ؟ 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97A96D8-86A4-4263-93D0-B77F6E5F6D12}"/>
              </a:ext>
            </a:extLst>
          </p:cNvPr>
          <p:cNvSpPr/>
          <p:nvPr/>
        </p:nvSpPr>
        <p:spPr>
          <a:xfrm>
            <a:off x="8534400" y="1853557"/>
            <a:ext cx="2601645" cy="40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سؤال التجربة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6" name="Picture 4" descr="شخصيات 3d ثري دي علامة استفهام سؤال تساؤل - دروس الفوتوشوب Photoshop  tutorials جرافيكس العرب كل ما تحتاج لتكون مبدع ملتقى المصممين">
            <a:extLst>
              <a:ext uri="{FF2B5EF4-FFF2-40B4-BE49-F238E27FC236}">
                <a16:creationId xmlns:a16="http://schemas.microsoft.com/office/drawing/2014/main" id="{5E429AB0-7087-460E-9F13-734FC92F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46" y="1729193"/>
            <a:ext cx="610745" cy="4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وسيلة الشرح: سهم لأسفل 19">
            <a:extLst>
              <a:ext uri="{FF2B5EF4-FFF2-40B4-BE49-F238E27FC236}">
                <a16:creationId xmlns:a16="http://schemas.microsoft.com/office/drawing/2014/main" id="{30E012DE-1EF0-4ABB-B8A0-C219CFC3129A}"/>
              </a:ext>
            </a:extLst>
          </p:cNvPr>
          <p:cNvSpPr/>
          <p:nvPr/>
        </p:nvSpPr>
        <p:spPr>
          <a:xfrm>
            <a:off x="8331200" y="2893608"/>
            <a:ext cx="3196405" cy="73859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فيديو تنفيذ التجربة 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مستطيل: زاوية مطوية 16">
            <a:extLst>
              <a:ext uri="{FF2B5EF4-FFF2-40B4-BE49-F238E27FC236}">
                <a16:creationId xmlns:a16="http://schemas.microsoft.com/office/drawing/2014/main" id="{7DD0F1B2-5007-4FE6-A621-B5DE519D1950}"/>
              </a:ext>
            </a:extLst>
          </p:cNvPr>
          <p:cNvSpPr/>
          <p:nvPr/>
        </p:nvSpPr>
        <p:spPr>
          <a:xfrm>
            <a:off x="304800" y="300518"/>
            <a:ext cx="5283200" cy="191984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التحليل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صف صورة الشعاع الضوئي التي تشاهدها على بطاقة الفهرسة والمسار الذي سلكه الشعاع الضوئي </a:t>
            </a: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  <a:p>
            <a:pPr defTabSz="1219170" rtl="0"/>
            <a:endParaRPr lang="en-GB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مستطيل: زاوية مطوية 21">
            <a:extLst>
              <a:ext uri="{FF2B5EF4-FFF2-40B4-BE49-F238E27FC236}">
                <a16:creationId xmlns:a16="http://schemas.microsoft.com/office/drawing/2014/main" id="{9CBEB44B-70B5-429F-8D7C-6722AA105B4A}"/>
              </a:ext>
            </a:extLst>
          </p:cNvPr>
          <p:cNvSpPr/>
          <p:nvPr/>
        </p:nvSpPr>
        <p:spPr>
          <a:xfrm>
            <a:off x="315075" y="2616200"/>
            <a:ext cx="5272925" cy="180768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التفكير الناقد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هل يمنك رؤية الشعاع الضوئي في الهواء ؟ لماذا ؟ </a:t>
            </a: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  <a:p>
            <a:pPr defTabSz="1219170" rtl="0"/>
            <a:endParaRPr lang="en-GB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مستطيل: زاوية مطوية 22">
            <a:extLst>
              <a:ext uri="{FF2B5EF4-FFF2-40B4-BE49-F238E27FC236}">
                <a16:creationId xmlns:a16="http://schemas.microsoft.com/office/drawing/2014/main" id="{BE5941A9-B34E-4E0B-A4B6-5DF8A9112FF4}"/>
              </a:ext>
            </a:extLst>
          </p:cNvPr>
          <p:cNvSpPr/>
          <p:nvPr/>
        </p:nvSpPr>
        <p:spPr>
          <a:xfrm>
            <a:off x="6297486" y="4763141"/>
            <a:ext cx="5591425" cy="1917059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الكتابة في الفيزياء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اكتبي تقريرا  عن فائدة النظارات الشمسية ومعاير اختيارها  </a:t>
            </a: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  <a:p>
            <a:pPr defTabSz="1219170" rtl="0"/>
            <a:endParaRPr lang="en-GB" sz="18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استيقظ تأثير من المفترض صورة شريط td d - crossroadcafebangalore.com">
            <a:extLst>
              <a:ext uri="{FF2B5EF4-FFF2-40B4-BE49-F238E27FC236}">
                <a16:creationId xmlns:a16="http://schemas.microsoft.com/office/drawing/2014/main" id="{15B1856C-5503-4D74-8390-55ABE5D2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27" y="2707241"/>
            <a:ext cx="1188507" cy="812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: زاوية مطوية 25">
            <a:extLst>
              <a:ext uri="{FF2B5EF4-FFF2-40B4-BE49-F238E27FC236}">
                <a16:creationId xmlns:a16="http://schemas.microsoft.com/office/drawing/2014/main" id="{CB90793C-DAD7-43BA-AE08-6FD9265CC044}"/>
              </a:ext>
            </a:extLst>
          </p:cNvPr>
          <p:cNvSpPr/>
          <p:nvPr/>
        </p:nvSpPr>
        <p:spPr>
          <a:xfrm>
            <a:off x="303090" y="4763141"/>
            <a:ext cx="5284911" cy="1917059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نمذجة الفيزياء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اصنعي واحد مما يلي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اصنعي مصباح ليزر بأدوات منزلية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اصنعي مصباح يدوي بأدوات بسيطة </a:t>
            </a: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0" name="Picture 8" descr="مهارة التفكير الناقد وحلّ المشكلات في القرن 21 | الميادين">
            <a:extLst>
              <a:ext uri="{FF2B5EF4-FFF2-40B4-BE49-F238E27FC236}">
                <a16:creationId xmlns:a16="http://schemas.microsoft.com/office/drawing/2014/main" id="{5E3B001C-4DA9-4440-8198-927108C9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4" y="2717801"/>
            <a:ext cx="802217" cy="6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مهارات التفكير الناقد .. 4 مهارات يجب أن تمتلكها لحل مشكلات حياتك">
            <a:extLst>
              <a:ext uri="{FF2B5EF4-FFF2-40B4-BE49-F238E27FC236}">
                <a16:creationId xmlns:a16="http://schemas.microsoft.com/office/drawing/2014/main" id="{38238AB1-B73D-4B33-93A9-97DCD9DF3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2617"/>
          <a:stretch/>
        </p:blipFill>
        <p:spPr bwMode="auto">
          <a:xfrm>
            <a:off x="445210" y="1219338"/>
            <a:ext cx="622679" cy="5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كيف تكتب تقرير فني باحتراف ؟ - مجله سيرتفايند">
            <a:extLst>
              <a:ext uri="{FF2B5EF4-FFF2-40B4-BE49-F238E27FC236}">
                <a16:creationId xmlns:a16="http://schemas.microsoft.com/office/drawing/2014/main" id="{5AA46734-2924-47ED-987C-E5CA605F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49" y="5552041"/>
            <a:ext cx="708024" cy="6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تجربة تعليم فيزياء تجربة فيزياء مجردة, تحليل, ذرة, الخلفية PNG والمتجهات  للتحميل مجانا">
            <a:extLst>
              <a:ext uri="{FF2B5EF4-FFF2-40B4-BE49-F238E27FC236}">
                <a16:creationId xmlns:a16="http://schemas.microsoft.com/office/drawing/2014/main" id="{F749539F-218A-4478-B37D-B75A9848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6" y="4867136"/>
            <a:ext cx="708025" cy="708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زر الإجراء: الانتقال للبداية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30D12D-7F89-4611-A252-007E0E118474}"/>
              </a:ext>
            </a:extLst>
          </p:cNvPr>
          <p:cNvSpPr/>
          <p:nvPr/>
        </p:nvSpPr>
        <p:spPr>
          <a:xfrm>
            <a:off x="439768" y="6341054"/>
            <a:ext cx="577891" cy="318141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زر الإجراء: الانتقال للنهاية 3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19EE46-771F-4014-BFD0-35F33E04445A}"/>
              </a:ext>
            </a:extLst>
          </p:cNvPr>
          <p:cNvSpPr/>
          <p:nvPr/>
        </p:nvSpPr>
        <p:spPr>
          <a:xfrm>
            <a:off x="10733393" y="6273800"/>
            <a:ext cx="708024" cy="3048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مستطيل 4">
            <a:hlinkClick r:id="rId9"/>
            <a:extLst>
              <a:ext uri="{FF2B5EF4-FFF2-40B4-BE49-F238E27FC236}">
                <a16:creationId xmlns:a16="http://schemas.microsoft.com/office/drawing/2014/main" id="{980A4791-1949-BE25-E7E1-122025ED5BF3}"/>
              </a:ext>
            </a:extLst>
          </p:cNvPr>
          <p:cNvSpPr/>
          <p:nvPr/>
        </p:nvSpPr>
        <p:spPr>
          <a:xfrm>
            <a:off x="9240912" y="3585039"/>
            <a:ext cx="1051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هنا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DD95D87-407A-1AD6-3D7B-321787020032}"/>
              </a:ext>
            </a:extLst>
          </p:cNvPr>
          <p:cNvSpPr/>
          <p:nvPr/>
        </p:nvSpPr>
        <p:spPr>
          <a:xfrm>
            <a:off x="199776" y="203215"/>
            <a:ext cx="5591425" cy="21082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مستطيل: زاوية مطوية 35">
            <a:extLst>
              <a:ext uri="{FF2B5EF4-FFF2-40B4-BE49-F238E27FC236}">
                <a16:creationId xmlns:a16="http://schemas.microsoft.com/office/drawing/2014/main" id="{3EC28DAC-099D-DD76-8B83-5DCC145C8C8D}"/>
              </a:ext>
            </a:extLst>
          </p:cNvPr>
          <p:cNvSpPr/>
          <p:nvPr/>
        </p:nvSpPr>
        <p:spPr>
          <a:xfrm>
            <a:off x="304800" y="300533"/>
            <a:ext cx="5283200" cy="191984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التحليل </a:t>
            </a:r>
          </a:p>
          <a:p>
            <a:pPr defTabSz="1219170" rtl="0"/>
            <a:r>
              <a:rPr lang="ar-SA" sz="1867" dirty="0">
                <a:solidFill>
                  <a:prstClr val="black"/>
                </a:solidFill>
                <a:latin typeface="Calibri"/>
              </a:rPr>
              <a:t>صف صورة الشعاع الضوئي التي تشاهدها على بطاقة الفهرسة والمسار الذي سلكه الشعاع الضوئي </a:t>
            </a:r>
          </a:p>
          <a:p>
            <a:pPr defTabSz="1219170" rtl="0"/>
            <a:endParaRPr lang="ar-SA" sz="1867" dirty="0">
              <a:solidFill>
                <a:prstClr val="black"/>
              </a:solidFill>
              <a:latin typeface="Calibri"/>
            </a:endParaRPr>
          </a:p>
          <a:p>
            <a:pPr defTabSz="1219170" rtl="0"/>
            <a:endParaRPr lang="en-GB" sz="18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6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0C45C0-3F6A-ECDD-3515-37E38626C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7" t="26040" r="43461" b="24615"/>
          <a:stretch/>
        </p:blipFill>
        <p:spPr>
          <a:xfrm>
            <a:off x="590843" y="313006"/>
            <a:ext cx="10888394" cy="623198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1C9E751-BBD4-0644-BFDB-D14EAD6835C5}"/>
              </a:ext>
            </a:extLst>
          </p:cNvPr>
          <p:cNvSpPr/>
          <p:nvPr/>
        </p:nvSpPr>
        <p:spPr>
          <a:xfrm>
            <a:off x="6383904" y="2405580"/>
            <a:ext cx="5095333" cy="187329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مستطيل: زاوية مطوية 6">
            <a:extLst>
              <a:ext uri="{FF2B5EF4-FFF2-40B4-BE49-F238E27FC236}">
                <a16:creationId xmlns:a16="http://schemas.microsoft.com/office/drawing/2014/main" id="{E1328396-770C-7368-AA1E-45F67788F907}"/>
              </a:ext>
            </a:extLst>
          </p:cNvPr>
          <p:cNvSpPr/>
          <p:nvPr/>
        </p:nvSpPr>
        <p:spPr>
          <a:xfrm>
            <a:off x="6558844" y="2545171"/>
            <a:ext cx="4748392" cy="170592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التحليل </a:t>
            </a:r>
          </a:p>
          <a:p>
            <a:pPr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صف صورة الشعاع الضوئي التي تشاهدها على بطاقة الفهرسة والمسار الذي سلكه الشعاع الضوئي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3339D49-3E21-7B63-9D7B-4070F7D24B8F}"/>
              </a:ext>
            </a:extLst>
          </p:cNvPr>
          <p:cNvSpPr/>
          <p:nvPr/>
        </p:nvSpPr>
        <p:spPr>
          <a:xfrm>
            <a:off x="6383904" y="4318765"/>
            <a:ext cx="5095333" cy="181383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rtl="0"/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مستطيل: زاوية مطوية 10">
            <a:extLst>
              <a:ext uri="{FF2B5EF4-FFF2-40B4-BE49-F238E27FC236}">
                <a16:creationId xmlns:a16="http://schemas.microsoft.com/office/drawing/2014/main" id="{29FE275A-8214-7A39-9A07-D03418110544}"/>
              </a:ext>
            </a:extLst>
          </p:cNvPr>
          <p:cNvSpPr/>
          <p:nvPr/>
        </p:nvSpPr>
        <p:spPr>
          <a:xfrm>
            <a:off x="6499204" y="4521964"/>
            <a:ext cx="4805092" cy="155528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1219170" rtl="0"/>
            <a:r>
              <a:rPr lang="ar-SA" sz="2400" u="sng" dirty="0">
                <a:solidFill>
                  <a:srgbClr val="FF0000"/>
                </a:solidFill>
                <a:latin typeface="Calibri"/>
              </a:rPr>
              <a:t>التفكير الناقد </a:t>
            </a:r>
          </a:p>
          <a:p>
            <a:pPr defTabSz="1219170" rtl="0"/>
            <a:r>
              <a:rPr lang="ar-SA" sz="2400" dirty="0">
                <a:solidFill>
                  <a:prstClr val="black"/>
                </a:solidFill>
                <a:latin typeface="Calibri"/>
              </a:rPr>
              <a:t>هل يمنك رؤية الشعاع الضوئي في الهواء ؟ لماذا ؟ </a:t>
            </a:r>
          </a:p>
        </p:txBody>
      </p:sp>
      <p:pic>
        <p:nvPicPr>
          <p:cNvPr id="13" name="Picture 8" descr="مهارة التفكير الناقد وحلّ المشكلات في القرن 21 | الميادين">
            <a:extLst>
              <a:ext uri="{FF2B5EF4-FFF2-40B4-BE49-F238E27FC236}">
                <a16:creationId xmlns:a16="http://schemas.microsoft.com/office/drawing/2014/main" id="{9351263E-F269-87F3-0826-A89228B6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77" y="5345784"/>
            <a:ext cx="731041" cy="7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95959"/>
      </a:accent1>
      <a:accent2>
        <a:srgbClr val="BDEBFF"/>
      </a:accent2>
      <a:accent3>
        <a:srgbClr val="595959"/>
      </a:accent3>
      <a:accent4>
        <a:srgbClr val="BDEBFF"/>
      </a:accent4>
      <a:accent5>
        <a:srgbClr val="595959"/>
      </a:accent5>
      <a:accent6>
        <a:srgbClr val="BDEBFF"/>
      </a:accent6>
      <a:hlink>
        <a:srgbClr val="595959"/>
      </a:hlink>
      <a:folHlink>
        <a:srgbClr val="BDEBFF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1075</Words>
  <Application>Microsoft Office PowerPoint</Application>
  <PresentationFormat>شاشة عريضة</PresentationFormat>
  <Paragraphs>267</Paragraphs>
  <Slides>46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Dubai</vt:lpstr>
      <vt:lpstr>Montserrat</vt:lpstr>
      <vt:lpstr>Tahoma</vt:lpstr>
      <vt:lpstr>نسق Office</vt:lpstr>
      <vt:lpstr>Office 主题</vt:lpstr>
      <vt:lpstr>physics</vt:lpstr>
      <vt:lpstr>الاستراتيجيات المتبعة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شكرية الصفار</cp:lastModifiedBy>
  <cp:revision>9</cp:revision>
  <dcterms:modified xsi:type="dcterms:W3CDTF">2022-08-04T15:16:17Z</dcterms:modified>
</cp:coreProperties>
</file>