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801600" cy="8229600"/>
  <p:notesSz cx="6858000" cy="9144000"/>
  <p:defaultTextStyle>
    <a:defPPr>
      <a:defRPr lang="en-US"/>
    </a:defPPr>
    <a:lvl1pPr marL="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D952-76CE-1DEE-A20A-1850DEE4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0C526-073A-C9F4-0490-B609ACB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BCD7-D212-449D-9934-152E3BDDF26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8B1EE-836C-31E5-6388-F95708D5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B61A1-8D22-C184-4E48-F966A569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B5B0-BB1E-4990-BB90-599EE4F6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6D1E7-8776-75E3-2427-EB1F63ED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438150"/>
            <a:ext cx="110413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98ABC-50EF-B63B-4910-D2BD109C6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190750"/>
            <a:ext cx="110413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A817-F454-0BE0-0FE5-DA0C6EBE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BCD7-D212-449D-9934-152E3BDDF26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B5C59-08B5-703A-774B-8E0AC5B69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7627621"/>
            <a:ext cx="43205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FB3F-9500-105D-E0A0-2F13642B9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B5B0-BB1E-4990-BB90-599EE4F6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D2E2AA-ED2D-E264-B81A-FBAF5293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04D05-4DC0-F4F6-F2F5-F79C5571F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D7271-5550-B605-D6E2-FFDC9543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6E8CC-FC15-16A8-4734-FF9420845D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B4E20A-3EF8-545C-0AF6-60510253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9778A-2956-C1FD-FA8A-C15DC5382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97666-79F0-5A82-E2CF-1E4F5F25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FA544-D104-835A-6DC7-6AC0A2884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E6F2E4-5566-4FB0-AEE7-91764237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100A2-F183-59B1-20EC-5B4662D45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D92275-7DB0-76D0-B0E7-CCFA59A1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D7695-66E7-3CCF-E71C-6F4606CAD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7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7B1B29-D421-2DFA-B34F-6BB7E10C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A12F9-9628-E84D-8597-5DF567B93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7A6F4-A7B1-D8D2-79BE-373F9EA0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FBC04-142E-EA55-F334-476138976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BD5E98-56E7-8BFC-5D59-A09B6D56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CB3DE-A410-2A90-9068-235F21EAF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1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D2B21-FB42-9A7B-F417-3082C55A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45C6C-A198-8B8E-FDDA-E27C4593A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D6FC9C-CC06-7715-4603-0B78AD77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3C593-1322-60B2-CF0C-7F8991EE7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66BE3F-771B-24C7-7D06-ECA4EC99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F5660-F33C-66C5-58AB-979F4B354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F4BE1-E922-9A72-56C6-736DE2BD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A7BCE-2EEE-B92C-53CE-49EA5918A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BADDD-515D-12AF-36AA-40D0E914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4D71B-66D9-0B4C-15E4-CE11465B3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BE1893-C765-34F3-4A47-7EB4D843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1D02D-9997-0FD2-F885-83F1CFC81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5A4AB-DD0A-A279-95E1-C9789200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F8D60-5909-7AFD-6CAF-2C4EAEEFD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6DAC00-919A-79F0-8838-AA76B4D8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DBCDD-ABF3-97FD-1551-F27B1450D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B07F1A-31CB-5FA1-44B0-1A0A6A07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449B2-A96A-71DC-DA18-7A62D64C0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9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 القضاة</dc:creator>
  <cp:lastModifiedBy>روان القضاة</cp:lastModifiedBy>
  <cp:revision>1</cp:revision>
  <dcterms:created xsi:type="dcterms:W3CDTF">2022-09-10T06:47:50Z</dcterms:created>
  <dcterms:modified xsi:type="dcterms:W3CDTF">2022-09-10T06:47:50Z</dcterms:modified>
</cp:coreProperties>
</file>