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813" r:id="rId2"/>
    <p:sldId id="814" r:id="rId3"/>
    <p:sldId id="815" r:id="rId4"/>
    <p:sldId id="816" r:id="rId5"/>
    <p:sldId id="818" r:id="rId6"/>
    <p:sldId id="857" r:id="rId7"/>
    <p:sldId id="819" r:id="rId8"/>
    <p:sldId id="820" r:id="rId9"/>
    <p:sldId id="821" r:id="rId10"/>
    <p:sldId id="858" r:id="rId11"/>
    <p:sldId id="824" r:id="rId12"/>
    <p:sldId id="825" r:id="rId13"/>
    <p:sldId id="826" r:id="rId14"/>
    <p:sldId id="827" r:id="rId15"/>
    <p:sldId id="828" r:id="rId16"/>
    <p:sldId id="829" r:id="rId17"/>
    <p:sldId id="859" r:id="rId18"/>
    <p:sldId id="830" r:id="rId19"/>
    <p:sldId id="831" r:id="rId20"/>
    <p:sldId id="864" r:id="rId21"/>
    <p:sldId id="865" r:id="rId22"/>
    <p:sldId id="832" r:id="rId23"/>
    <p:sldId id="833" r:id="rId24"/>
    <p:sldId id="834" r:id="rId25"/>
    <p:sldId id="835" r:id="rId26"/>
    <p:sldId id="836" r:id="rId27"/>
    <p:sldId id="837" r:id="rId28"/>
    <p:sldId id="839" r:id="rId29"/>
    <p:sldId id="841" r:id="rId30"/>
    <p:sldId id="842" r:id="rId31"/>
    <p:sldId id="843" r:id="rId32"/>
    <p:sldId id="862" r:id="rId33"/>
    <p:sldId id="863" r:id="rId34"/>
    <p:sldId id="844" r:id="rId35"/>
    <p:sldId id="846" r:id="rId36"/>
    <p:sldId id="847" r:id="rId37"/>
    <p:sldId id="848" r:id="rId38"/>
    <p:sldId id="860" r:id="rId39"/>
    <p:sldId id="849" r:id="rId40"/>
    <p:sldId id="850" r:id="rId41"/>
    <p:sldId id="851" r:id="rId42"/>
    <p:sldId id="853" r:id="rId43"/>
    <p:sldId id="854" r:id="rId44"/>
    <p:sldId id="861" r:id="rId45"/>
    <p:sldId id="822" r:id="rId46"/>
    <p:sldId id="823" r:id="rId47"/>
    <p:sldId id="855" r:id="rId48"/>
    <p:sldId id="856" r:id="rId49"/>
  </p:sldIdLst>
  <p:sldSz cx="12192000" cy="6858000"/>
  <p:notesSz cx="6858000" cy="9144000"/>
  <p:custDataLst>
    <p:tags r:id="rId5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haWag9xIWGNkvkX1tAvcA==" hashData="eIt6jS0z9JQV6qY9rxpDdPl4qfXMO3+v8/0nF8rNKHu5f04aplRLy8tiXWNX+D0GK2VzwQUFSrJRsLCgTyWp2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4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aziz alsamily" userId="acd931f81922a854" providerId="LiveId" clId="{26DFAA62-4276-466B-AC44-7D6D56E06867}"/>
    <pc:docChg chg="custSel modSld replTag">
      <pc:chgData name="abdulaziz alsamily" userId="acd931f81922a854" providerId="LiveId" clId="{26DFAA62-4276-466B-AC44-7D6D56E06867}" dt="2021-10-02T20:17:48.331" v="295"/>
      <pc:docMkLst>
        <pc:docMk/>
      </pc:docMkLst>
      <pc:sldChg chg="replTag delTag">
        <pc:chgData name="abdulaziz alsamily" userId="acd931f81922a854" providerId="LiveId" clId="{26DFAA62-4276-466B-AC44-7D6D56E06867}" dt="2021-10-02T20:17:10.589" v="227"/>
        <pc:sldMkLst>
          <pc:docMk/>
          <pc:sldMk cId="0" sldId="813"/>
        </pc:sldMkLst>
      </pc:sldChg>
      <pc:sldChg chg="replTag delTag">
        <pc:chgData name="abdulaziz alsamily" userId="acd931f81922a854" providerId="LiveId" clId="{26DFAA62-4276-466B-AC44-7D6D56E06867}" dt="2021-10-02T20:17:11.597" v="229"/>
        <pc:sldMkLst>
          <pc:docMk/>
          <pc:sldMk cId="267534248" sldId="814"/>
        </pc:sldMkLst>
      </pc:sldChg>
      <pc:sldChg chg="replTag delTag">
        <pc:chgData name="abdulaziz alsamily" userId="acd931f81922a854" providerId="LiveId" clId="{26DFAA62-4276-466B-AC44-7D6D56E06867}" dt="2021-10-02T20:17:12.361" v="231"/>
        <pc:sldMkLst>
          <pc:docMk/>
          <pc:sldMk cId="0" sldId="815"/>
        </pc:sldMkLst>
      </pc:sldChg>
      <pc:sldChg chg="replTag delTag">
        <pc:chgData name="abdulaziz alsamily" userId="acd931f81922a854" providerId="LiveId" clId="{26DFAA62-4276-466B-AC44-7D6D56E06867}" dt="2021-10-02T20:17:13.921" v="233"/>
        <pc:sldMkLst>
          <pc:docMk/>
          <pc:sldMk cId="1695499066" sldId="816"/>
        </pc:sldMkLst>
      </pc:sldChg>
      <pc:sldChg chg="replTag delTag">
        <pc:chgData name="abdulaziz alsamily" userId="acd931f81922a854" providerId="LiveId" clId="{26DFAA62-4276-466B-AC44-7D6D56E06867}" dt="2021-10-02T20:17:14.825" v="235"/>
        <pc:sldMkLst>
          <pc:docMk/>
          <pc:sldMk cId="4215685321" sldId="818"/>
        </pc:sldMkLst>
      </pc:sldChg>
      <pc:sldChg chg="replTag delTag">
        <pc:chgData name="abdulaziz alsamily" userId="acd931f81922a854" providerId="LiveId" clId="{26DFAA62-4276-466B-AC44-7D6D56E06867}" dt="2021-10-02T20:17:26.801" v="247"/>
        <pc:sldMkLst>
          <pc:docMk/>
          <pc:sldMk cId="803599770" sldId="819"/>
        </pc:sldMkLst>
      </pc:sldChg>
      <pc:sldChg chg="replTag delTag">
        <pc:chgData name="abdulaziz alsamily" userId="acd931f81922a854" providerId="LiveId" clId="{26DFAA62-4276-466B-AC44-7D6D56E06867}" dt="2021-10-02T20:17:27.490" v="249"/>
        <pc:sldMkLst>
          <pc:docMk/>
          <pc:sldMk cId="1727631098" sldId="820"/>
        </pc:sldMkLst>
      </pc:sldChg>
      <pc:sldChg chg="addSp delSp modSp mod replTag delTag">
        <pc:chgData name="abdulaziz alsamily" userId="acd931f81922a854" providerId="LiveId" clId="{26DFAA62-4276-466B-AC44-7D6D56E06867}" dt="2021-10-02T20:17:28.018" v="251"/>
        <pc:sldMkLst>
          <pc:docMk/>
          <pc:sldMk cId="4156281391" sldId="821"/>
        </pc:sldMkLst>
        <pc:picChg chg="del">
          <ac:chgData name="abdulaziz alsamily" userId="acd931f81922a854" providerId="LiveId" clId="{26DFAA62-4276-466B-AC44-7D6D56E06867}" dt="2021-10-02T20:16:08.313" v="25" actId="478"/>
          <ac:picMkLst>
            <pc:docMk/>
            <pc:sldMk cId="4156281391" sldId="821"/>
            <ac:picMk id="9" creationId="{F74D340E-14B7-4DC1-AFCA-41C6761F36DD}"/>
          </ac:picMkLst>
        </pc:picChg>
        <pc:picChg chg="del">
          <ac:chgData name="abdulaziz alsamily" userId="acd931f81922a854" providerId="LiveId" clId="{26DFAA62-4276-466B-AC44-7D6D56E06867}" dt="2021-10-02T20:16:10.258" v="26" actId="478"/>
          <ac:picMkLst>
            <pc:docMk/>
            <pc:sldMk cId="4156281391" sldId="821"/>
            <ac:picMk id="10" creationId="{2FD20886-5692-417B-B764-9C2E4AD1475A}"/>
          </ac:picMkLst>
        </pc:picChg>
        <pc:picChg chg="add mod">
          <ac:chgData name="abdulaziz alsamily" userId="acd931f81922a854" providerId="LiveId" clId="{26DFAA62-4276-466B-AC44-7D6D56E06867}" dt="2021-10-02T20:16:21.449" v="37" actId="1076"/>
          <ac:picMkLst>
            <pc:docMk/>
            <pc:sldMk cId="4156281391" sldId="821"/>
            <ac:picMk id="11" creationId="{49F09DE8-972C-4551-B28D-E86A9BB9A9FD}"/>
          </ac:picMkLst>
        </pc:picChg>
        <pc:picChg chg="del">
          <ac:chgData name="abdulaziz alsamily" userId="acd931f81922a854" providerId="LiveId" clId="{26DFAA62-4276-466B-AC44-7D6D56E06867}" dt="2021-10-02T20:16:12.328" v="27" actId="478"/>
          <ac:picMkLst>
            <pc:docMk/>
            <pc:sldMk cId="4156281391" sldId="821"/>
            <ac:picMk id="12" creationId="{F8129AF5-10E5-4D48-8119-20BF232AFF5F}"/>
          </ac:picMkLst>
        </pc:picChg>
      </pc:sldChg>
      <pc:sldChg chg="replTag delTag">
        <pc:chgData name="abdulaziz alsamily" userId="acd931f81922a854" providerId="LiveId" clId="{26DFAA62-4276-466B-AC44-7D6D56E06867}" dt="2021-10-02T20:17:08.587" v="139"/>
        <pc:sldMkLst>
          <pc:docMk/>
          <pc:sldMk cId="4168023330" sldId="822"/>
        </pc:sldMkLst>
      </pc:sldChg>
      <pc:sldChg chg="replTag delTag">
        <pc:chgData name="abdulaziz alsamily" userId="acd931f81922a854" providerId="LiveId" clId="{26DFAA62-4276-466B-AC44-7D6D56E06867}" dt="2021-10-02T20:17:08.556" v="137"/>
        <pc:sldMkLst>
          <pc:docMk/>
          <pc:sldMk cId="1787888358" sldId="823"/>
        </pc:sldMkLst>
      </pc:sldChg>
      <pc:sldChg chg="replTag delTag">
        <pc:chgData name="abdulaziz alsamily" userId="acd931f81922a854" providerId="LiveId" clId="{26DFAA62-4276-466B-AC44-7D6D56E06867}" dt="2021-10-02T20:17:31.623" v="259"/>
        <pc:sldMkLst>
          <pc:docMk/>
          <pc:sldMk cId="2351983794" sldId="824"/>
        </pc:sldMkLst>
      </pc:sldChg>
      <pc:sldChg chg="replTag delTag">
        <pc:chgData name="abdulaziz alsamily" userId="acd931f81922a854" providerId="LiveId" clId="{26DFAA62-4276-466B-AC44-7D6D56E06867}" dt="2021-10-02T20:17:32.448" v="261"/>
        <pc:sldMkLst>
          <pc:docMk/>
          <pc:sldMk cId="1527065436" sldId="825"/>
        </pc:sldMkLst>
      </pc:sldChg>
      <pc:sldChg chg="addSp modSp mod replTag delTag">
        <pc:chgData name="abdulaziz alsamily" userId="acd931f81922a854" providerId="LiveId" clId="{26DFAA62-4276-466B-AC44-7D6D56E06867}" dt="2021-10-02T20:17:32.914" v="263"/>
        <pc:sldMkLst>
          <pc:docMk/>
          <pc:sldMk cId="3564187342" sldId="826"/>
        </pc:sldMkLst>
        <pc:picChg chg="add mod">
          <ac:chgData name="abdulaziz alsamily" userId="acd931f81922a854" providerId="LiveId" clId="{26DFAA62-4276-466B-AC44-7D6D56E06867}" dt="2021-10-02T20:16:34.986" v="57" actId="1076"/>
          <ac:picMkLst>
            <pc:docMk/>
            <pc:sldMk cId="3564187342" sldId="826"/>
            <ac:picMk id="7" creationId="{AAFEFAC5-5EB5-4F66-80C3-318537C5160B}"/>
          </ac:picMkLst>
        </pc:picChg>
      </pc:sldChg>
      <pc:sldChg chg="replTag delTag">
        <pc:chgData name="abdulaziz alsamily" userId="acd931f81922a854" providerId="LiveId" clId="{26DFAA62-4276-466B-AC44-7D6D56E06867}" dt="2021-10-02T20:17:33.780" v="265"/>
        <pc:sldMkLst>
          <pc:docMk/>
          <pc:sldMk cId="2663954806" sldId="827"/>
        </pc:sldMkLst>
      </pc:sldChg>
      <pc:sldChg chg="replTag delTag">
        <pc:chgData name="abdulaziz alsamily" userId="acd931f81922a854" providerId="LiveId" clId="{26DFAA62-4276-466B-AC44-7D6D56E06867}" dt="2021-10-02T20:17:36.248" v="267"/>
        <pc:sldMkLst>
          <pc:docMk/>
          <pc:sldMk cId="3300529873" sldId="828"/>
        </pc:sldMkLst>
      </pc:sldChg>
      <pc:sldChg chg="replTag delTag">
        <pc:chgData name="abdulaziz alsamily" userId="acd931f81922a854" providerId="LiveId" clId="{26DFAA62-4276-466B-AC44-7D6D56E06867}" dt="2021-10-02T20:17:37.753" v="269"/>
        <pc:sldMkLst>
          <pc:docMk/>
          <pc:sldMk cId="119745836" sldId="829"/>
        </pc:sldMkLst>
      </pc:sldChg>
      <pc:sldChg chg="replTag delTag">
        <pc:chgData name="abdulaziz alsamily" userId="acd931f81922a854" providerId="LiveId" clId="{26DFAA62-4276-466B-AC44-7D6D56E06867}" dt="2021-10-02T20:17:39.427" v="273"/>
        <pc:sldMkLst>
          <pc:docMk/>
          <pc:sldMk cId="584875527" sldId="830"/>
        </pc:sldMkLst>
      </pc:sldChg>
      <pc:sldChg chg="replTag delTag">
        <pc:chgData name="abdulaziz alsamily" userId="acd931f81922a854" providerId="LiveId" clId="{26DFAA62-4276-466B-AC44-7D6D56E06867}" dt="2021-10-02T20:17:40.362" v="275"/>
        <pc:sldMkLst>
          <pc:docMk/>
          <pc:sldMk cId="943785961" sldId="831"/>
        </pc:sldMkLst>
      </pc:sldChg>
      <pc:sldChg chg="replTag delTag">
        <pc:chgData name="abdulaziz alsamily" userId="acd931f81922a854" providerId="LiveId" clId="{26DFAA62-4276-466B-AC44-7D6D56E06867}" dt="2021-10-02T20:17:42.851" v="281"/>
        <pc:sldMkLst>
          <pc:docMk/>
          <pc:sldMk cId="2016378941" sldId="832"/>
        </pc:sldMkLst>
      </pc:sldChg>
      <pc:sldChg chg="replTag delTag">
        <pc:chgData name="abdulaziz alsamily" userId="acd931f81922a854" providerId="LiveId" clId="{26DFAA62-4276-466B-AC44-7D6D56E06867}" dt="2021-10-02T20:17:43.548" v="283"/>
        <pc:sldMkLst>
          <pc:docMk/>
          <pc:sldMk cId="2564343915" sldId="833"/>
        </pc:sldMkLst>
      </pc:sldChg>
      <pc:sldChg chg="replTag delTag">
        <pc:chgData name="abdulaziz alsamily" userId="acd931f81922a854" providerId="LiveId" clId="{26DFAA62-4276-466B-AC44-7D6D56E06867}" dt="2021-10-02T20:17:45.606" v="285"/>
        <pc:sldMkLst>
          <pc:docMk/>
          <pc:sldMk cId="2409042979" sldId="834"/>
        </pc:sldMkLst>
      </pc:sldChg>
      <pc:sldChg chg="replTag delTag">
        <pc:chgData name="abdulaziz alsamily" userId="acd931f81922a854" providerId="LiveId" clId="{26DFAA62-4276-466B-AC44-7D6D56E06867}" dt="2021-10-02T20:17:46.162" v="287"/>
        <pc:sldMkLst>
          <pc:docMk/>
          <pc:sldMk cId="1918690556" sldId="835"/>
        </pc:sldMkLst>
      </pc:sldChg>
      <pc:sldChg chg="replTag delTag">
        <pc:chgData name="abdulaziz alsamily" userId="acd931f81922a854" providerId="LiveId" clId="{26DFAA62-4276-466B-AC44-7D6D56E06867}" dt="2021-10-02T20:17:46.687" v="289"/>
        <pc:sldMkLst>
          <pc:docMk/>
          <pc:sldMk cId="3590039292" sldId="836"/>
        </pc:sldMkLst>
      </pc:sldChg>
      <pc:sldChg chg="replTag delTag">
        <pc:chgData name="abdulaziz alsamily" userId="acd931f81922a854" providerId="LiveId" clId="{26DFAA62-4276-466B-AC44-7D6D56E06867}" dt="2021-10-02T20:17:47.311" v="291"/>
        <pc:sldMkLst>
          <pc:docMk/>
          <pc:sldMk cId="711615578" sldId="837"/>
        </pc:sldMkLst>
      </pc:sldChg>
      <pc:sldChg chg="replTag delTag">
        <pc:chgData name="abdulaziz alsamily" userId="acd931f81922a854" providerId="LiveId" clId="{26DFAA62-4276-466B-AC44-7D6D56E06867}" dt="2021-10-02T20:17:47.848" v="293"/>
        <pc:sldMkLst>
          <pc:docMk/>
          <pc:sldMk cId="3125785528" sldId="839"/>
        </pc:sldMkLst>
      </pc:sldChg>
      <pc:sldChg chg="replTag delTag">
        <pc:chgData name="abdulaziz alsamily" userId="acd931f81922a854" providerId="LiveId" clId="{26DFAA62-4276-466B-AC44-7D6D56E06867}" dt="2021-10-02T20:17:48.331" v="295"/>
        <pc:sldMkLst>
          <pc:docMk/>
          <pc:sldMk cId="348528211" sldId="841"/>
        </pc:sldMkLst>
      </pc:sldChg>
      <pc:sldChg chg="replTag delTag">
        <pc:chgData name="abdulaziz alsamily" userId="acd931f81922a854" providerId="LiveId" clId="{26DFAA62-4276-466B-AC44-7D6D56E06867}" dt="2021-10-02T20:17:09.293" v="169"/>
        <pc:sldMkLst>
          <pc:docMk/>
          <pc:sldMk cId="1176138622" sldId="842"/>
        </pc:sldMkLst>
      </pc:sldChg>
      <pc:sldChg chg="replTag delTag">
        <pc:chgData name="abdulaziz alsamily" userId="acd931f81922a854" providerId="LiveId" clId="{26DFAA62-4276-466B-AC44-7D6D56E06867}" dt="2021-10-02T20:17:09.258" v="167"/>
        <pc:sldMkLst>
          <pc:docMk/>
          <pc:sldMk cId="997830635" sldId="843"/>
        </pc:sldMkLst>
      </pc:sldChg>
      <pc:sldChg chg="replTag delTag">
        <pc:chgData name="abdulaziz alsamily" userId="acd931f81922a854" providerId="LiveId" clId="{26DFAA62-4276-466B-AC44-7D6D56E06867}" dt="2021-10-02T20:17:09.072" v="161"/>
        <pc:sldMkLst>
          <pc:docMk/>
          <pc:sldMk cId="175537283" sldId="844"/>
        </pc:sldMkLst>
      </pc:sldChg>
      <pc:sldChg chg="replTag delTag">
        <pc:chgData name="abdulaziz alsamily" userId="acd931f81922a854" providerId="LiveId" clId="{26DFAA62-4276-466B-AC44-7D6D56E06867}" dt="2021-10-02T20:17:09.048" v="159"/>
        <pc:sldMkLst>
          <pc:docMk/>
          <pc:sldMk cId="3208505043" sldId="846"/>
        </pc:sldMkLst>
      </pc:sldChg>
      <pc:sldChg chg="replTag delTag">
        <pc:chgData name="abdulaziz alsamily" userId="acd931f81922a854" providerId="LiveId" clId="{26DFAA62-4276-466B-AC44-7D6D56E06867}" dt="2021-10-02T20:17:08.977" v="157"/>
        <pc:sldMkLst>
          <pc:docMk/>
          <pc:sldMk cId="208332882" sldId="847"/>
        </pc:sldMkLst>
      </pc:sldChg>
      <pc:sldChg chg="replTag delTag">
        <pc:chgData name="abdulaziz alsamily" userId="acd931f81922a854" providerId="LiveId" clId="{26DFAA62-4276-466B-AC44-7D6D56E06867}" dt="2021-10-02T20:17:08.972" v="155"/>
        <pc:sldMkLst>
          <pc:docMk/>
          <pc:sldMk cId="3367843191" sldId="848"/>
        </pc:sldMkLst>
      </pc:sldChg>
      <pc:sldChg chg="replTag delTag">
        <pc:chgData name="abdulaziz alsamily" userId="acd931f81922a854" providerId="LiveId" clId="{26DFAA62-4276-466B-AC44-7D6D56E06867}" dt="2021-10-02T20:17:08.861" v="151"/>
        <pc:sldMkLst>
          <pc:docMk/>
          <pc:sldMk cId="2569549571" sldId="849"/>
        </pc:sldMkLst>
      </pc:sldChg>
      <pc:sldChg chg="replTag delTag">
        <pc:chgData name="abdulaziz alsamily" userId="acd931f81922a854" providerId="LiveId" clId="{26DFAA62-4276-466B-AC44-7D6D56E06867}" dt="2021-10-02T20:17:08.857" v="149"/>
        <pc:sldMkLst>
          <pc:docMk/>
          <pc:sldMk cId="266996373" sldId="850"/>
        </pc:sldMkLst>
      </pc:sldChg>
      <pc:sldChg chg="replTag delTag">
        <pc:chgData name="abdulaziz alsamily" userId="acd931f81922a854" providerId="LiveId" clId="{26DFAA62-4276-466B-AC44-7D6D56E06867}" dt="2021-10-02T20:17:08.788" v="147"/>
        <pc:sldMkLst>
          <pc:docMk/>
          <pc:sldMk cId="1745002809" sldId="851"/>
        </pc:sldMkLst>
      </pc:sldChg>
      <pc:sldChg chg="replTag delTag">
        <pc:chgData name="abdulaziz alsamily" userId="acd931f81922a854" providerId="LiveId" clId="{26DFAA62-4276-466B-AC44-7D6D56E06867}" dt="2021-10-02T20:17:08.709" v="145"/>
        <pc:sldMkLst>
          <pc:docMk/>
          <pc:sldMk cId="715764225" sldId="853"/>
        </pc:sldMkLst>
      </pc:sldChg>
      <pc:sldChg chg="replTag delTag">
        <pc:chgData name="abdulaziz alsamily" userId="acd931f81922a854" providerId="LiveId" clId="{26DFAA62-4276-466B-AC44-7D6D56E06867}" dt="2021-10-02T20:17:08.654" v="143"/>
        <pc:sldMkLst>
          <pc:docMk/>
          <pc:sldMk cId="3337656856" sldId="854"/>
        </pc:sldMkLst>
      </pc:sldChg>
      <pc:sldChg chg="replTag delTag">
        <pc:chgData name="abdulaziz alsamily" userId="acd931f81922a854" providerId="LiveId" clId="{26DFAA62-4276-466B-AC44-7D6D56E06867}" dt="2021-10-02T20:17:08.053" v="135"/>
        <pc:sldMkLst>
          <pc:docMk/>
          <pc:sldMk cId="264023594" sldId="855"/>
        </pc:sldMkLst>
      </pc:sldChg>
      <pc:sldChg chg="replTag delTag">
        <pc:chgData name="abdulaziz alsamily" userId="acd931f81922a854" providerId="LiveId" clId="{26DFAA62-4276-466B-AC44-7D6D56E06867}" dt="2021-10-02T20:17:07.308" v="133"/>
        <pc:sldMkLst>
          <pc:docMk/>
          <pc:sldMk cId="3504468934" sldId="856"/>
        </pc:sldMkLst>
      </pc:sldChg>
      <pc:sldChg chg="replTag delTag">
        <pc:chgData name="abdulaziz alsamily" userId="acd931f81922a854" providerId="LiveId" clId="{26DFAA62-4276-466B-AC44-7D6D56E06867}" dt="2021-10-02T20:17:25.268" v="245"/>
        <pc:sldMkLst>
          <pc:docMk/>
          <pc:sldMk cId="238872997" sldId="857"/>
        </pc:sldMkLst>
      </pc:sldChg>
      <pc:sldChg chg="replTag delTag">
        <pc:chgData name="abdulaziz alsamily" userId="acd931f81922a854" providerId="LiveId" clId="{26DFAA62-4276-466B-AC44-7D6D56E06867}" dt="2021-10-02T20:17:28.845" v="253"/>
        <pc:sldMkLst>
          <pc:docMk/>
          <pc:sldMk cId="3683079037" sldId="858"/>
        </pc:sldMkLst>
      </pc:sldChg>
      <pc:sldChg chg="replTag delTag">
        <pc:chgData name="abdulaziz alsamily" userId="acd931f81922a854" providerId="LiveId" clId="{26DFAA62-4276-466B-AC44-7D6D56E06867}" dt="2021-10-02T20:17:38.556" v="271"/>
        <pc:sldMkLst>
          <pc:docMk/>
          <pc:sldMk cId="1551568257" sldId="859"/>
        </pc:sldMkLst>
      </pc:sldChg>
      <pc:sldChg chg="replTag delTag">
        <pc:chgData name="abdulaziz alsamily" userId="acd931f81922a854" providerId="LiveId" clId="{26DFAA62-4276-466B-AC44-7D6D56E06867}" dt="2021-10-02T20:17:08.903" v="153"/>
        <pc:sldMkLst>
          <pc:docMk/>
          <pc:sldMk cId="64131844" sldId="860"/>
        </pc:sldMkLst>
      </pc:sldChg>
      <pc:sldChg chg="replTag delTag">
        <pc:chgData name="abdulaziz alsamily" userId="acd931f81922a854" providerId="LiveId" clId="{26DFAA62-4276-466B-AC44-7D6D56E06867}" dt="2021-10-02T20:17:08.620" v="141"/>
        <pc:sldMkLst>
          <pc:docMk/>
          <pc:sldMk cId="3902600190" sldId="861"/>
        </pc:sldMkLst>
      </pc:sldChg>
      <pc:sldChg chg="replTag delTag">
        <pc:chgData name="abdulaziz alsamily" userId="acd931f81922a854" providerId="LiveId" clId="{26DFAA62-4276-466B-AC44-7D6D56E06867}" dt="2021-10-02T20:17:09.223" v="165"/>
        <pc:sldMkLst>
          <pc:docMk/>
          <pc:sldMk cId="3843377760" sldId="862"/>
        </pc:sldMkLst>
      </pc:sldChg>
      <pc:sldChg chg="replTag delTag">
        <pc:chgData name="abdulaziz alsamily" userId="acd931f81922a854" providerId="LiveId" clId="{26DFAA62-4276-466B-AC44-7D6D56E06867}" dt="2021-10-02T20:17:09.138" v="163"/>
        <pc:sldMkLst>
          <pc:docMk/>
          <pc:sldMk cId="3813068616" sldId="863"/>
        </pc:sldMkLst>
      </pc:sldChg>
      <pc:sldChg chg="replTag delTag">
        <pc:chgData name="abdulaziz alsamily" userId="acd931f81922a854" providerId="LiveId" clId="{26DFAA62-4276-466B-AC44-7D6D56E06867}" dt="2021-10-02T20:17:41.233" v="277"/>
        <pc:sldMkLst>
          <pc:docMk/>
          <pc:sldMk cId="1867343914" sldId="864"/>
        </pc:sldMkLst>
      </pc:sldChg>
      <pc:sldChg chg="replTag delTag">
        <pc:chgData name="abdulaziz alsamily" userId="acd931f81922a854" providerId="LiveId" clId="{26DFAA62-4276-466B-AC44-7D6D56E06867}" dt="2021-10-02T20:17:42.023" v="279"/>
        <pc:sldMkLst>
          <pc:docMk/>
          <pc:sldMk cId="817315322" sldId="8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4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9.png"/><Relationship Id="rId5" Type="http://schemas.openxmlformats.org/officeDocument/2006/relationships/image" Target="../media/image41.svg"/><Relationship Id="rId10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42.png"/><Relationship Id="rId10" Type="http://schemas.openxmlformats.org/officeDocument/2006/relationships/image" Target="../media/image55.png"/><Relationship Id="rId4" Type="http://schemas.openxmlformats.org/officeDocument/2006/relationships/image" Target="../media/image31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4.png"/><Relationship Id="rId5" Type="http://schemas.openxmlformats.org/officeDocument/2006/relationships/image" Target="../media/image42.png"/><Relationship Id="rId10" Type="http://schemas.openxmlformats.org/officeDocument/2006/relationships/image" Target="../media/image56.png"/><Relationship Id="rId4" Type="http://schemas.openxmlformats.org/officeDocument/2006/relationships/image" Target="../media/image31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4.png"/><Relationship Id="rId5" Type="http://schemas.openxmlformats.org/officeDocument/2006/relationships/image" Target="../media/image58.svg"/><Relationship Id="rId10" Type="http://schemas.openxmlformats.org/officeDocument/2006/relationships/image" Target="../media/image36.png"/><Relationship Id="rId4" Type="http://schemas.openxmlformats.org/officeDocument/2006/relationships/image" Target="../media/image57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60.png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1.png"/><Relationship Id="rId5" Type="http://schemas.openxmlformats.org/officeDocument/2006/relationships/image" Target="../media/image41.svg"/><Relationship Id="rId10" Type="http://schemas.openxmlformats.org/officeDocument/2006/relationships/image" Target="../media/image62.png"/><Relationship Id="rId4" Type="http://schemas.openxmlformats.org/officeDocument/2006/relationships/image" Target="../media/image40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4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9.png"/><Relationship Id="rId5" Type="http://schemas.openxmlformats.org/officeDocument/2006/relationships/image" Target="../media/image41.svg"/><Relationship Id="rId10" Type="http://schemas.openxmlformats.org/officeDocument/2006/relationships/image" Target="../media/image68.pn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4.png"/><Relationship Id="rId5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44.png"/><Relationship Id="rId11" Type="http://schemas.openxmlformats.org/officeDocument/2006/relationships/image" Target="../media/image72.png"/><Relationship Id="rId5" Type="http://schemas.openxmlformats.org/officeDocument/2006/relationships/image" Target="../media/image58.svg"/><Relationship Id="rId10" Type="http://schemas.openxmlformats.org/officeDocument/2006/relationships/image" Target="../media/image69.png"/><Relationship Id="rId4" Type="http://schemas.openxmlformats.org/officeDocument/2006/relationships/image" Target="../media/image57.png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71.png"/><Relationship Id="rId4" Type="http://schemas.openxmlformats.org/officeDocument/2006/relationships/image" Target="../media/image45.png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71.png"/><Relationship Id="rId4" Type="http://schemas.openxmlformats.org/officeDocument/2006/relationships/image" Target="../media/image45.png"/><Relationship Id="rId9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49.png"/><Relationship Id="rId5" Type="http://schemas.openxmlformats.org/officeDocument/2006/relationships/image" Target="../media/image41.svg"/><Relationship Id="rId10" Type="http://schemas.openxmlformats.org/officeDocument/2006/relationships/image" Target="../media/image73.pn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24.png"/><Relationship Id="rId5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44.png"/><Relationship Id="rId5" Type="http://schemas.openxmlformats.org/officeDocument/2006/relationships/image" Target="../media/image58.svg"/><Relationship Id="rId10" Type="http://schemas.openxmlformats.org/officeDocument/2006/relationships/image" Target="../media/image74.png"/><Relationship Id="rId4" Type="http://schemas.openxmlformats.org/officeDocument/2006/relationships/image" Target="../media/image57.png"/><Relationship Id="rId9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76.png"/><Relationship Id="rId4" Type="http://schemas.openxmlformats.org/officeDocument/2006/relationships/image" Target="../media/image45.png"/><Relationship Id="rId9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76.png"/><Relationship Id="rId4" Type="http://schemas.openxmlformats.org/officeDocument/2006/relationships/image" Target="../media/image45.png"/><Relationship Id="rId9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49.png"/><Relationship Id="rId5" Type="http://schemas.openxmlformats.org/officeDocument/2006/relationships/image" Target="../media/image41.svg"/><Relationship Id="rId10" Type="http://schemas.openxmlformats.org/officeDocument/2006/relationships/image" Target="../media/image77.pn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82.svg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openxmlformats.org/officeDocument/2006/relationships/hyperlink" Target="https://t.me/A_Shark_s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199EA0B8-F6BC-4764-84B3-34F6E2902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8" r="56410" b="11670"/>
          <a:stretch/>
        </p:blipFill>
        <p:spPr>
          <a:xfrm>
            <a:off x="5891629" y="4824626"/>
            <a:ext cx="3929271" cy="18791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الثاني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4970581" y="5338228"/>
            <a:ext cx="5771366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4295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B8816B8-7DBB-4CAC-B504-675677A0A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619705" y="5609"/>
            <a:ext cx="7195930" cy="1874196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148932" y="627743"/>
            <a:ext cx="5318071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القسمة في اللوغاريتمات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15635" y="1779085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811020" y="1980525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4DD9EB-91A1-47C9-A703-F46742DB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8FB706-BD3A-4603-B26B-DD5C0317B7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940300"/>
            <a:ext cx="2051062" cy="20877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A1E26FF-CF40-4FE4-8993-5A8EBD9D76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796" y="2450577"/>
            <a:ext cx="5102820" cy="225378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A9E7C66-623F-4522-A518-6F2456ED89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5" t="29185" r="3564" b="10151"/>
          <a:stretch/>
        </p:blipFill>
        <p:spPr>
          <a:xfrm>
            <a:off x="2291609" y="4872392"/>
            <a:ext cx="7727575" cy="1593529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07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92A7774D-1160-41DA-8FAE-9271B232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43514AB-4624-47C9-9ACC-A9E0A8B6A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81366" y="2768597"/>
            <a:ext cx="4468320" cy="3754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6BCDB9A-7D13-4B4A-BD98-734EA945A5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A3E9C4-8502-46C9-8B4F-469CD6A881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05B50A-97E9-45CB-81A4-CB296C8D90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48" r="33234" b="85885"/>
          <a:stretch/>
        </p:blipFill>
        <p:spPr>
          <a:xfrm>
            <a:off x="6282959" y="1056735"/>
            <a:ext cx="3318241" cy="30928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D37F39F-599B-4344-9D0B-7431D0F920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1" t="14975" r="7698" b="33615"/>
          <a:stretch/>
        </p:blipFill>
        <p:spPr>
          <a:xfrm>
            <a:off x="2716232" y="2627275"/>
            <a:ext cx="7133454" cy="2993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9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9EA0770-00C3-410F-AAD6-A64B97932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82552" y="2355035"/>
            <a:ext cx="5129186" cy="4308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5DF34FF-6844-4162-8697-A0C0BE6FB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16E57C6-64FA-4CEA-A61A-275FE172F4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82BE311-D552-4351-9C1B-7068DBE231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34" t="78010" r="8513" b="12692"/>
          <a:stretch/>
        </p:blipFill>
        <p:spPr>
          <a:xfrm>
            <a:off x="4670612" y="2366378"/>
            <a:ext cx="4733995" cy="478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06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5754" y="1784733"/>
            <a:ext cx="10366873" cy="5073267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FEFAC5-5EB5-4F66-80C3-318537C516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34" t="78010" r="8513" b="12692"/>
          <a:stretch/>
        </p:blipFill>
        <p:spPr>
          <a:xfrm>
            <a:off x="5416046" y="2108093"/>
            <a:ext cx="4733995" cy="478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18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98376" y="3605925"/>
            <a:ext cx="1964808" cy="5087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66903" y="2721122"/>
            <a:ext cx="5813996" cy="508775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1187DA-921A-4BC3-BB07-C0C3E15F36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13" t="65804"/>
          <a:stretch/>
        </p:blipFill>
        <p:spPr>
          <a:xfrm>
            <a:off x="7898673" y="3605925"/>
            <a:ext cx="1635851" cy="63840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8D6977C-39C6-4B9A-8E63-E3034E753F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68" b="38921"/>
          <a:stretch/>
        </p:blipFill>
        <p:spPr>
          <a:xfrm>
            <a:off x="4267482" y="2655305"/>
            <a:ext cx="5267042" cy="773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95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3EDFE17-90D6-4035-96F1-4AC4C4BFB4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13" t="65804"/>
          <a:stretch/>
        </p:blipFill>
        <p:spPr>
          <a:xfrm>
            <a:off x="8967872" y="2419985"/>
            <a:ext cx="1635851" cy="63840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2F8E2B0-46D8-4B91-9036-BBE2AD2BA9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68" b="38921"/>
          <a:stretch/>
        </p:blipFill>
        <p:spPr>
          <a:xfrm>
            <a:off x="4501120" y="1558139"/>
            <a:ext cx="3788078" cy="55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52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75F2CE7-C69C-43D9-BEDF-344CA40AC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1B15D3D-A861-4798-9A9F-9DCF7E3559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51D2F1-0F49-41F3-BF55-44F2D725BC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97040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1E16E5F-E6C1-454A-B35C-800238A890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28" t="3791" r="9936" b="44705"/>
          <a:stretch/>
        </p:blipFill>
        <p:spPr>
          <a:xfrm>
            <a:off x="9361607" y="2540710"/>
            <a:ext cx="1616581" cy="2030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CCFFBDE-3CCD-48B5-883E-C7AC19E1B0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2" t="60293"/>
          <a:stretch/>
        </p:blipFill>
        <p:spPr>
          <a:xfrm>
            <a:off x="9361607" y="4854021"/>
            <a:ext cx="1582191" cy="127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47470E7-52DD-4045-A6B9-17580C6768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21" t="6357" r="43857" b="81482"/>
          <a:stretch/>
        </p:blipFill>
        <p:spPr>
          <a:xfrm>
            <a:off x="6474024" y="1087673"/>
            <a:ext cx="3153440" cy="24806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428CC57-0D85-4290-921B-1623D33977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" t="24931" r="3217"/>
          <a:stretch/>
        </p:blipFill>
        <p:spPr>
          <a:xfrm>
            <a:off x="2913686" y="2152807"/>
            <a:ext cx="5970494" cy="14508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54BE1C2-03A0-4E28-8FBA-4AE9959D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8988" y="3603683"/>
            <a:ext cx="5252757" cy="2959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4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75F2CE7-C69C-43D9-BEDF-344CA40AC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1B15D3D-A861-4798-9A9F-9DCF7E3559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51D2F1-0F49-41F3-BF55-44F2D725BC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97040"/>
            <a:ext cx="2404999" cy="29175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47470E7-52DD-4045-A6B9-17580C6768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21" t="6357" r="43857" b="81482"/>
          <a:stretch/>
        </p:blipFill>
        <p:spPr>
          <a:xfrm>
            <a:off x="6474024" y="1087673"/>
            <a:ext cx="3153440" cy="2480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54BE1C2-03A0-4E28-8FBA-4AE9959D781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0458" y="2204525"/>
            <a:ext cx="3993892" cy="22504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100BA69-6672-4F99-B548-B1148700C4A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056" y="4538888"/>
            <a:ext cx="5475475" cy="2250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56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7CF8022-BA60-4718-8A5C-28A88B7D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07146" y="2752612"/>
            <a:ext cx="5220516" cy="4294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14F4B4-2AA7-4B0E-B65A-B66ACC3BD8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CE5907-50AB-4839-BC35-2356E445B1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8F5197-4BC3-4ED2-87B7-84FA63C63D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5258" y="2752485"/>
            <a:ext cx="5482976" cy="39125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C2FF852-5FA7-45E8-8A5D-EA4125F1A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867" y="2598333"/>
            <a:ext cx="3971925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87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2087" y="1987826"/>
            <a:ext cx="9770165" cy="4773866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19C715E-DDDD-46D6-966E-2745952A6EC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7518" y="2157278"/>
            <a:ext cx="5482976" cy="39125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181DD9-16EE-479F-8A44-1208B5A0055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931" y="2303656"/>
            <a:ext cx="3345690" cy="200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78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755208-DBDB-4099-AED1-9608526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3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43AD2E7-60F0-41CB-BBD0-FD30CBFB6C3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8234" y="2297303"/>
            <a:ext cx="5971962" cy="432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734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475C7F-8C40-44F9-9A18-D3CAF1440A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902"/>
          <a:stretch/>
        </p:blipFill>
        <p:spPr>
          <a:xfrm>
            <a:off x="4670354" y="1019818"/>
            <a:ext cx="3587392" cy="11205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83626DA-9635-4D1A-BB0A-BF6C75F8B2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t="49908" r="14172" b="2344"/>
          <a:stretch/>
        </p:blipFill>
        <p:spPr>
          <a:xfrm>
            <a:off x="1225148" y="2369333"/>
            <a:ext cx="3445206" cy="1635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31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469491" y="288234"/>
            <a:ext cx="6097790" cy="1329765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لوغاريتم القوة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434141" y="1920557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429526" y="2121997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74B9659-C45A-4B70-B985-1E2D6F850B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80" t="4278" b="81690"/>
          <a:stretch/>
        </p:blipFill>
        <p:spPr>
          <a:xfrm>
            <a:off x="3576918" y="2907475"/>
            <a:ext cx="5421965" cy="42489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321E6C7-4BA3-4E6D-8B4E-5879A389D6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92" t="39437" r="3142" b="7478"/>
          <a:stretch/>
        </p:blipFill>
        <p:spPr>
          <a:xfrm>
            <a:off x="1398494" y="3556591"/>
            <a:ext cx="8552330" cy="1905727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Dot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637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93788D28-7146-4DA0-BECF-E6BDF451F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86146" y="2782923"/>
            <a:ext cx="4442582" cy="39181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6A1B727-2B76-4031-90D9-670DEE0D8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1342E05-6D8F-4B5F-A316-D7824A890D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3A5DE67-26BF-460F-A724-17E5559DDF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86407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62353AC-BA4E-4E18-BA5B-83E340062F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324" t="9995" r="3950" b="14727"/>
          <a:stretch/>
        </p:blipFill>
        <p:spPr>
          <a:xfrm>
            <a:off x="9359103" y="3144998"/>
            <a:ext cx="1770155" cy="214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49937C0-3308-4012-87B1-B9155D90C1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50" t="12887" r="43309" b="75995"/>
          <a:stretch/>
        </p:blipFill>
        <p:spPr>
          <a:xfrm>
            <a:off x="6542844" y="1033200"/>
            <a:ext cx="2888026" cy="3652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112D4F3-E842-435D-AFB5-F266C934E8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03" t="25297" r="28293" b="-576"/>
          <a:stretch/>
        </p:blipFill>
        <p:spPr>
          <a:xfrm>
            <a:off x="3486651" y="2731035"/>
            <a:ext cx="5218697" cy="2917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4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F47DA73-656B-4632-8E62-8C03B854C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74625" y="2565169"/>
            <a:ext cx="4054404" cy="42767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08492E6-DC45-424C-82AF-C6042930AD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9FBAA9-DE07-4D76-BC22-D62A056D90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503EA7-5226-46E0-88B4-72816A71DFA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3119" y="2611250"/>
            <a:ext cx="3979745" cy="431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04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4539" y="2073058"/>
            <a:ext cx="10135402" cy="478494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CDB5670-BFCA-48EE-89C9-C677879CA4A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1604" y="2331834"/>
            <a:ext cx="3979745" cy="431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69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33CD528D-6620-4018-882E-DFA439161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24206" y="3718558"/>
            <a:ext cx="1822702" cy="48835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2490" y="2729693"/>
            <a:ext cx="6232868" cy="687161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BDECFD-294D-46F2-BB3F-E282F848B6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88"/>
          <a:stretch/>
        </p:blipFill>
        <p:spPr>
          <a:xfrm>
            <a:off x="4143703" y="2626800"/>
            <a:ext cx="5279379" cy="8929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B76F166-3284-4973-9C01-CCC8C254A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31" t="64979"/>
          <a:stretch/>
        </p:blipFill>
        <p:spPr>
          <a:xfrm>
            <a:off x="7698377" y="3647637"/>
            <a:ext cx="1724705" cy="687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03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1761DF-DB13-4F9C-B755-0889754DA1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88"/>
          <a:stretch/>
        </p:blipFill>
        <p:spPr>
          <a:xfrm>
            <a:off x="4772123" y="1330068"/>
            <a:ext cx="3553679" cy="60106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F2AA31-BAE8-481E-B3BF-06850EAB9C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31" t="64979"/>
          <a:stretch/>
        </p:blipFill>
        <p:spPr>
          <a:xfrm>
            <a:off x="9062323" y="2546927"/>
            <a:ext cx="1249034" cy="497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615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839D0A86-2180-4BB5-9066-E30E36BA1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34989" y="2314097"/>
            <a:ext cx="3678525" cy="32004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E845C4E-8FD4-47EB-8261-E34C3F8721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757040C-78FB-4AD0-A3C7-8E7A71F6D7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DB3081-13F1-4339-B599-38B097407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BF185EB-D742-475C-852E-090B79FB7B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"/>
          <a:stretch/>
        </p:blipFill>
        <p:spPr>
          <a:xfrm>
            <a:off x="4446165" y="2314097"/>
            <a:ext cx="4647501" cy="42325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0326B7-9C1D-46A7-A18E-56F4DFEF3BC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4930" y="992835"/>
            <a:ext cx="2623657" cy="511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785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47A7355-1040-436F-92CA-F6B5D44B8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95978" y="2325731"/>
            <a:ext cx="2014476" cy="48780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86D834-ECB4-49A9-9253-F6E718376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01477" y="3009124"/>
            <a:ext cx="2014475" cy="4878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4669C0D-B3BF-42C0-B34C-9B049BBA20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A5D7E0-9304-480C-9D07-A367F369CF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55C53C-2930-42CD-9CF0-E0499641847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1477" y="2203897"/>
            <a:ext cx="1823280" cy="1319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2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8B583DA6-5468-4C6B-B71D-9868ABFBF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4" b="52912"/>
          <a:stretch/>
        </p:blipFill>
        <p:spPr>
          <a:xfrm>
            <a:off x="3166775" y="208721"/>
            <a:ext cx="6152882" cy="172805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BCCAA10-C05F-4CAE-8DD6-688156A2A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6743762" y="4273161"/>
            <a:ext cx="2034140" cy="72244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9717F4-7506-4376-9077-9F54F6E1E3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8129096" y="2411563"/>
            <a:ext cx="2104045" cy="7472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36348" y="756443"/>
            <a:ext cx="5580812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-2 خصائص اللوغاريتمات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8225161" y="2559592"/>
            <a:ext cx="146606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5357170" y="3135185"/>
            <a:ext cx="3880958" cy="841801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6743762" y="4416004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D2B76F9-398C-420B-A477-8B808F8C9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68" r="54651" b="73680"/>
          <a:stretch/>
        </p:blipFill>
        <p:spPr>
          <a:xfrm>
            <a:off x="2772620" y="4936222"/>
            <a:ext cx="5169100" cy="1214705"/>
          </a:xfrm>
          <a:prstGeom prst="rect">
            <a:avLst/>
          </a:prstGeom>
        </p:spPr>
      </p:pic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5035401" y="3348049"/>
            <a:ext cx="4798565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درست إيجاد قيم عبارات لوغاريتمية.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2642020" y="5198498"/>
            <a:ext cx="5169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أطبق خاصية المساواة للدوال اللوغاريتمية.</a:t>
            </a: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أبسط عبارات وأجد قيمها باستعمال خصائص </a:t>
            </a: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اللوغاريمات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743F193-5FF0-434F-B84C-C1521F790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8C7F4F2-1BE8-49EC-8E95-7D1DFE5F7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9" b="47924"/>
          <a:stretch/>
        </p:blipFill>
        <p:spPr>
          <a:xfrm>
            <a:off x="92853" y="4347785"/>
            <a:ext cx="2530545" cy="24798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C8A22-86D9-41F6-AD04-6ABEF811BB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83700">
            <a:off x="2177357" y="2722413"/>
            <a:ext cx="1339020" cy="1295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658244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2EE9E98-DE7F-48DF-88F4-A2C7999EB9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13"/>
          <a:stretch/>
        </p:blipFill>
        <p:spPr>
          <a:xfrm>
            <a:off x="8529609" y="2252108"/>
            <a:ext cx="1823280" cy="589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138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764847-F5EF-416E-AB07-80DEE7AE02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17"/>
          <a:stretch/>
        </p:blipFill>
        <p:spPr>
          <a:xfrm>
            <a:off x="8512832" y="2331834"/>
            <a:ext cx="1823280" cy="511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83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80366" y="3722914"/>
            <a:ext cx="1936265" cy="47836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41965" y="2725513"/>
            <a:ext cx="4746163" cy="40957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2D5E57-7510-4C73-A4B5-AFAE225BF2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247"/>
          <a:stretch/>
        </p:blipFill>
        <p:spPr>
          <a:xfrm>
            <a:off x="5329646" y="2725512"/>
            <a:ext cx="4116568" cy="3449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029CEFF-C332-40A4-88B5-5F01DBF088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56" t="50000"/>
          <a:stretch/>
        </p:blipFill>
        <p:spPr>
          <a:xfrm>
            <a:off x="7402317" y="3722914"/>
            <a:ext cx="1721679" cy="585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377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75455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DDBAD7B-3C2E-4B13-9A43-E5143CE3B7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247"/>
          <a:stretch/>
        </p:blipFill>
        <p:spPr>
          <a:xfrm>
            <a:off x="4258492" y="1492357"/>
            <a:ext cx="4116568" cy="3449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8CC4208-28EE-4A4A-8024-AD48D393E8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56" t="50000"/>
          <a:stretch/>
        </p:blipFill>
        <p:spPr>
          <a:xfrm>
            <a:off x="8882044" y="2399858"/>
            <a:ext cx="1721679" cy="585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068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EA207B-405B-49EA-ACFB-97895AB0F8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18" t="4814" r="23291" b="85400"/>
          <a:stretch/>
        </p:blipFill>
        <p:spPr>
          <a:xfrm>
            <a:off x="6409189" y="1056735"/>
            <a:ext cx="3221262" cy="3051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EA67AC6-C6BF-4867-996F-1175A743A7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5" r="3533" b="-338"/>
          <a:stretch/>
        </p:blipFill>
        <p:spPr>
          <a:xfrm>
            <a:off x="3507446" y="2130962"/>
            <a:ext cx="6475342" cy="27966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8083DA-E6F4-4107-A7FE-CE1B65CCBA7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2862" y="4854031"/>
            <a:ext cx="6529926" cy="1711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37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115850C8-3E29-4B13-B502-77415B7BF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15300" y="4793527"/>
            <a:ext cx="2944164" cy="431643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769156E-2B70-43ED-BA69-360D81A7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3135830"/>
            <a:ext cx="2944368" cy="51163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FC9BD8-C3FE-479C-A682-F69B9B294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F75101-D45F-4191-A350-8C571134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DC149C89-02D2-4324-80F7-8885D78D4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5999" y="4037930"/>
            <a:ext cx="3121049" cy="41994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713F012-9719-4142-8AA2-97AE7FF917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354" b="-15904"/>
          <a:stretch/>
        </p:blipFill>
        <p:spPr>
          <a:xfrm>
            <a:off x="6336739" y="4628267"/>
            <a:ext cx="2639568" cy="83902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23E192A-53A8-4B57-B20D-156D3A5D48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78" t="-1" r="35719" b="-5492"/>
          <a:stretch/>
        </p:blipFill>
        <p:spPr>
          <a:xfrm>
            <a:off x="5989054" y="3893519"/>
            <a:ext cx="3051314" cy="763663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8C626311-879F-4F24-8CA9-8CE3A7A2D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0" y="2361227"/>
            <a:ext cx="4645048" cy="51163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C54CFE2-5CDB-49B9-8CDA-37A0C11288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5" r="3533" b="73726"/>
          <a:stretch/>
        </p:blipFill>
        <p:spPr>
          <a:xfrm>
            <a:off x="267327" y="2415437"/>
            <a:ext cx="8773041" cy="47433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1A2F228-FBE8-40D6-97D1-FAAFD1BA512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0142" y="3034185"/>
            <a:ext cx="2949137" cy="785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505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6AAF374-DD77-4A55-A625-EE71673B46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5" r="3533" b="73726"/>
          <a:stretch/>
        </p:blipFill>
        <p:spPr>
          <a:xfrm>
            <a:off x="2108643" y="1495966"/>
            <a:ext cx="6245925" cy="33770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ADFAF0F-1D36-432B-A41C-2C39AC6FF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4586" y="2289042"/>
            <a:ext cx="2949137" cy="785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32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843349B-3CB0-4411-8DCD-3E62E41A2D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5" r="3533" b="73726"/>
          <a:stretch/>
        </p:blipFill>
        <p:spPr>
          <a:xfrm>
            <a:off x="2108643" y="1495966"/>
            <a:ext cx="6245925" cy="3377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531A774-C959-42B8-AC71-302BAA5B73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33478" t="-1" r="35719" b="-5492"/>
          <a:stretch/>
        </p:blipFill>
        <p:spPr>
          <a:xfrm>
            <a:off x="7298791" y="2299985"/>
            <a:ext cx="3051314" cy="763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843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3627826-AC97-4C10-B97E-2DEE625CE5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5" r="3533" b="73726"/>
          <a:stretch/>
        </p:blipFill>
        <p:spPr>
          <a:xfrm>
            <a:off x="2108643" y="1495966"/>
            <a:ext cx="6245925" cy="3377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7A6407-9A1D-4CCA-90C6-F0D808DCBB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r="73354" b="-15904"/>
          <a:stretch/>
        </p:blipFill>
        <p:spPr>
          <a:xfrm>
            <a:off x="7600773" y="2319675"/>
            <a:ext cx="2639568" cy="839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31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3B920D6-2E9A-4552-9859-66D0516D3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53943" y="3460403"/>
            <a:ext cx="1988577" cy="5032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39065" y="2873495"/>
            <a:ext cx="3790541" cy="424597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16BD817-1844-4B53-92DD-BAB75D40E4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87CF43D-E0EC-49D5-9BA2-A0EE270C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5" b="68395"/>
          <a:stretch/>
        </p:blipFill>
        <p:spPr>
          <a:xfrm>
            <a:off x="297712" y="5167423"/>
            <a:ext cx="2592421" cy="16905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3B3B40-D5E7-4D34-9008-B0C9E3CE1FB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93"/>
          <a:stretch/>
        </p:blipFill>
        <p:spPr>
          <a:xfrm>
            <a:off x="5329646" y="2950877"/>
            <a:ext cx="3790541" cy="3036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EB6A15-54F7-409C-9D83-BF86384087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87" t="50000"/>
          <a:stretch/>
        </p:blipFill>
        <p:spPr>
          <a:xfrm>
            <a:off x="7123611" y="3429000"/>
            <a:ext cx="1691775" cy="503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54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C6A95C2-D1F0-44D3-9864-43E45DE86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0" b="66162"/>
          <a:stretch/>
        </p:blipFill>
        <p:spPr>
          <a:xfrm flipH="1">
            <a:off x="4102100" y="93789"/>
            <a:ext cx="3810000" cy="26887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46DBF234-7666-4469-BA9A-85FC2A2DF8CE}"/>
              </a:ext>
            </a:extLst>
          </p:cNvPr>
          <p:cNvSpPr txBox="1"/>
          <p:nvPr/>
        </p:nvSpPr>
        <p:spPr>
          <a:xfrm>
            <a:off x="4236114" y="110014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EB76C14-141B-4D95-8914-0DACEFD0E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84761" y="988467"/>
            <a:ext cx="608484" cy="6379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1214A3-47C0-4CF0-8643-AB5760EF9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DDB0CF-CB3E-4D03-BB6D-C998E522FB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r="26562" b="59809"/>
          <a:stretch/>
        </p:blipFill>
        <p:spPr>
          <a:xfrm>
            <a:off x="279399" y="4953000"/>
            <a:ext cx="2140133" cy="1905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E446A46-1924-4AC0-8C22-8E75008CE9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89" t="18276"/>
          <a:stretch/>
        </p:blipFill>
        <p:spPr>
          <a:xfrm>
            <a:off x="3937940" y="2782506"/>
            <a:ext cx="6415155" cy="3837565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lgDashDot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97734E-9831-40BE-841E-544A13AD31F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4549" y="2320038"/>
            <a:ext cx="3971925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499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5691345-7F5B-401C-842A-3497CAC216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93"/>
          <a:stretch/>
        </p:blipFill>
        <p:spPr>
          <a:xfrm>
            <a:off x="4252569" y="1510577"/>
            <a:ext cx="3790541" cy="30367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4BB84CF-C045-46FE-B7FE-20601F166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87" t="50000"/>
          <a:stretch/>
        </p:blipFill>
        <p:spPr>
          <a:xfrm>
            <a:off x="8621485" y="2336592"/>
            <a:ext cx="1691775" cy="503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96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E141E78-0020-4307-933E-D40252D335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267" t="4067" r="2827" b="43278"/>
          <a:stretch/>
        </p:blipFill>
        <p:spPr>
          <a:xfrm>
            <a:off x="9751569" y="2776859"/>
            <a:ext cx="1709530" cy="17323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96BD44-0D32-4C49-8DF1-BCB43A392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24" t="14097" r="39837" b="77605"/>
          <a:stretch/>
        </p:blipFill>
        <p:spPr>
          <a:xfrm>
            <a:off x="6320551" y="1111325"/>
            <a:ext cx="3323443" cy="24039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F30A548-C43E-4F8C-B965-3ED4D16301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2" t="24657" r="25977"/>
          <a:stretch/>
        </p:blipFill>
        <p:spPr>
          <a:xfrm>
            <a:off x="2738965" y="2192440"/>
            <a:ext cx="6714070" cy="256260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223DE1A-8A3D-4280-9E75-72AD8E9F1F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8965" y="4956888"/>
            <a:ext cx="6555685" cy="1625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002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7F22802A-1307-4D5F-B043-2CD9BA8BA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90708" y="3545009"/>
            <a:ext cx="3938016" cy="511634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769156E-2B70-43ED-BA69-360D81A7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5999" y="2699585"/>
            <a:ext cx="3660651" cy="51163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FC9BD8-C3FE-479C-A682-F69B9B294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F75101-D45F-4191-A350-8C571134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DE66BB8-B1AA-49DC-A333-A5EDB85C81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433"/>
          <a:stretch/>
        </p:blipFill>
        <p:spPr>
          <a:xfrm>
            <a:off x="6017855" y="3628018"/>
            <a:ext cx="3539577" cy="42862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3016055-1519-480D-9AA7-712730031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05062" y="4296231"/>
            <a:ext cx="3938016" cy="5116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55841D0-724D-4B2B-9162-EE18BADB1B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54702" b="-54348"/>
          <a:stretch/>
        </p:blipFill>
        <p:spPr>
          <a:xfrm>
            <a:off x="5790708" y="4385879"/>
            <a:ext cx="3766724" cy="66157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060BFC-7128-4824-9C36-46892DC7A7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76" t="25362" r="25977" b="64484"/>
          <a:stretch/>
        </p:blipFill>
        <p:spPr>
          <a:xfrm>
            <a:off x="6207898" y="2812999"/>
            <a:ext cx="3435180" cy="345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764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951F84-CE7E-42E1-877B-501863CF60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76" t="25362" r="25977" b="64484"/>
          <a:stretch/>
        </p:blipFill>
        <p:spPr>
          <a:xfrm>
            <a:off x="4772123" y="1492146"/>
            <a:ext cx="3435180" cy="34534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E886610-C583-4155-B6D2-150FF8A7B4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433"/>
          <a:stretch/>
        </p:blipFill>
        <p:spPr>
          <a:xfrm>
            <a:off x="7167154" y="2455578"/>
            <a:ext cx="3147924" cy="381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656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951F84-CE7E-42E1-877B-501863CF60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76" t="25362" r="25977" b="64484"/>
          <a:stretch/>
        </p:blipFill>
        <p:spPr>
          <a:xfrm>
            <a:off x="4772123" y="1492146"/>
            <a:ext cx="3435180" cy="3453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9568CDB-9792-45FF-854B-BB6E7254171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54702" b="-54348"/>
          <a:stretch/>
        </p:blipFill>
        <p:spPr>
          <a:xfrm>
            <a:off x="7452516" y="2475615"/>
            <a:ext cx="3001360" cy="527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600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29646" y="3916632"/>
            <a:ext cx="3643145" cy="47836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41965" y="2725512"/>
            <a:ext cx="4746163" cy="682217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9BD605E-257E-4B3D-AAF8-4C8978AE3F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67" t="50000"/>
          <a:stretch/>
        </p:blipFill>
        <p:spPr>
          <a:xfrm>
            <a:off x="5632663" y="3829762"/>
            <a:ext cx="3340128" cy="6000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73A5E45-07F6-45D4-9C68-FE33B61859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127"/>
          <a:stretch/>
        </p:blipFill>
        <p:spPr>
          <a:xfrm>
            <a:off x="4981303" y="2907302"/>
            <a:ext cx="4114391" cy="386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023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75455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EDAF347-9CC3-4CA0-A409-7EB4233D2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67" t="50000"/>
          <a:stretch/>
        </p:blipFill>
        <p:spPr>
          <a:xfrm>
            <a:off x="7898673" y="2445373"/>
            <a:ext cx="2409273" cy="4328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7CD784-348C-438A-96DC-54E0251A20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127"/>
          <a:stretch/>
        </p:blipFill>
        <p:spPr>
          <a:xfrm>
            <a:off x="4197531" y="1557474"/>
            <a:ext cx="4114391" cy="386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888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06687" y="2297303"/>
            <a:ext cx="6405067" cy="84850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C3DE52-EBA2-470C-87DB-B63B21BC3A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80223C-BF20-4AAB-A5B9-2047E9AE97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8857" y="2481778"/>
            <a:ext cx="5857194" cy="794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23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446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B8816B8-7DBB-4CAC-B504-675677A0A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619705" y="5609"/>
            <a:ext cx="7195930" cy="1874196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148932" y="627743"/>
            <a:ext cx="5318071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خاصية المساواة في الدوال اللوغاريتمية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15635" y="1779085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811020" y="1980525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4DD9EB-91A1-47C9-A703-F46742DB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8FB706-BD3A-4603-B26B-DD5C0317B7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940300"/>
            <a:ext cx="2051062" cy="20877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C44F503-A9D9-42A3-B8EC-11804227F7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4" t="9761" r="7365" b="73307"/>
          <a:stretch/>
        </p:blipFill>
        <p:spPr>
          <a:xfrm>
            <a:off x="2361925" y="3068694"/>
            <a:ext cx="7426303" cy="36933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15F0319-9CE3-486B-987A-6FCFE9F9E7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7" t="54364" r="11339" b="8271"/>
          <a:stretch/>
        </p:blipFill>
        <p:spPr>
          <a:xfrm>
            <a:off x="2186040" y="3830830"/>
            <a:ext cx="7335078" cy="815009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68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B8816B8-7DBB-4CAC-B504-675677A0A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619705" y="5609"/>
            <a:ext cx="7195930" cy="1874196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148932" y="627743"/>
            <a:ext cx="5318071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الضرب في</a:t>
            </a:r>
            <a:r>
              <a:rPr lang="ar-SA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اللوغاريتمات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15635" y="1779085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811020" y="1980525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4DD9EB-91A1-47C9-A703-F46742DB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8FB706-BD3A-4603-B26B-DD5C0317B7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940300"/>
            <a:ext cx="2051062" cy="20877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0231D3-0502-47F2-AFE9-12CAFBF49D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34" t="12216" r="3642" b="59026"/>
          <a:stretch/>
        </p:blipFill>
        <p:spPr>
          <a:xfrm>
            <a:off x="2361925" y="3333689"/>
            <a:ext cx="6567410" cy="168968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BC050E-22B3-41EF-B12D-AFB54BE2848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750" y="2706920"/>
            <a:ext cx="5818423" cy="50911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A000EB4-ED3C-4828-A786-2D20F7EBB3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" t="43920"/>
          <a:stretch/>
        </p:blipFill>
        <p:spPr>
          <a:xfrm>
            <a:off x="4750002" y="5141031"/>
            <a:ext cx="3599469" cy="1560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7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6034415B-5101-400F-8C02-8144F5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2F93000-099E-4B3F-ADCD-574E8045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17245" y="2806747"/>
            <a:ext cx="5262282" cy="43962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534989" y="379174"/>
            <a:ext cx="4982043" cy="1457608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64881A7-0878-4460-8621-9F6A0885A3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8CDE9B7-4E52-4D18-AA14-985D7E7DFB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D1B7ED2-E623-4ADD-9895-7B08EDC394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56" t="5767" r="22671" b="86496"/>
          <a:stretch/>
        </p:blipFill>
        <p:spPr>
          <a:xfrm>
            <a:off x="6537616" y="1056735"/>
            <a:ext cx="2761130" cy="22921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7A22580-A2BA-47C1-BFAE-283EF820CC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80" t="16000" r="4486" b="29091"/>
          <a:stretch/>
        </p:blipFill>
        <p:spPr>
          <a:xfrm>
            <a:off x="3279478" y="2699462"/>
            <a:ext cx="7100048" cy="3057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59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432A9DD-D40D-4332-92FB-61C30D37E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60520" y="2716306"/>
            <a:ext cx="5561666" cy="4034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1B32EE-27B8-4D95-A18D-9C82B4C476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8174F6-FE88-4D81-8131-7D7EBB2F7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BAA6F54-1BFB-4344-BEB8-FCFB45F513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4" t="82755" r="4632" b="7254"/>
          <a:stretch/>
        </p:blipFill>
        <p:spPr>
          <a:xfrm>
            <a:off x="4550630" y="2611849"/>
            <a:ext cx="4889206" cy="507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63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9990" y="1762699"/>
            <a:ext cx="10298975" cy="5333839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9F09DE8-972C-4551-B28D-E86A9BB9A9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4" t="82755" r="4632" b="7254"/>
          <a:stretch/>
        </p:blipFill>
        <p:spPr>
          <a:xfrm>
            <a:off x="5653873" y="2039058"/>
            <a:ext cx="4889206" cy="507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281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172</Words>
  <Application>Microsoft Office PowerPoint</Application>
  <PresentationFormat>شاشة عريضة</PresentationFormat>
  <Paragraphs>69</Paragraphs>
  <Slides>48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56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3</cp:revision>
  <dcterms:created xsi:type="dcterms:W3CDTF">2021-10-02T03:54:05Z</dcterms:created>
  <dcterms:modified xsi:type="dcterms:W3CDTF">2021-10-02T20:17:50Z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0A595471-4697-4C75-B338-DEB1D3CDFA31</vt:lpwstr>
  </property>
  <property fmtid="{D5CDD505-2E9C-101B-9397-08002B2CF9AE}" pid="3" name="ArticulatePath">
    <vt:lpwstr>عرض تقديمي2</vt:lpwstr>
  </property>
</Properties>
</file>