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747" r:id="rId2"/>
    <p:sldId id="748" r:id="rId3"/>
    <p:sldId id="749" r:id="rId4"/>
    <p:sldId id="751" r:id="rId5"/>
    <p:sldId id="799" r:id="rId6"/>
    <p:sldId id="753" r:id="rId7"/>
    <p:sldId id="754" r:id="rId8"/>
    <p:sldId id="756" r:id="rId9"/>
    <p:sldId id="757" r:id="rId10"/>
    <p:sldId id="758" r:id="rId11"/>
    <p:sldId id="759" r:id="rId12"/>
    <p:sldId id="760" r:id="rId13"/>
    <p:sldId id="762" r:id="rId14"/>
    <p:sldId id="763" r:id="rId15"/>
    <p:sldId id="764" r:id="rId16"/>
    <p:sldId id="765" r:id="rId17"/>
    <p:sldId id="767" r:id="rId18"/>
    <p:sldId id="769" r:id="rId19"/>
    <p:sldId id="770" r:id="rId20"/>
    <p:sldId id="766" r:id="rId21"/>
    <p:sldId id="774" r:id="rId22"/>
    <p:sldId id="776" r:id="rId23"/>
    <p:sldId id="777" r:id="rId24"/>
    <p:sldId id="778" r:id="rId25"/>
    <p:sldId id="779" r:id="rId26"/>
    <p:sldId id="773" r:id="rId27"/>
    <p:sldId id="783" r:id="rId28"/>
    <p:sldId id="808" r:id="rId29"/>
    <p:sldId id="786" r:id="rId30"/>
    <p:sldId id="787" r:id="rId31"/>
    <p:sldId id="788" r:id="rId32"/>
    <p:sldId id="791" r:id="rId33"/>
    <p:sldId id="810" r:id="rId34"/>
    <p:sldId id="793" r:id="rId35"/>
    <p:sldId id="794" r:id="rId36"/>
    <p:sldId id="801" r:id="rId37"/>
    <p:sldId id="795" r:id="rId38"/>
    <p:sldId id="796" r:id="rId39"/>
    <p:sldId id="802" r:id="rId40"/>
    <p:sldId id="812" r:id="rId41"/>
    <p:sldId id="805" r:id="rId42"/>
    <p:sldId id="806" r:id="rId43"/>
    <p:sldId id="797" r:id="rId44"/>
    <p:sldId id="798" r:id="rId45"/>
  </p:sldIdLst>
  <p:sldSz cx="12192000" cy="6858000"/>
  <p:notesSz cx="6858000" cy="9144000"/>
  <p:custDataLst>
    <p:tags r:id="rId4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PuAlDTDPGOZt/23pwMCzQ==" hashData="7JyOtxxAxd/Jr+mciW3IeTA9DkosCwsb962JAFw82rvPlOpZ4FcuNRDENSIYeet1YOiGLWLrJvpBF73xwxCD2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aziz alsamily" userId="acd931f81922a854" providerId="LiveId" clId="{73DAF307-43A7-4FDB-BDC2-092D611203B1}"/>
    <pc:docChg chg="undo custSel addSld delSld modSld sldOrd replTag delTag">
      <pc:chgData name="abdulaziz alsamily" userId="acd931f81922a854" providerId="LiveId" clId="{73DAF307-43A7-4FDB-BDC2-092D611203B1}" dt="2021-09-29T21:20:32.816" v="914"/>
      <pc:docMkLst>
        <pc:docMk/>
      </pc:docMkLst>
      <pc:sldChg chg="replTag delTag">
        <pc:chgData name="abdulaziz alsamily" userId="acd931f81922a854" providerId="LiveId" clId="{73DAF307-43A7-4FDB-BDC2-092D611203B1}" dt="2021-09-29T21:17:16.493" v="758"/>
        <pc:sldMkLst>
          <pc:docMk/>
          <pc:sldMk cId="0" sldId="747"/>
        </pc:sldMkLst>
      </pc:sldChg>
      <pc:sldChg chg="replTag delTag">
        <pc:chgData name="abdulaziz alsamily" userId="acd931f81922a854" providerId="LiveId" clId="{73DAF307-43A7-4FDB-BDC2-092D611203B1}" dt="2021-09-29T21:17:17.740" v="760"/>
        <pc:sldMkLst>
          <pc:docMk/>
          <pc:sldMk cId="1621398300" sldId="748"/>
        </pc:sldMkLst>
      </pc:sldChg>
      <pc:sldChg chg="replTag delTag">
        <pc:chgData name="abdulaziz alsamily" userId="acd931f81922a854" providerId="LiveId" clId="{73DAF307-43A7-4FDB-BDC2-092D611203B1}" dt="2021-09-29T21:17:20.287" v="770"/>
        <pc:sldMkLst>
          <pc:docMk/>
          <pc:sldMk cId="0" sldId="749"/>
        </pc:sldMkLst>
      </pc:sldChg>
      <pc:sldChg chg="replTag delTag">
        <pc:chgData name="abdulaziz alsamily" userId="acd931f81922a854" providerId="LiveId" clId="{73DAF307-43A7-4FDB-BDC2-092D611203B1}" dt="2021-09-29T21:17:20.846" v="772"/>
        <pc:sldMkLst>
          <pc:docMk/>
          <pc:sldMk cId="80227177" sldId="751"/>
        </pc:sldMkLst>
      </pc:sldChg>
      <pc:sldChg chg="del replTag delTag">
        <pc:chgData name="abdulaziz alsamily" userId="acd931f81922a854" providerId="LiveId" clId="{73DAF307-43A7-4FDB-BDC2-092D611203B1}" dt="2021-09-29T20:45:18.562" v="3" actId="47"/>
        <pc:sldMkLst>
          <pc:docMk/>
          <pc:sldMk cId="1325808141" sldId="752"/>
        </pc:sldMkLst>
      </pc:sldChg>
      <pc:sldChg chg="replTag delTag">
        <pc:chgData name="abdulaziz alsamily" userId="acd931f81922a854" providerId="LiveId" clId="{73DAF307-43A7-4FDB-BDC2-092D611203B1}" dt="2021-09-29T21:17:21.677" v="776"/>
        <pc:sldMkLst>
          <pc:docMk/>
          <pc:sldMk cId="1343076244" sldId="753"/>
        </pc:sldMkLst>
      </pc:sldChg>
      <pc:sldChg chg="addSp delSp modSp mod replTag delTag">
        <pc:chgData name="abdulaziz alsamily" userId="acd931f81922a854" providerId="LiveId" clId="{73DAF307-43A7-4FDB-BDC2-092D611203B1}" dt="2021-09-29T21:17:24.055" v="786"/>
        <pc:sldMkLst>
          <pc:docMk/>
          <pc:sldMk cId="1753858932" sldId="754"/>
        </pc:sldMkLst>
        <pc:picChg chg="mod">
          <ac:chgData name="abdulaziz alsamily" userId="acd931f81922a854" providerId="LiveId" clId="{73DAF307-43A7-4FDB-BDC2-092D611203B1}" dt="2021-09-29T21:06:44.517" v="433" actId="1076"/>
          <ac:picMkLst>
            <pc:docMk/>
            <pc:sldMk cId="1753858932" sldId="754"/>
            <ac:picMk id="3" creationId="{EB5506E4-4123-43AD-89CC-18F805C97E5B}"/>
          </ac:picMkLst>
        </pc:picChg>
        <pc:picChg chg="add del mod modCrop">
          <ac:chgData name="abdulaziz alsamily" userId="acd931f81922a854" providerId="LiveId" clId="{73DAF307-43A7-4FDB-BDC2-092D611203B1}" dt="2021-09-29T21:06:21.239" v="426" actId="478"/>
          <ac:picMkLst>
            <pc:docMk/>
            <pc:sldMk cId="1753858932" sldId="754"/>
            <ac:picMk id="4" creationId="{EE8E484C-E3AA-40DC-9EED-FEFBC5DD6664}"/>
          </ac:picMkLst>
        </pc:picChg>
        <pc:picChg chg="add mod modCrop">
          <ac:chgData name="abdulaziz alsamily" userId="acd931f81922a854" providerId="LiveId" clId="{73DAF307-43A7-4FDB-BDC2-092D611203B1}" dt="2021-09-29T21:06:41.251" v="432" actId="1076"/>
          <ac:picMkLst>
            <pc:docMk/>
            <pc:sldMk cId="1753858932" sldId="754"/>
            <ac:picMk id="6" creationId="{6480A8C8-B040-49A1-B620-A842C7A7BDF4}"/>
          </ac:picMkLst>
        </pc:picChg>
        <pc:picChg chg="add del mod">
          <ac:chgData name="abdulaziz alsamily" userId="acd931f81922a854" providerId="LiveId" clId="{73DAF307-43A7-4FDB-BDC2-092D611203B1}" dt="2021-09-29T20:56:02.421" v="279" actId="478"/>
          <ac:picMkLst>
            <pc:docMk/>
            <pc:sldMk cId="1753858932" sldId="754"/>
            <ac:picMk id="16" creationId="{A6DC0971-D865-48B4-A4C9-41F5D4ED7E9F}"/>
          </ac:picMkLst>
        </pc:picChg>
        <pc:picChg chg="add del mod modCrop">
          <ac:chgData name="abdulaziz alsamily" userId="acd931f81922a854" providerId="LiveId" clId="{73DAF307-43A7-4FDB-BDC2-092D611203B1}" dt="2021-09-29T21:06:20.248" v="425" actId="478"/>
          <ac:picMkLst>
            <pc:docMk/>
            <pc:sldMk cId="1753858932" sldId="754"/>
            <ac:picMk id="18" creationId="{32497918-D9C9-4052-9CD2-27249EFE7BAE}"/>
          </ac:picMkLst>
        </pc:picChg>
        <pc:picChg chg="add del mod">
          <ac:chgData name="abdulaziz alsamily" userId="acd931f81922a854" providerId="LiveId" clId="{73DAF307-43A7-4FDB-BDC2-092D611203B1}" dt="2021-09-29T20:55:11.088" v="262" actId="1076"/>
          <ac:picMkLst>
            <pc:docMk/>
            <pc:sldMk cId="1753858932" sldId="754"/>
            <ac:picMk id="19" creationId="{B47B5EC6-2927-4DB0-8D11-81D4251AC5E9}"/>
          </ac:picMkLst>
        </pc:picChg>
        <pc:picChg chg="add del mod">
          <ac:chgData name="abdulaziz alsamily" userId="acd931f81922a854" providerId="LiveId" clId="{73DAF307-43A7-4FDB-BDC2-092D611203B1}" dt="2021-09-29T20:55:11.088" v="262" actId="1076"/>
          <ac:picMkLst>
            <pc:docMk/>
            <pc:sldMk cId="1753858932" sldId="754"/>
            <ac:picMk id="20" creationId="{62F93000-099E-4B3F-ADCD-574E804555A1}"/>
          </ac:picMkLst>
        </pc:picChg>
        <pc:picChg chg="add del mod">
          <ac:chgData name="abdulaziz alsamily" userId="acd931f81922a854" providerId="LiveId" clId="{73DAF307-43A7-4FDB-BDC2-092D611203B1}" dt="2021-09-29T20:56:02.421" v="279" actId="478"/>
          <ac:picMkLst>
            <pc:docMk/>
            <pc:sldMk cId="1753858932" sldId="754"/>
            <ac:picMk id="25" creationId="{E9E1DFEF-81EF-48F7-A098-CCB2ECFF7139}"/>
          </ac:picMkLst>
        </pc:picChg>
        <pc:picChg chg="add del mod">
          <ac:chgData name="abdulaziz alsamily" userId="acd931f81922a854" providerId="LiveId" clId="{73DAF307-43A7-4FDB-BDC2-092D611203B1}" dt="2021-09-29T20:56:02.421" v="279" actId="478"/>
          <ac:picMkLst>
            <pc:docMk/>
            <pc:sldMk cId="1753858932" sldId="754"/>
            <ac:picMk id="26" creationId="{77E3A139-1AF3-424C-BBAE-D6CE554F18B2}"/>
          </ac:picMkLst>
        </pc:picChg>
        <pc:picChg chg="add del mod">
          <ac:chgData name="abdulaziz alsamily" userId="acd931f81922a854" providerId="LiveId" clId="{73DAF307-43A7-4FDB-BDC2-092D611203B1}" dt="2021-09-29T20:56:02.421" v="279" actId="478"/>
          <ac:picMkLst>
            <pc:docMk/>
            <pc:sldMk cId="1753858932" sldId="754"/>
            <ac:picMk id="27" creationId="{803B0700-9F2C-45B8-8C52-D0F2CC714709}"/>
          </ac:picMkLst>
        </pc:picChg>
      </pc:sldChg>
      <pc:sldChg chg="del replTag delTag">
        <pc:chgData name="abdulaziz alsamily" userId="acd931f81922a854" providerId="LiveId" clId="{73DAF307-43A7-4FDB-BDC2-092D611203B1}" dt="2021-09-29T20:57:01.537" v="292" actId="47"/>
        <pc:sldMkLst>
          <pc:docMk/>
          <pc:sldMk cId="1082587377" sldId="755"/>
        </pc:sldMkLst>
      </pc:sldChg>
      <pc:sldChg chg="replTag delTag">
        <pc:chgData name="abdulaziz alsamily" userId="acd931f81922a854" providerId="LiveId" clId="{73DAF307-43A7-4FDB-BDC2-092D611203B1}" dt="2021-09-29T21:17:52.209" v="788"/>
        <pc:sldMkLst>
          <pc:docMk/>
          <pc:sldMk cId="1981228785" sldId="756"/>
        </pc:sldMkLst>
      </pc:sldChg>
      <pc:sldChg chg="replTag delTag">
        <pc:chgData name="abdulaziz alsamily" userId="acd931f81922a854" providerId="LiveId" clId="{73DAF307-43A7-4FDB-BDC2-092D611203B1}" dt="2021-09-29T21:17:52.703" v="790"/>
        <pc:sldMkLst>
          <pc:docMk/>
          <pc:sldMk cId="1866307986" sldId="757"/>
        </pc:sldMkLst>
      </pc:sldChg>
      <pc:sldChg chg="replTag delTag">
        <pc:chgData name="abdulaziz alsamily" userId="acd931f81922a854" providerId="LiveId" clId="{73DAF307-43A7-4FDB-BDC2-092D611203B1}" dt="2021-09-29T21:17:53.116" v="792"/>
        <pc:sldMkLst>
          <pc:docMk/>
          <pc:sldMk cId="1711845453" sldId="758"/>
        </pc:sldMkLst>
      </pc:sldChg>
      <pc:sldChg chg="replTag delTag">
        <pc:chgData name="abdulaziz alsamily" userId="acd931f81922a854" providerId="LiveId" clId="{73DAF307-43A7-4FDB-BDC2-092D611203B1}" dt="2021-09-29T21:17:53.794" v="794"/>
        <pc:sldMkLst>
          <pc:docMk/>
          <pc:sldMk cId="20601069" sldId="759"/>
        </pc:sldMkLst>
      </pc:sldChg>
      <pc:sldChg chg="addSp delSp modSp mod ord replTag delTag">
        <pc:chgData name="abdulaziz alsamily" userId="acd931f81922a854" providerId="LiveId" clId="{73DAF307-43A7-4FDB-BDC2-092D611203B1}" dt="2021-09-29T21:17:54.062" v="796"/>
        <pc:sldMkLst>
          <pc:docMk/>
          <pc:sldMk cId="3208539793" sldId="760"/>
        </pc:sldMkLst>
        <pc:picChg chg="add del mod">
          <ac:chgData name="abdulaziz alsamily" userId="acd931f81922a854" providerId="LiveId" clId="{73DAF307-43A7-4FDB-BDC2-092D611203B1}" dt="2021-09-29T21:06:49.781" v="448" actId="478"/>
          <ac:picMkLst>
            <pc:docMk/>
            <pc:sldMk cId="3208539793" sldId="760"/>
            <ac:picMk id="3" creationId="{3A431A92-2051-43CB-8B5B-69B167C1619B}"/>
          </ac:picMkLst>
        </pc:picChg>
        <pc:picChg chg="mod">
          <ac:chgData name="abdulaziz alsamily" userId="acd931f81922a854" providerId="LiveId" clId="{73DAF307-43A7-4FDB-BDC2-092D611203B1}" dt="2021-09-29T20:59:32.172" v="311" actId="1076"/>
          <ac:picMkLst>
            <pc:docMk/>
            <pc:sldMk cId="3208539793" sldId="760"/>
            <ac:picMk id="4" creationId="{50ACFA9D-23BA-44FE-84F7-D84CA8AE5BAD}"/>
          </ac:picMkLst>
        </pc:picChg>
        <pc:picChg chg="add mod">
          <ac:chgData name="abdulaziz alsamily" userId="acd931f81922a854" providerId="LiveId" clId="{73DAF307-43A7-4FDB-BDC2-092D611203B1}" dt="2021-09-29T21:07:15.083" v="453" actId="1076"/>
          <ac:picMkLst>
            <pc:docMk/>
            <pc:sldMk cId="3208539793" sldId="760"/>
            <ac:picMk id="6" creationId="{C56994BE-A11D-42C3-8A53-77FAA62398C7}"/>
          </ac:picMkLst>
        </pc:picChg>
        <pc:picChg chg="del mod">
          <ac:chgData name="abdulaziz alsamily" userId="acd931f81922a854" providerId="LiveId" clId="{73DAF307-43A7-4FDB-BDC2-092D611203B1}" dt="2021-09-29T20:59:39.116" v="313" actId="478"/>
          <ac:picMkLst>
            <pc:docMk/>
            <pc:sldMk cId="3208539793" sldId="760"/>
            <ac:picMk id="16" creationId="{492861D6-4181-467C-97EA-F93AC1BAEB31}"/>
          </ac:picMkLst>
        </pc:picChg>
        <pc:picChg chg="mod">
          <ac:chgData name="abdulaziz alsamily" userId="acd931f81922a854" providerId="LiveId" clId="{73DAF307-43A7-4FDB-BDC2-092D611203B1}" dt="2021-09-29T20:59:32.172" v="311" actId="1076"/>
          <ac:picMkLst>
            <pc:docMk/>
            <pc:sldMk cId="3208539793" sldId="760"/>
            <ac:picMk id="18" creationId="{A43514AB-4624-47C9-9ACC-A9E0A8B6A3C5}"/>
          </ac:picMkLst>
        </pc:picChg>
        <pc:picChg chg="del mod">
          <ac:chgData name="abdulaziz alsamily" userId="acd931f81922a854" providerId="LiveId" clId="{73DAF307-43A7-4FDB-BDC2-092D611203B1}" dt="2021-09-29T20:59:39.116" v="313" actId="478"/>
          <ac:picMkLst>
            <pc:docMk/>
            <pc:sldMk cId="3208539793" sldId="760"/>
            <ac:picMk id="19" creationId="{0D6094E9-8571-4241-898F-1FB8D63D5DEF}"/>
          </ac:picMkLst>
        </pc:picChg>
        <pc:picChg chg="del mod">
          <ac:chgData name="abdulaziz alsamily" userId="acd931f81922a854" providerId="LiveId" clId="{73DAF307-43A7-4FDB-BDC2-092D611203B1}" dt="2021-09-29T20:59:39.116" v="313" actId="478"/>
          <ac:picMkLst>
            <pc:docMk/>
            <pc:sldMk cId="3208539793" sldId="760"/>
            <ac:picMk id="20" creationId="{25AB5622-4894-4547-BB4B-5F490D793566}"/>
          </ac:picMkLst>
        </pc:picChg>
        <pc:picChg chg="del mod">
          <ac:chgData name="abdulaziz alsamily" userId="acd931f81922a854" providerId="LiveId" clId="{73DAF307-43A7-4FDB-BDC2-092D611203B1}" dt="2021-09-29T20:59:39.116" v="313" actId="478"/>
          <ac:picMkLst>
            <pc:docMk/>
            <pc:sldMk cId="3208539793" sldId="760"/>
            <ac:picMk id="27" creationId="{60E52F29-4620-4AA8-B21A-8438A36C7EF0}"/>
          </ac:picMkLst>
        </pc:picChg>
      </pc:sldChg>
      <pc:sldChg chg="del replTag delTag">
        <pc:chgData name="abdulaziz alsamily" userId="acd931f81922a854" providerId="LiveId" clId="{73DAF307-43A7-4FDB-BDC2-092D611203B1}" dt="2021-09-29T21:00:14.617" v="338" actId="47"/>
        <pc:sldMkLst>
          <pc:docMk/>
          <pc:sldMk cId="908739495" sldId="761"/>
        </pc:sldMkLst>
      </pc:sldChg>
      <pc:sldChg chg="replTag delTag">
        <pc:chgData name="abdulaziz alsamily" userId="acd931f81922a854" providerId="LiveId" clId="{73DAF307-43A7-4FDB-BDC2-092D611203B1}" dt="2021-09-29T21:18:15.373" v="798"/>
        <pc:sldMkLst>
          <pc:docMk/>
          <pc:sldMk cId="4244712919" sldId="762"/>
        </pc:sldMkLst>
      </pc:sldChg>
      <pc:sldChg chg="replTag delTag">
        <pc:chgData name="abdulaziz alsamily" userId="acd931f81922a854" providerId="LiveId" clId="{73DAF307-43A7-4FDB-BDC2-092D611203B1}" dt="2021-09-29T21:18:15.711" v="800"/>
        <pc:sldMkLst>
          <pc:docMk/>
          <pc:sldMk cId="2598437165" sldId="763"/>
        </pc:sldMkLst>
      </pc:sldChg>
      <pc:sldChg chg="replTag delTag">
        <pc:chgData name="abdulaziz alsamily" userId="acd931f81922a854" providerId="LiveId" clId="{73DAF307-43A7-4FDB-BDC2-092D611203B1}" dt="2021-09-29T21:18:16.113" v="802"/>
        <pc:sldMkLst>
          <pc:docMk/>
          <pc:sldMk cId="3040808752" sldId="764"/>
        </pc:sldMkLst>
      </pc:sldChg>
      <pc:sldChg chg="replTag delTag">
        <pc:chgData name="abdulaziz alsamily" userId="acd931f81922a854" providerId="LiveId" clId="{73DAF307-43A7-4FDB-BDC2-092D611203B1}" dt="2021-09-29T21:18:16.489" v="804"/>
        <pc:sldMkLst>
          <pc:docMk/>
          <pc:sldMk cId="4139208977" sldId="765"/>
        </pc:sldMkLst>
      </pc:sldChg>
      <pc:sldChg chg="replTag delTag">
        <pc:chgData name="abdulaziz alsamily" userId="acd931f81922a854" providerId="LiveId" clId="{73DAF307-43A7-4FDB-BDC2-092D611203B1}" dt="2021-09-29T21:18:37.614" v="812"/>
        <pc:sldMkLst>
          <pc:docMk/>
          <pc:sldMk cId="2328857804" sldId="766"/>
        </pc:sldMkLst>
      </pc:sldChg>
      <pc:sldChg chg="addSp delSp modSp mod replTag delTag">
        <pc:chgData name="abdulaziz alsamily" userId="acd931f81922a854" providerId="LiveId" clId="{73DAF307-43A7-4FDB-BDC2-092D611203B1}" dt="2021-09-29T21:18:17.008" v="806"/>
        <pc:sldMkLst>
          <pc:docMk/>
          <pc:sldMk cId="1577411573" sldId="767"/>
        </pc:sldMkLst>
        <pc:spChg chg="add del mod">
          <ac:chgData name="abdulaziz alsamily" userId="acd931f81922a854" providerId="LiveId" clId="{73DAF307-43A7-4FDB-BDC2-092D611203B1}" dt="2021-09-29T21:04:08.795" v="388"/>
          <ac:spMkLst>
            <pc:docMk/>
            <pc:sldMk cId="1577411573" sldId="767"/>
            <ac:spMk id="7" creationId="{62F199F8-91CB-4192-9480-F9083A06735D}"/>
          </ac:spMkLst>
        </pc:spChg>
        <pc:picChg chg="mod">
          <ac:chgData name="abdulaziz alsamily" userId="acd931f81922a854" providerId="LiveId" clId="{73DAF307-43A7-4FDB-BDC2-092D611203B1}" dt="2021-09-29T21:04:38.772" v="395" actId="1076"/>
          <ac:picMkLst>
            <pc:docMk/>
            <pc:sldMk cId="1577411573" sldId="767"/>
            <ac:picMk id="3" creationId="{1307DA59-8547-43E5-870C-40EAD8E6CDA9}"/>
          </ac:picMkLst>
        </pc:picChg>
        <pc:picChg chg="add del mod modCrop">
          <ac:chgData name="abdulaziz alsamily" userId="acd931f81922a854" providerId="LiveId" clId="{73DAF307-43A7-4FDB-BDC2-092D611203B1}" dt="2021-09-29T21:02:49.344" v="380" actId="478"/>
          <ac:picMkLst>
            <pc:docMk/>
            <pc:sldMk cId="1577411573" sldId="767"/>
            <ac:picMk id="4" creationId="{9F9402DD-DE4A-4505-A770-90D493BCA947}"/>
          </ac:picMkLst>
        </pc:picChg>
        <pc:picChg chg="add del mod">
          <ac:chgData name="abdulaziz alsamily" userId="acd931f81922a854" providerId="LiveId" clId="{73DAF307-43A7-4FDB-BDC2-092D611203B1}" dt="2021-09-29T21:04:08.795" v="388"/>
          <ac:picMkLst>
            <pc:docMk/>
            <pc:sldMk cId="1577411573" sldId="767"/>
            <ac:picMk id="6" creationId="{956757D8-D2FD-4A81-A860-52EE6C5E02D9}"/>
          </ac:picMkLst>
        </pc:picChg>
        <pc:picChg chg="add del mod modCrop">
          <ac:chgData name="abdulaziz alsamily" userId="acd931f81922a854" providerId="LiveId" clId="{73DAF307-43A7-4FDB-BDC2-092D611203B1}" dt="2021-09-29T21:08:37.413" v="489" actId="478"/>
          <ac:picMkLst>
            <pc:docMk/>
            <pc:sldMk cId="1577411573" sldId="767"/>
            <ac:picMk id="9" creationId="{E1DD9223-B63E-4D01-AD42-2F4B9AECCA12}"/>
          </ac:picMkLst>
        </pc:picChg>
        <pc:picChg chg="del">
          <ac:chgData name="abdulaziz alsamily" userId="acd931f81922a854" providerId="LiveId" clId="{73DAF307-43A7-4FDB-BDC2-092D611203B1}" dt="2021-09-29T21:01:32.009" v="374" actId="478"/>
          <ac:picMkLst>
            <pc:docMk/>
            <pc:sldMk cId="1577411573" sldId="767"/>
            <ac:picMk id="16" creationId="{6C27C7D7-EE99-4399-9463-84048A2C077C}"/>
          </ac:picMkLst>
        </pc:picChg>
        <pc:picChg chg="del">
          <ac:chgData name="abdulaziz alsamily" userId="acd931f81922a854" providerId="LiveId" clId="{73DAF307-43A7-4FDB-BDC2-092D611203B1}" dt="2021-09-29T21:01:27.243" v="373" actId="478"/>
          <ac:picMkLst>
            <pc:docMk/>
            <pc:sldMk cId="1577411573" sldId="767"/>
            <ac:picMk id="18" creationId="{1E270CC3-4D19-4759-B548-1E4A2C177812}"/>
          </ac:picMkLst>
        </pc:picChg>
        <pc:picChg chg="mod">
          <ac:chgData name="abdulaziz alsamily" userId="acd931f81922a854" providerId="LiveId" clId="{73DAF307-43A7-4FDB-BDC2-092D611203B1}" dt="2021-09-29T21:04:38.772" v="395" actId="1076"/>
          <ac:picMkLst>
            <pc:docMk/>
            <pc:sldMk cId="1577411573" sldId="767"/>
            <ac:picMk id="19" creationId="{4B4F5A9C-D2A1-44D3-8650-7146B19187C0}"/>
          </ac:picMkLst>
        </pc:picChg>
        <pc:picChg chg="del mod">
          <ac:chgData name="abdulaziz alsamily" userId="acd931f81922a854" providerId="LiveId" clId="{73DAF307-43A7-4FDB-BDC2-092D611203B1}" dt="2021-09-29T21:08:35.743" v="488" actId="478"/>
          <ac:picMkLst>
            <pc:docMk/>
            <pc:sldMk cId="1577411573" sldId="767"/>
            <ac:picMk id="20" creationId="{ABE98000-2399-4293-A5EF-0168DA1421D6}"/>
          </ac:picMkLst>
        </pc:picChg>
        <pc:picChg chg="del">
          <ac:chgData name="abdulaziz alsamily" userId="acd931f81922a854" providerId="LiveId" clId="{73DAF307-43A7-4FDB-BDC2-092D611203B1}" dt="2021-09-29T21:01:27.243" v="373" actId="478"/>
          <ac:picMkLst>
            <pc:docMk/>
            <pc:sldMk cId="1577411573" sldId="767"/>
            <ac:picMk id="21" creationId="{F3AF9AB0-4945-40DF-A8AC-EB5F6B1E7F8F}"/>
          </ac:picMkLst>
        </pc:picChg>
        <pc:picChg chg="del">
          <ac:chgData name="abdulaziz alsamily" userId="acd931f81922a854" providerId="LiveId" clId="{73DAF307-43A7-4FDB-BDC2-092D611203B1}" dt="2021-09-29T21:01:32.009" v="374" actId="478"/>
          <ac:picMkLst>
            <pc:docMk/>
            <pc:sldMk cId="1577411573" sldId="767"/>
            <ac:picMk id="22" creationId="{049A6FC8-307A-4280-81D6-11EEE71BBD2E}"/>
          </ac:picMkLst>
        </pc:picChg>
        <pc:picChg chg="add mod">
          <ac:chgData name="abdulaziz alsamily" userId="acd931f81922a854" providerId="LiveId" clId="{73DAF307-43A7-4FDB-BDC2-092D611203B1}" dt="2021-09-29T21:10:00.118" v="528" actId="1076"/>
          <ac:picMkLst>
            <pc:docMk/>
            <pc:sldMk cId="1577411573" sldId="767"/>
            <ac:picMk id="23" creationId="{6F0D3CC2-374F-4FD7-A7DC-E0C153BDFF6A}"/>
          </ac:picMkLst>
        </pc:picChg>
        <pc:picChg chg="add del mod">
          <ac:chgData name="abdulaziz alsamily" userId="acd931f81922a854" providerId="LiveId" clId="{73DAF307-43A7-4FDB-BDC2-092D611203B1}" dt="2021-09-29T21:09:57.672" v="527" actId="478"/>
          <ac:picMkLst>
            <pc:docMk/>
            <pc:sldMk cId="1577411573" sldId="767"/>
            <ac:picMk id="25" creationId="{58AD4B24-3A75-4BCC-8315-706E65901B9B}"/>
          </ac:picMkLst>
        </pc:picChg>
      </pc:sldChg>
      <pc:sldChg chg="del replTag delTag">
        <pc:chgData name="abdulaziz alsamily" userId="acd931f81922a854" providerId="LiveId" clId="{73DAF307-43A7-4FDB-BDC2-092D611203B1}" dt="2021-09-29T21:04:49.173" v="400" actId="47"/>
        <pc:sldMkLst>
          <pc:docMk/>
          <pc:sldMk cId="249576207" sldId="768"/>
        </pc:sldMkLst>
      </pc:sldChg>
      <pc:sldChg chg="replTag delTag">
        <pc:chgData name="abdulaziz alsamily" userId="acd931f81922a854" providerId="LiveId" clId="{73DAF307-43A7-4FDB-BDC2-092D611203B1}" dt="2021-09-29T21:18:36.713" v="808"/>
        <pc:sldMkLst>
          <pc:docMk/>
          <pc:sldMk cId="1633045397" sldId="769"/>
        </pc:sldMkLst>
      </pc:sldChg>
      <pc:sldChg chg="replTag delTag">
        <pc:chgData name="abdulaziz alsamily" userId="acd931f81922a854" providerId="LiveId" clId="{73DAF307-43A7-4FDB-BDC2-092D611203B1}" dt="2021-09-29T21:18:37.151" v="810"/>
        <pc:sldMkLst>
          <pc:docMk/>
          <pc:sldMk cId="3101409245" sldId="770"/>
        </pc:sldMkLst>
      </pc:sldChg>
      <pc:sldChg chg="replTag delTag">
        <pc:chgData name="abdulaziz alsamily" userId="acd931f81922a854" providerId="LiveId" clId="{73DAF307-43A7-4FDB-BDC2-092D611203B1}" dt="2021-09-29T21:19:30.459" v="880"/>
        <pc:sldMkLst>
          <pc:docMk/>
          <pc:sldMk cId="3127951686" sldId="773"/>
        </pc:sldMkLst>
      </pc:sldChg>
      <pc:sldChg chg="addSp delSp modSp mod replTag delTag">
        <pc:chgData name="abdulaziz alsamily" userId="acd931f81922a854" providerId="LiveId" clId="{73DAF307-43A7-4FDB-BDC2-092D611203B1}" dt="2021-09-29T21:19:29.156" v="870"/>
        <pc:sldMkLst>
          <pc:docMk/>
          <pc:sldMk cId="4075944817" sldId="774"/>
        </pc:sldMkLst>
        <pc:picChg chg="del">
          <ac:chgData name="abdulaziz alsamily" userId="acd931f81922a854" providerId="LiveId" clId="{73DAF307-43A7-4FDB-BDC2-092D611203B1}" dt="2021-09-29T21:10:31.871" v="541" actId="478"/>
          <ac:picMkLst>
            <pc:docMk/>
            <pc:sldMk cId="4075944817" sldId="774"/>
            <ac:picMk id="3" creationId="{52840A3C-1273-4C97-B58D-184820AB1220}"/>
          </ac:picMkLst>
        </pc:picChg>
        <pc:picChg chg="add mod">
          <ac:chgData name="abdulaziz alsamily" userId="acd931f81922a854" providerId="LiveId" clId="{73DAF307-43A7-4FDB-BDC2-092D611203B1}" dt="2021-09-29T21:10:41.872" v="545" actId="1076"/>
          <ac:picMkLst>
            <pc:docMk/>
            <pc:sldMk cId="4075944817" sldId="774"/>
            <ac:picMk id="4" creationId="{2873B816-34A2-4C43-8AC5-8D3FA4876CB5}"/>
          </ac:picMkLst>
        </pc:picChg>
        <pc:picChg chg="del">
          <ac:chgData name="abdulaziz alsamily" userId="acd931f81922a854" providerId="LiveId" clId="{73DAF307-43A7-4FDB-BDC2-092D611203B1}" dt="2021-09-29T21:10:31.871" v="541" actId="478"/>
          <ac:picMkLst>
            <pc:docMk/>
            <pc:sldMk cId="4075944817" sldId="774"/>
            <ac:picMk id="16" creationId="{4DF12A45-C182-4803-ACEA-70815C6FACFF}"/>
          </ac:picMkLst>
        </pc:picChg>
        <pc:picChg chg="del">
          <ac:chgData name="abdulaziz alsamily" userId="acd931f81922a854" providerId="LiveId" clId="{73DAF307-43A7-4FDB-BDC2-092D611203B1}" dt="2021-09-29T21:10:31.871" v="541" actId="478"/>
          <ac:picMkLst>
            <pc:docMk/>
            <pc:sldMk cId="4075944817" sldId="774"/>
            <ac:picMk id="18" creationId="{FAAAD06B-93AE-4694-82CB-8546957619EB}"/>
          </ac:picMkLst>
        </pc:picChg>
        <pc:picChg chg="del">
          <ac:chgData name="abdulaziz alsamily" userId="acd931f81922a854" providerId="LiveId" clId="{73DAF307-43A7-4FDB-BDC2-092D611203B1}" dt="2021-09-29T21:10:31.871" v="541" actId="478"/>
          <ac:picMkLst>
            <pc:docMk/>
            <pc:sldMk cId="4075944817" sldId="774"/>
            <ac:picMk id="20" creationId="{24EC9E8D-E4DE-4902-9BFA-7D80D186E5AE}"/>
          </ac:picMkLst>
        </pc:picChg>
        <pc:picChg chg="del">
          <ac:chgData name="abdulaziz alsamily" userId="acd931f81922a854" providerId="LiveId" clId="{73DAF307-43A7-4FDB-BDC2-092D611203B1}" dt="2021-09-29T21:10:31.871" v="541" actId="478"/>
          <ac:picMkLst>
            <pc:docMk/>
            <pc:sldMk cId="4075944817" sldId="774"/>
            <ac:picMk id="22" creationId="{C68E2E0E-B4EF-4DE7-BE97-89F34EB26B9C}"/>
          </ac:picMkLst>
        </pc:picChg>
        <pc:picChg chg="del">
          <ac:chgData name="abdulaziz alsamily" userId="acd931f81922a854" providerId="LiveId" clId="{73DAF307-43A7-4FDB-BDC2-092D611203B1}" dt="2021-09-29T21:10:31.871" v="541" actId="478"/>
          <ac:picMkLst>
            <pc:docMk/>
            <pc:sldMk cId="4075944817" sldId="774"/>
            <ac:picMk id="23" creationId="{959E09D6-3CA5-4F7C-830D-57C95BE1AD70}"/>
          </ac:picMkLst>
        </pc:picChg>
        <pc:picChg chg="del">
          <ac:chgData name="abdulaziz alsamily" userId="acd931f81922a854" providerId="LiveId" clId="{73DAF307-43A7-4FDB-BDC2-092D611203B1}" dt="2021-09-29T21:10:31.871" v="541" actId="478"/>
          <ac:picMkLst>
            <pc:docMk/>
            <pc:sldMk cId="4075944817" sldId="774"/>
            <ac:picMk id="25" creationId="{E6B96A4D-56F4-40A8-B3D7-061A0A8373FD}"/>
          </ac:picMkLst>
        </pc:picChg>
        <pc:picChg chg="del">
          <ac:chgData name="abdulaziz alsamily" userId="acd931f81922a854" providerId="LiveId" clId="{73DAF307-43A7-4FDB-BDC2-092D611203B1}" dt="2021-09-29T21:10:31.871" v="541" actId="478"/>
          <ac:picMkLst>
            <pc:docMk/>
            <pc:sldMk cId="4075944817" sldId="774"/>
            <ac:picMk id="26" creationId="{B8EE3637-AC68-46A8-91CB-5841C4813208}"/>
          </ac:picMkLst>
        </pc:picChg>
      </pc:sldChg>
      <pc:sldChg chg="del replTag delTag">
        <pc:chgData name="abdulaziz alsamily" userId="acd931f81922a854" providerId="LiveId" clId="{73DAF307-43A7-4FDB-BDC2-092D611203B1}" dt="2021-09-29T21:10:49.663" v="550" actId="47"/>
        <pc:sldMkLst>
          <pc:docMk/>
          <pc:sldMk cId="2961407625" sldId="775"/>
        </pc:sldMkLst>
      </pc:sldChg>
      <pc:sldChg chg="replTag delTag">
        <pc:chgData name="abdulaziz alsamily" userId="acd931f81922a854" providerId="LiveId" clId="{73DAF307-43A7-4FDB-BDC2-092D611203B1}" dt="2021-09-29T21:19:29.794" v="872"/>
        <pc:sldMkLst>
          <pc:docMk/>
          <pc:sldMk cId="1375568934" sldId="776"/>
        </pc:sldMkLst>
      </pc:sldChg>
      <pc:sldChg chg="replTag delTag">
        <pc:chgData name="abdulaziz alsamily" userId="acd931f81922a854" providerId="LiveId" clId="{73DAF307-43A7-4FDB-BDC2-092D611203B1}" dt="2021-09-29T21:19:29.994" v="874"/>
        <pc:sldMkLst>
          <pc:docMk/>
          <pc:sldMk cId="1788129093" sldId="777"/>
        </pc:sldMkLst>
      </pc:sldChg>
      <pc:sldChg chg="replTag delTag">
        <pc:chgData name="abdulaziz alsamily" userId="acd931f81922a854" providerId="LiveId" clId="{73DAF307-43A7-4FDB-BDC2-092D611203B1}" dt="2021-09-29T21:19:30.166" v="876"/>
        <pc:sldMkLst>
          <pc:docMk/>
          <pc:sldMk cId="1482757679" sldId="778"/>
        </pc:sldMkLst>
      </pc:sldChg>
      <pc:sldChg chg="replTag delTag">
        <pc:chgData name="abdulaziz alsamily" userId="acd931f81922a854" providerId="LiveId" clId="{73DAF307-43A7-4FDB-BDC2-092D611203B1}" dt="2021-09-29T21:19:30.332" v="878"/>
        <pc:sldMkLst>
          <pc:docMk/>
          <pc:sldMk cId="4195240268" sldId="779"/>
        </pc:sldMkLst>
      </pc:sldChg>
      <pc:sldChg chg="addSp delSp modSp mod replTag delTag">
        <pc:chgData name="abdulaziz alsamily" userId="acd931f81922a854" providerId="LiveId" clId="{73DAF307-43A7-4FDB-BDC2-092D611203B1}" dt="2021-09-29T21:19:30.660" v="882"/>
        <pc:sldMkLst>
          <pc:docMk/>
          <pc:sldMk cId="3897967557" sldId="783"/>
        </pc:sldMkLst>
        <pc:picChg chg="add mod">
          <ac:chgData name="abdulaziz alsamily" userId="acd931f81922a854" providerId="LiveId" clId="{73DAF307-43A7-4FDB-BDC2-092D611203B1}" dt="2021-09-29T21:12:00.965" v="572" actId="1076"/>
          <ac:picMkLst>
            <pc:docMk/>
            <pc:sldMk cId="3897967557" sldId="783"/>
            <ac:picMk id="3" creationId="{F46A46A0-BCD1-467C-96FD-C7523DE3796F}"/>
          </ac:picMkLst>
        </pc:picChg>
        <pc:picChg chg="mod modCrop">
          <ac:chgData name="abdulaziz alsamily" userId="acd931f81922a854" providerId="LiveId" clId="{73DAF307-43A7-4FDB-BDC2-092D611203B1}" dt="2021-09-29T21:11:55.887" v="570" actId="1076"/>
          <ac:picMkLst>
            <pc:docMk/>
            <pc:sldMk cId="3897967557" sldId="783"/>
            <ac:picMk id="4" creationId="{525390D8-8FB0-4751-A327-C7144B5B6EC0}"/>
          </ac:picMkLst>
        </pc:picChg>
        <pc:picChg chg="del">
          <ac:chgData name="abdulaziz alsamily" userId="acd931f81922a854" providerId="LiveId" clId="{73DAF307-43A7-4FDB-BDC2-092D611203B1}" dt="2021-09-29T21:11:08.599" v="563" actId="478"/>
          <ac:picMkLst>
            <pc:docMk/>
            <pc:sldMk cId="3897967557" sldId="783"/>
            <ac:picMk id="11" creationId="{33682818-73AC-4140-A7EF-620DB402BCD9}"/>
          </ac:picMkLst>
        </pc:picChg>
        <pc:picChg chg="mod">
          <ac:chgData name="abdulaziz alsamily" userId="acd931f81922a854" providerId="LiveId" clId="{73DAF307-43A7-4FDB-BDC2-092D611203B1}" dt="2021-09-29T21:11:55.887" v="570" actId="1076"/>
          <ac:picMkLst>
            <pc:docMk/>
            <pc:sldMk cId="3897967557" sldId="783"/>
            <ac:picMk id="19" creationId="{839D0A86-2180-4BB5-9066-E30E36BA19BF}"/>
          </ac:picMkLst>
        </pc:picChg>
        <pc:picChg chg="del">
          <ac:chgData name="abdulaziz alsamily" userId="acd931f81922a854" providerId="LiveId" clId="{73DAF307-43A7-4FDB-BDC2-092D611203B1}" dt="2021-09-29T21:11:08.599" v="563" actId="478"/>
          <ac:picMkLst>
            <pc:docMk/>
            <pc:sldMk cId="3897967557" sldId="783"/>
            <ac:picMk id="20" creationId="{A2B88EEE-794D-415B-BEC8-504E84CA8E59}"/>
          </ac:picMkLst>
        </pc:picChg>
        <pc:picChg chg="del">
          <ac:chgData name="abdulaziz alsamily" userId="acd931f81922a854" providerId="LiveId" clId="{73DAF307-43A7-4FDB-BDC2-092D611203B1}" dt="2021-09-29T21:11:08.599" v="563" actId="478"/>
          <ac:picMkLst>
            <pc:docMk/>
            <pc:sldMk cId="3897967557" sldId="783"/>
            <ac:picMk id="21" creationId="{04DCD9D8-C364-4605-BE7E-105D5AA9F636}"/>
          </ac:picMkLst>
        </pc:picChg>
      </pc:sldChg>
      <pc:sldChg chg="del replTag delTag">
        <pc:chgData name="abdulaziz alsamily" userId="acd931f81922a854" providerId="LiveId" clId="{73DAF307-43A7-4FDB-BDC2-092D611203B1}" dt="2021-09-29T21:19:21.896" v="841" actId="47"/>
        <pc:sldMkLst>
          <pc:docMk/>
          <pc:sldMk cId="3242516212" sldId="784"/>
        </pc:sldMkLst>
      </pc:sldChg>
      <pc:sldChg chg="del replTag delTag">
        <pc:chgData name="abdulaziz alsamily" userId="acd931f81922a854" providerId="LiveId" clId="{73DAF307-43A7-4FDB-BDC2-092D611203B1}" dt="2021-09-29T21:19:22.964" v="846" actId="47"/>
        <pc:sldMkLst>
          <pc:docMk/>
          <pc:sldMk cId="3700619669" sldId="785"/>
        </pc:sldMkLst>
      </pc:sldChg>
      <pc:sldChg chg="replTag delTag">
        <pc:chgData name="abdulaziz alsamily" userId="acd931f81922a854" providerId="LiveId" clId="{73DAF307-43A7-4FDB-BDC2-092D611203B1}" dt="2021-09-29T21:19:31.418" v="886"/>
        <pc:sldMkLst>
          <pc:docMk/>
          <pc:sldMk cId="2504532709" sldId="786"/>
        </pc:sldMkLst>
      </pc:sldChg>
      <pc:sldChg chg="replTag delTag">
        <pc:chgData name="abdulaziz alsamily" userId="acd931f81922a854" providerId="LiveId" clId="{73DAF307-43A7-4FDB-BDC2-092D611203B1}" dt="2021-09-29T21:19:31.811" v="888"/>
        <pc:sldMkLst>
          <pc:docMk/>
          <pc:sldMk cId="10985605" sldId="787"/>
        </pc:sldMkLst>
      </pc:sldChg>
      <pc:sldChg chg="replTag delTag">
        <pc:chgData name="abdulaziz alsamily" userId="acd931f81922a854" providerId="LiveId" clId="{73DAF307-43A7-4FDB-BDC2-092D611203B1}" dt="2021-09-29T21:19:33.950" v="890"/>
        <pc:sldMkLst>
          <pc:docMk/>
          <pc:sldMk cId="1305603298" sldId="788"/>
        </pc:sldMkLst>
      </pc:sldChg>
      <pc:sldChg chg="addSp delSp modSp mod replTag delTag">
        <pc:chgData name="abdulaziz alsamily" userId="acd931f81922a854" providerId="LiveId" clId="{73DAF307-43A7-4FDB-BDC2-092D611203B1}" dt="2021-09-29T21:19:34.493" v="892"/>
        <pc:sldMkLst>
          <pc:docMk/>
          <pc:sldMk cId="996114811" sldId="791"/>
        </pc:sldMkLst>
        <pc:picChg chg="add mod modCrop">
          <ac:chgData name="abdulaziz alsamily" userId="acd931f81922a854" providerId="LiveId" clId="{73DAF307-43A7-4FDB-BDC2-092D611203B1}" dt="2021-09-29T21:14:16.497" v="622" actId="1076"/>
          <ac:picMkLst>
            <pc:docMk/>
            <pc:sldMk cId="996114811" sldId="791"/>
            <ac:picMk id="3" creationId="{B58D6A32-F742-4DF7-A0E7-BF7ED31CE605}"/>
          </ac:picMkLst>
        </pc:picChg>
        <pc:picChg chg="del">
          <ac:chgData name="abdulaziz alsamily" userId="acd931f81922a854" providerId="LiveId" clId="{73DAF307-43A7-4FDB-BDC2-092D611203B1}" dt="2021-09-29T21:12:46.946" v="613" actId="478"/>
          <ac:picMkLst>
            <pc:docMk/>
            <pc:sldMk cId="996114811" sldId="791"/>
            <ac:picMk id="9" creationId="{99DE0571-4864-4392-8193-8A0B05F7F807}"/>
          </ac:picMkLst>
        </pc:picChg>
        <pc:picChg chg="mod">
          <ac:chgData name="abdulaziz alsamily" userId="acd931f81922a854" providerId="LiveId" clId="{73DAF307-43A7-4FDB-BDC2-092D611203B1}" dt="2021-09-29T21:12:56.911" v="616" actId="1076"/>
          <ac:picMkLst>
            <pc:docMk/>
            <pc:sldMk cId="996114811" sldId="791"/>
            <ac:picMk id="14" creationId="{4AC38397-6765-482A-8379-1FBC446ACEE0}"/>
          </ac:picMkLst>
        </pc:picChg>
        <pc:picChg chg="mod">
          <ac:chgData name="abdulaziz alsamily" userId="acd931f81922a854" providerId="LiveId" clId="{73DAF307-43A7-4FDB-BDC2-092D611203B1}" dt="2021-09-29T21:12:56.911" v="616" actId="1076"/>
          <ac:picMkLst>
            <pc:docMk/>
            <pc:sldMk cId="996114811" sldId="791"/>
            <ac:picMk id="16" creationId="{7544338C-FC3A-4310-9EBC-45ABF13228C2}"/>
          </ac:picMkLst>
        </pc:picChg>
        <pc:picChg chg="del">
          <ac:chgData name="abdulaziz alsamily" userId="acd931f81922a854" providerId="LiveId" clId="{73DAF307-43A7-4FDB-BDC2-092D611203B1}" dt="2021-09-29T21:12:46.946" v="613" actId="478"/>
          <ac:picMkLst>
            <pc:docMk/>
            <pc:sldMk cId="996114811" sldId="791"/>
            <ac:picMk id="20" creationId="{24215DF4-3A66-4266-B797-CB43D95C171D}"/>
          </ac:picMkLst>
        </pc:picChg>
        <pc:picChg chg="del">
          <ac:chgData name="abdulaziz alsamily" userId="acd931f81922a854" providerId="LiveId" clId="{73DAF307-43A7-4FDB-BDC2-092D611203B1}" dt="2021-09-29T21:12:46.946" v="613" actId="478"/>
          <ac:picMkLst>
            <pc:docMk/>
            <pc:sldMk cId="996114811" sldId="791"/>
            <ac:picMk id="21" creationId="{1A6B8AEA-322A-4B24-B9DF-2A8CCF4891C2}"/>
          </ac:picMkLst>
        </pc:picChg>
        <pc:picChg chg="del">
          <ac:chgData name="abdulaziz alsamily" userId="acd931f81922a854" providerId="LiveId" clId="{73DAF307-43A7-4FDB-BDC2-092D611203B1}" dt="2021-09-29T21:12:46.946" v="613" actId="478"/>
          <ac:picMkLst>
            <pc:docMk/>
            <pc:sldMk cId="996114811" sldId="791"/>
            <ac:picMk id="22" creationId="{55D44791-5F2C-4295-943D-0D364D5C09A0}"/>
          </ac:picMkLst>
        </pc:picChg>
      </pc:sldChg>
      <pc:sldChg chg="del replTag delTag">
        <pc:chgData name="abdulaziz alsamily" userId="acd931f81922a854" providerId="LiveId" clId="{73DAF307-43A7-4FDB-BDC2-092D611203B1}" dt="2021-09-29T21:14:24.747" v="644" actId="47"/>
        <pc:sldMkLst>
          <pc:docMk/>
          <pc:sldMk cId="608484088" sldId="792"/>
        </pc:sldMkLst>
      </pc:sldChg>
      <pc:sldChg chg="replTag delTag">
        <pc:chgData name="abdulaziz alsamily" userId="acd931f81922a854" providerId="LiveId" clId="{73DAF307-43A7-4FDB-BDC2-092D611203B1}" dt="2021-09-29T21:19:55.525" v="896"/>
        <pc:sldMkLst>
          <pc:docMk/>
          <pc:sldMk cId="3337007955" sldId="793"/>
        </pc:sldMkLst>
      </pc:sldChg>
      <pc:sldChg chg="replTag delTag">
        <pc:chgData name="abdulaziz alsamily" userId="acd931f81922a854" providerId="LiveId" clId="{73DAF307-43A7-4FDB-BDC2-092D611203B1}" dt="2021-09-29T21:19:56.642" v="898"/>
        <pc:sldMkLst>
          <pc:docMk/>
          <pc:sldMk cId="3398388040" sldId="794"/>
        </pc:sldMkLst>
      </pc:sldChg>
      <pc:sldChg chg="replTag delTag">
        <pc:chgData name="abdulaziz alsamily" userId="acd931f81922a854" providerId="LiveId" clId="{73DAF307-43A7-4FDB-BDC2-092D611203B1}" dt="2021-09-29T21:19:58.090" v="902"/>
        <pc:sldMkLst>
          <pc:docMk/>
          <pc:sldMk cId="2984265437" sldId="795"/>
        </pc:sldMkLst>
      </pc:sldChg>
      <pc:sldChg chg="replTag delTag">
        <pc:chgData name="abdulaziz alsamily" userId="acd931f81922a854" providerId="LiveId" clId="{73DAF307-43A7-4FDB-BDC2-092D611203B1}" dt="2021-09-29T21:20:00.453" v="908"/>
        <pc:sldMkLst>
          <pc:docMk/>
          <pc:sldMk cId="2992656678" sldId="796"/>
        </pc:sldMkLst>
      </pc:sldChg>
      <pc:sldChg chg="replTag delTag">
        <pc:chgData name="abdulaziz alsamily" userId="acd931f81922a854" providerId="LiveId" clId="{73DAF307-43A7-4FDB-BDC2-092D611203B1}" dt="2021-09-29T20:46:04.316" v="118"/>
        <pc:sldMkLst>
          <pc:docMk/>
          <pc:sldMk cId="355184619" sldId="797"/>
        </pc:sldMkLst>
      </pc:sldChg>
      <pc:sldChg chg="replTag delTag">
        <pc:chgData name="abdulaziz alsamily" userId="acd931f81922a854" providerId="LiveId" clId="{73DAF307-43A7-4FDB-BDC2-092D611203B1}" dt="2021-09-29T20:46:03.599" v="116"/>
        <pc:sldMkLst>
          <pc:docMk/>
          <pc:sldMk cId="140122014" sldId="798"/>
        </pc:sldMkLst>
      </pc:sldChg>
      <pc:sldChg chg="replTag delTag">
        <pc:chgData name="abdulaziz alsamily" userId="acd931f81922a854" providerId="LiveId" clId="{73DAF307-43A7-4FDB-BDC2-092D611203B1}" dt="2021-09-29T21:17:21.259" v="774"/>
        <pc:sldMkLst>
          <pc:docMk/>
          <pc:sldMk cId="3132027988" sldId="799"/>
        </pc:sldMkLst>
      </pc:sldChg>
      <pc:sldChg chg="del replTag delTag">
        <pc:chgData name="abdulaziz alsamily" userId="acd931f81922a854" providerId="LiveId" clId="{73DAF307-43A7-4FDB-BDC2-092D611203B1}" dt="2021-09-29T21:14:26.379" v="649" actId="47"/>
        <pc:sldMkLst>
          <pc:docMk/>
          <pc:sldMk cId="107727706" sldId="800"/>
        </pc:sldMkLst>
      </pc:sldChg>
      <pc:sldChg chg="replTag delTag">
        <pc:chgData name="abdulaziz alsamily" userId="acd931f81922a854" providerId="LiveId" clId="{73DAF307-43A7-4FDB-BDC2-092D611203B1}" dt="2021-09-29T21:19:57.356" v="900"/>
        <pc:sldMkLst>
          <pc:docMk/>
          <pc:sldMk cId="3660895294" sldId="801"/>
        </pc:sldMkLst>
      </pc:sldChg>
      <pc:sldChg chg="addSp delSp modSp mod replTag delTag">
        <pc:chgData name="abdulaziz alsamily" userId="acd931f81922a854" providerId="LiveId" clId="{73DAF307-43A7-4FDB-BDC2-092D611203B1}" dt="2021-09-29T21:20:02.711" v="910"/>
        <pc:sldMkLst>
          <pc:docMk/>
          <pc:sldMk cId="1222355849" sldId="802"/>
        </pc:sldMkLst>
        <pc:picChg chg="add del mod">
          <ac:chgData name="abdulaziz alsamily" userId="acd931f81922a854" providerId="LiveId" clId="{73DAF307-43A7-4FDB-BDC2-092D611203B1}" dt="2021-09-29T21:16:07.970" v="683" actId="478"/>
          <ac:picMkLst>
            <pc:docMk/>
            <pc:sldMk cId="1222355849" sldId="802"/>
            <ac:picMk id="4" creationId="{BC078FE1-B698-4608-97ED-E4CFF4EE62A4}"/>
          </ac:picMkLst>
        </pc:picChg>
        <pc:picChg chg="del">
          <ac:chgData name="abdulaziz alsamily" userId="acd931f81922a854" providerId="LiveId" clId="{73DAF307-43A7-4FDB-BDC2-092D611203B1}" dt="2021-09-29T21:16:15.598" v="685" actId="478"/>
          <ac:picMkLst>
            <pc:docMk/>
            <pc:sldMk cId="1222355849" sldId="802"/>
            <ac:picMk id="12" creationId="{1E694C9F-87BD-4930-B89A-A064E4D37030}"/>
          </ac:picMkLst>
        </pc:picChg>
        <pc:picChg chg="add mod modCrop">
          <ac:chgData name="abdulaziz alsamily" userId="acd931f81922a854" providerId="LiveId" clId="{73DAF307-43A7-4FDB-BDC2-092D611203B1}" dt="2021-09-29T21:16:22.799" v="688" actId="1076"/>
          <ac:picMkLst>
            <pc:docMk/>
            <pc:sldMk cId="1222355849" sldId="802"/>
            <ac:picMk id="20" creationId="{B1B236E9-198C-4314-8B89-21EB14166884}"/>
          </ac:picMkLst>
        </pc:picChg>
        <pc:picChg chg="del">
          <ac:chgData name="abdulaziz alsamily" userId="acd931f81922a854" providerId="LiveId" clId="{73DAF307-43A7-4FDB-BDC2-092D611203B1}" dt="2021-09-29T21:16:15.598" v="685" actId="478"/>
          <ac:picMkLst>
            <pc:docMk/>
            <pc:sldMk cId="1222355849" sldId="802"/>
            <ac:picMk id="21" creationId="{1A6B8AEA-322A-4B24-B9DF-2A8CCF4891C2}"/>
          </ac:picMkLst>
        </pc:picChg>
        <pc:picChg chg="del">
          <ac:chgData name="abdulaziz alsamily" userId="acd931f81922a854" providerId="LiveId" clId="{73DAF307-43A7-4FDB-BDC2-092D611203B1}" dt="2021-09-29T21:16:15.598" v="685" actId="478"/>
          <ac:picMkLst>
            <pc:docMk/>
            <pc:sldMk cId="1222355849" sldId="802"/>
            <ac:picMk id="22" creationId="{55D44791-5F2C-4295-943D-0D364D5C09A0}"/>
          </ac:picMkLst>
        </pc:picChg>
        <pc:picChg chg="del">
          <ac:chgData name="abdulaziz alsamily" userId="acd931f81922a854" providerId="LiveId" clId="{73DAF307-43A7-4FDB-BDC2-092D611203B1}" dt="2021-09-29T21:16:15.598" v="685" actId="478"/>
          <ac:picMkLst>
            <pc:docMk/>
            <pc:sldMk cId="1222355849" sldId="802"/>
            <ac:picMk id="25" creationId="{CA06C25A-8C94-432A-882E-18BBC6E7E07E}"/>
          </ac:picMkLst>
        </pc:picChg>
      </pc:sldChg>
      <pc:sldChg chg="del replTag delTag">
        <pc:chgData name="abdulaziz alsamily" userId="acd931f81922a854" providerId="LiveId" clId="{73DAF307-43A7-4FDB-BDC2-092D611203B1}" dt="2021-09-29T21:17:08.827" v="745" actId="47"/>
        <pc:sldMkLst>
          <pc:docMk/>
          <pc:sldMk cId="2232711539" sldId="803"/>
        </pc:sldMkLst>
      </pc:sldChg>
      <pc:sldChg chg="del replTag delTag">
        <pc:chgData name="abdulaziz alsamily" userId="acd931f81922a854" providerId="LiveId" clId="{73DAF307-43A7-4FDB-BDC2-092D611203B1}" dt="2021-09-29T21:17:09.946" v="750" actId="47"/>
        <pc:sldMkLst>
          <pc:docMk/>
          <pc:sldMk cId="1746462356" sldId="804"/>
        </pc:sldMkLst>
      </pc:sldChg>
      <pc:sldChg chg="modSp mod replTag delTag">
        <pc:chgData name="abdulaziz alsamily" userId="acd931f81922a854" providerId="LiveId" clId="{73DAF307-43A7-4FDB-BDC2-092D611203B1}" dt="2021-09-29T21:20:32.816" v="914"/>
        <pc:sldMkLst>
          <pc:docMk/>
          <pc:sldMk cId="4076911875" sldId="805"/>
        </pc:sldMkLst>
        <pc:picChg chg="mod">
          <ac:chgData name="abdulaziz alsamily" userId="acd931f81922a854" providerId="LiveId" clId="{73DAF307-43A7-4FDB-BDC2-092D611203B1}" dt="2021-09-29T20:46:01.037" v="110" actId="1076"/>
          <ac:picMkLst>
            <pc:docMk/>
            <pc:sldMk cId="4076911875" sldId="805"/>
            <ac:picMk id="4" creationId="{1901C467-D884-441A-BCAD-44BA301BFB8B}"/>
          </ac:picMkLst>
        </pc:picChg>
        <pc:picChg chg="mod">
          <ac:chgData name="abdulaziz alsamily" userId="acd931f81922a854" providerId="LiveId" clId="{73DAF307-43A7-4FDB-BDC2-092D611203B1}" dt="2021-09-29T20:46:01.037" v="110" actId="1076"/>
          <ac:picMkLst>
            <pc:docMk/>
            <pc:sldMk cId="4076911875" sldId="805"/>
            <ac:picMk id="14" creationId="{B769156E-2B70-43ED-BA69-360D81A78011}"/>
          </ac:picMkLst>
        </pc:picChg>
      </pc:sldChg>
      <pc:sldChg chg="replTag delTag">
        <pc:chgData name="abdulaziz alsamily" userId="acd931f81922a854" providerId="LiveId" clId="{73DAF307-43A7-4FDB-BDC2-092D611203B1}" dt="2021-09-29T20:46:04.820" v="120"/>
        <pc:sldMkLst>
          <pc:docMk/>
          <pc:sldMk cId="3598382450" sldId="806"/>
        </pc:sldMkLst>
      </pc:sldChg>
      <pc:sldChg chg="add del setBg replTag delTag">
        <pc:chgData name="abdulaziz alsamily" userId="acd931f81922a854" providerId="LiveId" clId="{73DAF307-43A7-4FDB-BDC2-092D611203B1}" dt="2021-09-29T20:59:52.455" v="328" actId="47"/>
        <pc:sldMkLst>
          <pc:docMk/>
          <pc:sldMk cId="658183682" sldId="807"/>
        </pc:sldMkLst>
      </pc:sldChg>
      <pc:sldChg chg="add del setBg replTag delTag">
        <pc:chgData name="abdulaziz alsamily" userId="acd931f81922a854" providerId="LiveId" clId="{73DAF307-43A7-4FDB-BDC2-092D611203B1}" dt="2021-09-29T21:12:10.677" v="587" actId="47"/>
        <pc:sldMkLst>
          <pc:docMk/>
          <pc:sldMk cId="2221004058" sldId="807"/>
        </pc:sldMkLst>
      </pc:sldChg>
      <pc:sldChg chg="addSp delSp modSp add mod replTag delTag">
        <pc:chgData name="abdulaziz alsamily" userId="acd931f81922a854" providerId="LiveId" clId="{73DAF307-43A7-4FDB-BDC2-092D611203B1}" dt="2021-09-29T21:19:31.077" v="884"/>
        <pc:sldMkLst>
          <pc:docMk/>
          <pc:sldMk cId="885564376" sldId="808"/>
        </pc:sldMkLst>
        <pc:picChg chg="del">
          <ac:chgData name="abdulaziz alsamily" userId="acd931f81922a854" providerId="LiveId" clId="{73DAF307-43A7-4FDB-BDC2-092D611203B1}" dt="2021-09-29T21:12:12.248" v="594" actId="478"/>
          <ac:picMkLst>
            <pc:docMk/>
            <pc:sldMk cId="885564376" sldId="808"/>
            <ac:picMk id="3" creationId="{F46A46A0-BCD1-467C-96FD-C7523DE3796F}"/>
          </ac:picMkLst>
        </pc:picChg>
        <pc:picChg chg="add mod">
          <ac:chgData name="abdulaziz alsamily" userId="acd931f81922a854" providerId="LiveId" clId="{73DAF307-43A7-4FDB-BDC2-092D611203B1}" dt="2021-09-29T21:12:36.544" v="598" actId="1076"/>
          <ac:picMkLst>
            <pc:docMk/>
            <pc:sldMk cId="885564376" sldId="808"/>
            <ac:picMk id="5" creationId="{55C0A7F8-62E1-4048-A92E-EE232E0BE16A}"/>
          </ac:picMkLst>
        </pc:picChg>
      </pc:sldChg>
      <pc:sldChg chg="addSp delSp modSp add del mod replTag delTag">
        <pc:chgData name="abdulaziz alsamily" userId="acd931f81922a854" providerId="LiveId" clId="{73DAF307-43A7-4FDB-BDC2-092D611203B1}" dt="2021-09-29T21:09:31.676" v="506" actId="47"/>
        <pc:sldMkLst>
          <pc:docMk/>
          <pc:sldMk cId="3549447465" sldId="808"/>
        </pc:sldMkLst>
        <pc:picChg chg="del">
          <ac:chgData name="abdulaziz alsamily" userId="acd931f81922a854" providerId="LiveId" clId="{73DAF307-43A7-4FDB-BDC2-092D611203B1}" dt="2021-09-29T20:59:54.757" v="335" actId="478"/>
          <ac:picMkLst>
            <pc:docMk/>
            <pc:sldMk cId="3549447465" sldId="808"/>
            <ac:picMk id="3" creationId="{3A431A92-2051-43CB-8B5B-69B167C1619B}"/>
          </ac:picMkLst>
        </pc:picChg>
        <pc:picChg chg="del mod">
          <ac:chgData name="abdulaziz alsamily" userId="acd931f81922a854" providerId="LiveId" clId="{73DAF307-43A7-4FDB-BDC2-092D611203B1}" dt="2021-09-29T21:07:37.282" v="459" actId="478"/>
          <ac:picMkLst>
            <pc:docMk/>
            <pc:sldMk cId="3549447465" sldId="808"/>
            <ac:picMk id="4" creationId="{50ACFA9D-23BA-44FE-84F7-D84CA8AE5BAD}"/>
          </ac:picMkLst>
        </pc:picChg>
        <pc:picChg chg="add del mod modCrop">
          <ac:chgData name="abdulaziz alsamily" userId="acd931f81922a854" providerId="LiveId" clId="{73DAF307-43A7-4FDB-BDC2-092D611203B1}" dt="2021-09-29T21:07:36.151" v="458" actId="478"/>
          <ac:picMkLst>
            <pc:docMk/>
            <pc:sldMk cId="3549447465" sldId="808"/>
            <ac:picMk id="5" creationId="{403B53ED-2CF6-4E68-941F-F35ADAC07F5D}"/>
          </ac:picMkLst>
        </pc:picChg>
        <pc:picChg chg="add mod modCrop">
          <ac:chgData name="abdulaziz alsamily" userId="acd931f81922a854" providerId="LiveId" clId="{73DAF307-43A7-4FDB-BDC2-092D611203B1}" dt="2021-09-29T21:08:23.030" v="470" actId="1076"/>
          <ac:picMkLst>
            <pc:docMk/>
            <pc:sldMk cId="3549447465" sldId="808"/>
            <ac:picMk id="7" creationId="{C998E1CC-2BF2-4717-9368-DCD69E07B562}"/>
          </ac:picMkLst>
        </pc:picChg>
        <pc:picChg chg="add mod modCrop">
          <ac:chgData name="abdulaziz alsamily" userId="acd931f81922a854" providerId="LiveId" clId="{73DAF307-43A7-4FDB-BDC2-092D611203B1}" dt="2021-09-29T21:08:27.160" v="472" actId="14100"/>
          <ac:picMkLst>
            <pc:docMk/>
            <pc:sldMk cId="3549447465" sldId="808"/>
            <ac:picMk id="16" creationId="{8A0E8DFB-B9FA-4005-B110-CCE79ACE855D}"/>
          </ac:picMkLst>
        </pc:picChg>
        <pc:picChg chg="mod">
          <ac:chgData name="abdulaziz alsamily" userId="acd931f81922a854" providerId="LiveId" clId="{73DAF307-43A7-4FDB-BDC2-092D611203B1}" dt="2021-09-29T21:01:14.991" v="356" actId="1076"/>
          <ac:picMkLst>
            <pc:docMk/>
            <pc:sldMk cId="3549447465" sldId="808"/>
            <ac:picMk id="18" creationId="{A43514AB-4624-47C9-9ACC-A9E0A8B6A3C5}"/>
          </ac:picMkLst>
        </pc:picChg>
      </pc:sldChg>
      <pc:sldChg chg="add del setBg replTag delTag">
        <pc:chgData name="abdulaziz alsamily" userId="acd931f81922a854" providerId="LiveId" clId="{73DAF307-43A7-4FDB-BDC2-092D611203B1}" dt="2021-09-29T21:14:22.661" v="637" actId="47"/>
        <pc:sldMkLst>
          <pc:docMk/>
          <pc:sldMk cId="2211723296" sldId="809"/>
        </pc:sldMkLst>
      </pc:sldChg>
      <pc:sldChg chg="addSp delSp modSp add mod replTag delTag">
        <pc:chgData name="abdulaziz alsamily" userId="acd931f81922a854" providerId="LiveId" clId="{73DAF307-43A7-4FDB-BDC2-092D611203B1}" dt="2021-09-29T21:19:53.905" v="894"/>
        <pc:sldMkLst>
          <pc:docMk/>
          <pc:sldMk cId="4229087871" sldId="810"/>
        </pc:sldMkLst>
        <pc:picChg chg="del">
          <ac:chgData name="abdulaziz alsamily" userId="acd931f81922a854" providerId="LiveId" clId="{73DAF307-43A7-4FDB-BDC2-092D611203B1}" dt="2021-09-29T21:14:29.941" v="658" actId="478"/>
          <ac:picMkLst>
            <pc:docMk/>
            <pc:sldMk cId="4229087871" sldId="810"/>
            <ac:picMk id="3" creationId="{B58D6A32-F742-4DF7-A0E7-BF7ED31CE605}"/>
          </ac:picMkLst>
        </pc:picChg>
        <pc:picChg chg="add mod">
          <ac:chgData name="abdulaziz alsamily" userId="acd931f81922a854" providerId="LiveId" clId="{73DAF307-43A7-4FDB-BDC2-092D611203B1}" dt="2021-09-29T21:15:04.842" v="663" actId="14100"/>
          <ac:picMkLst>
            <pc:docMk/>
            <pc:sldMk cId="4229087871" sldId="810"/>
            <ac:picMk id="5" creationId="{B3923883-01D8-4466-8BA2-D534E7D16408}"/>
          </ac:picMkLst>
        </pc:picChg>
      </pc:sldChg>
      <pc:sldChg chg="add del setBg replTag delTag">
        <pc:chgData name="abdulaziz alsamily" userId="acd931f81922a854" providerId="LiveId" clId="{73DAF307-43A7-4FDB-BDC2-092D611203B1}" dt="2021-09-29T21:16:30.351" v="703" actId="47"/>
        <pc:sldMkLst>
          <pc:docMk/>
          <pc:sldMk cId="3537363354" sldId="811"/>
        </pc:sldMkLst>
      </pc:sldChg>
      <pc:sldChg chg="addSp delSp modSp add mod replTag delTag">
        <pc:chgData name="abdulaziz alsamily" userId="acd931f81922a854" providerId="LiveId" clId="{73DAF307-43A7-4FDB-BDC2-092D611203B1}" dt="2021-09-29T21:20:24.784" v="912"/>
        <pc:sldMkLst>
          <pc:docMk/>
          <pc:sldMk cId="1744397776" sldId="812"/>
        </pc:sldMkLst>
        <pc:picChg chg="add del mod modCrop">
          <ac:chgData name="abdulaziz alsamily" userId="acd931f81922a854" providerId="LiveId" clId="{73DAF307-43A7-4FDB-BDC2-092D611203B1}" dt="2021-09-29T21:17:01.438" v="738" actId="1076"/>
          <ac:picMkLst>
            <pc:docMk/>
            <pc:sldMk cId="1744397776" sldId="812"/>
            <ac:picMk id="20" creationId="{B1B236E9-198C-4314-8B89-21EB14166884}"/>
          </ac:picMkLst>
        </pc:picChg>
      </pc:sldChg>
      <pc:sldChg chg="add del setBg replTag delTag">
        <pc:chgData name="abdulaziz alsamily" userId="acd931f81922a854" providerId="LiveId" clId="{73DAF307-43A7-4FDB-BDC2-092D611203B1}" dt="2021-09-29T21:16:38.677" v="720"/>
        <pc:sldMkLst>
          <pc:docMk/>
          <pc:sldMk cId="2324061974" sldId="8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11" Type="http://schemas.openxmlformats.org/officeDocument/2006/relationships/image" Target="../media/image51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2.png"/><Relationship Id="rId11" Type="http://schemas.openxmlformats.org/officeDocument/2006/relationships/image" Target="../media/image54.pn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4.png"/><Relationship Id="rId5" Type="http://schemas.openxmlformats.org/officeDocument/2006/relationships/image" Target="../media/image56.svg"/><Relationship Id="rId10" Type="http://schemas.openxmlformats.org/officeDocument/2006/relationships/image" Target="../media/image53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2.png"/><Relationship Id="rId11" Type="http://schemas.openxmlformats.org/officeDocument/2006/relationships/image" Target="../media/image60.png"/><Relationship Id="rId5" Type="http://schemas.openxmlformats.org/officeDocument/2006/relationships/image" Target="../media/image40.sv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6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2.png"/><Relationship Id="rId11" Type="http://schemas.openxmlformats.org/officeDocument/2006/relationships/image" Target="../media/image65.png"/><Relationship Id="rId5" Type="http://schemas.openxmlformats.org/officeDocument/2006/relationships/image" Target="../media/image56.sv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2.png"/><Relationship Id="rId11" Type="http://schemas.openxmlformats.org/officeDocument/2006/relationships/image" Target="../media/image66.png"/><Relationship Id="rId5" Type="http://schemas.openxmlformats.org/officeDocument/2006/relationships/image" Target="../media/image56.sv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56.sv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55.png"/><Relationship Id="rId11" Type="http://schemas.openxmlformats.org/officeDocument/2006/relationships/image" Target="../media/image67.png"/><Relationship Id="rId5" Type="http://schemas.openxmlformats.org/officeDocument/2006/relationships/image" Target="../media/image48.svg"/><Relationship Id="rId10" Type="http://schemas.openxmlformats.org/officeDocument/2006/relationships/image" Target="../media/image36.png"/><Relationship Id="rId4" Type="http://schemas.openxmlformats.org/officeDocument/2006/relationships/image" Target="../media/image47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64.png"/><Relationship Id="rId4" Type="http://schemas.openxmlformats.org/officeDocument/2006/relationships/image" Target="../media/image45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67.png"/><Relationship Id="rId4" Type="http://schemas.openxmlformats.org/officeDocument/2006/relationships/image" Target="../media/image45.png"/><Relationship Id="rId9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32.png"/><Relationship Id="rId11" Type="http://schemas.openxmlformats.org/officeDocument/2006/relationships/image" Target="../media/image69.png"/><Relationship Id="rId5" Type="http://schemas.openxmlformats.org/officeDocument/2006/relationships/image" Target="../media/image56.svg"/><Relationship Id="rId10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11" Type="http://schemas.openxmlformats.org/officeDocument/2006/relationships/image" Target="../media/image70.png"/><Relationship Id="rId5" Type="http://schemas.openxmlformats.org/officeDocument/2006/relationships/image" Target="../media/image56.svg"/><Relationship Id="rId10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44.png"/><Relationship Id="rId5" Type="http://schemas.openxmlformats.org/officeDocument/2006/relationships/image" Target="../media/image56.svg"/><Relationship Id="rId10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68.png"/><Relationship Id="rId4" Type="http://schemas.openxmlformats.org/officeDocument/2006/relationships/image" Target="../media/image45.png"/><Relationship Id="rId9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71.png"/><Relationship Id="rId4" Type="http://schemas.openxmlformats.org/officeDocument/2006/relationships/image" Target="../media/image45.png"/><Relationship Id="rId9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6.png"/><Relationship Id="rId5" Type="http://schemas.openxmlformats.org/officeDocument/2006/relationships/image" Target="../media/image40.svg"/><Relationship Id="rId10" Type="http://schemas.openxmlformats.org/officeDocument/2006/relationships/image" Target="../media/image72.png"/><Relationship Id="rId4" Type="http://schemas.openxmlformats.org/officeDocument/2006/relationships/image" Target="../media/image39.png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32.png"/><Relationship Id="rId11" Type="http://schemas.openxmlformats.org/officeDocument/2006/relationships/image" Target="../media/image74.png"/><Relationship Id="rId5" Type="http://schemas.openxmlformats.org/officeDocument/2006/relationships/image" Target="../media/image56.svg"/><Relationship Id="rId10" Type="http://schemas.openxmlformats.org/officeDocument/2006/relationships/image" Target="../media/image73.png"/><Relationship Id="rId4" Type="http://schemas.openxmlformats.org/officeDocument/2006/relationships/image" Target="../media/image55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32.png"/><Relationship Id="rId11" Type="http://schemas.openxmlformats.org/officeDocument/2006/relationships/image" Target="../media/image74.png"/><Relationship Id="rId5" Type="http://schemas.openxmlformats.org/officeDocument/2006/relationships/image" Target="../media/image56.svg"/><Relationship Id="rId10" Type="http://schemas.openxmlformats.org/officeDocument/2006/relationships/image" Target="../media/image73.png"/><Relationship Id="rId4" Type="http://schemas.openxmlformats.org/officeDocument/2006/relationships/image" Target="../media/image55.pn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44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81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hyperlink" Target="https://t.me/A_Shark_s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0.sv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199EA0B8-F6BC-4764-84B3-34F6E2902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8" r="56410" b="11670"/>
          <a:stretch/>
        </p:blipFill>
        <p:spPr>
          <a:xfrm>
            <a:off x="5891629" y="4824626"/>
            <a:ext cx="3929271" cy="18791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الثاني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4970581" y="5338228"/>
            <a:ext cx="5771366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4295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1692" y="3780232"/>
            <a:ext cx="2591099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05645" y="2725512"/>
            <a:ext cx="6482484" cy="682217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5B2A152-B2FB-49D0-910A-F2A4A2C1D2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80" t="59087" r="2947" b="5629"/>
          <a:stretch/>
        </p:blipFill>
        <p:spPr>
          <a:xfrm>
            <a:off x="5957151" y="3934720"/>
            <a:ext cx="2939912" cy="50076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D3D18C-0E81-4C68-B756-D0B3C832B7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1" b="54970"/>
          <a:stretch/>
        </p:blipFill>
        <p:spPr>
          <a:xfrm>
            <a:off x="3189990" y="2756917"/>
            <a:ext cx="6031280" cy="639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84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75455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E978DEF-46B0-4C4F-BB3F-B75524D8B8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80" t="59087" r="2947" b="5629"/>
          <a:stretch/>
        </p:blipFill>
        <p:spPr>
          <a:xfrm>
            <a:off x="7663812" y="2512579"/>
            <a:ext cx="2939912" cy="5007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DC85408-914F-41FD-B411-EE11BA7E11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1" b="54970"/>
          <a:stretch/>
        </p:blipFill>
        <p:spPr>
          <a:xfrm>
            <a:off x="4671391" y="1433986"/>
            <a:ext cx="3506270" cy="371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92A7774D-1160-41DA-8FAE-9271B232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43514AB-4624-47C9-9ACC-A9E0A8B6A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30556" y="2230715"/>
            <a:ext cx="4468320" cy="3754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6BCDB9A-7D13-4B4A-BD98-734EA945A5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EA3E9C4-8502-46C9-8B4F-469CD6A881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0ACFA9D-23BA-44FE-84F7-D84CA8AE5B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356" t="24788" r="7151" b="63751"/>
          <a:stretch/>
        </p:blipFill>
        <p:spPr>
          <a:xfrm>
            <a:off x="6482941" y="2286642"/>
            <a:ext cx="3037326" cy="2934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5795B68-1C66-46D2-A2CA-0F2859425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25" t="11480" r="25575" b="76528"/>
          <a:stretch/>
        </p:blipFill>
        <p:spPr>
          <a:xfrm>
            <a:off x="6355079" y="1056735"/>
            <a:ext cx="3337561" cy="29574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56994BE-A11D-42C3-8A53-77FAA62398C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8459" y="3165505"/>
            <a:ext cx="8215081" cy="1333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53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776220C5-C207-45B7-AC43-2F2E136A8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31735" y="3429000"/>
            <a:ext cx="2680004" cy="58188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9EA0770-00C3-410F-AAD6-A64B97932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53128" y="2346070"/>
            <a:ext cx="5129186" cy="51935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5DF34FF-6844-4162-8697-A0C0BE6FB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16E57C6-64FA-4CEA-A61A-275FE172F4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A2CC1C6-5CEA-4805-800B-A672F0CB48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13" t="77506" r="7150" b="8468"/>
          <a:stretch/>
        </p:blipFill>
        <p:spPr>
          <a:xfrm>
            <a:off x="7626096" y="3257861"/>
            <a:ext cx="1772366" cy="6557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6B32F9C-4384-43D6-BAC3-0F61B9FBAB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356" t="24788" r="7151" b="63751"/>
          <a:stretch/>
        </p:blipFill>
        <p:spPr>
          <a:xfrm>
            <a:off x="4750009" y="2386663"/>
            <a:ext cx="4535424" cy="438167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EBC1F7C-FA01-4F36-ADB6-935B603C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31735" y="4204365"/>
            <a:ext cx="2680003" cy="58188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AD5590C-F9B3-4D9C-9353-86249DC9F4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0" t="77506" r="48912" b="8361"/>
          <a:stretch/>
        </p:blipFill>
        <p:spPr>
          <a:xfrm>
            <a:off x="7523344" y="4106258"/>
            <a:ext cx="2058970" cy="660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71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5754" y="1784733"/>
            <a:ext cx="10366873" cy="5073267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BB3AF56-AA45-4624-ABE4-EB9C5FDDA8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13" t="77506" r="7150" b="8468"/>
          <a:stretch/>
        </p:blipFill>
        <p:spPr>
          <a:xfrm>
            <a:off x="8648871" y="1891155"/>
            <a:ext cx="1772366" cy="6557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33F3B1A-18B8-4582-A4AF-99F83B8416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356" t="24788" r="7151" b="63751"/>
          <a:stretch/>
        </p:blipFill>
        <p:spPr>
          <a:xfrm>
            <a:off x="4248263" y="1316395"/>
            <a:ext cx="3788078" cy="3659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50FA8F7-521B-40CD-9ACB-8982D60426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0" t="77506" r="48912" b="8361"/>
          <a:stretch/>
        </p:blipFill>
        <p:spPr>
          <a:xfrm>
            <a:off x="8727240" y="4403594"/>
            <a:ext cx="2058970" cy="660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43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9785" y="3886779"/>
            <a:ext cx="3791114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32022" y="2590488"/>
            <a:ext cx="6548877" cy="838512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A420B4-1C35-4139-AA09-79389D46A0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03" t="62677"/>
          <a:stretch/>
        </p:blipFill>
        <p:spPr>
          <a:xfrm>
            <a:off x="7513983" y="3975401"/>
            <a:ext cx="2248314" cy="72877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E528C9A-8475-4B81-810B-B4ACBD7CCF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84" t="23870" b="47306"/>
          <a:stretch/>
        </p:blipFill>
        <p:spPr>
          <a:xfrm>
            <a:off x="3664226" y="2728338"/>
            <a:ext cx="6098071" cy="562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80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664B3FA-1DF7-4CBA-A365-FFD479D40B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03" t="62677"/>
          <a:stretch/>
        </p:blipFill>
        <p:spPr>
          <a:xfrm>
            <a:off x="8503291" y="2319975"/>
            <a:ext cx="2248314" cy="7287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1E58825-1AA4-4B99-A7BD-8B90E518C8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84" t="23870" b="47306"/>
          <a:stretch/>
        </p:blipFill>
        <p:spPr>
          <a:xfrm>
            <a:off x="4035287" y="1501054"/>
            <a:ext cx="4275897" cy="39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20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4B4F5A9C-D2A1-44D3-8650-7146B1918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34989" y="2223547"/>
            <a:ext cx="3759322" cy="3806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75F2CE7-C69C-43D9-BEDF-344CA40AC9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1B15D3D-A861-4798-9A9F-9DCF7E3559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51D2F1-0F49-41F3-BF55-44F2D725BC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97040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307DA59-8547-43E5-870C-40EAD8E6CD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88" t="40267" r="6148" b="35844"/>
          <a:stretch/>
        </p:blipFill>
        <p:spPr>
          <a:xfrm>
            <a:off x="5679682" y="2294443"/>
            <a:ext cx="3304032" cy="30975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23BA6DD-4BC5-4258-94F9-0A6F499321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54" t="10350" r="33871" b="64177"/>
          <a:stretch/>
        </p:blipFill>
        <p:spPr>
          <a:xfrm>
            <a:off x="6382512" y="985388"/>
            <a:ext cx="3332334" cy="47869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F0D3CC2-374F-4FD7-A7DC-E0C153BDFF6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0" t="12745"/>
          <a:stretch/>
        </p:blipFill>
        <p:spPr>
          <a:xfrm>
            <a:off x="2798298" y="2944967"/>
            <a:ext cx="7326420" cy="3125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411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A3AAB3D7-ADF4-429F-BB97-286D34E9D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7404" y="4362467"/>
            <a:ext cx="2430830" cy="429417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3A845EF-5A4C-46D4-9CB4-4C5322BD5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68971" y="3628850"/>
            <a:ext cx="2430830" cy="429417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7CF8022-BA60-4718-8A5C-28A88B7D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07146" y="2752612"/>
            <a:ext cx="5220516" cy="4294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E14F4B4-2AA7-4B0E-B65A-B66ACC3BD8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CE5907-50AB-4839-BC35-2356E445B1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B64D624-D12F-486F-B440-1FDA804BDF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47" b="8717"/>
          <a:stretch/>
        </p:blipFill>
        <p:spPr>
          <a:xfrm>
            <a:off x="6895499" y="4177219"/>
            <a:ext cx="2106505" cy="79991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1EC939-9C86-48EE-B7B9-E599A09EDD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88" t="40267" r="6148" b="35844"/>
          <a:stretch/>
        </p:blipFill>
        <p:spPr>
          <a:xfrm>
            <a:off x="5663953" y="2762399"/>
            <a:ext cx="3478626" cy="32612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F3E7BB3-7F67-4E2C-8A28-2082043B91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97" t="5623" r="-1" b="18225"/>
          <a:stretch/>
        </p:blipFill>
        <p:spPr>
          <a:xfrm>
            <a:off x="7315199" y="3509900"/>
            <a:ext cx="1686805" cy="667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04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2087" y="1987826"/>
            <a:ext cx="9770165" cy="4773866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51169A-156E-44AD-9503-2F86F08145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47" b="8717"/>
          <a:stretch/>
        </p:blipFill>
        <p:spPr>
          <a:xfrm>
            <a:off x="7838918" y="4360638"/>
            <a:ext cx="2106505" cy="79991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FF66B9-5D63-4020-B54D-B2964333D9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88" t="40267" r="6148" b="35844"/>
          <a:stretch/>
        </p:blipFill>
        <p:spPr>
          <a:xfrm>
            <a:off x="4679975" y="1443946"/>
            <a:ext cx="3478626" cy="32612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BE1709B-147A-414B-AB3C-5D3729B174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697" t="5623" r="-1" b="18225"/>
          <a:stretch/>
        </p:blipFill>
        <p:spPr>
          <a:xfrm>
            <a:off x="8211537" y="2328686"/>
            <a:ext cx="1686805" cy="667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40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755208-DBDB-4099-AED1-9608526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39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7B2A0A9A-412C-4CAF-9EDF-6D1F513478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09" t="45339" r="25733" b="5516"/>
          <a:stretch/>
        </p:blipFill>
        <p:spPr>
          <a:xfrm>
            <a:off x="2118501" y="4155334"/>
            <a:ext cx="6639827" cy="18467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834887" y="-2989"/>
            <a:ext cx="9144000" cy="1994062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783744" y="665539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الخصائص الأساسية للوغاريتمات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434141" y="1920557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429526" y="2121997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8D18426-6908-4F90-9EE3-5DEDA574E3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66" t="23748" r="3297" b="22249"/>
          <a:stretch/>
        </p:blipFill>
        <p:spPr>
          <a:xfrm>
            <a:off x="8996305" y="4122617"/>
            <a:ext cx="1947493" cy="1846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E7216A0-F212-46C8-8D94-67503FF14A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2" t="992" r="23986" b="80499"/>
          <a:stretch/>
        </p:blipFill>
        <p:spPr>
          <a:xfrm>
            <a:off x="2231391" y="2817293"/>
            <a:ext cx="6414045" cy="54381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18B8A7E-1EA8-453C-BE6C-58B9B077C4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09" t="35646" r="25733" b="55921"/>
          <a:stretch/>
        </p:blipFill>
        <p:spPr>
          <a:xfrm>
            <a:off x="2000574" y="3507524"/>
            <a:ext cx="6414045" cy="306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85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93788D28-7146-4DA0-BECF-E6BDF451F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35400" y="2738933"/>
            <a:ext cx="6109893" cy="51935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6A1B727-2B76-4031-90D9-670DEE0D81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1342E05-6D8F-4B5F-A316-D7824A890D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3A5DE67-26BF-460F-A724-17E5559DDF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86407"/>
            <a:ext cx="2404999" cy="291758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33D5E0C-8C2D-4A86-91AA-E9B897E6F7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81" t="4791" r="24663" b="88118"/>
          <a:stretch/>
        </p:blipFill>
        <p:spPr>
          <a:xfrm>
            <a:off x="6310163" y="1033200"/>
            <a:ext cx="3295475" cy="2622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2F4374B-3038-4D3E-BB4B-A83E633DA9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82" t="15693" r="5756" b="76218"/>
          <a:stretch/>
        </p:blipFill>
        <p:spPr>
          <a:xfrm>
            <a:off x="2567126" y="2731035"/>
            <a:ext cx="7341833" cy="49155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873B816-34A2-4C43-8AC5-8D3FA4876CB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8833" y="3723000"/>
            <a:ext cx="8174334" cy="2288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94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202A1964-DFD2-4A8E-A0FF-61B95923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30965" y="4031099"/>
            <a:ext cx="1754175" cy="42767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EC1B0C8-F09E-4C3E-BA62-7871F2A6A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30965" y="3363904"/>
            <a:ext cx="1790726" cy="427674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F47DA73-656B-4632-8E62-8C03B854C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85745" y="2565169"/>
            <a:ext cx="5243284" cy="42767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08492E6-DC45-424C-82AF-C6042930AD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B9FBAA9-DE07-4D76-BC22-D62A056D90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57BE10-0996-4401-A638-E3598B2A5D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75" t="86265" r="5532" b="3676"/>
          <a:stretch/>
        </p:blipFill>
        <p:spPr>
          <a:xfrm>
            <a:off x="7399863" y="3336623"/>
            <a:ext cx="1485417" cy="4806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9FB19AC-549B-4C27-9429-CAEF562614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82" t="15693" r="5756" b="76218"/>
          <a:stretch/>
        </p:blipFill>
        <p:spPr>
          <a:xfrm>
            <a:off x="3151573" y="2539485"/>
            <a:ext cx="6269114" cy="4197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2429261-58ED-493F-9E6C-59A7DCC99F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95" t="86265" r="50428" b="4719"/>
          <a:stretch/>
        </p:blipFill>
        <p:spPr>
          <a:xfrm>
            <a:off x="7658912" y="4003478"/>
            <a:ext cx="1315497" cy="427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568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4539" y="2073058"/>
            <a:ext cx="10135402" cy="478494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C9D5709-88AB-4BC0-935E-0CF3A636CA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75" t="86265" r="5532" b="3676"/>
          <a:stretch/>
        </p:blipFill>
        <p:spPr>
          <a:xfrm>
            <a:off x="8762464" y="2306607"/>
            <a:ext cx="1485417" cy="4806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DCC027F-F92E-41C9-AAD5-6FC0D07AB3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82" t="15693" r="5756" b="76218"/>
          <a:stretch/>
        </p:blipFill>
        <p:spPr>
          <a:xfrm>
            <a:off x="2868912" y="1609611"/>
            <a:ext cx="5393009" cy="36107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8C4E602-C1F7-4E1B-BBA5-899B5F500B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95" t="86265" r="50428" b="4719"/>
          <a:stretch/>
        </p:blipFill>
        <p:spPr>
          <a:xfrm>
            <a:off x="9345823" y="4784942"/>
            <a:ext cx="1315497" cy="427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12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33CD528D-6620-4018-882E-DFA439161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17635" y="3647637"/>
            <a:ext cx="2429273" cy="5854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63214" y="2718028"/>
            <a:ext cx="6548877" cy="504706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BD05E2D-19FE-4F89-B768-EE16428FE7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76" t="1304" b="54870"/>
          <a:stretch/>
        </p:blipFill>
        <p:spPr>
          <a:xfrm>
            <a:off x="4204252" y="2596569"/>
            <a:ext cx="5423866" cy="62616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553DEE6-BCF6-4382-A10E-3867F8F0E5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51" t="48783"/>
          <a:stretch/>
        </p:blipFill>
        <p:spPr>
          <a:xfrm>
            <a:off x="7215809" y="3647637"/>
            <a:ext cx="1996582" cy="731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75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4E5FE24-39C7-4938-8B04-3E45CD9C4C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76" t="1304" b="54870"/>
          <a:stretch/>
        </p:blipFill>
        <p:spPr>
          <a:xfrm>
            <a:off x="4164495" y="1405843"/>
            <a:ext cx="3893239" cy="44946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1BA07D6-EE82-4F4F-8613-0ADA973C0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51" t="48783"/>
          <a:stretch/>
        </p:blipFill>
        <p:spPr>
          <a:xfrm>
            <a:off x="8219662" y="2429188"/>
            <a:ext cx="1996582" cy="731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24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801368" y="0"/>
            <a:ext cx="7099324" cy="1983376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947120" y="656996"/>
            <a:ext cx="4054404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الدالة الرئيسة(الأم)للدوال اللوغاريتمية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336378" y="1689775"/>
            <a:ext cx="2151845" cy="801708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415008" y="1898522"/>
            <a:ext cx="362446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CB3F8AB-890C-4ED2-8084-22D801FC66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1737" y="2374917"/>
            <a:ext cx="6829720" cy="6254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4D9DFB2-2248-4C26-9E23-F80D26E42BD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7730" y="3168988"/>
            <a:ext cx="5836539" cy="3581768"/>
          </a:xfrm>
          <a:prstGeom prst="rect">
            <a:avLst/>
          </a:prstGeom>
          <a:ln w="28575">
            <a:solidFill>
              <a:srgbClr val="7CBAD8"/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951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839D0A86-2180-4BB5-9066-E30E36BA1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5731" y="2314097"/>
            <a:ext cx="2427783" cy="3242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E845C4E-8FD4-47EB-8261-E34C3F8721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757040C-78FB-4AD0-A3C7-8E7A71F6D7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7DB3081-13F1-4339-B599-38B097407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25390D8-8FB0-4751-A327-C7144B5B6E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88" t="39600" r="4872" b="37856"/>
          <a:stretch/>
        </p:blipFill>
        <p:spPr>
          <a:xfrm>
            <a:off x="6788427" y="2238207"/>
            <a:ext cx="2307142" cy="38021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A6E9AE3-BAAC-4CA0-A4BC-9D0E94A7A6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01" r="32573" b="69067"/>
          <a:stretch/>
        </p:blipFill>
        <p:spPr>
          <a:xfrm>
            <a:off x="5699964" y="1056735"/>
            <a:ext cx="3852250" cy="29562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46A46A0-BCD1-467C-96FD-C7523DE3796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4848" y="2961827"/>
            <a:ext cx="7037415" cy="3661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967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839D0A86-2180-4BB5-9066-E30E36BA1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5731" y="2314097"/>
            <a:ext cx="2427783" cy="3242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E845C4E-8FD4-47EB-8261-E34C3F8721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757040C-78FB-4AD0-A3C7-8E7A71F6D7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7DB3081-13F1-4339-B599-38B097407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25390D8-8FB0-4751-A327-C7144B5B6EC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88" t="39600" r="4872" b="37856"/>
          <a:stretch/>
        </p:blipFill>
        <p:spPr>
          <a:xfrm>
            <a:off x="6788427" y="2238207"/>
            <a:ext cx="2307142" cy="38021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A6E9AE3-BAAC-4CA0-A4BC-9D0E94A7A6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01" r="32573" b="69067"/>
          <a:stretch/>
        </p:blipFill>
        <p:spPr>
          <a:xfrm>
            <a:off x="5699964" y="1056735"/>
            <a:ext cx="3852250" cy="2956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5C0A7F8-62E1-4048-A92E-EE232E0BE16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5542" y="3389299"/>
            <a:ext cx="8320915" cy="2411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56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BEB076D2-C827-45F4-911E-B0EBAF5FD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02084" y="2413062"/>
            <a:ext cx="4603987" cy="537022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47A7355-1040-436F-92CA-F6B5D44B8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15300" y="3265298"/>
            <a:ext cx="3290772" cy="5810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86D834-ECB4-49A9-9253-F6E718376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31226" y="4328677"/>
            <a:ext cx="3174845" cy="5810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4669C0D-B3BF-42C0-B34C-9B049BBA20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A5D7E0-9304-480C-9D07-A367F369CF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0F7DBC8-CA32-49E2-99A3-AEB7E2D9C4D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50" t="81362" r="50000" b="4395"/>
          <a:stretch/>
        </p:blipFill>
        <p:spPr>
          <a:xfrm>
            <a:off x="6577478" y="4328677"/>
            <a:ext cx="2566416" cy="73392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78532D8-332C-4583-9411-A19D12223A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86" t="81362" r="5875" b="7353"/>
          <a:stretch/>
        </p:blipFill>
        <p:spPr>
          <a:xfrm>
            <a:off x="6687871" y="3264800"/>
            <a:ext cx="2345630" cy="58152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2D5561B-3E75-421E-9989-D78042943C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88" t="39599" r="4872" b="34401"/>
          <a:stretch/>
        </p:blipFill>
        <p:spPr>
          <a:xfrm>
            <a:off x="6325693" y="2413062"/>
            <a:ext cx="2818201" cy="535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53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8B583DA6-5468-4C6B-B71D-9868ABFBF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4" b="52912"/>
          <a:stretch/>
        </p:blipFill>
        <p:spPr>
          <a:xfrm>
            <a:off x="2872409" y="108683"/>
            <a:ext cx="6710595" cy="188468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BCCAA10-C05F-4CAE-8DD6-688156A2A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6974151" y="3589360"/>
            <a:ext cx="2034140" cy="72244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99717F4-7506-4376-9077-9F54F6E1E3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8209721" y="2023937"/>
            <a:ext cx="2104045" cy="7472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66775" y="756443"/>
            <a:ext cx="5580812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3-2 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اللوغاريتمات والدوال اللوغاريتمية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8305786" y="2171966"/>
            <a:ext cx="146606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5437795" y="2747559"/>
            <a:ext cx="3880958" cy="841801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6974151" y="3732203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D2B76F9-398C-420B-A477-8B808F8C91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68" r="54651" b="73680"/>
          <a:stretch/>
        </p:blipFill>
        <p:spPr>
          <a:xfrm>
            <a:off x="3829313" y="4252421"/>
            <a:ext cx="4342795" cy="1214705"/>
          </a:xfrm>
          <a:prstGeom prst="rect">
            <a:avLst/>
          </a:prstGeom>
        </p:spPr>
      </p:pic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5116026" y="2960423"/>
            <a:ext cx="4798565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درست إيجاد الدالة العكسية لدالة.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3829313" y="4514697"/>
            <a:ext cx="4212196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أجد قيمة عبارات لوغاريتمية.</a:t>
            </a: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أمثل دوال لوغاريتمية بيانياً.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743F193-5FF0-434F-B84C-C1521F790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8C7F4F2-1BE8-49EC-8E95-7D1DFE5F7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9" b="47924"/>
          <a:stretch/>
        </p:blipFill>
        <p:spPr>
          <a:xfrm>
            <a:off x="92853" y="4347785"/>
            <a:ext cx="2530545" cy="24798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4C437B4-2209-4C25-BDBA-BDF22EC384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34499">
            <a:off x="2236948" y="2718455"/>
            <a:ext cx="1266825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CBAD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FEC1CED-B3D3-4419-BD5E-2DB05F56CB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5948079" y="5465350"/>
            <a:ext cx="1791316" cy="636207"/>
          </a:xfrm>
          <a:prstGeom prst="rect">
            <a:avLst/>
          </a:prstGeom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2DFF4215-7369-4DDD-AE0B-6FBCDC2F3852}"/>
              </a:ext>
            </a:extLst>
          </p:cNvPr>
          <p:cNvSpPr txBox="1"/>
          <p:nvPr/>
        </p:nvSpPr>
        <p:spPr>
          <a:xfrm>
            <a:off x="5844472" y="5548059"/>
            <a:ext cx="16708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المفردات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25D53242-D83C-4866-AFDE-E4A443C7C9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3166775" y="5957350"/>
            <a:ext cx="3880958" cy="8418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0C07A23-C871-4CD4-86B7-99A6CF2F8E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50000" t="7173" b="77342"/>
          <a:stretch/>
        </p:blipFill>
        <p:spPr>
          <a:xfrm>
            <a:off x="5726376" y="6301772"/>
            <a:ext cx="1247775" cy="33479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801075-49AA-4C7F-BDCC-EC70DB6946B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14811" t="47228" b="31384"/>
          <a:stretch/>
        </p:blipFill>
        <p:spPr>
          <a:xfrm>
            <a:off x="3350492" y="6286868"/>
            <a:ext cx="2125925" cy="462449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46B727F0-A6ED-4D0E-BC71-1E5A8AAE3F0E}"/>
              </a:ext>
            </a:extLst>
          </p:cNvPr>
          <p:cNvSpPr txBox="1"/>
          <p:nvPr/>
        </p:nvSpPr>
        <p:spPr>
          <a:xfrm>
            <a:off x="5286322" y="6251938"/>
            <a:ext cx="453773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658244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AA43ACE-2C09-491A-ABB6-E59E48DAF7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86" t="81362" r="5875" b="7353"/>
          <a:stretch/>
        </p:blipFill>
        <p:spPr>
          <a:xfrm>
            <a:off x="7995463" y="2313594"/>
            <a:ext cx="2345630" cy="5815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E09ECD2-1217-4772-B785-91C024C4AB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88" t="39599" r="4872" b="34401"/>
          <a:stretch/>
        </p:blipFill>
        <p:spPr>
          <a:xfrm>
            <a:off x="5278770" y="1408437"/>
            <a:ext cx="2818201" cy="535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5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60171A-4D74-4417-9AAA-FA6D97FDA1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88" t="39599" r="4872" b="34401"/>
          <a:stretch/>
        </p:blipFill>
        <p:spPr>
          <a:xfrm>
            <a:off x="5815584" y="1397007"/>
            <a:ext cx="2267606" cy="4309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45B067D-B7A7-441B-A341-A8F674A11E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50" t="81362" r="50000" b="4395"/>
          <a:stretch/>
        </p:blipFill>
        <p:spPr>
          <a:xfrm>
            <a:off x="8026138" y="2372227"/>
            <a:ext cx="2566416" cy="733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603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7544338C-FC3A-4310-9EBC-45ABF1322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51595" y="2267285"/>
            <a:ext cx="2105447" cy="38495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52F7F5E-F934-4708-8173-14037C735F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7EE83E-8F1B-43AB-8A8D-42385B77E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93E7B5-7D8C-441A-8A04-9D06BB1D36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6A7798-7B4C-47EB-809D-3C4FAE6DC3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425" t="24563" r="3849" b="9985"/>
          <a:stretch/>
        </p:blipFill>
        <p:spPr>
          <a:xfrm>
            <a:off x="9769321" y="3429001"/>
            <a:ext cx="1691778" cy="165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28AEA03-7B75-4E63-8987-47E91F0774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99" t="25326" r="43075" b="63465"/>
          <a:stretch/>
        </p:blipFill>
        <p:spPr>
          <a:xfrm>
            <a:off x="6519501" y="1033200"/>
            <a:ext cx="3073830" cy="3383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AC38397-6765-482A-8379-1FBC446ACE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39570" r="28150" b="43641"/>
          <a:stretch/>
        </p:blipFill>
        <p:spPr>
          <a:xfrm>
            <a:off x="6670067" y="2204526"/>
            <a:ext cx="1901952" cy="43087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8D6A32-F742-4DF7-A0E7-BF7ED31CE60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82"/>
          <a:stretch/>
        </p:blipFill>
        <p:spPr>
          <a:xfrm>
            <a:off x="2266122" y="3071937"/>
            <a:ext cx="7225540" cy="2762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114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7544338C-FC3A-4310-9EBC-45ABF1322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51595" y="2267285"/>
            <a:ext cx="2105447" cy="38495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52F7F5E-F934-4708-8173-14037C735F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7EE83E-8F1B-43AB-8A8D-42385B77E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93E7B5-7D8C-441A-8A04-9D06BB1D36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6A7798-7B4C-47EB-809D-3C4FAE6DC3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425" t="24563" r="3849" b="9985"/>
          <a:stretch/>
        </p:blipFill>
        <p:spPr>
          <a:xfrm>
            <a:off x="9769321" y="3429001"/>
            <a:ext cx="1691778" cy="165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28AEA03-7B75-4E63-8987-47E91F0774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99" t="25326" r="43075" b="63465"/>
          <a:stretch/>
        </p:blipFill>
        <p:spPr>
          <a:xfrm>
            <a:off x="6519501" y="1033200"/>
            <a:ext cx="3073830" cy="3383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AC38397-6765-482A-8379-1FBC446ACE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39570" r="28150" b="43641"/>
          <a:stretch/>
        </p:blipFill>
        <p:spPr>
          <a:xfrm>
            <a:off x="6670067" y="2204526"/>
            <a:ext cx="1901952" cy="4308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3923883-01D8-4466-8BA2-D534E7D1640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9713" y="3029277"/>
            <a:ext cx="7419353" cy="27544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087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115850C8-3E29-4B13-B502-77415B7BF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02352" y="4793527"/>
            <a:ext cx="4057112" cy="431643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769156E-2B70-43ED-BA69-360D81A7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3135830"/>
            <a:ext cx="2944368" cy="51163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9FC9BD8-C3FE-479C-A682-F69B9B294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F75101-D45F-4191-A350-8C571134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DC149C89-02D2-4324-80F7-8885D78D4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59937" y="4037930"/>
            <a:ext cx="4057112" cy="41994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3DDEABC-EB5A-40B1-9ED2-D4E5A09E70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413" b="10986"/>
          <a:stretch/>
        </p:blipFill>
        <p:spPr>
          <a:xfrm>
            <a:off x="4900041" y="4631550"/>
            <a:ext cx="4143375" cy="7376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D5F12F2-1628-4D9B-A940-CE29BEC4D2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44" b="18390"/>
          <a:stretch/>
        </p:blipFill>
        <p:spPr>
          <a:xfrm>
            <a:off x="5787009" y="3909766"/>
            <a:ext cx="3256407" cy="6762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988EDA4-1433-4681-B88E-5401834E17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39570" r="28150" b="43641"/>
          <a:stretch/>
        </p:blipFill>
        <p:spPr>
          <a:xfrm>
            <a:off x="6175248" y="3013901"/>
            <a:ext cx="2663952" cy="603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007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2CCFAEC-59D9-41F7-A7F2-6F5D0E119A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44" b="18390"/>
          <a:stretch/>
        </p:blipFill>
        <p:spPr>
          <a:xfrm>
            <a:off x="7267940" y="2345667"/>
            <a:ext cx="3256407" cy="6762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BCFE351-7648-4876-94FE-85E77CAC4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39570" r="28150" b="43641"/>
          <a:stretch/>
        </p:blipFill>
        <p:spPr>
          <a:xfrm>
            <a:off x="5558887" y="1363065"/>
            <a:ext cx="2445426" cy="55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388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BCFE351-7648-4876-94FE-85E77CAC49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39570" r="28150" b="43641"/>
          <a:stretch/>
        </p:blipFill>
        <p:spPr>
          <a:xfrm>
            <a:off x="5558887" y="1363065"/>
            <a:ext cx="2445426" cy="5539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DD6A74A-561F-4ACE-BA73-D9C365D5618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413" b="10986"/>
          <a:stretch/>
        </p:blipFill>
        <p:spPr>
          <a:xfrm>
            <a:off x="6277862" y="2314986"/>
            <a:ext cx="4143375" cy="737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895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C3B920D6-2E9A-4552-9859-66D0516D3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01975" y="3907124"/>
            <a:ext cx="3727631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49495" y="2829950"/>
            <a:ext cx="3480111" cy="771311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16BD817-1844-4B53-92DD-BAB75D40E4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87CF43D-E0EC-49D5-9BA2-A0EE270C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5" b="68395"/>
          <a:stretch/>
        </p:blipFill>
        <p:spPr>
          <a:xfrm>
            <a:off x="297712" y="5167423"/>
            <a:ext cx="2592421" cy="16905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D18FA4A-423E-4C36-B447-923663FC6C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425" t="50000"/>
          <a:stretch/>
        </p:blipFill>
        <p:spPr>
          <a:xfrm>
            <a:off x="6157350" y="3855396"/>
            <a:ext cx="2887317" cy="9810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45CB06B-7C0A-41D4-93B6-E964DB57E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14" t="15149" b="45542"/>
          <a:stretch/>
        </p:blipFill>
        <p:spPr>
          <a:xfrm>
            <a:off x="5983814" y="2750932"/>
            <a:ext cx="3145792" cy="771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265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9E89AA8-6C87-4979-9AA2-9A586AA041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425" t="50000"/>
          <a:stretch/>
        </p:blipFill>
        <p:spPr>
          <a:xfrm>
            <a:off x="7623580" y="2246131"/>
            <a:ext cx="2887317" cy="9810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7AE470E-A627-4C5A-9856-C77A20A837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14" t="15149" b="45542"/>
          <a:stretch/>
        </p:blipFill>
        <p:spPr>
          <a:xfrm>
            <a:off x="5696909" y="1297484"/>
            <a:ext cx="2400815" cy="588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656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7544338C-FC3A-4310-9EBC-45ABF1322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49515" y="2481251"/>
            <a:ext cx="6395461" cy="116177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52F7F5E-F934-4708-8173-14037C735F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7EE83E-8F1B-43AB-8A8D-42385B77E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93E7B5-7D8C-441A-8A04-9D06BB1D36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8945CEA-1291-4C7F-9395-7105EA9667D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090" t="6232" r="17415" b="43623"/>
          <a:stretch/>
        </p:blipFill>
        <p:spPr>
          <a:xfrm>
            <a:off x="9326883" y="2727488"/>
            <a:ext cx="1616915" cy="1936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C79E86F-3050-4CF0-8337-E6DE1F56F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55" t="61515" b="3945"/>
          <a:stretch/>
        </p:blipFill>
        <p:spPr>
          <a:xfrm>
            <a:off x="9315220" y="4867407"/>
            <a:ext cx="1616915" cy="114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6BCDF93-E3A8-47F7-B396-E8C2BFDED3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0" t="7698" r="41622" b="81132"/>
          <a:stretch/>
        </p:blipFill>
        <p:spPr>
          <a:xfrm>
            <a:off x="6269137" y="1033200"/>
            <a:ext cx="3472985" cy="29992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C773922-5B7F-4B25-AD27-11D071A94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9" t="24368" r="1149" b="18259"/>
          <a:stretch/>
        </p:blipFill>
        <p:spPr>
          <a:xfrm>
            <a:off x="2649515" y="2481251"/>
            <a:ext cx="6248533" cy="124679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1B236E9-198C-4314-8B89-21EB1416688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452"/>
          <a:stretch/>
        </p:blipFill>
        <p:spPr>
          <a:xfrm>
            <a:off x="2087217" y="4133680"/>
            <a:ext cx="6654537" cy="2358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35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1C6A95C2-D1F0-44D3-9864-43E45DE86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0" b="66162"/>
          <a:stretch/>
        </p:blipFill>
        <p:spPr>
          <a:xfrm flipH="1">
            <a:off x="4102100" y="93789"/>
            <a:ext cx="3810000" cy="268871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46DBF234-7666-4469-BA9A-85FC2A2DF8CE}"/>
              </a:ext>
            </a:extLst>
          </p:cNvPr>
          <p:cNvSpPr txBox="1"/>
          <p:nvPr/>
        </p:nvSpPr>
        <p:spPr>
          <a:xfrm>
            <a:off x="4236114" y="110014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EB76C14-141B-4D95-8914-0DACEFD0E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84761" y="988467"/>
            <a:ext cx="608484" cy="6379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C1214A3-47C0-4CF0-8643-AB5760EF91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6C17093-AE35-4687-89CC-FCCE2C9993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90" t="17860" r="61390" b="14989"/>
          <a:stretch/>
        </p:blipFill>
        <p:spPr>
          <a:xfrm>
            <a:off x="1481328" y="2606040"/>
            <a:ext cx="3204395" cy="2221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DDB0CF-CB3E-4D03-BB6D-C998E522FB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r="26562" b="59809"/>
          <a:stretch/>
        </p:blipFill>
        <p:spPr>
          <a:xfrm>
            <a:off x="279399" y="4953000"/>
            <a:ext cx="2140133" cy="1905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4B11064-530D-4ABB-955B-6F6075363C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36" t="16055" b="4206"/>
          <a:stretch/>
        </p:blipFill>
        <p:spPr>
          <a:xfrm>
            <a:off x="5408800" y="3092058"/>
            <a:ext cx="5109033" cy="2626871"/>
          </a:xfrm>
          <a:prstGeom prst="rect">
            <a:avLst/>
          </a:prstGeom>
          <a:ln w="28575">
            <a:solidFill>
              <a:srgbClr val="7CBAD8"/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27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7544338C-FC3A-4310-9EBC-45ABF1322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49515" y="2481251"/>
            <a:ext cx="6395461" cy="116177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52F7F5E-F934-4708-8173-14037C735F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7EE83E-8F1B-43AB-8A8D-42385B77E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93E7B5-7D8C-441A-8A04-9D06BB1D36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8945CEA-1291-4C7F-9395-7105EA9667D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090" t="6232" r="17415" b="43623"/>
          <a:stretch/>
        </p:blipFill>
        <p:spPr>
          <a:xfrm>
            <a:off x="9326883" y="2727488"/>
            <a:ext cx="1616915" cy="1936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C79E86F-3050-4CF0-8337-E6DE1F56F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55" t="61515" b="3945"/>
          <a:stretch/>
        </p:blipFill>
        <p:spPr>
          <a:xfrm>
            <a:off x="9315220" y="4867407"/>
            <a:ext cx="1616915" cy="114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6BCDF93-E3A8-47F7-B396-E8C2BFDED3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0" t="7698" r="41622" b="81132"/>
          <a:stretch/>
        </p:blipFill>
        <p:spPr>
          <a:xfrm>
            <a:off x="6269137" y="1033200"/>
            <a:ext cx="3472985" cy="29992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C773922-5B7F-4B25-AD27-11D071A94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9" t="24368" r="1149" b="18259"/>
          <a:stretch/>
        </p:blipFill>
        <p:spPr>
          <a:xfrm>
            <a:off x="2649515" y="2481251"/>
            <a:ext cx="6248533" cy="124679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1B236E9-198C-4314-8B89-21EB1416688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1" t="47377" r="-2091" b="1"/>
          <a:stretch/>
        </p:blipFill>
        <p:spPr>
          <a:xfrm>
            <a:off x="2207720" y="3919748"/>
            <a:ext cx="6654537" cy="272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397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769156E-2B70-43ED-BA69-360D81A7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5395" y="2380456"/>
            <a:ext cx="3938016" cy="51163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9FC9BD8-C3FE-479C-A682-F69B9B294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F75101-D45F-4191-A350-8C571134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01C467-D884-441A-BCAD-44BA301BFB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8" t="88715"/>
          <a:stretch/>
        </p:blipFill>
        <p:spPr>
          <a:xfrm>
            <a:off x="4880113" y="2336110"/>
            <a:ext cx="3484394" cy="517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911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AB5043-E0F0-4F14-9737-0494324899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8" t="88715"/>
          <a:stretch/>
        </p:blipFill>
        <p:spPr>
          <a:xfrm>
            <a:off x="6727965" y="2480602"/>
            <a:ext cx="3484394" cy="517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382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06686" y="2297303"/>
            <a:ext cx="6405067" cy="848504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BC3DE52-EBA2-470C-87DB-B63B21BC3A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2D702D3-D555-4493-B2A7-182E236C767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5104" y="2279605"/>
            <a:ext cx="5624098" cy="883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84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12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67A2608-99E7-4F5F-9FEF-2B0AF708F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627632" y="60436"/>
            <a:ext cx="8009331" cy="2387212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57127" y="988467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الدوال و العبارات اللوغاريتمية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46357E4-D582-4D7D-A307-B6F121947D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7A4F5E7-85B1-4040-8F24-981D31636E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9" r="53744"/>
          <a:stretch/>
        </p:blipFill>
        <p:spPr>
          <a:xfrm>
            <a:off x="192424" y="4827182"/>
            <a:ext cx="2202642" cy="25243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E42A75A-1CAE-4A42-9781-B459278BF1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1" t="1099" r="1229" b="85996"/>
          <a:stretch/>
        </p:blipFill>
        <p:spPr>
          <a:xfrm>
            <a:off x="2685288" y="2557750"/>
            <a:ext cx="6821424" cy="6330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802D6EE-98C8-415C-BC9B-25AE307AF4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21" t="18858" r="1476" b="23676"/>
          <a:stretch/>
        </p:blipFill>
        <p:spPr>
          <a:xfrm>
            <a:off x="6722201" y="3190791"/>
            <a:ext cx="1772408" cy="238721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E94D75-E102-486B-88C2-261B99495F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91" t="17791" r="37318" b="30475"/>
          <a:stretch/>
        </p:blipFill>
        <p:spPr>
          <a:xfrm>
            <a:off x="3578017" y="3136188"/>
            <a:ext cx="2132081" cy="25519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1FE2C6C-8964-40EE-969C-16A3D173C4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078"/>
          <a:stretch/>
        </p:blipFill>
        <p:spPr>
          <a:xfrm>
            <a:off x="3179699" y="5814298"/>
            <a:ext cx="6338392" cy="793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02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B8816B8-7DBB-4CAC-B504-675677A0A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820940" y="-25558"/>
            <a:ext cx="5092148" cy="1874196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2492949" y="639350"/>
            <a:ext cx="6550120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اللوغاريتم للأساس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15635" y="1779085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811020" y="1980525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34DD9EB-91A1-47C9-A703-F46742DB8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3C7A966-0111-4A1D-8DEC-A9BB978726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750" t="7767" r="2277" b="56056"/>
          <a:stretch/>
        </p:blipFill>
        <p:spPr>
          <a:xfrm>
            <a:off x="9071500" y="4406253"/>
            <a:ext cx="1895367" cy="144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780E560-7A90-43C3-A37D-5BCC44B8F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50" t="18782" r="25828" b="17010"/>
          <a:stretch/>
        </p:blipFill>
        <p:spPr>
          <a:xfrm>
            <a:off x="1691480" y="3126221"/>
            <a:ext cx="7124155" cy="2763845"/>
          </a:xfrm>
          <a:prstGeom prst="rect">
            <a:avLst/>
          </a:prstGeom>
          <a:ln w="28575">
            <a:solidFill>
              <a:srgbClr val="7CBAD8"/>
            </a:solidFill>
            <a:prstDash val="dashDot"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8FB706-BD3A-4603-B26B-DD5C0317B7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940300"/>
            <a:ext cx="2051062" cy="2087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07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6034415B-5101-400F-8C02-8144F5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2F93000-099E-4B3F-ADCD-574E8045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21022" y="2141975"/>
            <a:ext cx="3434109" cy="43962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534989" y="379174"/>
            <a:ext cx="4982043" cy="1457608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64881A7-0878-4460-8621-9F6A0885A3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8CDE9B7-4E52-4D18-AA14-985D7E7DFB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5506E4-4123-43AD-89CC-18F805C97E5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0850" t="16339" b="16911"/>
          <a:stretch/>
        </p:blipFill>
        <p:spPr>
          <a:xfrm>
            <a:off x="9571465" y="3007461"/>
            <a:ext cx="1624670" cy="2093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1A46472-4388-4A06-B688-5AA406454B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98" t="19271" r="38727" b="72567"/>
          <a:stretch/>
        </p:blipFill>
        <p:spPr>
          <a:xfrm>
            <a:off x="6107242" y="1092406"/>
            <a:ext cx="3518471" cy="23760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47B5EC6-2927-4DB0-8D11-81D4251AC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49" t="29889" r="24109" b="59660"/>
          <a:stretch/>
        </p:blipFill>
        <p:spPr>
          <a:xfrm>
            <a:off x="5654386" y="2230126"/>
            <a:ext cx="3241082" cy="3198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480A8C8-B040-49A1-B620-A842C7A7BD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70"/>
          <a:stretch/>
        </p:blipFill>
        <p:spPr>
          <a:xfrm>
            <a:off x="1919654" y="3172159"/>
            <a:ext cx="7469463" cy="1203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85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432A9DD-D40D-4332-92FB-61C30D37E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60520" y="2611849"/>
            <a:ext cx="5561666" cy="61684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61B32EE-27B8-4D95-A18D-9C82B4C476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8174F6-FE88-4D81-8131-7D7EBB2F7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6B9FB8F-069A-49E5-8733-5AD3AC891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93213" y="3733023"/>
            <a:ext cx="3054557" cy="5563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7D5346C-78C8-4E1C-84CE-CB45285EFC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49" t="29889" r="24109" b="59660"/>
          <a:stretch/>
        </p:blipFill>
        <p:spPr>
          <a:xfrm>
            <a:off x="4717085" y="2621322"/>
            <a:ext cx="4772218" cy="47101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27F2CA-789B-493A-AC3D-A132EB5DAB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08" t="80915" r="24147" b="6740"/>
          <a:stretch/>
        </p:blipFill>
        <p:spPr>
          <a:xfrm>
            <a:off x="6385037" y="3714592"/>
            <a:ext cx="2126942" cy="55639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1D3DE3C-75AB-48A2-AC3D-6A2AAC6A2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21229" y="4715089"/>
            <a:ext cx="3054557" cy="55639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AB5C4B3-38B2-4860-988D-FF221184E8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8" t="80333" r="58907" b="7322"/>
          <a:stretch/>
        </p:blipFill>
        <p:spPr>
          <a:xfrm>
            <a:off x="6588838" y="4683461"/>
            <a:ext cx="2126942" cy="556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22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9990" y="1762699"/>
            <a:ext cx="10298975" cy="5333839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74D340E-14B7-4DC1-AFCA-41C6761F36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49" t="29889" r="24109" b="59660"/>
          <a:stretch/>
        </p:blipFill>
        <p:spPr>
          <a:xfrm>
            <a:off x="4215383" y="1339008"/>
            <a:ext cx="3951461" cy="3900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FD20886-5692-417B-B764-9C2E4AD147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08" t="80915" r="24147" b="6740"/>
          <a:stretch/>
        </p:blipFill>
        <p:spPr>
          <a:xfrm>
            <a:off x="8294295" y="2053636"/>
            <a:ext cx="2126942" cy="55639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8129AF5-10E5-4D48-8119-20BF232AFF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48" t="80333" r="58907" b="7322"/>
          <a:stretch/>
        </p:blipFill>
        <p:spPr>
          <a:xfrm>
            <a:off x="8454214" y="4543534"/>
            <a:ext cx="2126942" cy="556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307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164</Words>
  <Application>Microsoft Office PowerPoint</Application>
  <PresentationFormat>شاشة عريضة</PresentationFormat>
  <Paragraphs>66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52" baseType="lpstr">
      <vt:lpstr>Aldhabi</vt:lpstr>
      <vt:lpstr>Andalus</vt:lpstr>
      <vt:lpstr>Arabic Typesetting</vt:lpstr>
      <vt:lpstr>Arial</vt:lpstr>
      <vt:lpstr>Calibri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7</cp:revision>
  <dcterms:created xsi:type="dcterms:W3CDTF">2021-09-29T04:54:28Z</dcterms:created>
  <dcterms:modified xsi:type="dcterms:W3CDTF">2021-09-29T21:20:34Z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82F63149-3B14-4A5E-BA26-E58299D60A01</vt:lpwstr>
  </property>
  <property fmtid="{D5CDD505-2E9C-101B-9397-08002B2CF9AE}" pid="3" name="ArticulatePath">
    <vt:lpwstr>عرض تقديمي1</vt:lpwstr>
  </property>
</Properties>
</file>