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495" r:id="rId2"/>
    <p:sldId id="496" r:id="rId3"/>
    <p:sldId id="497" r:id="rId4"/>
    <p:sldId id="498" r:id="rId5"/>
    <p:sldId id="499" r:id="rId6"/>
    <p:sldId id="501" r:id="rId7"/>
    <p:sldId id="527" r:id="rId8"/>
    <p:sldId id="551" r:id="rId9"/>
    <p:sldId id="553" r:id="rId10"/>
    <p:sldId id="645" r:id="rId11"/>
    <p:sldId id="502" r:id="rId12"/>
    <p:sldId id="503" r:id="rId13"/>
    <p:sldId id="504" r:id="rId14"/>
    <p:sldId id="505" r:id="rId15"/>
    <p:sldId id="662" r:id="rId16"/>
    <p:sldId id="663" r:id="rId17"/>
    <p:sldId id="515" r:id="rId18"/>
    <p:sldId id="647" r:id="rId19"/>
    <p:sldId id="509" r:id="rId20"/>
    <p:sldId id="583" r:id="rId21"/>
    <p:sldId id="511" r:id="rId22"/>
    <p:sldId id="586" r:id="rId23"/>
    <p:sldId id="513" r:id="rId24"/>
    <p:sldId id="643" r:id="rId25"/>
    <p:sldId id="649" r:id="rId26"/>
    <p:sldId id="651" r:id="rId27"/>
    <p:sldId id="516" r:id="rId28"/>
    <p:sldId id="590" r:id="rId29"/>
    <p:sldId id="518" r:id="rId30"/>
    <p:sldId id="593" r:id="rId31"/>
    <p:sldId id="666" r:id="rId32"/>
    <p:sldId id="667" r:id="rId33"/>
    <p:sldId id="653" r:id="rId34"/>
    <p:sldId id="520" r:id="rId35"/>
    <p:sldId id="597" r:id="rId36"/>
    <p:sldId id="655" r:id="rId37"/>
    <p:sldId id="522" r:id="rId38"/>
    <p:sldId id="600" r:id="rId39"/>
    <p:sldId id="601" r:id="rId40"/>
    <p:sldId id="670" r:id="rId41"/>
    <p:sldId id="671" r:id="rId42"/>
    <p:sldId id="528" r:id="rId43"/>
    <p:sldId id="604" r:id="rId44"/>
    <p:sldId id="531" r:id="rId45"/>
    <p:sldId id="608" r:id="rId46"/>
    <p:sldId id="657" r:id="rId47"/>
    <p:sldId id="674" r:id="rId48"/>
    <p:sldId id="675" r:id="rId49"/>
    <p:sldId id="537" r:id="rId50"/>
    <p:sldId id="615" r:id="rId51"/>
    <p:sldId id="541" r:id="rId52"/>
    <p:sldId id="619" r:id="rId53"/>
    <p:sldId id="620" r:id="rId54"/>
    <p:sldId id="534" r:id="rId55"/>
    <p:sldId id="612" r:id="rId56"/>
    <p:sldId id="659" r:id="rId57"/>
    <p:sldId id="558" r:id="rId58"/>
    <p:sldId id="623" r:id="rId59"/>
    <p:sldId id="563" r:id="rId60"/>
    <p:sldId id="627" r:id="rId61"/>
    <p:sldId id="628" r:id="rId62"/>
    <p:sldId id="545" r:id="rId63"/>
    <p:sldId id="631" r:id="rId64"/>
    <p:sldId id="548" r:id="rId65"/>
    <p:sldId id="549" r:id="rId66"/>
  </p:sldIdLst>
  <p:sldSz cx="12192000" cy="6858000"/>
  <p:notesSz cx="6858000" cy="9144000"/>
  <p:custDataLst>
    <p:tags r:id="rId67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eH7+GhNNQbKQfpKR/xE6g==" hashData="Buhfi/Hp6p3w4wfxcp0+lj1ahqfl3mEWFyFbFPUbGLj1eGt2VLZWhbFQlEOdqZfDdvv0saiHJKkNu135vQ5nI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AAB4"/>
    <a:srgbClr val="EEF2F6"/>
    <a:srgbClr val="DCE4ED"/>
    <a:srgbClr val="204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587" autoAdjust="0"/>
    <p:restoredTop sz="93842" autoAdjust="0"/>
  </p:normalViewPr>
  <p:slideViewPr>
    <p:cSldViewPr snapToGrid="0">
      <p:cViewPr>
        <p:scale>
          <a:sx n="64" d="100"/>
          <a:sy n="64" d="100"/>
        </p:scale>
        <p:origin x="6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09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008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5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4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2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68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46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48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0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96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515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23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10" Type="http://schemas.openxmlformats.org/officeDocument/2006/relationships/image" Target="../media/image49.png"/><Relationship Id="rId4" Type="http://schemas.openxmlformats.org/officeDocument/2006/relationships/image" Target="../media/image31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51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4.png"/><Relationship Id="rId4" Type="http://schemas.openxmlformats.org/officeDocument/2006/relationships/image" Target="../media/image50.png"/><Relationship Id="rId9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3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53.png"/><Relationship Id="rId5" Type="http://schemas.openxmlformats.org/officeDocument/2006/relationships/image" Target="../media/image47.svg"/><Relationship Id="rId10" Type="http://schemas.openxmlformats.org/officeDocument/2006/relationships/image" Target="../media/image56.png"/><Relationship Id="rId4" Type="http://schemas.openxmlformats.org/officeDocument/2006/relationships/image" Target="../media/image46.png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image" Target="../media/image50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31.png"/><Relationship Id="rId5" Type="http://schemas.openxmlformats.org/officeDocument/2006/relationships/image" Target="../media/image57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4" Type="http://schemas.openxmlformats.org/officeDocument/2006/relationships/image" Target="../media/image31.png"/><Relationship Id="rId9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31.png"/><Relationship Id="rId5" Type="http://schemas.openxmlformats.org/officeDocument/2006/relationships/image" Target="../media/image47.svg"/><Relationship Id="rId10" Type="http://schemas.openxmlformats.org/officeDocument/2006/relationships/image" Target="../media/image60.png"/><Relationship Id="rId4" Type="http://schemas.openxmlformats.org/officeDocument/2006/relationships/image" Target="../media/image46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sv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5" Type="http://schemas.openxmlformats.org/officeDocument/2006/relationships/image" Target="../media/image5.svg"/><Relationship Id="rId15" Type="http://schemas.openxmlformats.org/officeDocument/2006/relationships/image" Target="../media/image15.png"/><Relationship Id="rId23" Type="http://schemas.openxmlformats.org/officeDocument/2006/relationships/image" Target="../media/image23.svg"/><Relationship Id="rId10" Type="http://schemas.openxmlformats.org/officeDocument/2006/relationships/image" Target="../media/image10.png"/><Relationship Id="rId19" Type="http://schemas.openxmlformats.org/officeDocument/2006/relationships/image" Target="../media/image19.svg"/><Relationship Id="rId4" Type="http://schemas.openxmlformats.org/officeDocument/2006/relationships/image" Target="../media/image4.png"/><Relationship Id="rId9" Type="http://schemas.openxmlformats.org/officeDocument/2006/relationships/image" Target="../media/image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51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Relationship Id="rId9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3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53.png"/><Relationship Id="rId5" Type="http://schemas.openxmlformats.org/officeDocument/2006/relationships/image" Target="../media/image47.svg"/><Relationship Id="rId10" Type="http://schemas.openxmlformats.org/officeDocument/2006/relationships/image" Target="../media/image62.png"/><Relationship Id="rId4" Type="http://schemas.openxmlformats.org/officeDocument/2006/relationships/image" Target="../media/image46.png"/><Relationship Id="rId9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image" Target="../media/image50.png"/><Relationship Id="rId9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.png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5" Type="http://schemas.openxmlformats.org/officeDocument/2006/relationships/image" Target="../media/image6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47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46.png"/><Relationship Id="rId11" Type="http://schemas.openxmlformats.org/officeDocument/2006/relationships/image" Target="../media/image67.png"/><Relationship Id="rId5" Type="http://schemas.openxmlformats.org/officeDocument/2006/relationships/image" Target="../media/image48.png"/><Relationship Id="rId10" Type="http://schemas.openxmlformats.org/officeDocument/2006/relationships/image" Target="../media/image66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51.png"/><Relationship Id="rId11" Type="http://schemas.microsoft.com/office/2007/relationships/hdphoto" Target="../media/hdphoto4.wdp"/><Relationship Id="rId5" Type="http://schemas.openxmlformats.org/officeDocument/2006/relationships/image" Target="../media/image69.svg"/><Relationship Id="rId10" Type="http://schemas.openxmlformats.org/officeDocument/2006/relationships/image" Target="../media/image71.png"/><Relationship Id="rId4" Type="http://schemas.openxmlformats.org/officeDocument/2006/relationships/image" Target="../media/image68.png"/><Relationship Id="rId9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3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image" Target="../media/image50.png"/><Relationship Id="rId9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10" Type="http://schemas.microsoft.com/office/2007/relationships/hdphoto" Target="../media/hdphoto5.wdp"/><Relationship Id="rId4" Type="http://schemas.openxmlformats.org/officeDocument/2006/relationships/image" Target="../media/image31.png"/><Relationship Id="rId9" Type="http://schemas.openxmlformats.org/officeDocument/2006/relationships/image" Target="../media/image7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48.png"/><Relationship Id="rId12" Type="http://schemas.microsoft.com/office/2007/relationships/hdphoto" Target="../media/hdphoto6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6" Type="http://schemas.openxmlformats.org/officeDocument/2006/relationships/image" Target="../media/image31.png"/><Relationship Id="rId11" Type="http://schemas.openxmlformats.org/officeDocument/2006/relationships/image" Target="../media/image76.png"/><Relationship Id="rId5" Type="http://schemas.openxmlformats.org/officeDocument/2006/relationships/image" Target="../media/image69.svg"/><Relationship Id="rId10" Type="http://schemas.openxmlformats.org/officeDocument/2006/relationships/image" Target="../media/image75.png"/><Relationship Id="rId4" Type="http://schemas.openxmlformats.org/officeDocument/2006/relationships/image" Target="../media/image68.png"/><Relationship Id="rId9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microsoft.com/office/2007/relationships/hdphoto" Target="../media/hdphoto2.wdp"/><Relationship Id="rId4" Type="http://schemas.openxmlformats.org/officeDocument/2006/relationships/image" Target="../media/image50.png"/><Relationship Id="rId9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microsoft.com/office/2007/relationships/hdphoto" Target="../media/hdphoto2.wdp"/><Relationship Id="rId4" Type="http://schemas.openxmlformats.org/officeDocument/2006/relationships/image" Target="../media/image50.png"/><Relationship Id="rId9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6" Type="http://schemas.openxmlformats.org/officeDocument/2006/relationships/image" Target="../media/image51.png"/><Relationship Id="rId5" Type="http://schemas.openxmlformats.org/officeDocument/2006/relationships/image" Target="../media/image69.svg"/><Relationship Id="rId10" Type="http://schemas.microsoft.com/office/2007/relationships/hdphoto" Target="../media/hdphoto6.wdp"/><Relationship Id="rId4" Type="http://schemas.openxmlformats.org/officeDocument/2006/relationships/image" Target="../media/image68.png"/><Relationship Id="rId9" Type="http://schemas.openxmlformats.org/officeDocument/2006/relationships/image" Target="../media/image76.png"/></Relationships>
</file>

<file path=ppt/slides/_rels/slide3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image" Target="../media/image50.png"/><Relationship Id="rId9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image" Target="../media/image50.png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10" Type="http://schemas.openxmlformats.org/officeDocument/2006/relationships/image" Target="../media/image69.svg"/><Relationship Id="rId4" Type="http://schemas.openxmlformats.org/officeDocument/2006/relationships/image" Target="../media/image53.png"/><Relationship Id="rId9" Type="http://schemas.openxmlformats.org/officeDocument/2006/relationships/image" Target="../media/image68.png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image" Target="../media/image50.png"/><Relationship Id="rId9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10" Type="http://schemas.openxmlformats.org/officeDocument/2006/relationships/image" Target="../media/image78.png"/><Relationship Id="rId4" Type="http://schemas.openxmlformats.org/officeDocument/2006/relationships/image" Target="../media/image31.png"/><Relationship Id="rId9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6" Type="http://schemas.openxmlformats.org/officeDocument/2006/relationships/image" Target="../media/image51.png"/><Relationship Id="rId5" Type="http://schemas.openxmlformats.org/officeDocument/2006/relationships/image" Target="../media/image69.svg"/><Relationship Id="rId10" Type="http://schemas.microsoft.com/office/2007/relationships/hdphoto" Target="../media/hdphoto7.wdp"/><Relationship Id="rId4" Type="http://schemas.openxmlformats.org/officeDocument/2006/relationships/image" Target="../media/image68.png"/><Relationship Id="rId9" Type="http://schemas.openxmlformats.org/officeDocument/2006/relationships/image" Target="../media/image79.png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image" Target="../media/image50.png"/><Relationship Id="rId9" Type="http://schemas.openxmlformats.org/officeDocument/2006/relationships/image" Target="../media/image34.png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image" Target="../media/image50.png"/><Relationship Id="rId9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10" Type="http://schemas.openxmlformats.org/officeDocument/2006/relationships/image" Target="../media/image80.png"/><Relationship Id="rId4" Type="http://schemas.openxmlformats.org/officeDocument/2006/relationships/image" Target="../media/image53.png"/><Relationship Id="rId9" Type="http://schemas.openxmlformats.org/officeDocument/2006/relationships/image" Target="../media/image69.svg"/></Relationships>
</file>

<file path=ppt/slides/_rels/slide4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image" Target="../media/image50.png"/><Relationship Id="rId9" Type="http://schemas.openxmlformats.org/officeDocument/2006/relationships/image" Target="../media/image3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6" Type="http://schemas.openxmlformats.org/officeDocument/2006/relationships/image" Target="../media/image24.png"/><Relationship Id="rId11" Type="http://schemas.openxmlformats.org/officeDocument/2006/relationships/image" Target="../media/image83.png"/><Relationship Id="rId5" Type="http://schemas.openxmlformats.org/officeDocument/2006/relationships/image" Target="../media/image48.png"/><Relationship Id="rId10" Type="http://schemas.openxmlformats.org/officeDocument/2006/relationships/image" Target="../media/image82.png"/><Relationship Id="rId4" Type="http://schemas.openxmlformats.org/officeDocument/2006/relationships/image" Target="../media/image31.png"/><Relationship Id="rId9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9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6" Type="http://schemas.openxmlformats.org/officeDocument/2006/relationships/image" Target="../media/image51.png"/><Relationship Id="rId11" Type="http://schemas.openxmlformats.org/officeDocument/2006/relationships/image" Target="../media/image85.png"/><Relationship Id="rId5" Type="http://schemas.openxmlformats.org/officeDocument/2006/relationships/image" Target="../media/image69.svg"/><Relationship Id="rId10" Type="http://schemas.microsoft.com/office/2007/relationships/hdphoto" Target="../media/hdphoto9.wdp"/><Relationship Id="rId4" Type="http://schemas.openxmlformats.org/officeDocument/2006/relationships/image" Target="../media/image68.png"/><Relationship Id="rId9" Type="http://schemas.openxmlformats.org/officeDocument/2006/relationships/image" Target="../media/image84.png"/></Relationships>
</file>

<file path=ppt/slides/_rels/slide5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image" Target="../media/image50.png"/><Relationship Id="rId9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image" Target="../media/image50.png"/><Relationship Id="rId9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3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Relationship Id="rId6" Type="http://schemas.openxmlformats.org/officeDocument/2006/relationships/image" Target="../media/image53.png"/><Relationship Id="rId5" Type="http://schemas.openxmlformats.org/officeDocument/2006/relationships/image" Target="../media/image47.svg"/><Relationship Id="rId10" Type="http://schemas.openxmlformats.org/officeDocument/2006/relationships/image" Target="../media/image86.png"/><Relationship Id="rId4" Type="http://schemas.openxmlformats.org/officeDocument/2006/relationships/image" Target="../media/image46.png"/><Relationship Id="rId9" Type="http://schemas.openxmlformats.org/officeDocument/2006/relationships/image" Target="../media/image24.png"/></Relationships>
</file>

<file path=ppt/slides/_rels/slide5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image" Target="../media/image50.png"/><Relationship Id="rId9" Type="http://schemas.openxmlformats.org/officeDocument/2006/relationships/image" Target="../media/image3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10" Type="http://schemas.microsoft.com/office/2007/relationships/hdphoto" Target="../media/hdphoto10.wdp"/><Relationship Id="rId4" Type="http://schemas.openxmlformats.org/officeDocument/2006/relationships/image" Target="../media/image31.png"/><Relationship Id="rId9" Type="http://schemas.openxmlformats.org/officeDocument/2006/relationships/image" Target="../media/image8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.xml"/><Relationship Id="rId6" Type="http://schemas.openxmlformats.org/officeDocument/2006/relationships/image" Target="../media/image31.png"/><Relationship Id="rId11" Type="http://schemas.openxmlformats.org/officeDocument/2006/relationships/image" Target="../media/image90.png"/><Relationship Id="rId5" Type="http://schemas.openxmlformats.org/officeDocument/2006/relationships/image" Target="../media/image69.svg"/><Relationship Id="rId10" Type="http://schemas.openxmlformats.org/officeDocument/2006/relationships/image" Target="../media/image89.png"/><Relationship Id="rId4" Type="http://schemas.openxmlformats.org/officeDocument/2006/relationships/image" Target="../media/image68.png"/><Relationship Id="rId9" Type="http://schemas.openxmlformats.org/officeDocument/2006/relationships/image" Target="../media/image34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50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0.xml"/><Relationship Id="rId6" Type="http://schemas.openxmlformats.org/officeDocument/2006/relationships/image" Target="../media/image69.svg"/><Relationship Id="rId11" Type="http://schemas.microsoft.com/office/2007/relationships/hdphoto" Target="../media/hdphoto11.wdp"/><Relationship Id="rId5" Type="http://schemas.openxmlformats.org/officeDocument/2006/relationships/image" Target="../media/image68.png"/><Relationship Id="rId10" Type="http://schemas.openxmlformats.org/officeDocument/2006/relationships/image" Target="../media/image92.png"/><Relationship Id="rId4" Type="http://schemas.openxmlformats.org/officeDocument/2006/relationships/image" Target="../media/image51.png"/><Relationship Id="rId9" Type="http://schemas.openxmlformats.org/officeDocument/2006/relationships/image" Target="../media/image9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39.png"/><Relationship Id="rId5" Type="http://schemas.openxmlformats.org/officeDocument/2006/relationships/image" Target="../media/image24.png"/><Relationship Id="rId4" Type="http://schemas.openxmlformats.org/officeDocument/2006/relationships/image" Target="../media/image31.png"/></Relationships>
</file>

<file path=ppt/slides/_rels/slide6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image" Target="../media/image50.png"/><Relationship Id="rId9" Type="http://schemas.openxmlformats.org/officeDocument/2006/relationships/image" Target="../media/image34.png"/></Relationships>
</file>

<file path=ppt/slides/_rels/slide6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image" Target="../media/image50.png"/><Relationship Id="rId9" Type="http://schemas.openxmlformats.org/officeDocument/2006/relationships/image" Target="../media/image3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10" Type="http://schemas.openxmlformats.org/officeDocument/2006/relationships/image" Target="../media/image69.svg"/><Relationship Id="rId4" Type="http://schemas.openxmlformats.org/officeDocument/2006/relationships/image" Target="../media/image53.png"/><Relationship Id="rId9" Type="http://schemas.openxmlformats.org/officeDocument/2006/relationships/image" Target="../media/image68.png"/></Relationships>
</file>

<file path=ppt/slides/_rels/slide6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5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24.png"/><Relationship Id="rId4" Type="http://schemas.openxmlformats.org/officeDocument/2006/relationships/image" Target="../media/image50.png"/><Relationship Id="rId9" Type="http://schemas.openxmlformats.org/officeDocument/2006/relationships/image" Target="../media/image34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5.xml"/><Relationship Id="rId6" Type="http://schemas.openxmlformats.org/officeDocument/2006/relationships/image" Target="../media/image95.svg"/><Relationship Id="rId5" Type="http://schemas.openxmlformats.org/officeDocument/2006/relationships/image" Target="../media/image94.png"/><Relationship Id="rId4" Type="http://schemas.openxmlformats.org/officeDocument/2006/relationships/image" Target="../media/image53.png"/><Relationship Id="rId9" Type="http://schemas.openxmlformats.org/officeDocument/2006/relationships/image" Target="../media/image96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3.png"/><Relationship Id="rId7" Type="http://schemas.openxmlformats.org/officeDocument/2006/relationships/hyperlink" Target="https://www.youtube.com/channel/UCoraIMzqE0-rYg6c7TfL-RA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Relationship Id="rId6" Type="http://schemas.openxmlformats.org/officeDocument/2006/relationships/hyperlink" Target="https://twitter.com/A_Shark_s?s=09" TargetMode="External"/><Relationship Id="rId5" Type="http://schemas.openxmlformats.org/officeDocument/2006/relationships/image" Target="../media/image98.svg"/><Relationship Id="rId10" Type="http://schemas.openxmlformats.org/officeDocument/2006/relationships/image" Target="../media/image100.png"/><Relationship Id="rId4" Type="http://schemas.openxmlformats.org/officeDocument/2006/relationships/image" Target="../media/image97.png"/><Relationship Id="rId9" Type="http://schemas.openxmlformats.org/officeDocument/2006/relationships/hyperlink" Target="https://t.me/A_Shark_s1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34.png"/><Relationship Id="rId5" Type="http://schemas.openxmlformats.org/officeDocument/2006/relationships/image" Target="../media/image25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41.png"/><Relationship Id="rId5" Type="http://schemas.openxmlformats.org/officeDocument/2006/relationships/image" Target="../media/image24.png"/><Relationship Id="rId4" Type="http://schemas.openxmlformats.org/officeDocument/2006/relationships/image" Target="../media/image25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24.png"/><Relationship Id="rId5" Type="http://schemas.openxmlformats.org/officeDocument/2006/relationships/image" Target="../media/image25.pn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صورة 23">
            <a:extLst>
              <a:ext uri="{FF2B5EF4-FFF2-40B4-BE49-F238E27FC236}">
                <a16:creationId xmlns:a16="http://schemas.microsoft.com/office/drawing/2014/main" id="{199EA0B8-F6BC-4764-84B3-34F6E29021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68" r="56410" b="11670"/>
          <a:stretch/>
        </p:blipFill>
        <p:spPr>
          <a:xfrm>
            <a:off x="5891629" y="4824626"/>
            <a:ext cx="3929271" cy="187917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707848" y="1865045"/>
            <a:ext cx="6296835" cy="2968550"/>
            <a:chOff x="0" y="104775"/>
            <a:chExt cx="12593671" cy="5937100"/>
          </a:xfrm>
        </p:grpSpPr>
        <p:sp>
          <p:nvSpPr>
            <p:cNvPr id="4" name="TextBox 4"/>
            <p:cNvSpPr txBox="1"/>
            <p:nvPr/>
          </p:nvSpPr>
          <p:spPr>
            <a:xfrm>
              <a:off x="0" y="104775"/>
              <a:ext cx="12593671" cy="4565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8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204295"/>
                  </a:solidFill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الفصل الأول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204295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endParaRPr>
            </a:p>
            <a:p>
              <a:pPr marL="0" marR="0" lvl="0" indent="0" algn="ctr" defTabSz="609630" rtl="0" eaLnBrk="1" fontAlgn="auto" latinLnBrk="0" hangingPunct="1">
                <a:lnSpc>
                  <a:spcPts val="8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204295"/>
                  </a:solidFill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 رياضيات </a:t>
              </a:r>
              <a:r>
                <a:rPr kumimoji="0" lang="ar-SA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204295"/>
                  </a:solidFill>
                  <a:effectLst/>
                  <a:uLnTx/>
                  <a:uFillTx/>
                  <a:latin typeface="Arabic Typesetting" panose="03020402040406030203" pitchFamily="66" charset="-78"/>
                  <a:ea typeface="+mn-ea"/>
                  <a:cs typeface="Times New Roman" panose="02020603050405020304" pitchFamily="18" charset="0"/>
                </a:rPr>
                <a:t>5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204295"/>
                </a:solidFill>
                <a:effectLst/>
                <a:uLnTx/>
                <a:uFillTx/>
                <a:latin typeface="Arabic Typesetting" panose="03020402040406030203" pitchFamily="66" charset="-78"/>
                <a:ea typeface="+mn-ea"/>
                <a:cs typeface="+mn-cs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284494" y="5014671"/>
              <a:ext cx="10576483" cy="1027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609630" rtl="0" eaLnBrk="1" fontAlgn="auto" latinLnBrk="0" hangingPunct="1">
                <a:lnSpc>
                  <a:spcPts val="392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A9774"/>
                  </a:solidFill>
                  <a:effectLst/>
                  <a:uLnTx/>
                  <a:uFillTx/>
                  <a:latin typeface="Andalus" panose="02020603050405020304" pitchFamily="18" charset="-78"/>
                  <a:ea typeface="+mn-ea"/>
                  <a:cs typeface="Andalus" panose="02020603050405020304" pitchFamily="18" charset="-78"/>
                </a:rPr>
                <a:t>العام الدراسي 1443هـ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endParaRPr>
            </a:p>
          </p:txBody>
        </p:sp>
      </p:grpSp>
      <p:sp>
        <p:nvSpPr>
          <p:cNvPr id="7" name="TextBox 3">
            <a:extLst>
              <a:ext uri="{FF2B5EF4-FFF2-40B4-BE49-F238E27FC236}">
                <a16:creationId xmlns:a16="http://schemas.microsoft.com/office/drawing/2014/main" id="{4819FDF8-C4CD-4925-8A5C-2D55C5397CCF}"/>
              </a:ext>
            </a:extLst>
          </p:cNvPr>
          <p:cNvSpPr txBox="1"/>
          <p:nvPr/>
        </p:nvSpPr>
        <p:spPr>
          <a:xfrm>
            <a:off x="4970581" y="5338228"/>
            <a:ext cx="5771366" cy="5597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srgbClr val="204295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إعداد: أ/عبدالعزيز الشريف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204295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E3767053-AAF8-4E73-866B-82CF19460B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6" t="2" r="64651" b="54114"/>
          <a:stretch/>
        </p:blipFill>
        <p:spPr>
          <a:xfrm>
            <a:off x="2619101" y="-2989"/>
            <a:ext cx="6096000" cy="1994062"/>
          </a:xfrm>
          <a:prstGeom prst="rect">
            <a:avLst/>
          </a:prstGeom>
        </p:spPr>
      </p:pic>
      <p:sp>
        <p:nvSpPr>
          <p:cNvPr id="49" name="TextBox 3">
            <a:extLst>
              <a:ext uri="{FF2B5EF4-FFF2-40B4-BE49-F238E27FC236}">
                <a16:creationId xmlns:a16="http://schemas.microsoft.com/office/drawing/2014/main" id="{3F310B39-1AB8-4A6C-B2B5-7C63C3CD670B}"/>
              </a:ext>
            </a:extLst>
          </p:cNvPr>
          <p:cNvSpPr txBox="1"/>
          <p:nvPr/>
        </p:nvSpPr>
        <p:spPr>
          <a:xfrm>
            <a:off x="3783744" y="665539"/>
            <a:ext cx="4783537" cy="575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دالة أكبر عدد صحيح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FFF7F59D-C3B8-45ED-B832-3F9D7C1F33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2" r="28849" b="71891"/>
          <a:stretch/>
        </p:blipFill>
        <p:spPr>
          <a:xfrm rot="10800000">
            <a:off x="8645438" y="1780150"/>
            <a:ext cx="2407099" cy="896807"/>
          </a:xfrm>
          <a:prstGeom prst="rect">
            <a:avLst/>
          </a:prstGeom>
        </p:spPr>
      </p:pic>
      <p:sp>
        <p:nvSpPr>
          <p:cNvPr id="30" name="TextBox 15">
            <a:extLst>
              <a:ext uri="{FF2B5EF4-FFF2-40B4-BE49-F238E27FC236}">
                <a16:creationId xmlns:a16="http://schemas.microsoft.com/office/drawing/2014/main" id="{C4F6E388-5B03-4591-9905-A2827E18AA87}"/>
              </a:ext>
            </a:extLst>
          </p:cNvPr>
          <p:cNvSpPr txBox="1"/>
          <p:nvPr/>
        </p:nvSpPr>
        <p:spPr>
          <a:xfrm>
            <a:off x="7640823" y="1981590"/>
            <a:ext cx="405440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مفهوم أساسي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DA6B85F-D519-40F4-BB08-177337F6C7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F606A33-6972-45CC-87D7-D9636B7D5FA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29" t="39871" r="10229" b="8990"/>
          <a:stretch/>
        </p:blipFill>
        <p:spPr>
          <a:xfrm>
            <a:off x="1880484" y="3788297"/>
            <a:ext cx="8590053" cy="2590052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  <a:prstDash val="dashDot"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E599944-CEA7-49DC-919E-3B0ABB84976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4" r="55283" b="54194"/>
          <a:stretch/>
        </p:blipFill>
        <p:spPr>
          <a:xfrm>
            <a:off x="310863" y="4838700"/>
            <a:ext cx="2150874" cy="218938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FF9D042-1B5C-4288-9134-EE417CD5406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65" t="3341" r="7413" b="78194"/>
          <a:stretch/>
        </p:blipFill>
        <p:spPr>
          <a:xfrm>
            <a:off x="2333628" y="2712853"/>
            <a:ext cx="7683763" cy="8112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80502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6034415B-5101-400F-8C02-8144F5A1E0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5" b="65247"/>
          <a:stretch/>
        </p:blipFill>
        <p:spPr>
          <a:xfrm>
            <a:off x="3279478" y="292759"/>
            <a:ext cx="2374908" cy="1911767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62F93000-099E-4B3F-ADCD-574E804555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36259" y="2731035"/>
            <a:ext cx="8074631" cy="735988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7CF30F1-84CD-450A-B466-A00A9B5C9D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0" t="74920"/>
          <a:stretch/>
        </p:blipFill>
        <p:spPr>
          <a:xfrm rot="10800000">
            <a:off x="5773782" y="270608"/>
            <a:ext cx="4743251" cy="1719985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199565" y="966201"/>
            <a:ext cx="3638645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prstClr val="black"/>
                </a:solidFill>
                <a:latin typeface="Aldhabi" panose="01000000000000000000" pitchFamily="2" charset="-78"/>
                <a:cs typeface="Akhbar MT" pitchFamily="2" charset="-78"/>
              </a:rPr>
              <a:t>وصف خصائص الدالة الرئيسة(الأم)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3325056" y="1033200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D64881A7-0878-4460-8621-9F6A0885A32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9" t="57458" r="21405" b="-1"/>
          <a:stretch/>
        </p:blipFill>
        <p:spPr>
          <a:xfrm>
            <a:off x="31260" y="4375774"/>
            <a:ext cx="2404999" cy="2917582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B8CDE9B7-4E52-4D18-AA14-985D7E7DFB7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F8F7CAF-890A-4A35-A2FB-086D6FCA506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25" t="10875" r="30555" b="74917"/>
          <a:stretch/>
        </p:blipFill>
        <p:spPr>
          <a:xfrm>
            <a:off x="2431271" y="2686188"/>
            <a:ext cx="8085762" cy="780835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28113EE3-5013-4509-B0AE-AC71CFB1F1C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868" t="31694" r="6278" b="26601"/>
          <a:stretch/>
        </p:blipFill>
        <p:spPr>
          <a:xfrm>
            <a:off x="3480158" y="3835725"/>
            <a:ext cx="2404999" cy="268265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8270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72F323BD-3BAE-416C-9785-5C9C1763E6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24" name="Picture 4">
            <a:extLst>
              <a:ext uri="{FF2B5EF4-FFF2-40B4-BE49-F238E27FC236}">
                <a16:creationId xmlns:a16="http://schemas.microsoft.com/office/drawing/2014/main" id="{1DB10B24-366C-41DA-901A-DEFDE374D6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66775" y="2114826"/>
            <a:ext cx="10458449" cy="4743174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95F5AE7-C197-44BF-A8DE-82DE02DB427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4FDE0C83-97B4-400D-AAA1-58E149762EB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9623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52857F6B-B1BD-4DB6-A47E-BA004DBED6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332216" y="3931297"/>
            <a:ext cx="2365483" cy="481263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F432A9DD-D40D-4332-92FB-61C30D37E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20969" y="2621322"/>
            <a:ext cx="8241881" cy="77131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3F974FF-CFFD-4F6A-921D-FF35239AE1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9" r="50440" b="55907"/>
          <a:stretch/>
        </p:blipFill>
        <p:spPr>
          <a:xfrm rot="16200000">
            <a:off x="7771865" y="-411395"/>
            <a:ext cx="1213144" cy="3023903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4E247266-12DF-4746-8EDA-55AF49CA6CDD}"/>
              </a:ext>
            </a:extLst>
          </p:cNvPr>
          <p:cNvSpPr txBox="1"/>
          <p:nvPr/>
        </p:nvSpPr>
        <p:spPr>
          <a:xfrm>
            <a:off x="6215300" y="885112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261B32EE-27B8-4D95-A18D-9C82B4C476F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3" t="66590" r="39590" b="-197"/>
          <a:stretch/>
        </p:blipFill>
        <p:spPr>
          <a:xfrm>
            <a:off x="125260" y="4715089"/>
            <a:ext cx="2292263" cy="258758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D48174F6-FE88-4D81-8131-7D7EBB2F73E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41DD704-E486-4C02-B844-8F61D1218BF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42" t="78176" r="30678" b="9521"/>
          <a:stretch/>
        </p:blipFill>
        <p:spPr>
          <a:xfrm>
            <a:off x="1883473" y="2621322"/>
            <a:ext cx="8263770" cy="67613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DFFA4A90-FE00-4AD6-BD56-CE29C809835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691" t="90385" r="30678" b="3898"/>
          <a:stretch/>
        </p:blipFill>
        <p:spPr>
          <a:xfrm>
            <a:off x="7728120" y="4010743"/>
            <a:ext cx="1969579" cy="4018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7516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360186" y="2331834"/>
            <a:ext cx="7583612" cy="427608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2AEE7F1-59D5-4FC3-B8D4-02DF04EEB8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578AC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65" t="153" r="26110" b="56662"/>
          <a:stretch/>
        </p:blipFill>
        <p:spPr>
          <a:xfrm rot="16200000">
            <a:off x="9416120" y="2125032"/>
            <a:ext cx="836736" cy="746418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2728ED0-448D-4857-A459-BCD7C1879E05}"/>
              </a:ext>
            </a:extLst>
          </p:cNvPr>
          <p:cNvSpPr txBox="1"/>
          <p:nvPr/>
        </p:nvSpPr>
        <p:spPr>
          <a:xfrm>
            <a:off x="9361889" y="2331834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1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0989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F13ABD03-43C1-4BD0-B5F7-802111FA1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023099" y="4006374"/>
            <a:ext cx="2591099" cy="77131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BC4AD2DB-8F33-47D7-9539-170777C20C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4" t="68765" b="12150"/>
          <a:stretch/>
        </p:blipFill>
        <p:spPr>
          <a:xfrm>
            <a:off x="5957151" y="618405"/>
            <a:ext cx="5095386" cy="1308836"/>
          </a:xfrm>
          <a:custGeom>
            <a:avLst/>
            <a:gdLst>
              <a:gd name="connsiteX0" fmla="*/ 4124124 w 5095386"/>
              <a:gd name="connsiteY0" fmla="*/ 107767 h 1308836"/>
              <a:gd name="connsiteX1" fmla="*/ 3537928 w 5095386"/>
              <a:gd name="connsiteY1" fmla="*/ 633759 h 1308836"/>
              <a:gd name="connsiteX2" fmla="*/ 4124124 w 5095386"/>
              <a:gd name="connsiteY2" fmla="*/ 1159751 h 1308836"/>
              <a:gd name="connsiteX3" fmla="*/ 4710320 w 5095386"/>
              <a:gd name="connsiteY3" fmla="*/ 633759 h 1308836"/>
              <a:gd name="connsiteX4" fmla="*/ 4124124 w 5095386"/>
              <a:gd name="connsiteY4" fmla="*/ 107767 h 1308836"/>
              <a:gd name="connsiteX5" fmla="*/ 0 w 5095386"/>
              <a:gd name="connsiteY5" fmla="*/ 0 h 1308836"/>
              <a:gd name="connsiteX6" fmla="*/ 5095386 w 5095386"/>
              <a:gd name="connsiteY6" fmla="*/ 0 h 1308836"/>
              <a:gd name="connsiteX7" fmla="*/ 5095386 w 5095386"/>
              <a:gd name="connsiteY7" fmla="*/ 1308836 h 1308836"/>
              <a:gd name="connsiteX8" fmla="*/ 0 w 5095386"/>
              <a:gd name="connsiteY8" fmla="*/ 1308836 h 130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5386" h="1308836">
                <a:moveTo>
                  <a:pt x="4124124" y="107767"/>
                </a:moveTo>
                <a:cubicBezTo>
                  <a:pt x="3800377" y="107767"/>
                  <a:pt x="3537928" y="343262"/>
                  <a:pt x="3537928" y="633759"/>
                </a:cubicBezTo>
                <a:cubicBezTo>
                  <a:pt x="3537928" y="924256"/>
                  <a:pt x="3800377" y="1159751"/>
                  <a:pt x="4124124" y="1159751"/>
                </a:cubicBezTo>
                <a:cubicBezTo>
                  <a:pt x="4447871" y="1159751"/>
                  <a:pt x="4710320" y="924256"/>
                  <a:pt x="4710320" y="633759"/>
                </a:cubicBezTo>
                <a:cubicBezTo>
                  <a:pt x="4710320" y="343262"/>
                  <a:pt x="4447871" y="107767"/>
                  <a:pt x="4124124" y="107767"/>
                </a:cubicBezTo>
                <a:close/>
                <a:moveTo>
                  <a:pt x="0" y="0"/>
                </a:moveTo>
                <a:lnTo>
                  <a:pt x="5095386" y="0"/>
                </a:lnTo>
                <a:lnTo>
                  <a:pt x="5095386" y="1308836"/>
                </a:lnTo>
                <a:lnTo>
                  <a:pt x="0" y="1308836"/>
                </a:lnTo>
                <a:close/>
              </a:path>
            </a:pathLst>
          </a:cu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6C7337D7-A0B1-4A17-A9F6-26EF74A234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501901" y="2367704"/>
            <a:ext cx="7668000" cy="1166802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D0C83C50-9294-4725-BBF0-6C5727C15528}"/>
              </a:ext>
            </a:extLst>
          </p:cNvPr>
          <p:cNvSpPr txBox="1"/>
          <p:nvPr/>
        </p:nvSpPr>
        <p:spPr>
          <a:xfrm>
            <a:off x="6157350" y="988467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7ED4C801-38DA-44AD-9053-77B80D6EC69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88F862D-5681-4807-AEB1-C0BD20543E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2" b="68395"/>
          <a:stretch/>
        </p:blipFill>
        <p:spPr>
          <a:xfrm>
            <a:off x="255182" y="5103628"/>
            <a:ext cx="2665458" cy="175437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243C834-1EFF-4409-A7C4-137676036BB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015" t="70008"/>
          <a:stretch/>
        </p:blipFill>
        <p:spPr>
          <a:xfrm>
            <a:off x="7266414" y="4099138"/>
            <a:ext cx="2476860" cy="77131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7819A17-A509-4B50-9767-97A5A1CF392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292" b="31943"/>
          <a:stretch/>
        </p:blipFill>
        <p:spPr>
          <a:xfrm>
            <a:off x="2920640" y="2387820"/>
            <a:ext cx="7210065" cy="11668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1119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2AEE7F1-59D5-4FC3-B8D4-02DF04EEB8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578AC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65" t="153" r="26110" b="56662"/>
          <a:stretch/>
        </p:blipFill>
        <p:spPr>
          <a:xfrm rot="16200000">
            <a:off x="10165597" y="1896646"/>
            <a:ext cx="836736" cy="746418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2728ED0-448D-4857-A459-BCD7C1879E05}"/>
              </a:ext>
            </a:extLst>
          </p:cNvPr>
          <p:cNvSpPr txBox="1"/>
          <p:nvPr/>
        </p:nvSpPr>
        <p:spPr>
          <a:xfrm>
            <a:off x="10110740" y="210344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1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90500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693E4FA3-47DE-41AF-B308-C946677438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7426D4C-6602-40BB-BFC3-F972EBC184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89" r="53744"/>
          <a:stretch/>
        </p:blipFill>
        <p:spPr>
          <a:xfrm>
            <a:off x="192424" y="4827182"/>
            <a:ext cx="2202642" cy="252434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DA2AF2B-0457-4C27-B1F4-B2827726C23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30" t="23188" r="1996" b="7246"/>
          <a:stretch/>
        </p:blipFill>
        <p:spPr>
          <a:xfrm>
            <a:off x="1158442" y="2853391"/>
            <a:ext cx="9785356" cy="115121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A1716A26-10D3-4770-B68A-57B88C7103E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6" t="2" r="64651" b="54114"/>
          <a:stretch/>
        </p:blipFill>
        <p:spPr>
          <a:xfrm>
            <a:off x="2619101" y="-2989"/>
            <a:ext cx="6096000" cy="1994062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B3318D0F-C11F-4521-81C5-2314229F2A3C}"/>
              </a:ext>
            </a:extLst>
          </p:cNvPr>
          <p:cNvSpPr txBox="1"/>
          <p:nvPr/>
        </p:nvSpPr>
        <p:spPr>
          <a:xfrm>
            <a:off x="3783744" y="665539"/>
            <a:ext cx="4783537" cy="575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التحويلات الهندسية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7922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E3767053-AAF8-4E73-866B-82CF19460B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6" t="2" r="64651" b="54114"/>
          <a:stretch/>
        </p:blipFill>
        <p:spPr>
          <a:xfrm>
            <a:off x="1373600" y="-90979"/>
            <a:ext cx="8204200" cy="2189387"/>
          </a:xfrm>
          <a:prstGeom prst="rect">
            <a:avLst/>
          </a:prstGeom>
        </p:spPr>
      </p:pic>
      <p:sp>
        <p:nvSpPr>
          <p:cNvPr id="49" name="TextBox 3">
            <a:extLst>
              <a:ext uri="{FF2B5EF4-FFF2-40B4-BE49-F238E27FC236}">
                <a16:creationId xmlns:a16="http://schemas.microsoft.com/office/drawing/2014/main" id="{3F310B39-1AB8-4A6C-B2B5-7C63C3CD670B}"/>
              </a:ext>
            </a:extLst>
          </p:cNvPr>
          <p:cNvSpPr txBox="1"/>
          <p:nvPr/>
        </p:nvSpPr>
        <p:spPr>
          <a:xfrm>
            <a:off x="3783744" y="665539"/>
            <a:ext cx="4783537" cy="575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الانسحاب الرأسي والانسحاب الأفقي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FFF7F59D-C3B8-45ED-B832-3F9D7C1F33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2" r="28849" b="71891"/>
          <a:stretch/>
        </p:blipFill>
        <p:spPr>
          <a:xfrm rot="10800000">
            <a:off x="8645438" y="1780150"/>
            <a:ext cx="2407099" cy="896807"/>
          </a:xfrm>
          <a:prstGeom prst="rect">
            <a:avLst/>
          </a:prstGeom>
        </p:spPr>
      </p:pic>
      <p:sp>
        <p:nvSpPr>
          <p:cNvPr id="30" name="TextBox 15">
            <a:extLst>
              <a:ext uri="{FF2B5EF4-FFF2-40B4-BE49-F238E27FC236}">
                <a16:creationId xmlns:a16="http://schemas.microsoft.com/office/drawing/2014/main" id="{C4F6E388-5B03-4591-9905-A2827E18AA87}"/>
              </a:ext>
            </a:extLst>
          </p:cNvPr>
          <p:cNvSpPr txBox="1"/>
          <p:nvPr/>
        </p:nvSpPr>
        <p:spPr>
          <a:xfrm>
            <a:off x="7640823" y="1981590"/>
            <a:ext cx="405440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مفهوم أساسي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DA6B85F-D519-40F4-BB08-177337F6C7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E599944-CEA7-49DC-919E-3B0ABB8497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4" r="55283" b="54194"/>
          <a:stretch/>
        </p:blipFill>
        <p:spPr>
          <a:xfrm>
            <a:off x="310863" y="4838700"/>
            <a:ext cx="2150874" cy="218938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1739DF0-F849-49DB-8B14-97A0C9EAA8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793" r="6666"/>
          <a:stretch/>
        </p:blipFill>
        <p:spPr>
          <a:xfrm>
            <a:off x="2461737" y="2637050"/>
            <a:ext cx="6713723" cy="64685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6D80557-F812-451F-B659-2924C011307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71" t="5371" r="3566" b="5366"/>
          <a:stretch/>
        </p:blipFill>
        <p:spPr>
          <a:xfrm>
            <a:off x="3565456" y="3429000"/>
            <a:ext cx="5061087" cy="3235461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  <a:prstDash val="dashDot"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39086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3">
            <a:extLst>
              <a:ext uri="{FF2B5EF4-FFF2-40B4-BE49-F238E27FC236}">
                <a16:creationId xmlns:a16="http://schemas.microsoft.com/office/drawing/2014/main" id="{98E9F3BB-E144-4015-9C02-EBC45D6A0A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330501" y="4105409"/>
            <a:ext cx="2197178" cy="491633"/>
          </a:xfrm>
          <a:prstGeom prst="rect">
            <a:avLst/>
          </a:prstGeom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60E52F29-4620-4AA8-B21A-8438A36C7E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199657" y="3322314"/>
            <a:ext cx="2301726" cy="515026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92A7774D-1160-41DA-8FAE-9271B232B1A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5" b="65247"/>
          <a:stretch/>
        </p:blipFill>
        <p:spPr>
          <a:xfrm>
            <a:off x="3279478" y="292759"/>
            <a:ext cx="2374908" cy="191176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7CF30F1-84CD-450A-B466-A00A9B5C9D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0" t="74920"/>
          <a:stretch/>
        </p:blipFill>
        <p:spPr>
          <a:xfrm rot="10800000">
            <a:off x="5773782" y="270608"/>
            <a:ext cx="4743251" cy="1719985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5878698" y="988467"/>
            <a:ext cx="437070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انسحاب منحنى الدالة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3325056" y="1033200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2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18" name="Picture 3">
            <a:extLst>
              <a:ext uri="{FF2B5EF4-FFF2-40B4-BE49-F238E27FC236}">
                <a16:creationId xmlns:a16="http://schemas.microsoft.com/office/drawing/2014/main" id="{A43514AB-4624-47C9-9ACC-A9E0A8B6A3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87145" y="2404650"/>
            <a:ext cx="6672225" cy="560693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97F337FD-4CA7-4BBB-A48D-429F44533E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141670" y="4801732"/>
            <a:ext cx="2303629" cy="446890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56BCDB9A-7D13-4B4A-BD98-734EA945A53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7EA3E9C4-8502-46C9-8B4F-469CD6A881C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9" t="57458" r="21405" b="-1"/>
          <a:stretch/>
        </p:blipFill>
        <p:spPr>
          <a:xfrm>
            <a:off x="31260" y="4375774"/>
            <a:ext cx="2404999" cy="291758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272C2D6-A0D0-4CE1-B469-249A7A45708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247" t="15075" r="30710" b="77756"/>
          <a:stretch/>
        </p:blipFill>
        <p:spPr>
          <a:xfrm>
            <a:off x="7260154" y="3291599"/>
            <a:ext cx="2044700" cy="49163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0B5C45F8-1B21-4991-B130-52DF5629BE4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725" t="9990" r="29781" b="82842"/>
          <a:stretch/>
        </p:blipFill>
        <p:spPr>
          <a:xfrm>
            <a:off x="2887145" y="2473711"/>
            <a:ext cx="6417709" cy="491632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C5CF0CE2-D776-4548-B641-6F0F43A2AEF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216" t="32018" r="30541" b="60814"/>
          <a:stretch/>
        </p:blipFill>
        <p:spPr>
          <a:xfrm>
            <a:off x="7514690" y="4105410"/>
            <a:ext cx="1828800" cy="491633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08C7F579-705C-468F-A6CA-A009ACEEE7A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173" t="47922" r="29675" b="44909"/>
          <a:stretch/>
        </p:blipFill>
        <p:spPr>
          <a:xfrm>
            <a:off x="7083684" y="4731589"/>
            <a:ext cx="2417699" cy="4916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6210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5668">
            <a:off x="1686487" y="6372414"/>
            <a:ext cx="146241" cy="14624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15668">
            <a:off x="636052" y="6126026"/>
            <a:ext cx="252550" cy="2525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15668">
            <a:off x="1347586" y="5967557"/>
            <a:ext cx="90204" cy="9020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830487">
            <a:off x="2577845" y="291299"/>
            <a:ext cx="735497" cy="46670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5668">
            <a:off x="2872472" y="1076396"/>
            <a:ext cx="146241" cy="1462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15668">
            <a:off x="3321620" y="812965"/>
            <a:ext cx="90204" cy="9020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2132013">
            <a:off x="689244" y="5250166"/>
            <a:ext cx="499317" cy="715916"/>
          </a:xfrm>
          <a:prstGeom prst="rect">
            <a:avLst/>
          </a:prstGeom>
        </p:spPr>
      </p:pic>
      <p:sp>
        <p:nvSpPr>
          <p:cNvPr id="10" name="مستطيل 9">
            <a:extLst>
              <a:ext uri="{FF2B5EF4-FFF2-40B4-BE49-F238E27FC236}">
                <a16:creationId xmlns:a16="http://schemas.microsoft.com/office/drawing/2014/main" id="{71DB17B7-015E-41FC-AC15-B4B91E0357CD}"/>
              </a:ext>
            </a:extLst>
          </p:cNvPr>
          <p:cNvSpPr/>
          <p:nvPr/>
        </p:nvSpPr>
        <p:spPr>
          <a:xfrm>
            <a:off x="8029479" y="1956884"/>
            <a:ext cx="3166897" cy="544530"/>
          </a:xfrm>
          <a:prstGeom prst="rect">
            <a:avLst/>
          </a:prstGeom>
          <a:noFill/>
          <a:ln>
            <a:solidFill>
              <a:srgbClr val="D18C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خطط انسيابي: إدخال يدوي 10">
            <a:extLst>
              <a:ext uri="{FF2B5EF4-FFF2-40B4-BE49-F238E27FC236}">
                <a16:creationId xmlns:a16="http://schemas.microsoft.com/office/drawing/2014/main" id="{85FEDEB1-FF99-4FD7-AC7E-1F95AE3BBCB5}"/>
              </a:ext>
            </a:extLst>
          </p:cNvPr>
          <p:cNvSpPr/>
          <p:nvPr/>
        </p:nvSpPr>
        <p:spPr>
          <a:xfrm rot="5400000">
            <a:off x="8092352" y="1616612"/>
            <a:ext cx="544532" cy="773018"/>
          </a:xfrm>
          <a:prstGeom prst="flowChartManualInput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مستطيل 79">
            <a:extLst>
              <a:ext uri="{FF2B5EF4-FFF2-40B4-BE49-F238E27FC236}">
                <a16:creationId xmlns:a16="http://schemas.microsoft.com/office/drawing/2014/main" id="{34E4F4CF-04CA-44C6-A65B-0AB2F26D1B71}"/>
              </a:ext>
            </a:extLst>
          </p:cNvPr>
          <p:cNvSpPr/>
          <p:nvPr/>
        </p:nvSpPr>
        <p:spPr>
          <a:xfrm>
            <a:off x="4552940" y="1956884"/>
            <a:ext cx="3166897" cy="544530"/>
          </a:xfrm>
          <a:prstGeom prst="rect">
            <a:avLst/>
          </a:prstGeom>
          <a:noFill/>
          <a:ln>
            <a:solidFill>
              <a:srgbClr val="D18C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مخطط انسيابي: إدخال يدوي 80">
            <a:extLst>
              <a:ext uri="{FF2B5EF4-FFF2-40B4-BE49-F238E27FC236}">
                <a16:creationId xmlns:a16="http://schemas.microsoft.com/office/drawing/2014/main" id="{AB6AF445-0B46-42DB-8925-3DB12DA029AE}"/>
              </a:ext>
            </a:extLst>
          </p:cNvPr>
          <p:cNvSpPr/>
          <p:nvPr/>
        </p:nvSpPr>
        <p:spPr>
          <a:xfrm rot="5400000">
            <a:off x="4615813" y="1616612"/>
            <a:ext cx="544532" cy="773018"/>
          </a:xfrm>
          <a:prstGeom prst="flowChartManualInpu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مستطيل 81">
            <a:extLst>
              <a:ext uri="{FF2B5EF4-FFF2-40B4-BE49-F238E27FC236}">
                <a16:creationId xmlns:a16="http://schemas.microsoft.com/office/drawing/2014/main" id="{5634813E-3C21-4ABA-8151-3E4373F87659}"/>
              </a:ext>
            </a:extLst>
          </p:cNvPr>
          <p:cNvSpPr/>
          <p:nvPr/>
        </p:nvSpPr>
        <p:spPr>
          <a:xfrm>
            <a:off x="1076401" y="1956884"/>
            <a:ext cx="3166897" cy="544530"/>
          </a:xfrm>
          <a:prstGeom prst="rect">
            <a:avLst/>
          </a:prstGeom>
          <a:noFill/>
          <a:ln>
            <a:solidFill>
              <a:srgbClr val="D18C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مخطط انسيابي: إدخال يدوي 82">
            <a:extLst>
              <a:ext uri="{FF2B5EF4-FFF2-40B4-BE49-F238E27FC236}">
                <a16:creationId xmlns:a16="http://schemas.microsoft.com/office/drawing/2014/main" id="{7F256CBE-1C0E-42B0-869D-0E34848ED071}"/>
              </a:ext>
            </a:extLst>
          </p:cNvPr>
          <p:cNvSpPr/>
          <p:nvPr/>
        </p:nvSpPr>
        <p:spPr>
          <a:xfrm rot="5400000">
            <a:off x="1139274" y="1616612"/>
            <a:ext cx="544532" cy="773018"/>
          </a:xfrm>
          <a:prstGeom prst="flowChartManualInpu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سداسي 12">
            <a:extLst>
              <a:ext uri="{FF2B5EF4-FFF2-40B4-BE49-F238E27FC236}">
                <a16:creationId xmlns:a16="http://schemas.microsoft.com/office/drawing/2014/main" id="{83BABA21-7D98-425A-ABCF-513148953C4A}"/>
              </a:ext>
            </a:extLst>
          </p:cNvPr>
          <p:cNvSpPr/>
          <p:nvPr/>
        </p:nvSpPr>
        <p:spPr>
          <a:xfrm>
            <a:off x="1813642" y="3361963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سداسي 83">
            <a:extLst>
              <a:ext uri="{FF2B5EF4-FFF2-40B4-BE49-F238E27FC236}">
                <a16:creationId xmlns:a16="http://schemas.microsoft.com/office/drawing/2014/main" id="{A526F175-1E14-412C-9930-75EA7EDB5A9B}"/>
              </a:ext>
            </a:extLst>
          </p:cNvPr>
          <p:cNvSpPr/>
          <p:nvPr/>
        </p:nvSpPr>
        <p:spPr>
          <a:xfrm>
            <a:off x="3834076" y="4361080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سداسي 84">
            <a:extLst>
              <a:ext uri="{FF2B5EF4-FFF2-40B4-BE49-F238E27FC236}">
                <a16:creationId xmlns:a16="http://schemas.microsoft.com/office/drawing/2014/main" id="{98786156-22AF-415B-B6DC-12BC5ED19869}"/>
              </a:ext>
            </a:extLst>
          </p:cNvPr>
          <p:cNvSpPr/>
          <p:nvPr/>
        </p:nvSpPr>
        <p:spPr>
          <a:xfrm>
            <a:off x="5854510" y="3311136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سداسي 85">
            <a:extLst>
              <a:ext uri="{FF2B5EF4-FFF2-40B4-BE49-F238E27FC236}">
                <a16:creationId xmlns:a16="http://schemas.microsoft.com/office/drawing/2014/main" id="{97793EAD-7401-44DA-BDF6-BA97803FF2FA}"/>
              </a:ext>
            </a:extLst>
          </p:cNvPr>
          <p:cNvSpPr/>
          <p:nvPr/>
        </p:nvSpPr>
        <p:spPr>
          <a:xfrm>
            <a:off x="7826731" y="4392088"/>
            <a:ext cx="2320470" cy="1998235"/>
          </a:xfrm>
          <a:prstGeom prst="hexagon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F28AC5D-7ACA-4941-9F69-4579EA9AB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425" y="2863387"/>
            <a:ext cx="1924674" cy="92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9049403F-13FD-43E9-A5B5-2C56D75E25B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7" t="44644" r="48793" b="33852"/>
          <a:stretch/>
        </p:blipFill>
        <p:spPr>
          <a:xfrm>
            <a:off x="3997181" y="4474093"/>
            <a:ext cx="2578216" cy="1772208"/>
          </a:xfrm>
          <a:prstGeom prst="rect">
            <a:avLst/>
          </a:prstGeom>
        </p:spPr>
      </p:pic>
      <p:pic>
        <p:nvPicPr>
          <p:cNvPr id="88" name="صورة 87">
            <a:extLst>
              <a:ext uri="{FF2B5EF4-FFF2-40B4-BE49-F238E27FC236}">
                <a16:creationId xmlns:a16="http://schemas.microsoft.com/office/drawing/2014/main" id="{98D2EF68-844F-4954-958D-216CF4206DC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3" t="44587" r="9215" b="33908"/>
          <a:stretch/>
        </p:blipFill>
        <p:spPr>
          <a:xfrm>
            <a:off x="5798534" y="3424149"/>
            <a:ext cx="2164028" cy="1772208"/>
          </a:xfrm>
          <a:prstGeom prst="rect">
            <a:avLst/>
          </a:prstGeom>
        </p:spPr>
      </p:pic>
      <p:pic>
        <p:nvPicPr>
          <p:cNvPr id="89" name="صورة 88">
            <a:extLst>
              <a:ext uri="{FF2B5EF4-FFF2-40B4-BE49-F238E27FC236}">
                <a16:creationId xmlns:a16="http://schemas.microsoft.com/office/drawing/2014/main" id="{FE69C22B-4188-471F-8F38-7FCF2D5BD54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" t="18137" r="61267" b="62241"/>
          <a:stretch/>
        </p:blipFill>
        <p:spPr>
          <a:xfrm>
            <a:off x="1465248" y="3311136"/>
            <a:ext cx="2305209" cy="1722519"/>
          </a:xfrm>
          <a:prstGeom prst="rect">
            <a:avLst/>
          </a:prstGeom>
        </p:spPr>
      </p:pic>
      <p:pic>
        <p:nvPicPr>
          <p:cNvPr id="90" name="صورة 89">
            <a:extLst>
              <a:ext uri="{FF2B5EF4-FFF2-40B4-BE49-F238E27FC236}">
                <a16:creationId xmlns:a16="http://schemas.microsoft.com/office/drawing/2014/main" id="{6F8B5EFB-7EA2-4094-8709-80736DF2E75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2" t="15914" r="5226" b="63521"/>
          <a:stretch/>
        </p:blipFill>
        <p:spPr>
          <a:xfrm>
            <a:off x="7623930" y="4166061"/>
            <a:ext cx="2649485" cy="1807725"/>
          </a:xfrm>
          <a:prstGeom prst="rect">
            <a:avLst/>
          </a:prstGeom>
        </p:spPr>
      </p:pic>
      <p:pic>
        <p:nvPicPr>
          <p:cNvPr id="92" name="Picture 6">
            <a:extLst>
              <a:ext uri="{FF2B5EF4-FFF2-40B4-BE49-F238E27FC236}">
                <a16:creationId xmlns:a16="http://schemas.microsoft.com/office/drawing/2014/main" id="{FE6BD574-A965-4876-B22E-F361957896D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174980" y="3554218"/>
            <a:ext cx="1665681" cy="544530"/>
          </a:xfrm>
          <a:prstGeom prst="rect">
            <a:avLst/>
          </a:prstGeom>
        </p:spPr>
      </p:pic>
      <p:sp>
        <p:nvSpPr>
          <p:cNvPr id="91" name="مربع نص 90">
            <a:extLst>
              <a:ext uri="{FF2B5EF4-FFF2-40B4-BE49-F238E27FC236}">
                <a16:creationId xmlns:a16="http://schemas.microsoft.com/office/drawing/2014/main" id="{39CE3DDB-0DE4-43E8-B74D-DD78EEA64344}"/>
              </a:ext>
            </a:extLst>
          </p:cNvPr>
          <p:cNvSpPr txBox="1"/>
          <p:nvPr/>
        </p:nvSpPr>
        <p:spPr>
          <a:xfrm>
            <a:off x="8178157" y="3666249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الالتزام بارتداء الكمامة</a:t>
            </a:r>
          </a:p>
        </p:txBody>
      </p:sp>
      <p:pic>
        <p:nvPicPr>
          <p:cNvPr id="93" name="Picture 6">
            <a:extLst>
              <a:ext uri="{FF2B5EF4-FFF2-40B4-BE49-F238E27FC236}">
                <a16:creationId xmlns:a16="http://schemas.microsoft.com/office/drawing/2014/main" id="{6442A2E8-EB8E-4CD7-80B5-5954E06E81F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6214988" y="5527491"/>
            <a:ext cx="1665681" cy="544530"/>
          </a:xfrm>
          <a:prstGeom prst="rect">
            <a:avLst/>
          </a:prstGeom>
        </p:spPr>
      </p:pic>
      <p:sp>
        <p:nvSpPr>
          <p:cNvPr id="94" name="مربع نص 93">
            <a:extLst>
              <a:ext uri="{FF2B5EF4-FFF2-40B4-BE49-F238E27FC236}">
                <a16:creationId xmlns:a16="http://schemas.microsoft.com/office/drawing/2014/main" id="{BC2A4457-B032-4B6D-BDF1-C0D28021236A}"/>
              </a:ext>
            </a:extLst>
          </p:cNvPr>
          <p:cNvSpPr txBox="1"/>
          <p:nvPr/>
        </p:nvSpPr>
        <p:spPr>
          <a:xfrm>
            <a:off x="5923428" y="5642217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عدم المصافحة</a:t>
            </a:r>
          </a:p>
        </p:txBody>
      </p:sp>
      <p:pic>
        <p:nvPicPr>
          <p:cNvPr id="95" name="Picture 6">
            <a:extLst>
              <a:ext uri="{FF2B5EF4-FFF2-40B4-BE49-F238E27FC236}">
                <a16:creationId xmlns:a16="http://schemas.microsoft.com/office/drawing/2014/main" id="{909D1E99-816E-4F71-A369-6F441F7F774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4151894" y="3546796"/>
            <a:ext cx="1665681" cy="544530"/>
          </a:xfrm>
          <a:prstGeom prst="rect">
            <a:avLst/>
          </a:prstGeom>
        </p:spPr>
      </p:pic>
      <p:sp>
        <p:nvSpPr>
          <p:cNvPr id="96" name="مربع نص 95">
            <a:extLst>
              <a:ext uri="{FF2B5EF4-FFF2-40B4-BE49-F238E27FC236}">
                <a16:creationId xmlns:a16="http://schemas.microsoft.com/office/drawing/2014/main" id="{AA7CD45D-4F0F-4C25-8D4E-8FD12EC383BF}"/>
              </a:ext>
            </a:extLst>
          </p:cNvPr>
          <p:cNvSpPr txBox="1"/>
          <p:nvPr/>
        </p:nvSpPr>
        <p:spPr>
          <a:xfrm>
            <a:off x="3835778" y="3641817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غسل اليدين</a:t>
            </a:r>
          </a:p>
        </p:txBody>
      </p:sp>
      <p:pic>
        <p:nvPicPr>
          <p:cNvPr id="97" name="Picture 6">
            <a:extLst>
              <a:ext uri="{FF2B5EF4-FFF2-40B4-BE49-F238E27FC236}">
                <a16:creationId xmlns:a16="http://schemas.microsoft.com/office/drawing/2014/main" id="{49049C78-FA06-4040-97ED-12FFC036048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2152029" y="5588213"/>
            <a:ext cx="1665681" cy="544530"/>
          </a:xfrm>
          <a:prstGeom prst="rect">
            <a:avLst/>
          </a:prstGeom>
        </p:spPr>
      </p:pic>
      <p:sp>
        <p:nvSpPr>
          <p:cNvPr id="98" name="مربع نص 97">
            <a:extLst>
              <a:ext uri="{FF2B5EF4-FFF2-40B4-BE49-F238E27FC236}">
                <a16:creationId xmlns:a16="http://schemas.microsoft.com/office/drawing/2014/main" id="{055FAE2E-1E8A-4084-8C75-FFA885759F8C}"/>
              </a:ext>
            </a:extLst>
          </p:cNvPr>
          <p:cNvSpPr txBox="1"/>
          <p:nvPr/>
        </p:nvSpPr>
        <p:spPr>
          <a:xfrm>
            <a:off x="1975382" y="5702689"/>
            <a:ext cx="159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YAEXDqNEkMM 1"/>
                <a:ea typeface="+mn-ea"/>
                <a:cs typeface="Akhbar MT" pitchFamily="2" charset="-78"/>
              </a:rPr>
              <a:t>التباعد الاجتماعي</a:t>
            </a:r>
          </a:p>
        </p:txBody>
      </p:sp>
      <p:sp>
        <p:nvSpPr>
          <p:cNvPr id="99" name="TextBox 5">
            <a:extLst>
              <a:ext uri="{FF2B5EF4-FFF2-40B4-BE49-F238E27FC236}">
                <a16:creationId xmlns:a16="http://schemas.microsoft.com/office/drawing/2014/main" id="{5DABCFD6-9F19-43B5-99CE-B4A07E36AD72}"/>
              </a:ext>
            </a:extLst>
          </p:cNvPr>
          <p:cNvSpPr txBox="1"/>
          <p:nvPr/>
        </p:nvSpPr>
        <p:spPr>
          <a:xfrm>
            <a:off x="10007339" y="1956884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التاريخ: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100" name="TextBox 5">
            <a:extLst>
              <a:ext uri="{FF2B5EF4-FFF2-40B4-BE49-F238E27FC236}">
                <a16:creationId xmlns:a16="http://schemas.microsoft.com/office/drawing/2014/main" id="{1C8136BE-1300-4F13-846F-71C38F2C00F8}"/>
              </a:ext>
            </a:extLst>
          </p:cNvPr>
          <p:cNvSpPr txBox="1"/>
          <p:nvPr/>
        </p:nvSpPr>
        <p:spPr>
          <a:xfrm>
            <a:off x="6505340" y="1956884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اليوم: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101" name="TextBox 5">
            <a:extLst>
              <a:ext uri="{FF2B5EF4-FFF2-40B4-BE49-F238E27FC236}">
                <a16:creationId xmlns:a16="http://schemas.microsoft.com/office/drawing/2014/main" id="{5DABA988-6EB3-46EC-816A-8052933DFB70}"/>
              </a:ext>
            </a:extLst>
          </p:cNvPr>
          <p:cNvSpPr txBox="1"/>
          <p:nvPr/>
        </p:nvSpPr>
        <p:spPr>
          <a:xfrm>
            <a:off x="3059514" y="1977701"/>
            <a:ext cx="1101911" cy="482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609630" rtl="0" eaLnBrk="1" fontAlgn="auto" latinLnBrk="0" hangingPunct="1">
              <a:lnSpc>
                <a:spcPts val="39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CA9774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المادة: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CA9774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37755208-DBDB-4099-AED1-960852663F3F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45491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86342" y="2162382"/>
            <a:ext cx="10458449" cy="4276083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4823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>
            <a:extLst>
              <a:ext uri="{FF2B5EF4-FFF2-40B4-BE49-F238E27FC236}">
                <a16:creationId xmlns:a16="http://schemas.microsoft.com/office/drawing/2014/main" id="{F7CA1381-5C69-4868-B2C8-ABA5F4451E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22708" y="5056160"/>
            <a:ext cx="2860046" cy="581883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F23BEA4A-4D50-4A2A-B839-CA3CBDB957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25254" y="4264391"/>
            <a:ext cx="2860046" cy="581883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776220C5-C207-45B7-AC43-2F2E136A8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25254" y="3429000"/>
            <a:ext cx="2860046" cy="581883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19EA0770-00C3-410F-AAD6-A64B979329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17523" y="2250245"/>
            <a:ext cx="7164791" cy="581855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AEBA5BB-54FC-4DE1-8737-116AF23538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9" r="50440" b="55907"/>
          <a:stretch/>
        </p:blipFill>
        <p:spPr>
          <a:xfrm rot="16200000">
            <a:off x="7771865" y="-411395"/>
            <a:ext cx="1213144" cy="3023903"/>
          </a:xfrm>
          <a:prstGeom prst="rect">
            <a:avLst/>
          </a:prstGeom>
        </p:spPr>
      </p:pic>
      <p:sp>
        <p:nvSpPr>
          <p:cNvPr id="21" name="TextBox 15">
            <a:extLst>
              <a:ext uri="{FF2B5EF4-FFF2-40B4-BE49-F238E27FC236}">
                <a16:creationId xmlns:a16="http://schemas.microsoft.com/office/drawing/2014/main" id="{80FE3DCB-EC65-466E-8E4A-75DBD2DBDC60}"/>
              </a:ext>
            </a:extLst>
          </p:cNvPr>
          <p:cNvSpPr txBox="1"/>
          <p:nvPr/>
        </p:nvSpPr>
        <p:spPr>
          <a:xfrm>
            <a:off x="6215300" y="885112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95DF34FF-6844-4162-8697-A0C0BE6FBE5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16E57C6-64FA-4CEA-A61A-275FE172F49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3" t="66590" r="39590" b="-197"/>
          <a:stretch/>
        </p:blipFill>
        <p:spPr>
          <a:xfrm>
            <a:off x="125260" y="4715089"/>
            <a:ext cx="2292263" cy="258758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4B0E1B6-F7B1-41CF-AFA6-B95597A0B26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079" t="46935" r="8433" b="16486"/>
          <a:stretch/>
        </p:blipFill>
        <p:spPr>
          <a:xfrm>
            <a:off x="7138619" y="3496108"/>
            <a:ext cx="2006600" cy="58185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811B4396-B951-4F18-8640-40C27BD0B08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20" t="17265" r="24468" b="55647"/>
          <a:stretch/>
        </p:blipFill>
        <p:spPr>
          <a:xfrm>
            <a:off x="2197100" y="2287835"/>
            <a:ext cx="7188200" cy="43088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FBF7B8E-71EF-4712-86BD-026DD09274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586" t="46619" r="34952" b="16802"/>
          <a:stretch/>
        </p:blipFill>
        <p:spPr>
          <a:xfrm>
            <a:off x="7172954" y="4220797"/>
            <a:ext cx="2209800" cy="581855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087B6D14-00B4-404D-A382-984BA7F79CB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175" t="49999" r="64997" b="22912"/>
          <a:stretch/>
        </p:blipFill>
        <p:spPr>
          <a:xfrm>
            <a:off x="6720720" y="5053573"/>
            <a:ext cx="2659488" cy="4308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24313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764285" y="2162382"/>
            <a:ext cx="8179513" cy="4276083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2256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>
            <a:extLst>
              <a:ext uri="{FF2B5EF4-FFF2-40B4-BE49-F238E27FC236}">
                <a16:creationId xmlns:a16="http://schemas.microsoft.com/office/drawing/2014/main" id="{F13ABD03-43C1-4BD0-B5F7-802111FA1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89785" y="3886779"/>
            <a:ext cx="3791114" cy="77131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BC4AD2DB-8F33-47D7-9539-170777C20C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4" t="68765" b="12150"/>
          <a:stretch/>
        </p:blipFill>
        <p:spPr>
          <a:xfrm>
            <a:off x="5957151" y="618405"/>
            <a:ext cx="5095386" cy="1308836"/>
          </a:xfrm>
          <a:custGeom>
            <a:avLst/>
            <a:gdLst>
              <a:gd name="connsiteX0" fmla="*/ 4124124 w 5095386"/>
              <a:gd name="connsiteY0" fmla="*/ 107767 h 1308836"/>
              <a:gd name="connsiteX1" fmla="*/ 3537928 w 5095386"/>
              <a:gd name="connsiteY1" fmla="*/ 633759 h 1308836"/>
              <a:gd name="connsiteX2" fmla="*/ 4124124 w 5095386"/>
              <a:gd name="connsiteY2" fmla="*/ 1159751 h 1308836"/>
              <a:gd name="connsiteX3" fmla="*/ 4710320 w 5095386"/>
              <a:gd name="connsiteY3" fmla="*/ 633759 h 1308836"/>
              <a:gd name="connsiteX4" fmla="*/ 4124124 w 5095386"/>
              <a:gd name="connsiteY4" fmla="*/ 107767 h 1308836"/>
              <a:gd name="connsiteX5" fmla="*/ 0 w 5095386"/>
              <a:gd name="connsiteY5" fmla="*/ 0 h 1308836"/>
              <a:gd name="connsiteX6" fmla="*/ 5095386 w 5095386"/>
              <a:gd name="connsiteY6" fmla="*/ 0 h 1308836"/>
              <a:gd name="connsiteX7" fmla="*/ 5095386 w 5095386"/>
              <a:gd name="connsiteY7" fmla="*/ 1308836 h 1308836"/>
              <a:gd name="connsiteX8" fmla="*/ 0 w 5095386"/>
              <a:gd name="connsiteY8" fmla="*/ 1308836 h 130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5386" h="1308836">
                <a:moveTo>
                  <a:pt x="4124124" y="107767"/>
                </a:moveTo>
                <a:cubicBezTo>
                  <a:pt x="3800377" y="107767"/>
                  <a:pt x="3537928" y="343262"/>
                  <a:pt x="3537928" y="633759"/>
                </a:cubicBezTo>
                <a:cubicBezTo>
                  <a:pt x="3537928" y="924256"/>
                  <a:pt x="3800377" y="1159751"/>
                  <a:pt x="4124124" y="1159751"/>
                </a:cubicBezTo>
                <a:cubicBezTo>
                  <a:pt x="4447871" y="1159751"/>
                  <a:pt x="4710320" y="924256"/>
                  <a:pt x="4710320" y="633759"/>
                </a:cubicBezTo>
                <a:cubicBezTo>
                  <a:pt x="4710320" y="343262"/>
                  <a:pt x="4447871" y="107767"/>
                  <a:pt x="4124124" y="107767"/>
                </a:cubicBezTo>
                <a:close/>
                <a:moveTo>
                  <a:pt x="0" y="0"/>
                </a:moveTo>
                <a:lnTo>
                  <a:pt x="5095386" y="0"/>
                </a:lnTo>
                <a:lnTo>
                  <a:pt x="5095386" y="1308836"/>
                </a:lnTo>
                <a:lnTo>
                  <a:pt x="0" y="1308836"/>
                </a:lnTo>
                <a:close/>
              </a:path>
            </a:pathLst>
          </a:cu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6C7337D7-A0B1-4A17-A9F6-26EF74A234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621023" y="2367704"/>
            <a:ext cx="6548877" cy="763879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D0C83C50-9294-4725-BBF0-6C5727C15528}"/>
              </a:ext>
            </a:extLst>
          </p:cNvPr>
          <p:cNvSpPr txBox="1"/>
          <p:nvPr/>
        </p:nvSpPr>
        <p:spPr>
          <a:xfrm>
            <a:off x="6157350" y="988467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7ED4C801-38DA-44AD-9053-77B80D6EC69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88F862D-5681-4807-AEB1-C0BD20543E0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2" b="68395"/>
          <a:stretch/>
        </p:blipFill>
        <p:spPr>
          <a:xfrm>
            <a:off x="255182" y="5103628"/>
            <a:ext cx="2665458" cy="175437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FD957A5-DE77-46B5-85ED-DD4599DBCC3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8846" t="65306"/>
          <a:stretch/>
        </p:blipFill>
        <p:spPr>
          <a:xfrm>
            <a:off x="6678194" y="3886779"/>
            <a:ext cx="3249612" cy="67413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66DE039-B1E0-46D6-BECA-6B2A03DA80B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6155"/>
          <a:stretch/>
        </p:blipFill>
        <p:spPr>
          <a:xfrm>
            <a:off x="3186488" y="2160863"/>
            <a:ext cx="6983412" cy="10971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285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2AEE7F1-59D5-4FC3-B8D4-02DF04EEB8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578AC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65" t="153" r="26110" b="56662"/>
          <a:stretch/>
        </p:blipFill>
        <p:spPr>
          <a:xfrm rot="16200000">
            <a:off x="10165597" y="1896646"/>
            <a:ext cx="836736" cy="746418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2728ED0-448D-4857-A459-BCD7C1879E05}"/>
              </a:ext>
            </a:extLst>
          </p:cNvPr>
          <p:cNvSpPr txBox="1"/>
          <p:nvPr/>
        </p:nvSpPr>
        <p:spPr>
          <a:xfrm>
            <a:off x="10110740" y="210344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7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6678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E3767053-AAF8-4E73-866B-82CF19460B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6" t="2" r="64651" b="54114"/>
          <a:stretch/>
        </p:blipFill>
        <p:spPr>
          <a:xfrm>
            <a:off x="1257300" y="-90979"/>
            <a:ext cx="8394700" cy="2189387"/>
          </a:xfrm>
          <a:prstGeom prst="rect">
            <a:avLst/>
          </a:prstGeom>
        </p:spPr>
      </p:pic>
      <p:sp>
        <p:nvSpPr>
          <p:cNvPr id="49" name="TextBox 3">
            <a:extLst>
              <a:ext uri="{FF2B5EF4-FFF2-40B4-BE49-F238E27FC236}">
                <a16:creationId xmlns:a16="http://schemas.microsoft.com/office/drawing/2014/main" id="{3F310B39-1AB8-4A6C-B2B5-7C63C3CD670B}"/>
              </a:ext>
            </a:extLst>
          </p:cNvPr>
          <p:cNvSpPr txBox="1"/>
          <p:nvPr/>
        </p:nvSpPr>
        <p:spPr>
          <a:xfrm>
            <a:off x="3783744" y="665539"/>
            <a:ext cx="4783537" cy="575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الانعكاس حول المحورين الإحداثيين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FFF7F59D-C3B8-45ED-B832-3F9D7C1F33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2" r="28849" b="71891"/>
          <a:stretch/>
        </p:blipFill>
        <p:spPr>
          <a:xfrm rot="10800000">
            <a:off x="8645438" y="1780150"/>
            <a:ext cx="2407099" cy="896807"/>
          </a:xfrm>
          <a:prstGeom prst="rect">
            <a:avLst/>
          </a:prstGeom>
        </p:spPr>
      </p:pic>
      <p:sp>
        <p:nvSpPr>
          <p:cNvPr id="30" name="TextBox 15">
            <a:extLst>
              <a:ext uri="{FF2B5EF4-FFF2-40B4-BE49-F238E27FC236}">
                <a16:creationId xmlns:a16="http://schemas.microsoft.com/office/drawing/2014/main" id="{C4F6E388-5B03-4591-9905-A2827E18AA87}"/>
              </a:ext>
            </a:extLst>
          </p:cNvPr>
          <p:cNvSpPr txBox="1"/>
          <p:nvPr/>
        </p:nvSpPr>
        <p:spPr>
          <a:xfrm>
            <a:off x="7640823" y="1981590"/>
            <a:ext cx="405440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مفهوم أساسي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DA6B85F-D519-40F4-BB08-177337F6C7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A8B003F-18A0-47B2-A710-7B0850B3C4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784" t="26519" r="6814" b="5442"/>
          <a:stretch/>
        </p:blipFill>
        <p:spPr>
          <a:xfrm>
            <a:off x="1775763" y="3275777"/>
            <a:ext cx="8799498" cy="3408709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  <a:prstDash val="dashDot"/>
          </a:ln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CC27FB4-1ABD-4C29-B2B3-94EF167C987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1301" r="1019" b="87581"/>
          <a:stretch/>
        </p:blipFill>
        <p:spPr>
          <a:xfrm>
            <a:off x="2468580" y="2620107"/>
            <a:ext cx="7413863" cy="516581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E599944-CEA7-49DC-919E-3B0ABB84976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4" r="55283" b="54194"/>
          <a:stretch/>
        </p:blipFill>
        <p:spPr>
          <a:xfrm>
            <a:off x="310863" y="4838700"/>
            <a:ext cx="2150874" cy="21893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857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693E4FA3-47DE-41AF-B308-C9466774383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DAAE87D-CE59-4B20-84DE-C518CAED697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799" y="1736433"/>
            <a:ext cx="10655300" cy="3913004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  <a:prstDash val="dashDot"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7426D4C-6602-40BB-BFC3-F972EBC184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89" r="53744"/>
          <a:stretch/>
        </p:blipFill>
        <p:spPr>
          <a:xfrm>
            <a:off x="192424" y="4827182"/>
            <a:ext cx="2202642" cy="25243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06482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075F2CE7-C69C-43D9-BEDF-344CA40AC9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5" b="65247"/>
          <a:stretch/>
        </p:blipFill>
        <p:spPr>
          <a:xfrm>
            <a:off x="3279478" y="292759"/>
            <a:ext cx="2374908" cy="191176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7CF30F1-84CD-450A-B466-A00A9B5C9D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0" t="74920"/>
          <a:stretch/>
        </p:blipFill>
        <p:spPr>
          <a:xfrm rot="10800000">
            <a:off x="5773782" y="270608"/>
            <a:ext cx="4743251" cy="1719985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251368" y="9100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كتابة معادلات التحويل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3325056" y="1033200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97F337FD-4CA7-4BBB-A48D-429F44533E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153336" y="2471641"/>
            <a:ext cx="7589490" cy="60370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1B15D3D-A861-4798-9A9F-9DCF7E3559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251D2F1-0F49-41F3-BF55-44F2D725BC1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9" t="57458" r="21405" b="-1"/>
          <a:stretch/>
        </p:blipFill>
        <p:spPr>
          <a:xfrm>
            <a:off x="31260" y="4397040"/>
            <a:ext cx="2404999" cy="291758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14C0555-9E52-43BF-94F8-E94A208EB2D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1" t="31089" r="6170" b="965"/>
          <a:stretch/>
        </p:blipFill>
        <p:spPr>
          <a:xfrm>
            <a:off x="2188388" y="3402573"/>
            <a:ext cx="9067800" cy="335911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314CE8E3-2455-40D6-AE36-E65810CEEF4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35" t="16112" r="6170" b="68081"/>
          <a:stretch/>
        </p:blipFill>
        <p:spPr>
          <a:xfrm>
            <a:off x="2927543" y="2391072"/>
            <a:ext cx="7589490" cy="78145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F1451AC-C42A-4C86-932C-0A53EB88D87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9905" y="2391072"/>
            <a:ext cx="2210123" cy="23811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8189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1997765"/>
            <a:ext cx="10458449" cy="5019261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6011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>
            <a:extLst>
              <a:ext uri="{FF2B5EF4-FFF2-40B4-BE49-F238E27FC236}">
                <a16:creationId xmlns:a16="http://schemas.microsoft.com/office/drawing/2014/main" id="{C7CF8022-BA60-4718-8A5C-28A88B7D1F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33531" y="2539730"/>
            <a:ext cx="8146066" cy="67006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3F974FF-CFFD-4F6A-921D-FF35239AE1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9" r="50440" b="55907"/>
          <a:stretch/>
        </p:blipFill>
        <p:spPr>
          <a:xfrm rot="16200000">
            <a:off x="7771865" y="-411395"/>
            <a:ext cx="1213144" cy="3023903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4E247266-12DF-4746-8EDA-55AF49CA6CDD}"/>
              </a:ext>
            </a:extLst>
          </p:cNvPr>
          <p:cNvSpPr txBox="1"/>
          <p:nvPr/>
        </p:nvSpPr>
        <p:spPr>
          <a:xfrm>
            <a:off x="6215300" y="885112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2E14F4B4-2AA7-4B0E-B65A-B66ACC3BD84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0CE5907-50AB-4839-BC35-2356E445B19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3" t="66590" r="39590" b="-197"/>
          <a:stretch/>
        </p:blipFill>
        <p:spPr>
          <a:xfrm>
            <a:off x="125260" y="4715089"/>
            <a:ext cx="2292263" cy="258758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9A249AB-8636-49A0-B95C-A7481169682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785" t="17747" r="7783" b="31569"/>
          <a:stretch/>
        </p:blipFill>
        <p:spPr>
          <a:xfrm>
            <a:off x="7683501" y="3773681"/>
            <a:ext cx="2807197" cy="223520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BB036A1F-43F4-4CD2-A997-EA902FBA086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0329" t="8719" r="8266" b="81510"/>
          <a:stretch/>
        </p:blipFill>
        <p:spPr>
          <a:xfrm>
            <a:off x="2589213" y="2659316"/>
            <a:ext cx="7583488" cy="43088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AB66974E-D13D-4269-AE8F-1EB66A75F5B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90" t="18358" r="51196" b="30958"/>
          <a:stretch/>
        </p:blipFill>
        <p:spPr>
          <a:xfrm>
            <a:off x="2997201" y="3773681"/>
            <a:ext cx="2603499" cy="2235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0519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>
            <a:extLst>
              <a:ext uri="{FF2B5EF4-FFF2-40B4-BE49-F238E27FC236}">
                <a16:creationId xmlns:a16="http://schemas.microsoft.com/office/drawing/2014/main" id="{8B583DA6-5468-4C6B-B71D-9868ABFBFC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84" b="52912"/>
          <a:stretch/>
        </p:blipFill>
        <p:spPr>
          <a:xfrm>
            <a:off x="3268279" y="-180204"/>
            <a:ext cx="6162261" cy="2414859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1BCCAA10-C05F-4CAE-8DD6-688156A2A2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0" r="28917" b="72822"/>
          <a:stretch/>
        </p:blipFill>
        <p:spPr>
          <a:xfrm rot="10800000">
            <a:off x="4980342" y="4560286"/>
            <a:ext cx="2397932" cy="851654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999717F4-7506-4376-9077-9F54F6E1E31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0" r="28917" b="72822"/>
          <a:stretch/>
        </p:blipFill>
        <p:spPr>
          <a:xfrm rot="10800000">
            <a:off x="7786626" y="2521517"/>
            <a:ext cx="2397932" cy="85165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393680" y="697723"/>
            <a:ext cx="5580812" cy="575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5-1 الدوال الرئيسة(الأم)والتحويلات الهندسية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sp>
        <p:nvSpPr>
          <p:cNvPr id="65" name="TextBox 15">
            <a:extLst>
              <a:ext uri="{FF2B5EF4-FFF2-40B4-BE49-F238E27FC236}">
                <a16:creationId xmlns:a16="http://schemas.microsoft.com/office/drawing/2014/main" id="{00C83202-EC8F-4C74-AE51-F7378F31629A}"/>
              </a:ext>
            </a:extLst>
          </p:cNvPr>
          <p:cNvSpPr txBox="1"/>
          <p:nvPr/>
        </p:nvSpPr>
        <p:spPr>
          <a:xfrm>
            <a:off x="7912169" y="2689423"/>
            <a:ext cx="1670836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فيما سبق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45E1BE2F-CF39-426A-87FA-69415C3406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2" t="168" r="54963" b="73680"/>
          <a:stretch/>
        </p:blipFill>
        <p:spPr>
          <a:xfrm>
            <a:off x="5735880" y="3246779"/>
            <a:ext cx="4893913" cy="1146041"/>
          </a:xfrm>
          <a:prstGeom prst="rect">
            <a:avLst/>
          </a:prstGeom>
        </p:spPr>
      </p:pic>
      <p:sp>
        <p:nvSpPr>
          <p:cNvPr id="67" name="TextBox 15">
            <a:extLst>
              <a:ext uri="{FF2B5EF4-FFF2-40B4-BE49-F238E27FC236}">
                <a16:creationId xmlns:a16="http://schemas.microsoft.com/office/drawing/2014/main" id="{E245D04E-34A0-4D97-ABCF-EDAEEE0F1ACB}"/>
              </a:ext>
            </a:extLst>
          </p:cNvPr>
          <p:cNvSpPr txBox="1"/>
          <p:nvPr/>
        </p:nvSpPr>
        <p:spPr>
          <a:xfrm>
            <a:off x="5159204" y="4730904"/>
            <a:ext cx="1670836" cy="492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و الآن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5D2B76F9-398C-420B-A477-8B808F8C91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0" t="168" r="54651" b="73680"/>
          <a:stretch/>
        </p:blipFill>
        <p:spPr>
          <a:xfrm>
            <a:off x="2478397" y="5209853"/>
            <a:ext cx="8086294" cy="1398817"/>
          </a:xfrm>
          <a:prstGeom prst="rect">
            <a:avLst/>
          </a:prstGeom>
        </p:spPr>
      </p:pic>
      <p:sp>
        <p:nvSpPr>
          <p:cNvPr id="70" name="TextBox 15">
            <a:extLst>
              <a:ext uri="{FF2B5EF4-FFF2-40B4-BE49-F238E27FC236}">
                <a16:creationId xmlns:a16="http://schemas.microsoft.com/office/drawing/2014/main" id="{B4CBB768-ABAB-4086-9BCA-0A932487781B}"/>
              </a:ext>
            </a:extLst>
          </p:cNvPr>
          <p:cNvSpPr txBox="1"/>
          <p:nvPr/>
        </p:nvSpPr>
        <p:spPr>
          <a:xfrm>
            <a:off x="5774076" y="3630865"/>
            <a:ext cx="4798565" cy="380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unday Bold"/>
                <a:cs typeface="Khalid Art bold" pitchFamily="2" charset="-78"/>
              </a:rPr>
              <a:t>درست التمثيلات البيانية للدوال وتحليلها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Sunday Bold"/>
              <a:cs typeface="Khalid Art bold" pitchFamily="2" charset="-78"/>
            </a:endParaRPr>
          </a:p>
        </p:txBody>
      </p:sp>
      <p:sp>
        <p:nvSpPr>
          <p:cNvPr id="71" name="TextBox 15">
            <a:extLst>
              <a:ext uri="{FF2B5EF4-FFF2-40B4-BE49-F238E27FC236}">
                <a16:creationId xmlns:a16="http://schemas.microsoft.com/office/drawing/2014/main" id="{32B93BC2-6E77-490C-BE66-B883AE8937B4}"/>
              </a:ext>
            </a:extLst>
          </p:cNvPr>
          <p:cNvSpPr txBox="1"/>
          <p:nvPr/>
        </p:nvSpPr>
        <p:spPr>
          <a:xfrm>
            <a:off x="2264730" y="5606546"/>
            <a:ext cx="8169361" cy="7078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marR="0" lvl="0" indent="-5715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unday Bold"/>
                <a:cs typeface="Khalid Art bold" pitchFamily="2" charset="-78"/>
              </a:rPr>
              <a:t>أقوم بتعيين الدوال الرئيسة (الأم) وأصفها و أمثلها بيانياً.</a:t>
            </a:r>
          </a:p>
          <a:p>
            <a:pPr marL="571500" marR="0" lvl="0" indent="-57150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ar-SA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unday Bold"/>
                <a:cs typeface="Khalid Art bold" pitchFamily="2" charset="-78"/>
              </a:rPr>
              <a:t>أقوم بتعيين التحويلات الهندسية للدوال الرئيسة وأمثلها بيانياً.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Sunday Bold"/>
              <a:cs typeface="Khalid Art bold" pitchFamily="2" charset="-78"/>
            </a:endParaRP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D0B10274-DA36-4339-9441-AECEFB008C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251050">
            <a:off x="1746606" y="2173171"/>
            <a:ext cx="1956848" cy="425629"/>
          </a:xfrm>
          <a:prstGeom prst="rect">
            <a:avLst/>
          </a:prstGeom>
        </p:spPr>
      </p:pic>
      <p:sp>
        <p:nvSpPr>
          <p:cNvPr id="29" name="TextBox 15">
            <a:extLst>
              <a:ext uri="{FF2B5EF4-FFF2-40B4-BE49-F238E27FC236}">
                <a16:creationId xmlns:a16="http://schemas.microsoft.com/office/drawing/2014/main" id="{A6EB081A-0AC5-40EF-9AF4-27EF141D565D}"/>
              </a:ext>
            </a:extLst>
          </p:cNvPr>
          <p:cNvSpPr txBox="1"/>
          <p:nvPr/>
        </p:nvSpPr>
        <p:spPr>
          <a:xfrm rot="21180434">
            <a:off x="1073275" y="2129703"/>
            <a:ext cx="3329378" cy="380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رابط الدرس الرقمي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3743F193-5FF0-434F-B84C-C1521F79084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E8C7F4F2-1BE8-49EC-8E95-7D1DFE5F7E3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9" b="47924"/>
          <a:stretch/>
        </p:blipFill>
        <p:spPr>
          <a:xfrm>
            <a:off x="92853" y="4347785"/>
            <a:ext cx="2530545" cy="247980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3BF063A-2640-4A5D-8AD0-8276754EC1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178427">
            <a:off x="2135833" y="2735260"/>
            <a:ext cx="1506246" cy="15204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949220" y="2331834"/>
            <a:ext cx="7994578" cy="4276083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0474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BC4AD2DB-8F33-47D7-9539-170777C20C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4" t="68765" b="12150"/>
          <a:stretch/>
        </p:blipFill>
        <p:spPr>
          <a:xfrm>
            <a:off x="5957151" y="618405"/>
            <a:ext cx="5095386" cy="1308836"/>
          </a:xfrm>
          <a:custGeom>
            <a:avLst/>
            <a:gdLst>
              <a:gd name="connsiteX0" fmla="*/ 4124124 w 5095386"/>
              <a:gd name="connsiteY0" fmla="*/ 107767 h 1308836"/>
              <a:gd name="connsiteX1" fmla="*/ 3537928 w 5095386"/>
              <a:gd name="connsiteY1" fmla="*/ 633759 h 1308836"/>
              <a:gd name="connsiteX2" fmla="*/ 4124124 w 5095386"/>
              <a:gd name="connsiteY2" fmla="*/ 1159751 h 1308836"/>
              <a:gd name="connsiteX3" fmla="*/ 4710320 w 5095386"/>
              <a:gd name="connsiteY3" fmla="*/ 633759 h 1308836"/>
              <a:gd name="connsiteX4" fmla="*/ 4124124 w 5095386"/>
              <a:gd name="connsiteY4" fmla="*/ 107767 h 1308836"/>
              <a:gd name="connsiteX5" fmla="*/ 0 w 5095386"/>
              <a:gd name="connsiteY5" fmla="*/ 0 h 1308836"/>
              <a:gd name="connsiteX6" fmla="*/ 5095386 w 5095386"/>
              <a:gd name="connsiteY6" fmla="*/ 0 h 1308836"/>
              <a:gd name="connsiteX7" fmla="*/ 5095386 w 5095386"/>
              <a:gd name="connsiteY7" fmla="*/ 1308836 h 1308836"/>
              <a:gd name="connsiteX8" fmla="*/ 0 w 5095386"/>
              <a:gd name="connsiteY8" fmla="*/ 1308836 h 130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5386" h="1308836">
                <a:moveTo>
                  <a:pt x="4124124" y="107767"/>
                </a:moveTo>
                <a:cubicBezTo>
                  <a:pt x="3800377" y="107767"/>
                  <a:pt x="3537928" y="343262"/>
                  <a:pt x="3537928" y="633759"/>
                </a:cubicBezTo>
                <a:cubicBezTo>
                  <a:pt x="3537928" y="924256"/>
                  <a:pt x="3800377" y="1159751"/>
                  <a:pt x="4124124" y="1159751"/>
                </a:cubicBezTo>
                <a:cubicBezTo>
                  <a:pt x="4447871" y="1159751"/>
                  <a:pt x="4710320" y="924256"/>
                  <a:pt x="4710320" y="633759"/>
                </a:cubicBezTo>
                <a:cubicBezTo>
                  <a:pt x="4710320" y="343262"/>
                  <a:pt x="4447871" y="107767"/>
                  <a:pt x="4124124" y="107767"/>
                </a:cubicBezTo>
                <a:close/>
                <a:moveTo>
                  <a:pt x="0" y="0"/>
                </a:moveTo>
                <a:lnTo>
                  <a:pt x="5095386" y="0"/>
                </a:lnTo>
                <a:lnTo>
                  <a:pt x="5095386" y="1308836"/>
                </a:lnTo>
                <a:lnTo>
                  <a:pt x="0" y="1308836"/>
                </a:lnTo>
                <a:close/>
              </a:path>
            </a:pathLst>
          </a:cu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6C7337D7-A0B1-4A17-A9F6-26EF74A23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621023" y="2367704"/>
            <a:ext cx="6548877" cy="763879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D0C83C50-9294-4725-BBF0-6C5727C15528}"/>
              </a:ext>
            </a:extLst>
          </p:cNvPr>
          <p:cNvSpPr txBox="1"/>
          <p:nvPr/>
        </p:nvSpPr>
        <p:spPr>
          <a:xfrm>
            <a:off x="6157350" y="988467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7ED4C801-38DA-44AD-9053-77B80D6EC69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88F862D-5681-4807-AEB1-C0BD20543E0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2" b="68395"/>
          <a:stretch/>
        </p:blipFill>
        <p:spPr>
          <a:xfrm>
            <a:off x="255182" y="5103628"/>
            <a:ext cx="2665458" cy="175437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1963379-D646-4103-A3DD-E2E43D65EB6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320" t="26990"/>
          <a:stretch/>
        </p:blipFill>
        <p:spPr>
          <a:xfrm>
            <a:off x="4644265" y="3726418"/>
            <a:ext cx="3026170" cy="2320155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7532AAE5-9153-46B0-9380-80F1075C7C9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388"/>
          <a:stretch/>
        </p:blipFill>
        <p:spPr>
          <a:xfrm>
            <a:off x="3268754" y="2127866"/>
            <a:ext cx="7083833" cy="10037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7060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2AEE7F1-59D5-4FC3-B8D4-02DF04EEB8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578AC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65" t="153" r="26110" b="56662"/>
          <a:stretch/>
        </p:blipFill>
        <p:spPr>
          <a:xfrm rot="16200000">
            <a:off x="10165597" y="1896646"/>
            <a:ext cx="836736" cy="746418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2728ED0-448D-4857-A459-BCD7C1879E05}"/>
              </a:ext>
            </a:extLst>
          </p:cNvPr>
          <p:cNvSpPr txBox="1"/>
          <p:nvPr/>
        </p:nvSpPr>
        <p:spPr>
          <a:xfrm>
            <a:off x="10199640" y="210344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11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54638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E3767053-AAF8-4E73-866B-82CF19460B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6" t="2" r="64651" b="54114"/>
          <a:stretch/>
        </p:blipFill>
        <p:spPr>
          <a:xfrm>
            <a:off x="1257300" y="-90979"/>
            <a:ext cx="8394700" cy="2189387"/>
          </a:xfrm>
          <a:prstGeom prst="rect">
            <a:avLst/>
          </a:prstGeom>
        </p:spPr>
      </p:pic>
      <p:sp>
        <p:nvSpPr>
          <p:cNvPr id="49" name="TextBox 3">
            <a:extLst>
              <a:ext uri="{FF2B5EF4-FFF2-40B4-BE49-F238E27FC236}">
                <a16:creationId xmlns:a16="http://schemas.microsoft.com/office/drawing/2014/main" id="{3F310B39-1AB8-4A6C-B2B5-7C63C3CD670B}"/>
              </a:ext>
            </a:extLst>
          </p:cNvPr>
          <p:cNvSpPr txBox="1"/>
          <p:nvPr/>
        </p:nvSpPr>
        <p:spPr>
          <a:xfrm>
            <a:off x="3783744" y="665539"/>
            <a:ext cx="4783537" cy="575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التمدد الرأسي و التمدد الأفقي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FFF7F59D-C3B8-45ED-B832-3F9D7C1F33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2" r="28849" b="71891"/>
          <a:stretch/>
        </p:blipFill>
        <p:spPr>
          <a:xfrm rot="10800000">
            <a:off x="8645438" y="1780150"/>
            <a:ext cx="2407099" cy="896807"/>
          </a:xfrm>
          <a:prstGeom prst="rect">
            <a:avLst/>
          </a:prstGeom>
        </p:spPr>
      </p:pic>
      <p:sp>
        <p:nvSpPr>
          <p:cNvPr id="30" name="TextBox 15">
            <a:extLst>
              <a:ext uri="{FF2B5EF4-FFF2-40B4-BE49-F238E27FC236}">
                <a16:creationId xmlns:a16="http://schemas.microsoft.com/office/drawing/2014/main" id="{C4F6E388-5B03-4591-9905-A2827E18AA87}"/>
              </a:ext>
            </a:extLst>
          </p:cNvPr>
          <p:cNvSpPr txBox="1"/>
          <p:nvPr/>
        </p:nvSpPr>
        <p:spPr>
          <a:xfrm>
            <a:off x="7640823" y="1981590"/>
            <a:ext cx="405440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مفهوم أساسي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DA6B85F-D519-40F4-BB08-177337F6C7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E599944-CEA7-49DC-919E-3B0ABB8497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4" r="55283" b="54194"/>
          <a:stretch/>
        </p:blipFill>
        <p:spPr>
          <a:xfrm>
            <a:off x="310863" y="4838700"/>
            <a:ext cx="2150874" cy="218938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6599D98-3F56-4D39-99A5-9F933CD7871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73" t="18229" r="7246" b="1713"/>
          <a:stretch/>
        </p:blipFill>
        <p:spPr>
          <a:xfrm>
            <a:off x="2933701" y="2891186"/>
            <a:ext cx="5306536" cy="3792001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  <a:prstDash val="dashDot"/>
          </a:ln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C8AF14EC-4D03-4DD1-89DF-9A95487006D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7020" t="2644" r="2585" b="88969"/>
          <a:stretch/>
        </p:blipFill>
        <p:spPr>
          <a:xfrm>
            <a:off x="2461737" y="2207218"/>
            <a:ext cx="6032500" cy="5751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08545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>
            <a:extLst>
              <a:ext uri="{FF2B5EF4-FFF2-40B4-BE49-F238E27FC236}">
                <a16:creationId xmlns:a16="http://schemas.microsoft.com/office/drawing/2014/main" id="{50A61873-9A0E-41EA-8E84-696444D039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194337" y="5176445"/>
            <a:ext cx="2170295" cy="65631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6A1B727-2B76-4031-90D9-670DEE0D81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5" b="65247"/>
          <a:stretch/>
        </p:blipFill>
        <p:spPr>
          <a:xfrm>
            <a:off x="3279478" y="292759"/>
            <a:ext cx="2374908" cy="1911767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75AD5A29-2D16-4243-A0C3-5BC1F92DD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871145" y="2933424"/>
            <a:ext cx="8146066" cy="670060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7CF30F1-84CD-450A-B466-A00A9B5C9D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0" t="74920"/>
          <a:stretch/>
        </p:blipFill>
        <p:spPr>
          <a:xfrm rot="10800000">
            <a:off x="5773782" y="270608"/>
            <a:ext cx="4743251" cy="1719985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6141383" y="1025236"/>
            <a:ext cx="378807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وصف التحويلات الهندسية وتمثيلها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3325056" y="1033200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4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A1342E05-6D8F-4B5F-A316-D7824A890D6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83A5DE67-26BF-460F-A724-17E5559DDF1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9" t="57458" r="21405" b="-1"/>
          <a:stretch/>
        </p:blipFill>
        <p:spPr>
          <a:xfrm>
            <a:off x="31260" y="4386407"/>
            <a:ext cx="2404999" cy="291758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CCF980B-6C5B-43F1-9CFD-C7A7FE3ED3A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75537" t="5854" r="6026" b="50271"/>
          <a:stretch/>
        </p:blipFill>
        <p:spPr>
          <a:xfrm rot="21022925">
            <a:off x="982327" y="2473116"/>
            <a:ext cx="1532509" cy="1911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5D540374-8A87-44F4-90F3-74B8B4CCA9C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515" t="13908" r="28340" b="74170"/>
          <a:stretch/>
        </p:blipFill>
        <p:spPr>
          <a:xfrm>
            <a:off x="3190927" y="2936604"/>
            <a:ext cx="7057973" cy="66688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456D975A-4DA9-4722-A23E-875969EB95F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4923" t="54350" r="29035" b="38099"/>
          <a:stretch/>
        </p:blipFill>
        <p:spPr>
          <a:xfrm>
            <a:off x="8293100" y="5201006"/>
            <a:ext cx="1955800" cy="482600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D1C64677-EA13-4A31-A846-874F956CCD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041937" y="4097213"/>
            <a:ext cx="2475096" cy="57838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9BEDC2B-9974-43B9-9B3B-A0CD9697A97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7840" t="26625" r="29035" b="65824"/>
          <a:stretch/>
        </p:blipFill>
        <p:spPr>
          <a:xfrm>
            <a:off x="8470899" y="4177983"/>
            <a:ext cx="1600201" cy="482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603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B4DC1412-8B98-4B6D-B0F3-A7F0E41A0FE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rgbClr val="578AC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65" t="153" r="26110" b="56662"/>
          <a:stretch/>
        </p:blipFill>
        <p:spPr>
          <a:xfrm rot="16200000">
            <a:off x="10165597" y="1896646"/>
            <a:ext cx="836736" cy="746418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AA3D926-C80C-472C-B165-0F3B9AD91AA6}"/>
              </a:ext>
            </a:extLst>
          </p:cNvPr>
          <p:cNvSpPr txBox="1"/>
          <p:nvPr/>
        </p:nvSpPr>
        <p:spPr>
          <a:xfrm>
            <a:off x="10110740" y="210344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a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96414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B4DC1412-8B98-4B6D-B0F3-A7F0E41A0FE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rgbClr val="578AC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65" t="153" r="26110" b="56662"/>
          <a:stretch/>
        </p:blipFill>
        <p:spPr>
          <a:xfrm rot="16200000">
            <a:off x="10165597" y="1896646"/>
            <a:ext cx="836736" cy="746418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7AA3D926-C80C-472C-B165-0F3B9AD91AA6}"/>
              </a:ext>
            </a:extLst>
          </p:cNvPr>
          <p:cNvSpPr txBox="1"/>
          <p:nvPr/>
        </p:nvSpPr>
        <p:spPr>
          <a:xfrm>
            <a:off x="10110740" y="210344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b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46284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>
            <a:extLst>
              <a:ext uri="{FF2B5EF4-FFF2-40B4-BE49-F238E27FC236}">
                <a16:creationId xmlns:a16="http://schemas.microsoft.com/office/drawing/2014/main" id="{26417845-7FC1-4148-A537-24A06EE35F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371270" y="3682651"/>
            <a:ext cx="2488512" cy="562092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C7CF8022-BA60-4718-8A5C-28A88B7D1F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317987" y="2722159"/>
            <a:ext cx="2488512" cy="56209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3F974FF-CFFD-4F6A-921D-FF35239AE1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9" r="50440" b="55907"/>
          <a:stretch/>
        </p:blipFill>
        <p:spPr>
          <a:xfrm rot="16200000">
            <a:off x="7771865" y="-411395"/>
            <a:ext cx="1213144" cy="3023903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4E247266-12DF-4746-8EDA-55AF49CA6CDD}"/>
              </a:ext>
            </a:extLst>
          </p:cNvPr>
          <p:cNvSpPr txBox="1"/>
          <p:nvPr/>
        </p:nvSpPr>
        <p:spPr>
          <a:xfrm>
            <a:off x="6215300" y="885112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708492E6-DC45-424C-82AF-C6042930AD4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B9FBAA9-DE07-4D76-BC22-D62A056D90E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3" t="66590" r="39590" b="-197"/>
          <a:stretch/>
        </p:blipFill>
        <p:spPr>
          <a:xfrm>
            <a:off x="125260" y="4715089"/>
            <a:ext cx="2292263" cy="258758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45B25BA4-16AF-41BB-8A70-A248215CAF9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2708" t="87216" r="59571" b="7021"/>
          <a:stretch/>
        </p:blipFill>
        <p:spPr>
          <a:xfrm>
            <a:off x="7646022" y="3705480"/>
            <a:ext cx="2160477" cy="368301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93B25FB-29EF-47B5-9707-3F31F836EC9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4271" t="87216" r="28333" b="5569"/>
          <a:stretch/>
        </p:blipFill>
        <p:spPr>
          <a:xfrm>
            <a:off x="7501793" y="2722159"/>
            <a:ext cx="2120900" cy="46108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64450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726580" y="2331834"/>
            <a:ext cx="7059630" cy="427608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2AEE7F1-59D5-4FC3-B8D4-02DF04EEB8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578AC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65" t="153" r="26110" b="56662"/>
          <a:stretch/>
        </p:blipFill>
        <p:spPr>
          <a:xfrm rot="16200000">
            <a:off x="9258532" y="2125032"/>
            <a:ext cx="836736" cy="746418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2728ED0-448D-4857-A459-BCD7C1879E05}"/>
              </a:ext>
            </a:extLst>
          </p:cNvPr>
          <p:cNvSpPr txBox="1"/>
          <p:nvPr/>
        </p:nvSpPr>
        <p:spPr>
          <a:xfrm>
            <a:off x="9303691" y="2331834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4A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47775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327446" y="2331834"/>
            <a:ext cx="7517321" cy="427608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DB246D1-7B88-4D2D-8761-2552FFEFFEE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578AC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65" t="153" r="26110" b="56662"/>
          <a:stretch/>
        </p:blipFill>
        <p:spPr>
          <a:xfrm rot="16200000">
            <a:off x="9436322" y="2228187"/>
            <a:ext cx="836736" cy="746418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8E7C7C0-E9A9-46F5-9F69-B4A04386DBA2}"/>
              </a:ext>
            </a:extLst>
          </p:cNvPr>
          <p:cNvSpPr txBox="1"/>
          <p:nvPr/>
        </p:nvSpPr>
        <p:spPr>
          <a:xfrm>
            <a:off x="9445562" y="2434989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4B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5132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0F833A84-0ECD-4AC6-B5C9-8C1861E281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6" t="2" r="64651" b="54114"/>
          <a:stretch/>
        </p:blipFill>
        <p:spPr>
          <a:xfrm>
            <a:off x="3826332" y="-177412"/>
            <a:ext cx="4155252" cy="26250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83B6FF-64A4-4572-BFFC-E037F97C8430}"/>
              </a:ext>
            </a:extLst>
          </p:cNvPr>
          <p:cNvSpPr txBox="1"/>
          <p:nvPr/>
        </p:nvSpPr>
        <p:spPr>
          <a:xfrm>
            <a:off x="3826332" y="905094"/>
            <a:ext cx="4783537" cy="636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المفردات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20" name="Picture 6">
            <a:extLst>
              <a:ext uri="{FF2B5EF4-FFF2-40B4-BE49-F238E27FC236}">
                <a16:creationId xmlns:a16="http://schemas.microsoft.com/office/drawing/2014/main" id="{C8A7ADAB-7DBA-41E7-82E4-314D99A80C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200000" flipV="1">
            <a:off x="6094454" y="4337012"/>
            <a:ext cx="3431371" cy="5171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41AD9DF-B997-4B37-8884-A050B9E28E5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95" b="58197"/>
          <a:stretch/>
        </p:blipFill>
        <p:spPr>
          <a:xfrm>
            <a:off x="332323" y="5111903"/>
            <a:ext cx="1864225" cy="1746097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1A8C9A1D-E319-4F0B-A1B4-686CC5D4870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EB38C80-05A4-460B-BA97-E621E50101D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b="49095"/>
          <a:stretch/>
        </p:blipFill>
        <p:spPr>
          <a:xfrm>
            <a:off x="7810139" y="2507733"/>
            <a:ext cx="2784322" cy="3510736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1357B69E-0B9B-4B6B-9CB1-683DF351B27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t="49613"/>
          <a:stretch/>
        </p:blipFill>
        <p:spPr>
          <a:xfrm>
            <a:off x="4715839" y="2687418"/>
            <a:ext cx="2728404" cy="3405267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EC9FD490-2728-4B2F-A20C-0A68B8E688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200000" flipV="1">
            <a:off x="2783568" y="4364196"/>
            <a:ext cx="3431371" cy="5171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43A0B1C-C22E-4BE3-BD52-B5385F00CA75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72393" y="2647182"/>
            <a:ext cx="2208379" cy="35980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26685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BC4AD2DB-8F33-47D7-9539-170777C20C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4" t="68765" b="12150"/>
          <a:stretch/>
        </p:blipFill>
        <p:spPr>
          <a:xfrm>
            <a:off x="5957151" y="618405"/>
            <a:ext cx="5095386" cy="1308836"/>
          </a:xfrm>
          <a:custGeom>
            <a:avLst/>
            <a:gdLst>
              <a:gd name="connsiteX0" fmla="*/ 4124124 w 5095386"/>
              <a:gd name="connsiteY0" fmla="*/ 107767 h 1308836"/>
              <a:gd name="connsiteX1" fmla="*/ 3537928 w 5095386"/>
              <a:gd name="connsiteY1" fmla="*/ 633759 h 1308836"/>
              <a:gd name="connsiteX2" fmla="*/ 4124124 w 5095386"/>
              <a:gd name="connsiteY2" fmla="*/ 1159751 h 1308836"/>
              <a:gd name="connsiteX3" fmla="*/ 4710320 w 5095386"/>
              <a:gd name="connsiteY3" fmla="*/ 633759 h 1308836"/>
              <a:gd name="connsiteX4" fmla="*/ 4124124 w 5095386"/>
              <a:gd name="connsiteY4" fmla="*/ 107767 h 1308836"/>
              <a:gd name="connsiteX5" fmla="*/ 0 w 5095386"/>
              <a:gd name="connsiteY5" fmla="*/ 0 h 1308836"/>
              <a:gd name="connsiteX6" fmla="*/ 5095386 w 5095386"/>
              <a:gd name="connsiteY6" fmla="*/ 0 h 1308836"/>
              <a:gd name="connsiteX7" fmla="*/ 5095386 w 5095386"/>
              <a:gd name="connsiteY7" fmla="*/ 1308836 h 1308836"/>
              <a:gd name="connsiteX8" fmla="*/ 0 w 5095386"/>
              <a:gd name="connsiteY8" fmla="*/ 1308836 h 130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5386" h="1308836">
                <a:moveTo>
                  <a:pt x="4124124" y="107767"/>
                </a:moveTo>
                <a:cubicBezTo>
                  <a:pt x="3800377" y="107767"/>
                  <a:pt x="3537928" y="343262"/>
                  <a:pt x="3537928" y="633759"/>
                </a:cubicBezTo>
                <a:cubicBezTo>
                  <a:pt x="3537928" y="924256"/>
                  <a:pt x="3800377" y="1159751"/>
                  <a:pt x="4124124" y="1159751"/>
                </a:cubicBezTo>
                <a:cubicBezTo>
                  <a:pt x="4447871" y="1159751"/>
                  <a:pt x="4710320" y="924256"/>
                  <a:pt x="4710320" y="633759"/>
                </a:cubicBezTo>
                <a:cubicBezTo>
                  <a:pt x="4710320" y="343262"/>
                  <a:pt x="4447871" y="107767"/>
                  <a:pt x="4124124" y="107767"/>
                </a:cubicBezTo>
                <a:close/>
                <a:moveTo>
                  <a:pt x="0" y="0"/>
                </a:moveTo>
                <a:lnTo>
                  <a:pt x="5095386" y="0"/>
                </a:lnTo>
                <a:lnTo>
                  <a:pt x="5095386" y="1308836"/>
                </a:lnTo>
                <a:lnTo>
                  <a:pt x="0" y="1308836"/>
                </a:lnTo>
                <a:close/>
              </a:path>
            </a:pathLst>
          </a:cu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6C7337D7-A0B1-4A17-A9F6-26EF74A23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621023" y="2367704"/>
            <a:ext cx="6548877" cy="763879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D0C83C50-9294-4725-BBF0-6C5727C15528}"/>
              </a:ext>
            </a:extLst>
          </p:cNvPr>
          <p:cNvSpPr txBox="1"/>
          <p:nvPr/>
        </p:nvSpPr>
        <p:spPr>
          <a:xfrm>
            <a:off x="6157350" y="988467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7ED4C801-38DA-44AD-9053-77B80D6EC69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88F862D-5681-4807-AEB1-C0BD20543E0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2" b="68395"/>
          <a:stretch/>
        </p:blipFill>
        <p:spPr>
          <a:xfrm>
            <a:off x="255182" y="5103628"/>
            <a:ext cx="2665458" cy="175437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9699787-D896-4AFB-9D5D-9C5A4865CAA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389" b="34560"/>
          <a:stretch/>
        </p:blipFill>
        <p:spPr>
          <a:xfrm>
            <a:off x="3631573" y="2272932"/>
            <a:ext cx="6732651" cy="945819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A0DD10F7-8BBA-446D-93D3-BCCA032EAA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065062" y="3808811"/>
            <a:ext cx="2488512" cy="56209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2221971-4D1E-40C4-900B-A2FC9ED99B1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633" t="65770"/>
          <a:stretch/>
        </p:blipFill>
        <p:spPr>
          <a:xfrm>
            <a:off x="7065062" y="3808812"/>
            <a:ext cx="2725393" cy="5939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04726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2AEE7F1-59D5-4FC3-B8D4-02DF04EEB8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578AC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65" t="153" r="26110" b="56662"/>
          <a:stretch/>
        </p:blipFill>
        <p:spPr>
          <a:xfrm rot="16200000">
            <a:off x="10165597" y="1896646"/>
            <a:ext cx="836736" cy="746418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2728ED0-448D-4857-A459-BCD7C1879E05}"/>
              </a:ext>
            </a:extLst>
          </p:cNvPr>
          <p:cNvSpPr txBox="1"/>
          <p:nvPr/>
        </p:nvSpPr>
        <p:spPr>
          <a:xfrm>
            <a:off x="10199640" y="210344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15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11531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صورة 17">
            <a:extLst>
              <a:ext uri="{FF2B5EF4-FFF2-40B4-BE49-F238E27FC236}">
                <a16:creationId xmlns:a16="http://schemas.microsoft.com/office/drawing/2014/main" id="{EE845C4E-8FD4-47EB-8261-E34C3F8721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5" b="65247"/>
          <a:stretch/>
        </p:blipFill>
        <p:spPr>
          <a:xfrm>
            <a:off x="3279478" y="292759"/>
            <a:ext cx="2374908" cy="1911767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040AC6BF-0B50-4B2A-A520-0CBC5BCE5F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999993" y="2699142"/>
            <a:ext cx="6734309" cy="1785060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7CF30F1-84CD-450A-B466-A00A9B5C9D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0" t="74920"/>
          <a:stretch/>
        </p:blipFill>
        <p:spPr>
          <a:xfrm rot="10800000">
            <a:off x="5773782" y="270608"/>
            <a:ext cx="4743251" cy="1719985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8E6DD51-A7E8-4A68-B8F6-6A62756B1C59}"/>
              </a:ext>
            </a:extLst>
          </p:cNvPr>
          <p:cNvSpPr txBox="1"/>
          <p:nvPr/>
        </p:nvSpPr>
        <p:spPr>
          <a:xfrm>
            <a:off x="5699964" y="1031421"/>
            <a:ext cx="4609909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تمثيل الدوال متعددة التعريف بيانياً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3325056" y="1033200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5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E757040C-78FB-4AD0-A3C7-8E7A71F6D74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47DB3081-13F1-4339-B599-38B0974077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9" t="57458" r="21405" b="-1"/>
          <a:stretch/>
        </p:blipFill>
        <p:spPr>
          <a:xfrm>
            <a:off x="31260" y="4375774"/>
            <a:ext cx="2404999" cy="291758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89136E08-73B4-444F-99BE-24CE8549D52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911" t="8721" r="10692" b="71647"/>
          <a:stretch/>
        </p:blipFill>
        <p:spPr>
          <a:xfrm>
            <a:off x="3644900" y="2841051"/>
            <a:ext cx="6753874" cy="13237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60987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010395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>
            <a:extLst>
              <a:ext uri="{FF2B5EF4-FFF2-40B4-BE49-F238E27FC236}">
                <a16:creationId xmlns:a16="http://schemas.microsoft.com/office/drawing/2014/main" id="{F47A7355-1040-436F-92CA-F6B5D44B82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765787" y="2302541"/>
            <a:ext cx="4724259" cy="130810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3F974FF-CFFD-4F6A-921D-FF35239AE17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9" r="50440" b="55907"/>
          <a:stretch/>
        </p:blipFill>
        <p:spPr>
          <a:xfrm rot="16200000">
            <a:off x="7771865" y="-411395"/>
            <a:ext cx="1213144" cy="3023903"/>
          </a:xfrm>
          <a:prstGeom prst="rect">
            <a:avLst/>
          </a:prstGeom>
        </p:spPr>
      </p:pic>
      <p:sp>
        <p:nvSpPr>
          <p:cNvPr id="9" name="TextBox 15">
            <a:extLst>
              <a:ext uri="{FF2B5EF4-FFF2-40B4-BE49-F238E27FC236}">
                <a16:creationId xmlns:a16="http://schemas.microsoft.com/office/drawing/2014/main" id="{4E247266-12DF-4746-8EDA-55AF49CA6CDD}"/>
              </a:ext>
            </a:extLst>
          </p:cNvPr>
          <p:cNvSpPr txBox="1"/>
          <p:nvPr/>
        </p:nvSpPr>
        <p:spPr>
          <a:xfrm>
            <a:off x="6215300" y="885112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B86D834-ECB4-49A9-9253-F6E718376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854770" y="4343400"/>
            <a:ext cx="4724259" cy="138665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A4669C0D-B3BF-42C0-B34C-9B049BBA201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74A5D7E0-9304-480C-9D07-A367F369CF4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3" t="66590" r="39590" b="-197"/>
          <a:stretch/>
        </p:blipFill>
        <p:spPr>
          <a:xfrm>
            <a:off x="125260" y="4715089"/>
            <a:ext cx="2292263" cy="258758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2C73FEA-9840-4C60-AF35-8C3E52300BD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4175" t="77529" r="10825" b="3071"/>
          <a:stretch/>
        </p:blipFill>
        <p:spPr>
          <a:xfrm>
            <a:off x="6083300" y="2302541"/>
            <a:ext cx="4267200" cy="1308100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F81A6D5-AE5F-4328-A5F3-4CC89BA94DD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8029" t="74140" r="53117" b="3258"/>
          <a:stretch/>
        </p:blipFill>
        <p:spPr>
          <a:xfrm>
            <a:off x="5752946" y="4206053"/>
            <a:ext cx="4737100" cy="152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91655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2AEE7F1-59D5-4FC3-B8D4-02DF04EEB8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578AC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65" t="153" r="26110" b="56662"/>
          <a:stretch/>
        </p:blipFill>
        <p:spPr>
          <a:xfrm rot="16200000">
            <a:off x="10165597" y="1896646"/>
            <a:ext cx="836736" cy="746418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2728ED0-448D-4857-A459-BCD7C1879E05}"/>
              </a:ext>
            </a:extLst>
          </p:cNvPr>
          <p:cNvSpPr txBox="1"/>
          <p:nvPr/>
        </p:nvSpPr>
        <p:spPr>
          <a:xfrm>
            <a:off x="10210756" y="210344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5A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68918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2AEE7F1-59D5-4FC3-B8D4-02DF04EEB8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578AC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65" t="153" r="26110" b="56662"/>
          <a:stretch/>
        </p:blipFill>
        <p:spPr>
          <a:xfrm rot="16200000">
            <a:off x="10165597" y="1896646"/>
            <a:ext cx="836736" cy="746418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2728ED0-448D-4857-A459-BCD7C1879E05}"/>
              </a:ext>
            </a:extLst>
          </p:cNvPr>
          <p:cNvSpPr txBox="1"/>
          <p:nvPr/>
        </p:nvSpPr>
        <p:spPr>
          <a:xfrm>
            <a:off x="10210756" y="210344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5B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44542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BC4AD2DB-8F33-47D7-9539-170777C20C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4" t="68765" b="12150"/>
          <a:stretch/>
        </p:blipFill>
        <p:spPr>
          <a:xfrm>
            <a:off x="5957151" y="618405"/>
            <a:ext cx="5095386" cy="1308836"/>
          </a:xfrm>
          <a:custGeom>
            <a:avLst/>
            <a:gdLst>
              <a:gd name="connsiteX0" fmla="*/ 4124124 w 5095386"/>
              <a:gd name="connsiteY0" fmla="*/ 107767 h 1308836"/>
              <a:gd name="connsiteX1" fmla="*/ 3537928 w 5095386"/>
              <a:gd name="connsiteY1" fmla="*/ 633759 h 1308836"/>
              <a:gd name="connsiteX2" fmla="*/ 4124124 w 5095386"/>
              <a:gd name="connsiteY2" fmla="*/ 1159751 h 1308836"/>
              <a:gd name="connsiteX3" fmla="*/ 4710320 w 5095386"/>
              <a:gd name="connsiteY3" fmla="*/ 633759 h 1308836"/>
              <a:gd name="connsiteX4" fmla="*/ 4124124 w 5095386"/>
              <a:gd name="connsiteY4" fmla="*/ 107767 h 1308836"/>
              <a:gd name="connsiteX5" fmla="*/ 0 w 5095386"/>
              <a:gd name="connsiteY5" fmla="*/ 0 h 1308836"/>
              <a:gd name="connsiteX6" fmla="*/ 5095386 w 5095386"/>
              <a:gd name="connsiteY6" fmla="*/ 0 h 1308836"/>
              <a:gd name="connsiteX7" fmla="*/ 5095386 w 5095386"/>
              <a:gd name="connsiteY7" fmla="*/ 1308836 h 1308836"/>
              <a:gd name="connsiteX8" fmla="*/ 0 w 5095386"/>
              <a:gd name="connsiteY8" fmla="*/ 1308836 h 130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5386" h="1308836">
                <a:moveTo>
                  <a:pt x="4124124" y="107767"/>
                </a:moveTo>
                <a:cubicBezTo>
                  <a:pt x="3800377" y="107767"/>
                  <a:pt x="3537928" y="343262"/>
                  <a:pt x="3537928" y="633759"/>
                </a:cubicBezTo>
                <a:cubicBezTo>
                  <a:pt x="3537928" y="924256"/>
                  <a:pt x="3800377" y="1159751"/>
                  <a:pt x="4124124" y="1159751"/>
                </a:cubicBezTo>
                <a:cubicBezTo>
                  <a:pt x="4447871" y="1159751"/>
                  <a:pt x="4710320" y="924256"/>
                  <a:pt x="4710320" y="633759"/>
                </a:cubicBezTo>
                <a:cubicBezTo>
                  <a:pt x="4710320" y="343262"/>
                  <a:pt x="4447871" y="107767"/>
                  <a:pt x="4124124" y="107767"/>
                </a:cubicBezTo>
                <a:close/>
                <a:moveTo>
                  <a:pt x="0" y="0"/>
                </a:moveTo>
                <a:lnTo>
                  <a:pt x="5095386" y="0"/>
                </a:lnTo>
                <a:lnTo>
                  <a:pt x="5095386" y="1308836"/>
                </a:lnTo>
                <a:lnTo>
                  <a:pt x="0" y="1308836"/>
                </a:lnTo>
                <a:close/>
              </a:path>
            </a:pathLst>
          </a:cu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6C7337D7-A0B1-4A17-A9F6-26EF74A23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621023" y="2367704"/>
            <a:ext cx="6548877" cy="763879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D0C83C50-9294-4725-BBF0-6C5727C15528}"/>
              </a:ext>
            </a:extLst>
          </p:cNvPr>
          <p:cNvSpPr txBox="1"/>
          <p:nvPr/>
        </p:nvSpPr>
        <p:spPr>
          <a:xfrm>
            <a:off x="6157350" y="988467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7ED4C801-38DA-44AD-9053-77B80D6EC69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A88F862D-5681-4807-AEB1-C0BD20543E0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82" b="68395"/>
          <a:stretch/>
        </p:blipFill>
        <p:spPr>
          <a:xfrm>
            <a:off x="255182" y="5103628"/>
            <a:ext cx="2665458" cy="1754372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A0DD10F7-8BBA-446D-93D3-BCCA032EAA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054600" y="3808811"/>
            <a:ext cx="4498974" cy="144662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89753C1-971D-440D-99C5-34C48CD6A4B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387" r="10646"/>
          <a:stretch/>
        </p:blipFill>
        <p:spPr>
          <a:xfrm>
            <a:off x="4740131" y="3921339"/>
            <a:ext cx="4813443" cy="118228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5C9746C1-39CF-480D-9076-F725C1985D6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1983" b="69152"/>
          <a:stretch/>
        </p:blipFill>
        <p:spPr>
          <a:xfrm>
            <a:off x="3888606" y="2367704"/>
            <a:ext cx="5801494" cy="6699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29027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2AEE7F1-59D5-4FC3-B8D4-02DF04EEB8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578AC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65" t="153" r="26110" b="56662"/>
          <a:stretch/>
        </p:blipFill>
        <p:spPr>
          <a:xfrm rot="16200000">
            <a:off x="10165597" y="1896646"/>
            <a:ext cx="836736" cy="746418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2728ED0-448D-4857-A459-BCD7C1879E05}"/>
              </a:ext>
            </a:extLst>
          </p:cNvPr>
          <p:cNvSpPr txBox="1"/>
          <p:nvPr/>
        </p:nvSpPr>
        <p:spPr>
          <a:xfrm>
            <a:off x="10199640" y="210344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21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14442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152F7F5E-F934-4708-8173-14037C735F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5" b="65247"/>
          <a:stretch/>
        </p:blipFill>
        <p:spPr>
          <a:xfrm>
            <a:off x="3279478" y="292759"/>
            <a:ext cx="2374908" cy="191176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7CF30F1-84CD-450A-B466-A00A9B5C9D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0" t="74920"/>
          <a:stretch/>
        </p:blipFill>
        <p:spPr>
          <a:xfrm rot="10800000">
            <a:off x="5773782" y="270608"/>
            <a:ext cx="4743251" cy="1719985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3325056" y="1033200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6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7F597D28-5B1F-4211-875A-57965C94A020}"/>
              </a:ext>
            </a:extLst>
          </p:cNvPr>
          <p:cNvSpPr txBox="1"/>
          <p:nvPr/>
        </p:nvSpPr>
        <p:spPr>
          <a:xfrm>
            <a:off x="6202424" y="1048001"/>
            <a:ext cx="378807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التحويلات </a:t>
            </a:r>
            <a:r>
              <a:rPr lang="ar-SA" sz="2400" b="1" dirty="0">
                <a:solidFill>
                  <a:prstClr val="black"/>
                </a:solidFill>
                <a:latin typeface="Aldhabi" panose="01000000000000000000" pitchFamily="2" charset="-78"/>
                <a:cs typeface="Akhbar MT" pitchFamily="2" charset="-78"/>
              </a:rPr>
              <a:t>الهندسية على الدوال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527EE83E-8F1B-43AB-8A8D-42385B77E3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8393E7B5-7D8C-441A-8A04-9D06BB1D36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9" t="57458" r="21405" b="-1"/>
          <a:stretch/>
        </p:blipFill>
        <p:spPr>
          <a:xfrm>
            <a:off x="31260" y="4375774"/>
            <a:ext cx="2404999" cy="291758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6F767EB2-DA3E-4131-91E2-082BE50D913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1827" t="14842" r="4944" b="18897"/>
          <a:stretch/>
        </p:blipFill>
        <p:spPr>
          <a:xfrm>
            <a:off x="3671649" y="2821710"/>
            <a:ext cx="5478774" cy="2400912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48DF8E6D-190F-4847-B8F7-8B17ABD8044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6202" t="12451" r="69007" b="17403"/>
          <a:stretch/>
        </p:blipFill>
        <p:spPr>
          <a:xfrm>
            <a:off x="1598982" y="2751599"/>
            <a:ext cx="1834418" cy="21704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35BFB34-6735-4E90-B1F1-3E3273F75400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4644" t="51010" r="9387" b="7062"/>
          <a:stretch/>
        </p:blipFill>
        <p:spPr>
          <a:xfrm>
            <a:off x="9388672" y="4450940"/>
            <a:ext cx="2256722" cy="11195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25D4988-8171-437A-8468-942DEAA89CEF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0465" t="2703" r="16979" b="51723"/>
          <a:stretch/>
        </p:blipFill>
        <p:spPr>
          <a:xfrm>
            <a:off x="9538933" y="2751599"/>
            <a:ext cx="1988489" cy="12705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3932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1C6A95C2-D1F0-44D3-9864-43E45DE86E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80" b="66162"/>
          <a:stretch/>
        </p:blipFill>
        <p:spPr>
          <a:xfrm flipH="1">
            <a:off x="4102100" y="93789"/>
            <a:ext cx="3810000" cy="2688717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id="{46DBF234-7666-4469-BA9A-85FC2A2DF8CE}"/>
              </a:ext>
            </a:extLst>
          </p:cNvPr>
          <p:cNvSpPr txBox="1"/>
          <p:nvPr/>
        </p:nvSpPr>
        <p:spPr>
          <a:xfrm>
            <a:off x="4236114" y="1100140"/>
            <a:ext cx="4783537" cy="636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لماذا؟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4EB76C14-141B-4D95-8914-0DACEFD0E7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384761" y="988467"/>
            <a:ext cx="608484" cy="63799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9DDB0CF-CB3E-4D03-BB6D-C998E522FBB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0" r="26562" b="59809"/>
          <a:stretch/>
        </p:blipFill>
        <p:spPr>
          <a:xfrm>
            <a:off x="279399" y="4953000"/>
            <a:ext cx="2140133" cy="190500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DC1214A3-47C0-4CF0-8643-AB5760EF910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72027B0-0D76-49FD-B191-538B5A90E30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158" t="10584" r="68290" b="24688"/>
          <a:stretch/>
        </p:blipFill>
        <p:spPr>
          <a:xfrm>
            <a:off x="1982195" y="2782506"/>
            <a:ext cx="2253919" cy="2266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A34F44EE-E3B4-4F86-A934-591DCA02B5F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</a:blip>
          <a:srcRect l="31033" t="12547" r="4239" b="52919"/>
          <a:stretch/>
        </p:blipFill>
        <p:spPr>
          <a:xfrm>
            <a:off x="4521564" y="3582580"/>
            <a:ext cx="6422234" cy="1466908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  <a:prstDash val="dashDot"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03168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106218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>
            <a:extLst>
              <a:ext uri="{FF2B5EF4-FFF2-40B4-BE49-F238E27FC236}">
                <a16:creationId xmlns:a16="http://schemas.microsoft.com/office/drawing/2014/main" id="{B769156E-2B70-43ED-BA69-360D81A78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92401" y="2482776"/>
            <a:ext cx="7341224" cy="766941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AEBA5BB-54FC-4DE1-8737-116AF23538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9" r="50440" b="55907"/>
          <a:stretch/>
        </p:blipFill>
        <p:spPr>
          <a:xfrm rot="16200000">
            <a:off x="7771865" y="-411395"/>
            <a:ext cx="1213144" cy="3023903"/>
          </a:xfrm>
          <a:prstGeom prst="rect">
            <a:avLst/>
          </a:prstGeom>
        </p:spPr>
      </p:pic>
      <p:sp>
        <p:nvSpPr>
          <p:cNvPr id="21" name="TextBox 15">
            <a:extLst>
              <a:ext uri="{FF2B5EF4-FFF2-40B4-BE49-F238E27FC236}">
                <a16:creationId xmlns:a16="http://schemas.microsoft.com/office/drawing/2014/main" id="{80FE3DCB-EC65-466E-8E4A-75DBD2DBDC60}"/>
              </a:ext>
            </a:extLst>
          </p:cNvPr>
          <p:cNvSpPr txBox="1"/>
          <p:nvPr/>
        </p:nvSpPr>
        <p:spPr>
          <a:xfrm>
            <a:off x="6215300" y="885112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C9FC9BD8-C3FE-479C-A682-F69B9B294E5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1F75101-D45F-4191-A350-8C57113487B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3" t="66590" r="39590" b="-197"/>
          <a:stretch/>
        </p:blipFill>
        <p:spPr>
          <a:xfrm>
            <a:off x="125260" y="4715089"/>
            <a:ext cx="2292263" cy="258758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F82B0C5-1A41-4B60-A8B8-C9BC8177477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2210" t="20234" r="6495" b="52192"/>
          <a:stretch/>
        </p:blipFill>
        <p:spPr>
          <a:xfrm>
            <a:off x="2585752" y="2498639"/>
            <a:ext cx="7739300" cy="766942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DC149C89-02D2-4324-80F7-8885D78D4C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337240" y="3788320"/>
            <a:ext cx="6236324" cy="530775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B79AB2D6-F9B1-4ED2-897F-6639511895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958598" y="4715089"/>
            <a:ext cx="5897952" cy="539186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4A16ECB3-226E-4B57-B585-BBE6FF221B8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05" t="58867" r="10255" b="25516"/>
          <a:stretch/>
        </p:blipFill>
        <p:spPr>
          <a:xfrm>
            <a:off x="2661013" y="4819920"/>
            <a:ext cx="6869974" cy="434355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D65DD45A-37AC-4337-9E33-B273DB1D5E3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8705" t="46909" r="10255" b="41219"/>
          <a:stretch/>
        </p:blipFill>
        <p:spPr>
          <a:xfrm>
            <a:off x="2703590" y="3888607"/>
            <a:ext cx="6869974" cy="3301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27817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2AEE7F1-59D5-4FC3-B8D4-02DF04EEB8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578AC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65" t="153" r="26110" b="56662"/>
          <a:stretch/>
        </p:blipFill>
        <p:spPr>
          <a:xfrm rot="16200000">
            <a:off x="10165597" y="1896646"/>
            <a:ext cx="836736" cy="746418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2728ED0-448D-4857-A459-BCD7C1879E05}"/>
              </a:ext>
            </a:extLst>
          </p:cNvPr>
          <p:cNvSpPr txBox="1"/>
          <p:nvPr/>
        </p:nvSpPr>
        <p:spPr>
          <a:xfrm>
            <a:off x="10121856" y="210344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A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9602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86342" y="2162382"/>
            <a:ext cx="10458449" cy="427608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DB246D1-7B88-4D2D-8761-2552FFEFFEE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578AC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65" t="153" r="26110" b="56662"/>
          <a:stretch/>
        </p:blipFill>
        <p:spPr>
          <a:xfrm rot="16200000">
            <a:off x="10136346" y="2058735"/>
            <a:ext cx="836736" cy="746418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8E7C7C0-E9A9-46F5-9F69-B4A04386DBA2}"/>
              </a:ext>
            </a:extLst>
          </p:cNvPr>
          <p:cNvSpPr txBox="1"/>
          <p:nvPr/>
        </p:nvSpPr>
        <p:spPr>
          <a:xfrm>
            <a:off x="10043986" y="2265537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B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236485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>
            <a:extLst>
              <a:ext uri="{FF2B5EF4-FFF2-40B4-BE49-F238E27FC236}">
                <a16:creationId xmlns:a16="http://schemas.microsoft.com/office/drawing/2014/main" id="{C3B920D6-2E9A-4552-9859-66D0516D39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276725" y="4781767"/>
            <a:ext cx="6608256" cy="77131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BC4AD2DB-8F33-47D7-9539-170777C20CE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4" t="68765" b="12150"/>
          <a:stretch/>
        </p:blipFill>
        <p:spPr>
          <a:xfrm>
            <a:off x="5957151" y="618405"/>
            <a:ext cx="5095386" cy="1308836"/>
          </a:xfrm>
          <a:custGeom>
            <a:avLst/>
            <a:gdLst>
              <a:gd name="connsiteX0" fmla="*/ 4124124 w 5095386"/>
              <a:gd name="connsiteY0" fmla="*/ 107767 h 1308836"/>
              <a:gd name="connsiteX1" fmla="*/ 3537928 w 5095386"/>
              <a:gd name="connsiteY1" fmla="*/ 633759 h 1308836"/>
              <a:gd name="connsiteX2" fmla="*/ 4124124 w 5095386"/>
              <a:gd name="connsiteY2" fmla="*/ 1159751 h 1308836"/>
              <a:gd name="connsiteX3" fmla="*/ 4710320 w 5095386"/>
              <a:gd name="connsiteY3" fmla="*/ 633759 h 1308836"/>
              <a:gd name="connsiteX4" fmla="*/ 4124124 w 5095386"/>
              <a:gd name="connsiteY4" fmla="*/ 107767 h 1308836"/>
              <a:gd name="connsiteX5" fmla="*/ 0 w 5095386"/>
              <a:gd name="connsiteY5" fmla="*/ 0 h 1308836"/>
              <a:gd name="connsiteX6" fmla="*/ 5095386 w 5095386"/>
              <a:gd name="connsiteY6" fmla="*/ 0 h 1308836"/>
              <a:gd name="connsiteX7" fmla="*/ 5095386 w 5095386"/>
              <a:gd name="connsiteY7" fmla="*/ 1308836 h 1308836"/>
              <a:gd name="connsiteX8" fmla="*/ 0 w 5095386"/>
              <a:gd name="connsiteY8" fmla="*/ 1308836 h 130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5386" h="1308836">
                <a:moveTo>
                  <a:pt x="4124124" y="107767"/>
                </a:moveTo>
                <a:cubicBezTo>
                  <a:pt x="3800377" y="107767"/>
                  <a:pt x="3537928" y="343262"/>
                  <a:pt x="3537928" y="633759"/>
                </a:cubicBezTo>
                <a:cubicBezTo>
                  <a:pt x="3537928" y="924256"/>
                  <a:pt x="3800377" y="1159751"/>
                  <a:pt x="4124124" y="1159751"/>
                </a:cubicBezTo>
                <a:cubicBezTo>
                  <a:pt x="4447871" y="1159751"/>
                  <a:pt x="4710320" y="924256"/>
                  <a:pt x="4710320" y="633759"/>
                </a:cubicBezTo>
                <a:cubicBezTo>
                  <a:pt x="4710320" y="343262"/>
                  <a:pt x="4447871" y="107767"/>
                  <a:pt x="4124124" y="107767"/>
                </a:cubicBezTo>
                <a:close/>
                <a:moveTo>
                  <a:pt x="0" y="0"/>
                </a:moveTo>
                <a:lnTo>
                  <a:pt x="5095386" y="0"/>
                </a:lnTo>
                <a:lnTo>
                  <a:pt x="5095386" y="1308836"/>
                </a:lnTo>
                <a:lnTo>
                  <a:pt x="0" y="1308836"/>
                </a:lnTo>
                <a:close/>
              </a:path>
            </a:pathLst>
          </a:cu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6C7337D7-A0B1-4A17-A9F6-26EF74A234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392378" y="2449338"/>
            <a:ext cx="6714946" cy="1986228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D0C83C50-9294-4725-BBF0-6C5727C15528}"/>
              </a:ext>
            </a:extLst>
          </p:cNvPr>
          <p:cNvSpPr txBox="1"/>
          <p:nvPr/>
        </p:nvSpPr>
        <p:spPr>
          <a:xfrm>
            <a:off x="6157350" y="988467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16BD817-1844-4B53-92DD-BAB75D40E41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F87CF43D-E0EC-49D5-9BA2-A0EE270C959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35" b="68395"/>
          <a:stretch/>
        </p:blipFill>
        <p:spPr>
          <a:xfrm>
            <a:off x="297712" y="5167423"/>
            <a:ext cx="2592421" cy="169057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4890B8B-06CA-4271-ACFB-193622D90B7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8403"/>
          <a:stretch/>
        </p:blipFill>
        <p:spPr>
          <a:xfrm>
            <a:off x="3738659" y="2508188"/>
            <a:ext cx="6022383" cy="186387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199C8357-440A-4E68-A3A0-7DFDD907708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2998"/>
          <a:stretch/>
        </p:blipFill>
        <p:spPr>
          <a:xfrm>
            <a:off x="3738659" y="4781767"/>
            <a:ext cx="6608256" cy="7713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69938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2AEE7F1-59D5-4FC3-B8D4-02DF04EEB8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578AC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65" t="153" r="26110" b="56662"/>
          <a:stretch/>
        </p:blipFill>
        <p:spPr>
          <a:xfrm rot="16200000">
            <a:off x="10165597" y="1896646"/>
            <a:ext cx="836736" cy="746418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2728ED0-448D-4857-A459-BCD7C1879E05}"/>
              </a:ext>
            </a:extLst>
          </p:cNvPr>
          <p:cNvSpPr txBox="1"/>
          <p:nvPr/>
        </p:nvSpPr>
        <p:spPr>
          <a:xfrm>
            <a:off x="10210756" y="210344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26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5220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E3767053-AAF8-4E73-866B-82CF19460B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6" t="2" r="64651" b="54114"/>
          <a:stretch/>
        </p:blipFill>
        <p:spPr>
          <a:xfrm>
            <a:off x="2309336" y="-147079"/>
            <a:ext cx="6479063" cy="2441901"/>
          </a:xfrm>
          <a:prstGeom prst="rect">
            <a:avLst/>
          </a:prstGeom>
        </p:spPr>
      </p:pic>
      <p:sp>
        <p:nvSpPr>
          <p:cNvPr id="49" name="TextBox 3">
            <a:extLst>
              <a:ext uri="{FF2B5EF4-FFF2-40B4-BE49-F238E27FC236}">
                <a16:creationId xmlns:a16="http://schemas.microsoft.com/office/drawing/2014/main" id="{3F310B39-1AB8-4A6C-B2B5-7C63C3CD670B}"/>
              </a:ext>
            </a:extLst>
          </p:cNvPr>
          <p:cNvSpPr txBox="1"/>
          <p:nvPr/>
        </p:nvSpPr>
        <p:spPr>
          <a:xfrm>
            <a:off x="3709501" y="581104"/>
            <a:ext cx="4783537" cy="1033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التحويلات الهندسية مع </a:t>
            </a:r>
          </a:p>
          <a:p>
            <a:pPr marL="0" marR="0" lvl="0" indent="0" algn="ctr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دوال القيمة المطلقة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FFF7F59D-C3B8-45ED-B832-3F9D7C1F33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2" r="28849" b="71891"/>
          <a:stretch/>
        </p:blipFill>
        <p:spPr>
          <a:xfrm rot="10800000">
            <a:off x="8645438" y="1780150"/>
            <a:ext cx="2407099" cy="896807"/>
          </a:xfrm>
          <a:prstGeom prst="rect">
            <a:avLst/>
          </a:prstGeom>
        </p:spPr>
      </p:pic>
      <p:sp>
        <p:nvSpPr>
          <p:cNvPr id="30" name="TextBox 15">
            <a:extLst>
              <a:ext uri="{FF2B5EF4-FFF2-40B4-BE49-F238E27FC236}">
                <a16:creationId xmlns:a16="http://schemas.microsoft.com/office/drawing/2014/main" id="{C4F6E388-5B03-4591-9905-A2827E18AA87}"/>
              </a:ext>
            </a:extLst>
          </p:cNvPr>
          <p:cNvSpPr txBox="1"/>
          <p:nvPr/>
        </p:nvSpPr>
        <p:spPr>
          <a:xfrm>
            <a:off x="7640823" y="1981590"/>
            <a:ext cx="405440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مفهوم أساسي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DA6B85F-D519-40F4-BB08-177337F6C7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E599944-CEA7-49DC-919E-3B0ABB8497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4" r="55283" b="54194"/>
          <a:stretch/>
        </p:blipFill>
        <p:spPr>
          <a:xfrm>
            <a:off x="310863" y="4838700"/>
            <a:ext cx="2150874" cy="218938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86121A8-92BD-4B7C-B032-6C710A3F49C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73" t="20679" r="27610" b="5242"/>
          <a:stretch/>
        </p:blipFill>
        <p:spPr>
          <a:xfrm>
            <a:off x="2960756" y="3275777"/>
            <a:ext cx="5910663" cy="3375315"/>
          </a:xfrm>
          <a:prstGeom prst="rect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dashDot"/>
          </a:ln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0D0D29F-E45F-4C15-9374-ADF6D42CDE6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5913" t="14204" r="4658" b="49871"/>
          <a:stretch/>
        </p:blipFill>
        <p:spPr>
          <a:xfrm>
            <a:off x="9370438" y="3798332"/>
            <a:ext cx="1682099" cy="1908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8256619-B4E6-4C39-92E6-4D9E2BA7381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0756" y="2595675"/>
            <a:ext cx="5740400" cy="6190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29404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>
            <a:extLst>
              <a:ext uri="{FF2B5EF4-FFF2-40B4-BE49-F238E27FC236}">
                <a16:creationId xmlns:a16="http://schemas.microsoft.com/office/drawing/2014/main" id="{FD9F83EC-6228-45D5-953A-AEEE66AD65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88979" y="3996607"/>
            <a:ext cx="2499307" cy="566585"/>
          </a:xfrm>
          <a:prstGeom prst="rect">
            <a:avLst/>
          </a:prstGeom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48449745-C411-4B0C-8C7B-1704080E0D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908800" y="4031570"/>
            <a:ext cx="2499307" cy="566584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E85AC071-0B01-4BB7-B462-4BDD787223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5" b="65247"/>
          <a:stretch/>
        </p:blipFill>
        <p:spPr>
          <a:xfrm>
            <a:off x="3292183" y="248026"/>
            <a:ext cx="2374908" cy="1911767"/>
          </a:xfrm>
          <a:prstGeom prst="rect">
            <a:avLst/>
          </a:prstGeom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2FEFEFB6-3609-4D76-97BB-C3493F079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40000" y="2623276"/>
            <a:ext cx="7172907" cy="704543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17CF30F1-84CD-450A-B466-A00A9B5C9DC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0" t="74920"/>
          <a:stretch/>
        </p:blipFill>
        <p:spPr>
          <a:xfrm rot="10800000">
            <a:off x="5773782" y="270608"/>
            <a:ext cx="4743251" cy="1719985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83E2CAAF-0024-4714-BD52-DFCAFA66E262}"/>
              </a:ext>
            </a:extLst>
          </p:cNvPr>
          <p:cNvSpPr txBox="1"/>
          <p:nvPr/>
        </p:nvSpPr>
        <p:spPr>
          <a:xfrm>
            <a:off x="3350466" y="988467"/>
            <a:ext cx="220993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unday Bold"/>
                <a:ea typeface="+mn-ea"/>
                <a:cs typeface="Akhbar MT" pitchFamily="2" charset="-78"/>
              </a:rPr>
              <a:t>مثال 7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unday Bold"/>
              <a:ea typeface="+mn-ea"/>
              <a:cs typeface="Akhbar MT" pitchFamily="2" charset="-78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7F597D28-5B1F-4211-875A-57965C94A020}"/>
              </a:ext>
            </a:extLst>
          </p:cNvPr>
          <p:cNvSpPr txBox="1"/>
          <p:nvPr/>
        </p:nvSpPr>
        <p:spPr>
          <a:xfrm>
            <a:off x="6159892" y="988467"/>
            <a:ext cx="378807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وصف التحويلات الهندسية وتمثيلها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CE6CB11C-8E96-4C70-8E88-121814433D1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0EA8B2FE-FCA8-46EA-87B4-26A386E2E75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69" t="57458" r="21405" b="-1"/>
          <a:stretch/>
        </p:blipFill>
        <p:spPr>
          <a:xfrm>
            <a:off x="31260" y="4375774"/>
            <a:ext cx="2404999" cy="2917582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B1EB68AE-AE59-4CE2-9AC2-C3F77B77ABA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8351" t="8896" r="2032" b="39577"/>
          <a:stretch/>
        </p:blipFill>
        <p:spPr>
          <a:xfrm>
            <a:off x="9329579" y="3566817"/>
            <a:ext cx="2374908" cy="260117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7A4B51E-3E41-4FDC-B19A-8C806CEF4B1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312" t="47074"/>
          <a:stretch/>
        </p:blipFill>
        <p:spPr>
          <a:xfrm>
            <a:off x="2688979" y="4031570"/>
            <a:ext cx="6811489" cy="506449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324E6240-27E6-4BC0-A2B5-C4EE5F7C02E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3867"/>
          <a:stretch/>
        </p:blipFill>
        <p:spPr>
          <a:xfrm>
            <a:off x="2343150" y="2793292"/>
            <a:ext cx="7438520" cy="3793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76667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45362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19">
            <a:extLst>
              <a:ext uri="{FF2B5EF4-FFF2-40B4-BE49-F238E27FC236}">
                <a16:creationId xmlns:a16="http://schemas.microsoft.com/office/drawing/2014/main" id="{AAEBA5BB-54FC-4DE1-8737-116AF235382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79" r="50440" b="55907"/>
          <a:stretch/>
        </p:blipFill>
        <p:spPr>
          <a:xfrm rot="16200000">
            <a:off x="7771865" y="-411395"/>
            <a:ext cx="1213144" cy="3023903"/>
          </a:xfrm>
          <a:prstGeom prst="rect">
            <a:avLst/>
          </a:prstGeom>
        </p:spPr>
      </p:pic>
      <p:sp>
        <p:nvSpPr>
          <p:cNvPr id="21" name="TextBox 15">
            <a:extLst>
              <a:ext uri="{FF2B5EF4-FFF2-40B4-BE49-F238E27FC236}">
                <a16:creationId xmlns:a16="http://schemas.microsoft.com/office/drawing/2014/main" id="{80FE3DCB-EC65-466E-8E4A-75DBD2DBDC60}"/>
              </a:ext>
            </a:extLst>
          </p:cNvPr>
          <p:cNvSpPr txBox="1"/>
          <p:nvPr/>
        </p:nvSpPr>
        <p:spPr>
          <a:xfrm>
            <a:off x="6215300" y="885112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تحقق من فهمك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Picture 3">
            <a:extLst>
              <a:ext uri="{FF2B5EF4-FFF2-40B4-BE49-F238E27FC236}">
                <a16:creationId xmlns:a16="http://schemas.microsoft.com/office/drawing/2014/main" id="{C1B7A137-7946-490D-ACB2-9DC1ACEFC2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30601" y="2226113"/>
            <a:ext cx="6464924" cy="76694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5D004D8-E4C5-495F-B403-40079CB3EF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406FD8D2-AF7A-4441-BC80-444F974034D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3" t="66590" r="39590" b="-197"/>
          <a:stretch/>
        </p:blipFill>
        <p:spPr>
          <a:xfrm>
            <a:off x="125260" y="4715089"/>
            <a:ext cx="2292263" cy="258758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C1FE44A-0618-4331-8D3A-2DC0985D865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82" t="33128" r="56774" b="3062"/>
          <a:stretch/>
        </p:blipFill>
        <p:spPr>
          <a:xfrm>
            <a:off x="2959684" y="3724054"/>
            <a:ext cx="3600180" cy="265438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012BB045-9089-4041-A3F3-0EDE9445356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5653" t="13362" r="6463" b="66231"/>
          <a:stretch/>
        </p:blipFill>
        <p:spPr>
          <a:xfrm>
            <a:off x="3697468" y="2308297"/>
            <a:ext cx="6131189" cy="766941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502129A4-367F-4493-94AA-2800576E78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435" t="33128" r="6225" b="3062"/>
          <a:stretch/>
        </p:blipFill>
        <p:spPr>
          <a:xfrm>
            <a:off x="6981056" y="3157422"/>
            <a:ext cx="3600180" cy="28554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0550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967A2608-99E7-4F5F-9FEF-2B0AF708F5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6" t="2" r="64651" b="54114"/>
          <a:stretch/>
        </p:blipFill>
        <p:spPr>
          <a:xfrm>
            <a:off x="3140766" y="60436"/>
            <a:ext cx="5446644" cy="2387212"/>
          </a:xfrm>
          <a:prstGeom prst="rect">
            <a:avLst/>
          </a:prstGeom>
        </p:spPr>
      </p:pic>
      <p:sp>
        <p:nvSpPr>
          <p:cNvPr id="26" name="TextBox 3">
            <a:extLst>
              <a:ext uri="{FF2B5EF4-FFF2-40B4-BE49-F238E27FC236}">
                <a16:creationId xmlns:a16="http://schemas.microsoft.com/office/drawing/2014/main" id="{D29FA35C-5703-4C19-8445-6015ECBB70F4}"/>
              </a:ext>
            </a:extLst>
          </p:cNvPr>
          <p:cNvSpPr txBox="1"/>
          <p:nvPr/>
        </p:nvSpPr>
        <p:spPr>
          <a:xfrm>
            <a:off x="3957127" y="988467"/>
            <a:ext cx="4783537" cy="60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الدوال الرئيسة(الأم)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446357E4-D582-4D7D-A307-B6F121947D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7A4F5E7-85B1-4040-8F24-981D31636E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89" r="53744"/>
          <a:stretch/>
        </p:blipFill>
        <p:spPr>
          <a:xfrm>
            <a:off x="192424" y="4827182"/>
            <a:ext cx="2202642" cy="252434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2315FB8-DE77-4463-A2BC-4BA6DD7E026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09" t="81603" r="4704" b="1361"/>
          <a:stretch/>
        </p:blipFill>
        <p:spPr>
          <a:xfrm>
            <a:off x="2537715" y="5484769"/>
            <a:ext cx="7372895" cy="61537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20F3F20-BA89-434C-BA51-7098D31D18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512" t="47343" r="4015" b="17828"/>
          <a:stretch/>
        </p:blipFill>
        <p:spPr>
          <a:xfrm>
            <a:off x="2720674" y="3057229"/>
            <a:ext cx="7006976" cy="1817958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02998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2AEE7F1-59D5-4FC3-B8D4-02DF04EEB8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578AC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65" t="153" r="26110" b="56662"/>
          <a:stretch/>
        </p:blipFill>
        <p:spPr>
          <a:xfrm rot="16200000">
            <a:off x="10165597" y="1896646"/>
            <a:ext cx="836736" cy="746418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2728ED0-448D-4857-A459-BCD7C1879E05}"/>
              </a:ext>
            </a:extLst>
          </p:cNvPr>
          <p:cNvSpPr txBox="1"/>
          <p:nvPr/>
        </p:nvSpPr>
        <p:spPr>
          <a:xfrm>
            <a:off x="10210756" y="210344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7A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598079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86342" y="2162382"/>
            <a:ext cx="10458449" cy="427608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DB246D1-7B88-4D2D-8761-2552FFEFFEE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578AC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65" t="153" r="26110" b="56662"/>
          <a:stretch/>
        </p:blipFill>
        <p:spPr>
          <a:xfrm rot="16200000">
            <a:off x="10136346" y="2058735"/>
            <a:ext cx="836736" cy="746418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68E7C7C0-E9A9-46F5-9F69-B4A04386DBA2}"/>
              </a:ext>
            </a:extLst>
          </p:cNvPr>
          <p:cNvSpPr txBox="1"/>
          <p:nvPr/>
        </p:nvSpPr>
        <p:spPr>
          <a:xfrm>
            <a:off x="10145586" y="2265537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7B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63815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BC4AD2DB-8F33-47D7-9539-170777C20C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4" t="68765" b="12150"/>
          <a:stretch/>
        </p:blipFill>
        <p:spPr>
          <a:xfrm>
            <a:off x="5957151" y="618405"/>
            <a:ext cx="5095386" cy="1308836"/>
          </a:xfrm>
          <a:custGeom>
            <a:avLst/>
            <a:gdLst>
              <a:gd name="connsiteX0" fmla="*/ 4124124 w 5095386"/>
              <a:gd name="connsiteY0" fmla="*/ 107767 h 1308836"/>
              <a:gd name="connsiteX1" fmla="*/ 3537928 w 5095386"/>
              <a:gd name="connsiteY1" fmla="*/ 633759 h 1308836"/>
              <a:gd name="connsiteX2" fmla="*/ 4124124 w 5095386"/>
              <a:gd name="connsiteY2" fmla="*/ 1159751 h 1308836"/>
              <a:gd name="connsiteX3" fmla="*/ 4710320 w 5095386"/>
              <a:gd name="connsiteY3" fmla="*/ 633759 h 1308836"/>
              <a:gd name="connsiteX4" fmla="*/ 4124124 w 5095386"/>
              <a:gd name="connsiteY4" fmla="*/ 107767 h 1308836"/>
              <a:gd name="connsiteX5" fmla="*/ 0 w 5095386"/>
              <a:gd name="connsiteY5" fmla="*/ 0 h 1308836"/>
              <a:gd name="connsiteX6" fmla="*/ 5095386 w 5095386"/>
              <a:gd name="connsiteY6" fmla="*/ 0 h 1308836"/>
              <a:gd name="connsiteX7" fmla="*/ 5095386 w 5095386"/>
              <a:gd name="connsiteY7" fmla="*/ 1308836 h 1308836"/>
              <a:gd name="connsiteX8" fmla="*/ 0 w 5095386"/>
              <a:gd name="connsiteY8" fmla="*/ 1308836 h 130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5386" h="1308836">
                <a:moveTo>
                  <a:pt x="4124124" y="107767"/>
                </a:moveTo>
                <a:cubicBezTo>
                  <a:pt x="3800377" y="107767"/>
                  <a:pt x="3537928" y="343262"/>
                  <a:pt x="3537928" y="633759"/>
                </a:cubicBezTo>
                <a:cubicBezTo>
                  <a:pt x="3537928" y="924256"/>
                  <a:pt x="3800377" y="1159751"/>
                  <a:pt x="4124124" y="1159751"/>
                </a:cubicBezTo>
                <a:cubicBezTo>
                  <a:pt x="4447871" y="1159751"/>
                  <a:pt x="4710320" y="924256"/>
                  <a:pt x="4710320" y="633759"/>
                </a:cubicBezTo>
                <a:cubicBezTo>
                  <a:pt x="4710320" y="343262"/>
                  <a:pt x="4447871" y="107767"/>
                  <a:pt x="4124124" y="107767"/>
                </a:cubicBezTo>
                <a:close/>
                <a:moveTo>
                  <a:pt x="0" y="0"/>
                </a:moveTo>
                <a:lnTo>
                  <a:pt x="5095386" y="0"/>
                </a:lnTo>
                <a:lnTo>
                  <a:pt x="5095386" y="1308836"/>
                </a:lnTo>
                <a:lnTo>
                  <a:pt x="0" y="1308836"/>
                </a:lnTo>
                <a:close/>
              </a:path>
            </a:pathLst>
          </a:cu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6C7337D7-A0B1-4A17-A9F6-26EF74A23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630665" y="2600718"/>
            <a:ext cx="6246764" cy="864620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D0C83C50-9294-4725-BBF0-6C5727C15528}"/>
              </a:ext>
            </a:extLst>
          </p:cNvPr>
          <p:cNvSpPr txBox="1"/>
          <p:nvPr/>
        </p:nvSpPr>
        <p:spPr>
          <a:xfrm>
            <a:off x="6157350" y="988467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تدرب وحل المسائل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6E72E129-380C-4B59-A8B9-1D5EBDC4687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02910DBD-EFDF-434E-9D6C-D213C9C5B0E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2" b="68172"/>
          <a:stretch/>
        </p:blipFill>
        <p:spPr>
          <a:xfrm>
            <a:off x="117907" y="5167423"/>
            <a:ext cx="2881733" cy="178627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1619378-4A31-40F5-9326-571E815B4BD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643" b="32184"/>
          <a:stretch/>
        </p:blipFill>
        <p:spPr>
          <a:xfrm>
            <a:off x="3115629" y="2449338"/>
            <a:ext cx="7096125" cy="1219200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61CADA97-163E-4B79-8E97-C945199026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845299" y="4033498"/>
            <a:ext cx="2789860" cy="70370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8D08126-4861-4456-A951-015D5758351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790" t="71331"/>
          <a:stretch/>
        </p:blipFill>
        <p:spPr>
          <a:xfrm>
            <a:off x="7378699" y="4103685"/>
            <a:ext cx="2427623" cy="6335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23865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A210B916-1F5A-466B-9397-69225879B0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81" t="-47" r="49447" b="53463"/>
          <a:stretch/>
        </p:blipFill>
        <p:spPr>
          <a:xfrm rot="3358694">
            <a:off x="7862882" y="-39880"/>
            <a:ext cx="2115351" cy="219322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2A214340-EF11-4417-A4F3-C61EE129F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34826" y="2103448"/>
            <a:ext cx="10458449" cy="427608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D2AEE7F1-59D5-4FC3-B8D4-02DF04EEB82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rgbClr val="578AC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65" t="153" r="26110" b="56662"/>
          <a:stretch/>
        </p:blipFill>
        <p:spPr>
          <a:xfrm rot="16200000">
            <a:off x="10165597" y="1896646"/>
            <a:ext cx="836736" cy="746418"/>
          </a:xfrm>
          <a:prstGeom prst="rect">
            <a:avLst/>
          </a:prstGeom>
        </p:spPr>
      </p:pic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2728ED0-448D-4857-A459-BCD7C1879E05}"/>
              </a:ext>
            </a:extLst>
          </p:cNvPr>
          <p:cNvSpPr txBox="1"/>
          <p:nvPr/>
        </p:nvSpPr>
        <p:spPr>
          <a:xfrm>
            <a:off x="10210756" y="2103448"/>
            <a:ext cx="69739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F_Taif Normal" pitchFamily="2" charset="-78"/>
              </a:rPr>
              <a:t>28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F_Taif Normal" pitchFamily="2" charset="-78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BFD3B647-363F-4E01-A98D-1AB5BE49E084}"/>
              </a:ext>
            </a:extLst>
          </p:cNvPr>
          <p:cNvSpPr txBox="1"/>
          <p:nvPr/>
        </p:nvSpPr>
        <p:spPr>
          <a:xfrm>
            <a:off x="6998133" y="672189"/>
            <a:ext cx="378807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الحل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0A17FB1A-DEC2-4865-8DAB-8E8A3B70C5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48" t="37472" r="44308" b="33719"/>
          <a:stretch/>
        </p:blipFill>
        <p:spPr>
          <a:xfrm>
            <a:off x="379967" y="4784942"/>
            <a:ext cx="2167002" cy="197911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11D843C-0879-4CBE-BE93-4995FB0D42F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21676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BC4AD2DB-8F33-47D7-9539-170777C20C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4" t="68765" b="12150"/>
          <a:stretch/>
        </p:blipFill>
        <p:spPr>
          <a:xfrm>
            <a:off x="5957151" y="618405"/>
            <a:ext cx="5095386" cy="1308836"/>
          </a:xfrm>
          <a:custGeom>
            <a:avLst/>
            <a:gdLst>
              <a:gd name="connsiteX0" fmla="*/ 4124124 w 5095386"/>
              <a:gd name="connsiteY0" fmla="*/ 107767 h 1308836"/>
              <a:gd name="connsiteX1" fmla="*/ 3537928 w 5095386"/>
              <a:gd name="connsiteY1" fmla="*/ 633759 h 1308836"/>
              <a:gd name="connsiteX2" fmla="*/ 4124124 w 5095386"/>
              <a:gd name="connsiteY2" fmla="*/ 1159751 h 1308836"/>
              <a:gd name="connsiteX3" fmla="*/ 4710320 w 5095386"/>
              <a:gd name="connsiteY3" fmla="*/ 633759 h 1308836"/>
              <a:gd name="connsiteX4" fmla="*/ 4124124 w 5095386"/>
              <a:gd name="connsiteY4" fmla="*/ 107767 h 1308836"/>
              <a:gd name="connsiteX5" fmla="*/ 0 w 5095386"/>
              <a:gd name="connsiteY5" fmla="*/ 0 h 1308836"/>
              <a:gd name="connsiteX6" fmla="*/ 5095386 w 5095386"/>
              <a:gd name="connsiteY6" fmla="*/ 0 h 1308836"/>
              <a:gd name="connsiteX7" fmla="*/ 5095386 w 5095386"/>
              <a:gd name="connsiteY7" fmla="*/ 1308836 h 1308836"/>
              <a:gd name="connsiteX8" fmla="*/ 0 w 5095386"/>
              <a:gd name="connsiteY8" fmla="*/ 1308836 h 130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095386" h="1308836">
                <a:moveTo>
                  <a:pt x="4124124" y="107767"/>
                </a:moveTo>
                <a:cubicBezTo>
                  <a:pt x="3800377" y="107767"/>
                  <a:pt x="3537928" y="343262"/>
                  <a:pt x="3537928" y="633759"/>
                </a:cubicBezTo>
                <a:cubicBezTo>
                  <a:pt x="3537928" y="924256"/>
                  <a:pt x="3800377" y="1159751"/>
                  <a:pt x="4124124" y="1159751"/>
                </a:cubicBezTo>
                <a:cubicBezTo>
                  <a:pt x="4447871" y="1159751"/>
                  <a:pt x="4710320" y="924256"/>
                  <a:pt x="4710320" y="633759"/>
                </a:cubicBezTo>
                <a:cubicBezTo>
                  <a:pt x="4710320" y="343262"/>
                  <a:pt x="4447871" y="107767"/>
                  <a:pt x="4124124" y="107767"/>
                </a:cubicBezTo>
                <a:close/>
                <a:moveTo>
                  <a:pt x="0" y="0"/>
                </a:moveTo>
                <a:lnTo>
                  <a:pt x="5095386" y="0"/>
                </a:lnTo>
                <a:lnTo>
                  <a:pt x="5095386" y="1308836"/>
                </a:lnTo>
                <a:lnTo>
                  <a:pt x="0" y="1308836"/>
                </a:lnTo>
                <a:close/>
              </a:path>
            </a:pathLst>
          </a:custGeom>
        </p:spPr>
      </p:pic>
      <p:pic>
        <p:nvPicPr>
          <p:cNvPr id="24" name="Picture 3">
            <a:extLst>
              <a:ext uri="{FF2B5EF4-FFF2-40B4-BE49-F238E27FC236}">
                <a16:creationId xmlns:a16="http://schemas.microsoft.com/office/drawing/2014/main" id="{6C7337D7-A0B1-4A17-A9F6-26EF74A234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937372" y="2297303"/>
            <a:ext cx="7274382" cy="848504"/>
          </a:xfrm>
          <a:prstGeom prst="rect">
            <a:avLst/>
          </a:prstGeom>
        </p:spPr>
      </p:pic>
      <p:sp>
        <p:nvSpPr>
          <p:cNvPr id="10" name="TextBox 15">
            <a:extLst>
              <a:ext uri="{FF2B5EF4-FFF2-40B4-BE49-F238E27FC236}">
                <a16:creationId xmlns:a16="http://schemas.microsoft.com/office/drawing/2014/main" id="{D0C83C50-9294-4725-BBF0-6C5727C15528}"/>
              </a:ext>
            </a:extLst>
          </p:cNvPr>
          <p:cNvSpPr txBox="1"/>
          <p:nvPr/>
        </p:nvSpPr>
        <p:spPr>
          <a:xfrm>
            <a:off x="6157350" y="988467"/>
            <a:ext cx="4054404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مسائل التفكير العليا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BC3DE52-EBA2-470C-87DB-B63B21BC3A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09CED94C-A391-4384-8897-767E21F5B61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443" b="58433"/>
          <a:stretch/>
        </p:blipFill>
        <p:spPr>
          <a:xfrm>
            <a:off x="425400" y="4662427"/>
            <a:ext cx="2511971" cy="219557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09E97D6-AF8B-48D0-8FFB-695DBDE7B51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1400" y="2230010"/>
            <a:ext cx="6237287" cy="10857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19713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45A149E7-2EBD-47AE-804A-E4360A928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2852">
            <a:off x="4059529" y="1008133"/>
            <a:ext cx="3966569" cy="1254878"/>
          </a:xfrm>
          <a:prstGeom prst="rect">
            <a:avLst/>
          </a:prstGeom>
        </p:spPr>
      </p:pic>
      <p:sp>
        <p:nvSpPr>
          <p:cNvPr id="503" name="Google Shape;3911;p60">
            <a:extLst>
              <a:ext uri="{FF2B5EF4-FFF2-40B4-BE49-F238E27FC236}">
                <a16:creationId xmlns:a16="http://schemas.microsoft.com/office/drawing/2014/main" id="{DB092904-4E63-477A-BFEE-684523EF0F9C}"/>
              </a:ext>
            </a:extLst>
          </p:cNvPr>
          <p:cNvSpPr/>
          <p:nvPr/>
        </p:nvSpPr>
        <p:spPr>
          <a:xfrm>
            <a:off x="8106913" y="2775040"/>
            <a:ext cx="257620" cy="257542"/>
          </a:xfrm>
          <a:custGeom>
            <a:avLst/>
            <a:gdLst/>
            <a:ahLst/>
            <a:cxnLst/>
            <a:rect l="l" t="t" r="r" b="b"/>
            <a:pathLst>
              <a:path w="9898" h="9895" extrusionOk="0">
                <a:moveTo>
                  <a:pt x="4951" y="1"/>
                </a:moveTo>
                <a:cubicBezTo>
                  <a:pt x="2217" y="1"/>
                  <a:pt x="0" y="2214"/>
                  <a:pt x="0" y="4948"/>
                </a:cubicBezTo>
                <a:cubicBezTo>
                  <a:pt x="0" y="7678"/>
                  <a:pt x="2217" y="9895"/>
                  <a:pt x="4951" y="9895"/>
                </a:cubicBezTo>
                <a:cubicBezTo>
                  <a:pt x="7681" y="9895"/>
                  <a:pt x="9898" y="7678"/>
                  <a:pt x="9898" y="4948"/>
                </a:cubicBezTo>
                <a:cubicBezTo>
                  <a:pt x="9898" y="2214"/>
                  <a:pt x="7681" y="1"/>
                  <a:pt x="4951" y="1"/>
                </a:cubicBezTo>
                <a:close/>
              </a:path>
            </a:pathLst>
          </a:custGeom>
          <a:solidFill>
            <a:srgbClr val="F999A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04" name="Google Shape;3930;p60">
            <a:extLst>
              <a:ext uri="{FF2B5EF4-FFF2-40B4-BE49-F238E27FC236}">
                <a16:creationId xmlns:a16="http://schemas.microsoft.com/office/drawing/2014/main" id="{65479C3F-888E-4AC1-BF3C-2A104F807541}"/>
              </a:ext>
            </a:extLst>
          </p:cNvPr>
          <p:cNvGrpSpPr/>
          <p:nvPr/>
        </p:nvGrpSpPr>
        <p:grpSpPr>
          <a:xfrm>
            <a:off x="5523463" y="5487535"/>
            <a:ext cx="713222" cy="643690"/>
            <a:chOff x="3908397" y="1794489"/>
            <a:chExt cx="372844" cy="353610"/>
          </a:xfrm>
        </p:grpSpPr>
        <p:sp>
          <p:nvSpPr>
            <p:cNvPr id="505" name="Google Shape;3931;p60">
              <a:hlinkClick r:id="rId6"/>
              <a:extLst>
                <a:ext uri="{FF2B5EF4-FFF2-40B4-BE49-F238E27FC236}">
                  <a16:creationId xmlns:a16="http://schemas.microsoft.com/office/drawing/2014/main" id="{27143F84-1FE7-424E-A58A-6A77E5C73946}"/>
                </a:ext>
              </a:extLst>
            </p:cNvPr>
            <p:cNvSpPr/>
            <p:nvPr/>
          </p:nvSpPr>
          <p:spPr>
            <a:xfrm>
              <a:off x="3932758" y="1800059"/>
              <a:ext cx="342418" cy="342418"/>
            </a:xfrm>
            <a:custGeom>
              <a:avLst/>
              <a:gdLst/>
              <a:ahLst/>
              <a:cxnLst/>
              <a:rect l="l" t="t" r="r" b="b"/>
              <a:pathLst>
                <a:path w="13156" h="13156" extrusionOk="0">
                  <a:moveTo>
                    <a:pt x="6576" y="1"/>
                  </a:moveTo>
                  <a:cubicBezTo>
                    <a:pt x="2945" y="1"/>
                    <a:pt x="0" y="2945"/>
                    <a:pt x="0" y="6580"/>
                  </a:cubicBezTo>
                  <a:cubicBezTo>
                    <a:pt x="0" y="10211"/>
                    <a:pt x="2945" y="13156"/>
                    <a:pt x="6576" y="13156"/>
                  </a:cubicBezTo>
                  <a:cubicBezTo>
                    <a:pt x="10211" y="13156"/>
                    <a:pt x="13156" y="10211"/>
                    <a:pt x="13156" y="6580"/>
                  </a:cubicBezTo>
                  <a:cubicBezTo>
                    <a:pt x="13156" y="2945"/>
                    <a:pt x="10211" y="1"/>
                    <a:pt x="6576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6" name="Google Shape;3932;p60">
              <a:hlinkClick r:id="rId6"/>
              <a:extLst>
                <a:ext uri="{FF2B5EF4-FFF2-40B4-BE49-F238E27FC236}">
                  <a16:creationId xmlns:a16="http://schemas.microsoft.com/office/drawing/2014/main" id="{A198B9B1-32D8-4353-995E-A9B90DBB696D}"/>
                </a:ext>
              </a:extLst>
            </p:cNvPr>
            <p:cNvSpPr/>
            <p:nvPr/>
          </p:nvSpPr>
          <p:spPr>
            <a:xfrm>
              <a:off x="4081558" y="1800059"/>
              <a:ext cx="199683" cy="342522"/>
            </a:xfrm>
            <a:custGeom>
              <a:avLst/>
              <a:gdLst/>
              <a:ahLst/>
              <a:cxnLst/>
              <a:rect l="l" t="t" r="r" b="b"/>
              <a:pathLst>
                <a:path w="7672" h="13160" extrusionOk="0">
                  <a:moveTo>
                    <a:pt x="859" y="1"/>
                  </a:moveTo>
                  <a:cubicBezTo>
                    <a:pt x="574" y="1"/>
                    <a:pt x="286" y="18"/>
                    <a:pt x="1" y="57"/>
                  </a:cubicBezTo>
                  <a:cubicBezTo>
                    <a:pt x="3277" y="486"/>
                    <a:pt x="5725" y="3276"/>
                    <a:pt x="5725" y="6580"/>
                  </a:cubicBezTo>
                  <a:cubicBezTo>
                    <a:pt x="5725" y="9880"/>
                    <a:pt x="3277" y="12670"/>
                    <a:pt x="1" y="13103"/>
                  </a:cubicBezTo>
                  <a:cubicBezTo>
                    <a:pt x="291" y="13141"/>
                    <a:pt x="580" y="13160"/>
                    <a:pt x="864" y="13160"/>
                  </a:cubicBezTo>
                  <a:cubicBezTo>
                    <a:pt x="4278" y="13160"/>
                    <a:pt x="7194" y="10510"/>
                    <a:pt x="7421" y="7009"/>
                  </a:cubicBezTo>
                  <a:cubicBezTo>
                    <a:pt x="7671" y="3216"/>
                    <a:pt x="4663" y="4"/>
                    <a:pt x="8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7" name="Google Shape;3933;p60">
              <a:extLst>
                <a:ext uri="{FF2B5EF4-FFF2-40B4-BE49-F238E27FC236}">
                  <a16:creationId xmlns:a16="http://schemas.microsoft.com/office/drawing/2014/main" id="{0FD16647-E483-47A2-BF86-DBC65A0A0CF5}"/>
                </a:ext>
              </a:extLst>
            </p:cNvPr>
            <p:cNvSpPr/>
            <p:nvPr/>
          </p:nvSpPr>
          <p:spPr>
            <a:xfrm>
              <a:off x="4006104" y="1888943"/>
              <a:ext cx="218241" cy="179564"/>
            </a:xfrm>
            <a:custGeom>
              <a:avLst/>
              <a:gdLst/>
              <a:ahLst/>
              <a:cxnLst/>
              <a:rect l="l" t="t" r="r" b="b"/>
              <a:pathLst>
                <a:path w="8385" h="6899" extrusionOk="0">
                  <a:moveTo>
                    <a:pt x="5479" y="1"/>
                  </a:moveTo>
                  <a:cubicBezTo>
                    <a:pt x="5224" y="1"/>
                    <a:pt x="4967" y="51"/>
                    <a:pt x="4722" y="153"/>
                  </a:cubicBezTo>
                  <a:cubicBezTo>
                    <a:pt x="3998" y="456"/>
                    <a:pt x="3530" y="1163"/>
                    <a:pt x="3530" y="1948"/>
                  </a:cubicBezTo>
                  <a:lnTo>
                    <a:pt x="3530" y="1979"/>
                  </a:lnTo>
                  <a:lnTo>
                    <a:pt x="3435" y="1976"/>
                  </a:lnTo>
                  <a:lnTo>
                    <a:pt x="3431" y="1976"/>
                  </a:lnTo>
                  <a:cubicBezTo>
                    <a:pt x="3234" y="1976"/>
                    <a:pt x="2664" y="1814"/>
                    <a:pt x="2478" y="1754"/>
                  </a:cubicBezTo>
                  <a:cubicBezTo>
                    <a:pt x="1760" y="1508"/>
                    <a:pt x="1112" y="1107"/>
                    <a:pt x="574" y="575"/>
                  </a:cubicBezTo>
                  <a:lnTo>
                    <a:pt x="370" y="375"/>
                  </a:lnTo>
                  <a:cubicBezTo>
                    <a:pt x="357" y="362"/>
                    <a:pt x="341" y="356"/>
                    <a:pt x="325" y="356"/>
                  </a:cubicBezTo>
                  <a:cubicBezTo>
                    <a:pt x="298" y="356"/>
                    <a:pt x="271" y="374"/>
                    <a:pt x="265" y="403"/>
                  </a:cubicBezTo>
                  <a:lnTo>
                    <a:pt x="191" y="681"/>
                  </a:lnTo>
                  <a:cubicBezTo>
                    <a:pt x="1" y="1423"/>
                    <a:pt x="307" y="2208"/>
                    <a:pt x="954" y="2623"/>
                  </a:cubicBezTo>
                  <a:lnTo>
                    <a:pt x="947" y="2623"/>
                  </a:lnTo>
                  <a:cubicBezTo>
                    <a:pt x="817" y="2623"/>
                    <a:pt x="683" y="2609"/>
                    <a:pt x="553" y="2577"/>
                  </a:cubicBezTo>
                  <a:lnTo>
                    <a:pt x="314" y="2521"/>
                  </a:lnTo>
                  <a:cubicBezTo>
                    <a:pt x="309" y="2520"/>
                    <a:pt x="304" y="2519"/>
                    <a:pt x="299" y="2519"/>
                  </a:cubicBezTo>
                  <a:cubicBezTo>
                    <a:pt x="259" y="2519"/>
                    <a:pt x="227" y="2554"/>
                    <a:pt x="236" y="2595"/>
                  </a:cubicBezTo>
                  <a:lnTo>
                    <a:pt x="275" y="2838"/>
                  </a:lnTo>
                  <a:cubicBezTo>
                    <a:pt x="367" y="3376"/>
                    <a:pt x="715" y="3837"/>
                    <a:pt x="1211" y="4066"/>
                  </a:cubicBezTo>
                  <a:cubicBezTo>
                    <a:pt x="1274" y="4090"/>
                    <a:pt x="1257" y="4185"/>
                    <a:pt x="1190" y="4189"/>
                  </a:cubicBezTo>
                  <a:lnTo>
                    <a:pt x="1186" y="4189"/>
                  </a:lnTo>
                  <a:lnTo>
                    <a:pt x="919" y="4203"/>
                  </a:lnTo>
                  <a:cubicBezTo>
                    <a:pt x="873" y="4203"/>
                    <a:pt x="845" y="4256"/>
                    <a:pt x="866" y="4298"/>
                  </a:cubicBezTo>
                  <a:lnTo>
                    <a:pt x="1000" y="4530"/>
                  </a:lnTo>
                  <a:cubicBezTo>
                    <a:pt x="1260" y="4984"/>
                    <a:pt x="1714" y="5297"/>
                    <a:pt x="2235" y="5375"/>
                  </a:cubicBezTo>
                  <a:cubicBezTo>
                    <a:pt x="2291" y="5382"/>
                    <a:pt x="2309" y="5456"/>
                    <a:pt x="2263" y="5487"/>
                  </a:cubicBezTo>
                  <a:cubicBezTo>
                    <a:pt x="1820" y="5818"/>
                    <a:pt x="1306" y="6040"/>
                    <a:pt x="761" y="6135"/>
                  </a:cubicBezTo>
                  <a:lnTo>
                    <a:pt x="173" y="6237"/>
                  </a:lnTo>
                  <a:cubicBezTo>
                    <a:pt x="110" y="6247"/>
                    <a:pt x="99" y="6339"/>
                    <a:pt x="162" y="6360"/>
                  </a:cubicBezTo>
                  <a:lnTo>
                    <a:pt x="718" y="6574"/>
                  </a:lnTo>
                  <a:cubicBezTo>
                    <a:pt x="1281" y="6789"/>
                    <a:pt x="1879" y="6898"/>
                    <a:pt x="2478" y="6898"/>
                  </a:cubicBezTo>
                  <a:cubicBezTo>
                    <a:pt x="5194" y="6898"/>
                    <a:pt x="7414" y="4689"/>
                    <a:pt x="7421" y="1969"/>
                  </a:cubicBezTo>
                  <a:lnTo>
                    <a:pt x="7421" y="1951"/>
                  </a:lnTo>
                  <a:lnTo>
                    <a:pt x="7421" y="1902"/>
                  </a:lnTo>
                  <a:lnTo>
                    <a:pt x="7421" y="1891"/>
                  </a:lnTo>
                  <a:cubicBezTo>
                    <a:pt x="7611" y="1758"/>
                    <a:pt x="7787" y="1610"/>
                    <a:pt x="7949" y="1444"/>
                  </a:cubicBezTo>
                  <a:lnTo>
                    <a:pt x="8343" y="1036"/>
                  </a:lnTo>
                  <a:cubicBezTo>
                    <a:pt x="8384" y="995"/>
                    <a:pt x="8354" y="928"/>
                    <a:pt x="8301" y="928"/>
                  </a:cubicBezTo>
                  <a:cubicBezTo>
                    <a:pt x="8295" y="928"/>
                    <a:pt x="8289" y="929"/>
                    <a:pt x="8283" y="931"/>
                  </a:cubicBezTo>
                  <a:lnTo>
                    <a:pt x="7731" y="1061"/>
                  </a:lnTo>
                  <a:cubicBezTo>
                    <a:pt x="7674" y="1075"/>
                    <a:pt x="7618" y="1089"/>
                    <a:pt x="7558" y="1100"/>
                  </a:cubicBezTo>
                  <a:cubicBezTo>
                    <a:pt x="7554" y="1100"/>
                    <a:pt x="7551" y="1101"/>
                    <a:pt x="7547" y="1101"/>
                  </a:cubicBezTo>
                  <a:cubicBezTo>
                    <a:pt x="7487" y="1101"/>
                    <a:pt x="7456" y="1024"/>
                    <a:pt x="7506" y="987"/>
                  </a:cubicBezTo>
                  <a:cubicBezTo>
                    <a:pt x="7572" y="931"/>
                    <a:pt x="7632" y="875"/>
                    <a:pt x="7688" y="811"/>
                  </a:cubicBezTo>
                  <a:lnTo>
                    <a:pt x="8118" y="343"/>
                  </a:lnTo>
                  <a:cubicBezTo>
                    <a:pt x="8154" y="300"/>
                    <a:pt x="8122" y="236"/>
                    <a:pt x="8072" y="236"/>
                  </a:cubicBezTo>
                  <a:cubicBezTo>
                    <a:pt x="8064" y="236"/>
                    <a:pt x="8056" y="238"/>
                    <a:pt x="8047" y="241"/>
                  </a:cubicBezTo>
                  <a:lnTo>
                    <a:pt x="7449" y="442"/>
                  </a:lnTo>
                  <a:cubicBezTo>
                    <a:pt x="7266" y="502"/>
                    <a:pt x="7080" y="544"/>
                    <a:pt x="6893" y="572"/>
                  </a:cubicBezTo>
                  <a:cubicBezTo>
                    <a:pt x="6890" y="573"/>
                    <a:pt x="6886" y="573"/>
                    <a:pt x="6882" y="573"/>
                  </a:cubicBezTo>
                  <a:cubicBezTo>
                    <a:pt x="6865" y="573"/>
                    <a:pt x="6849" y="566"/>
                    <a:pt x="6837" y="554"/>
                  </a:cubicBezTo>
                  <a:cubicBezTo>
                    <a:pt x="6467" y="191"/>
                    <a:pt x="5977" y="1"/>
                    <a:pt x="54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8" name="Google Shape;3934;p60">
              <a:extLst>
                <a:ext uri="{FF2B5EF4-FFF2-40B4-BE49-F238E27FC236}">
                  <a16:creationId xmlns:a16="http://schemas.microsoft.com/office/drawing/2014/main" id="{50DB8D63-F34C-4773-B25B-CF54AC468CAE}"/>
                </a:ext>
              </a:extLst>
            </p:cNvPr>
            <p:cNvSpPr/>
            <p:nvPr/>
          </p:nvSpPr>
          <p:spPr>
            <a:xfrm>
              <a:off x="3908397" y="1794489"/>
              <a:ext cx="372480" cy="353610"/>
            </a:xfrm>
            <a:custGeom>
              <a:avLst/>
              <a:gdLst/>
              <a:ahLst/>
              <a:cxnLst/>
              <a:rect l="l" t="t" r="r" b="b"/>
              <a:pathLst>
                <a:path w="14311" h="13586" extrusionOk="0">
                  <a:moveTo>
                    <a:pt x="7512" y="429"/>
                  </a:moveTo>
                  <a:cubicBezTo>
                    <a:pt x="11024" y="429"/>
                    <a:pt x="13877" y="3283"/>
                    <a:pt x="13877" y="6794"/>
                  </a:cubicBezTo>
                  <a:cubicBezTo>
                    <a:pt x="13877" y="10302"/>
                    <a:pt x="11024" y="13155"/>
                    <a:pt x="7512" y="13155"/>
                  </a:cubicBezTo>
                  <a:cubicBezTo>
                    <a:pt x="4004" y="13155"/>
                    <a:pt x="1151" y="10302"/>
                    <a:pt x="1151" y="6794"/>
                  </a:cubicBezTo>
                  <a:cubicBezTo>
                    <a:pt x="1151" y="3283"/>
                    <a:pt x="4004" y="429"/>
                    <a:pt x="7512" y="429"/>
                  </a:cubicBezTo>
                  <a:close/>
                  <a:moveTo>
                    <a:pt x="7512" y="1"/>
                  </a:moveTo>
                  <a:cubicBezTo>
                    <a:pt x="6205" y="1"/>
                    <a:pt x="4891" y="377"/>
                    <a:pt x="3741" y="1147"/>
                  </a:cubicBezTo>
                  <a:cubicBezTo>
                    <a:pt x="1045" y="2945"/>
                    <a:pt x="0" y="6400"/>
                    <a:pt x="1239" y="9391"/>
                  </a:cubicBezTo>
                  <a:cubicBezTo>
                    <a:pt x="2307" y="11966"/>
                    <a:pt x="4809" y="13586"/>
                    <a:pt x="7510" y="13586"/>
                  </a:cubicBezTo>
                  <a:cubicBezTo>
                    <a:pt x="7950" y="13586"/>
                    <a:pt x="8394" y="13543"/>
                    <a:pt x="8839" y="13454"/>
                  </a:cubicBezTo>
                  <a:cubicBezTo>
                    <a:pt x="12016" y="12825"/>
                    <a:pt x="14307" y="10035"/>
                    <a:pt x="14307" y="6794"/>
                  </a:cubicBezTo>
                  <a:cubicBezTo>
                    <a:pt x="14310" y="4989"/>
                    <a:pt x="13596" y="3261"/>
                    <a:pt x="12315" y="1991"/>
                  </a:cubicBezTo>
                  <a:cubicBezTo>
                    <a:pt x="11003" y="677"/>
                    <a:pt x="9264" y="1"/>
                    <a:pt x="751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9" name="Google Shape;3935;p60">
              <a:extLst>
                <a:ext uri="{FF2B5EF4-FFF2-40B4-BE49-F238E27FC236}">
                  <a16:creationId xmlns:a16="http://schemas.microsoft.com/office/drawing/2014/main" id="{8597BF14-6129-4A52-B8F8-92B7FB50004D}"/>
                </a:ext>
              </a:extLst>
            </p:cNvPr>
            <p:cNvSpPr/>
            <p:nvPr/>
          </p:nvSpPr>
          <p:spPr>
            <a:xfrm>
              <a:off x="3999519" y="1883790"/>
              <a:ext cx="231515" cy="189871"/>
            </a:xfrm>
            <a:custGeom>
              <a:avLst/>
              <a:gdLst/>
              <a:ahLst/>
              <a:cxnLst/>
              <a:rect l="l" t="t" r="r" b="b"/>
              <a:pathLst>
                <a:path w="8895" h="7295" extrusionOk="0">
                  <a:moveTo>
                    <a:pt x="5726" y="0"/>
                  </a:moveTo>
                  <a:cubicBezTo>
                    <a:pt x="5464" y="0"/>
                    <a:pt x="5200" y="48"/>
                    <a:pt x="4947" y="147"/>
                  </a:cubicBezTo>
                  <a:cubicBezTo>
                    <a:pt x="4184" y="446"/>
                    <a:pt x="3660" y="1153"/>
                    <a:pt x="3589" y="1970"/>
                  </a:cubicBezTo>
                  <a:cubicBezTo>
                    <a:pt x="3322" y="1917"/>
                    <a:pt x="3054" y="1850"/>
                    <a:pt x="2794" y="1766"/>
                  </a:cubicBezTo>
                  <a:cubicBezTo>
                    <a:pt x="2006" y="1498"/>
                    <a:pt x="1302" y="1027"/>
                    <a:pt x="750" y="404"/>
                  </a:cubicBezTo>
                  <a:cubicBezTo>
                    <a:pt x="718" y="365"/>
                    <a:pt x="672" y="341"/>
                    <a:pt x="627" y="330"/>
                  </a:cubicBezTo>
                  <a:cubicBezTo>
                    <a:pt x="613" y="328"/>
                    <a:pt x="600" y="326"/>
                    <a:pt x="586" y="326"/>
                  </a:cubicBezTo>
                  <a:cubicBezTo>
                    <a:pt x="506" y="326"/>
                    <a:pt x="431" y="371"/>
                    <a:pt x="394" y="446"/>
                  </a:cubicBezTo>
                  <a:cubicBezTo>
                    <a:pt x="64" y="1104"/>
                    <a:pt x="130" y="1889"/>
                    <a:pt x="560" y="2487"/>
                  </a:cubicBezTo>
                  <a:cubicBezTo>
                    <a:pt x="547" y="2485"/>
                    <a:pt x="533" y="2483"/>
                    <a:pt x="520" y="2483"/>
                  </a:cubicBezTo>
                  <a:cubicBezTo>
                    <a:pt x="456" y="2483"/>
                    <a:pt x="393" y="2511"/>
                    <a:pt x="352" y="2561"/>
                  </a:cubicBezTo>
                  <a:cubicBezTo>
                    <a:pt x="324" y="2600"/>
                    <a:pt x="306" y="2645"/>
                    <a:pt x="306" y="2695"/>
                  </a:cubicBezTo>
                  <a:lnTo>
                    <a:pt x="306" y="2761"/>
                  </a:lnTo>
                  <a:cubicBezTo>
                    <a:pt x="306" y="3324"/>
                    <a:pt x="560" y="3856"/>
                    <a:pt x="1000" y="4207"/>
                  </a:cubicBezTo>
                  <a:cubicBezTo>
                    <a:pt x="968" y="4229"/>
                    <a:pt x="943" y="4257"/>
                    <a:pt x="929" y="4288"/>
                  </a:cubicBezTo>
                  <a:cubicBezTo>
                    <a:pt x="905" y="4341"/>
                    <a:pt x="897" y="4401"/>
                    <a:pt x="915" y="4454"/>
                  </a:cubicBezTo>
                  <a:cubicBezTo>
                    <a:pt x="1102" y="5041"/>
                    <a:pt x="1559" y="5506"/>
                    <a:pt x="2143" y="5696"/>
                  </a:cubicBezTo>
                  <a:cubicBezTo>
                    <a:pt x="1619" y="6016"/>
                    <a:pt x="1017" y="6185"/>
                    <a:pt x="401" y="6185"/>
                  </a:cubicBezTo>
                  <a:cubicBezTo>
                    <a:pt x="349" y="6185"/>
                    <a:pt x="292" y="6185"/>
                    <a:pt x="236" y="6181"/>
                  </a:cubicBezTo>
                  <a:cubicBezTo>
                    <a:pt x="231" y="6181"/>
                    <a:pt x="227" y="6181"/>
                    <a:pt x="222" y="6181"/>
                  </a:cubicBezTo>
                  <a:cubicBezTo>
                    <a:pt x="119" y="6181"/>
                    <a:pt x="31" y="6256"/>
                    <a:pt x="14" y="6361"/>
                  </a:cubicBezTo>
                  <a:cubicBezTo>
                    <a:pt x="0" y="6449"/>
                    <a:pt x="43" y="6537"/>
                    <a:pt x="123" y="6582"/>
                  </a:cubicBezTo>
                  <a:cubicBezTo>
                    <a:pt x="930" y="7059"/>
                    <a:pt x="1832" y="7294"/>
                    <a:pt x="2731" y="7294"/>
                  </a:cubicBezTo>
                  <a:cubicBezTo>
                    <a:pt x="3793" y="7294"/>
                    <a:pt x="4851" y="6966"/>
                    <a:pt x="5746" y="6319"/>
                  </a:cubicBezTo>
                  <a:cubicBezTo>
                    <a:pt x="5855" y="6241"/>
                    <a:pt x="5866" y="6086"/>
                    <a:pt x="5774" y="5991"/>
                  </a:cubicBezTo>
                  <a:cubicBezTo>
                    <a:pt x="5732" y="5949"/>
                    <a:pt x="5676" y="5927"/>
                    <a:pt x="5621" y="5927"/>
                  </a:cubicBezTo>
                  <a:cubicBezTo>
                    <a:pt x="5576" y="5927"/>
                    <a:pt x="5531" y="5942"/>
                    <a:pt x="5493" y="5970"/>
                  </a:cubicBezTo>
                  <a:cubicBezTo>
                    <a:pt x="4675" y="6560"/>
                    <a:pt x="3705" y="6864"/>
                    <a:pt x="2726" y="6864"/>
                  </a:cubicBezTo>
                  <a:cubicBezTo>
                    <a:pt x="2163" y="6864"/>
                    <a:pt x="1597" y="6763"/>
                    <a:pt x="1056" y="6558"/>
                  </a:cubicBezTo>
                  <a:cubicBezTo>
                    <a:pt x="1703" y="6442"/>
                    <a:pt x="2312" y="6160"/>
                    <a:pt x="2815" y="5741"/>
                  </a:cubicBezTo>
                  <a:cubicBezTo>
                    <a:pt x="2878" y="5692"/>
                    <a:pt x="2910" y="5611"/>
                    <a:pt x="2896" y="5530"/>
                  </a:cubicBezTo>
                  <a:cubicBezTo>
                    <a:pt x="2875" y="5432"/>
                    <a:pt x="2790" y="5362"/>
                    <a:pt x="2692" y="5358"/>
                  </a:cubicBezTo>
                  <a:cubicBezTo>
                    <a:pt x="2175" y="5344"/>
                    <a:pt x="1707" y="5062"/>
                    <a:pt x="1450" y="4612"/>
                  </a:cubicBezTo>
                  <a:cubicBezTo>
                    <a:pt x="1573" y="4609"/>
                    <a:pt x="1693" y="4591"/>
                    <a:pt x="1809" y="4566"/>
                  </a:cubicBezTo>
                  <a:cubicBezTo>
                    <a:pt x="1900" y="4549"/>
                    <a:pt x="1971" y="4475"/>
                    <a:pt x="1985" y="4380"/>
                  </a:cubicBezTo>
                  <a:cubicBezTo>
                    <a:pt x="1999" y="4274"/>
                    <a:pt x="1928" y="4172"/>
                    <a:pt x="1823" y="4144"/>
                  </a:cubicBezTo>
                  <a:cubicBezTo>
                    <a:pt x="1270" y="4010"/>
                    <a:pt x="852" y="3560"/>
                    <a:pt x="757" y="2997"/>
                  </a:cubicBezTo>
                  <a:lnTo>
                    <a:pt x="757" y="2997"/>
                  </a:lnTo>
                  <a:cubicBezTo>
                    <a:pt x="898" y="3030"/>
                    <a:pt x="1045" y="3048"/>
                    <a:pt x="1190" y="3048"/>
                  </a:cubicBezTo>
                  <a:cubicBezTo>
                    <a:pt x="1215" y="3048"/>
                    <a:pt x="1239" y="3047"/>
                    <a:pt x="1263" y="3046"/>
                  </a:cubicBezTo>
                  <a:cubicBezTo>
                    <a:pt x="1369" y="3043"/>
                    <a:pt x="1457" y="2962"/>
                    <a:pt x="1471" y="2856"/>
                  </a:cubicBezTo>
                  <a:cubicBezTo>
                    <a:pt x="1478" y="2772"/>
                    <a:pt x="1436" y="2691"/>
                    <a:pt x="1362" y="2645"/>
                  </a:cubicBezTo>
                  <a:cubicBezTo>
                    <a:pt x="778" y="2290"/>
                    <a:pt x="496" y="1597"/>
                    <a:pt x="669" y="935"/>
                  </a:cubicBezTo>
                  <a:lnTo>
                    <a:pt x="669" y="935"/>
                  </a:lnTo>
                  <a:cubicBezTo>
                    <a:pt x="1232" y="1491"/>
                    <a:pt x="1911" y="1913"/>
                    <a:pt x="2660" y="2170"/>
                  </a:cubicBezTo>
                  <a:cubicBezTo>
                    <a:pt x="2667" y="2174"/>
                    <a:pt x="3406" y="2402"/>
                    <a:pt x="3684" y="2402"/>
                  </a:cubicBezTo>
                  <a:lnTo>
                    <a:pt x="3790" y="2410"/>
                  </a:lnTo>
                  <a:cubicBezTo>
                    <a:pt x="3792" y="2410"/>
                    <a:pt x="3794" y="2410"/>
                    <a:pt x="3796" y="2410"/>
                  </a:cubicBezTo>
                  <a:cubicBezTo>
                    <a:pt x="3920" y="2410"/>
                    <a:pt x="4022" y="2309"/>
                    <a:pt x="4015" y="2184"/>
                  </a:cubicBezTo>
                  <a:lnTo>
                    <a:pt x="4015" y="2149"/>
                  </a:lnTo>
                  <a:cubicBezTo>
                    <a:pt x="4015" y="1449"/>
                    <a:pt x="4437" y="823"/>
                    <a:pt x="5081" y="559"/>
                  </a:cubicBezTo>
                  <a:cubicBezTo>
                    <a:pt x="5293" y="473"/>
                    <a:pt x="5514" y="431"/>
                    <a:pt x="5734" y="431"/>
                  </a:cubicBezTo>
                  <a:cubicBezTo>
                    <a:pt x="6187" y="431"/>
                    <a:pt x="6631" y="608"/>
                    <a:pt x="6960" y="942"/>
                  </a:cubicBezTo>
                  <a:cubicBezTo>
                    <a:pt x="7000" y="985"/>
                    <a:pt x="7056" y="1007"/>
                    <a:pt x="7114" y="1007"/>
                  </a:cubicBezTo>
                  <a:cubicBezTo>
                    <a:pt x="7123" y="1007"/>
                    <a:pt x="7131" y="1007"/>
                    <a:pt x="7139" y="1006"/>
                  </a:cubicBezTo>
                  <a:cubicBezTo>
                    <a:pt x="7354" y="974"/>
                    <a:pt x="7569" y="925"/>
                    <a:pt x="7776" y="854"/>
                  </a:cubicBezTo>
                  <a:lnTo>
                    <a:pt x="7776" y="854"/>
                  </a:lnTo>
                  <a:cubicBezTo>
                    <a:pt x="7667" y="978"/>
                    <a:pt x="7537" y="1080"/>
                    <a:pt x="7393" y="1160"/>
                  </a:cubicBezTo>
                  <a:cubicBezTo>
                    <a:pt x="7294" y="1213"/>
                    <a:pt x="7252" y="1336"/>
                    <a:pt x="7298" y="1438"/>
                  </a:cubicBezTo>
                  <a:lnTo>
                    <a:pt x="7301" y="1445"/>
                  </a:lnTo>
                  <a:cubicBezTo>
                    <a:pt x="7337" y="1519"/>
                    <a:pt x="7413" y="1570"/>
                    <a:pt x="7493" y="1570"/>
                  </a:cubicBezTo>
                  <a:cubicBezTo>
                    <a:pt x="7501" y="1570"/>
                    <a:pt x="7508" y="1570"/>
                    <a:pt x="7516" y="1569"/>
                  </a:cubicBezTo>
                  <a:cubicBezTo>
                    <a:pt x="7695" y="1551"/>
                    <a:pt x="7868" y="1523"/>
                    <a:pt x="8040" y="1481"/>
                  </a:cubicBezTo>
                  <a:lnTo>
                    <a:pt x="8040" y="1481"/>
                  </a:lnTo>
                  <a:cubicBezTo>
                    <a:pt x="7889" y="1639"/>
                    <a:pt x="7720" y="1783"/>
                    <a:pt x="7540" y="1906"/>
                  </a:cubicBezTo>
                  <a:cubicBezTo>
                    <a:pt x="7484" y="1949"/>
                    <a:pt x="7449" y="2019"/>
                    <a:pt x="7452" y="2089"/>
                  </a:cubicBezTo>
                  <a:lnTo>
                    <a:pt x="7452" y="2103"/>
                  </a:lnTo>
                  <a:lnTo>
                    <a:pt x="7452" y="2146"/>
                  </a:lnTo>
                  <a:lnTo>
                    <a:pt x="7452" y="2167"/>
                  </a:lnTo>
                  <a:cubicBezTo>
                    <a:pt x="7445" y="3324"/>
                    <a:pt x="7016" y="4440"/>
                    <a:pt x="6239" y="5298"/>
                  </a:cubicBezTo>
                  <a:cubicBezTo>
                    <a:pt x="6165" y="5383"/>
                    <a:pt x="6168" y="5513"/>
                    <a:pt x="6249" y="5594"/>
                  </a:cubicBezTo>
                  <a:cubicBezTo>
                    <a:pt x="6291" y="5636"/>
                    <a:pt x="6347" y="5657"/>
                    <a:pt x="6402" y="5657"/>
                  </a:cubicBezTo>
                  <a:cubicBezTo>
                    <a:pt x="6461" y="5657"/>
                    <a:pt x="6520" y="5632"/>
                    <a:pt x="6562" y="5583"/>
                  </a:cubicBezTo>
                  <a:cubicBezTo>
                    <a:pt x="7403" y="4654"/>
                    <a:pt x="7871" y="3444"/>
                    <a:pt x="7878" y="2191"/>
                  </a:cubicBezTo>
                  <a:cubicBezTo>
                    <a:pt x="8262" y="1906"/>
                    <a:pt x="8589" y="1555"/>
                    <a:pt x="8842" y="1153"/>
                  </a:cubicBezTo>
                  <a:cubicBezTo>
                    <a:pt x="8895" y="1062"/>
                    <a:pt x="8877" y="946"/>
                    <a:pt x="8796" y="879"/>
                  </a:cubicBezTo>
                  <a:cubicBezTo>
                    <a:pt x="8758" y="844"/>
                    <a:pt x="8707" y="827"/>
                    <a:pt x="8655" y="827"/>
                  </a:cubicBezTo>
                  <a:cubicBezTo>
                    <a:pt x="8623" y="827"/>
                    <a:pt x="8591" y="834"/>
                    <a:pt x="8561" y="847"/>
                  </a:cubicBezTo>
                  <a:cubicBezTo>
                    <a:pt x="8452" y="900"/>
                    <a:pt x="8339" y="946"/>
                    <a:pt x="8223" y="985"/>
                  </a:cubicBezTo>
                  <a:cubicBezTo>
                    <a:pt x="8339" y="826"/>
                    <a:pt x="8427" y="654"/>
                    <a:pt x="8494" y="467"/>
                  </a:cubicBezTo>
                  <a:cubicBezTo>
                    <a:pt x="8522" y="393"/>
                    <a:pt x="8504" y="305"/>
                    <a:pt x="8452" y="246"/>
                  </a:cubicBezTo>
                  <a:cubicBezTo>
                    <a:pt x="8410" y="200"/>
                    <a:pt x="8351" y="176"/>
                    <a:pt x="8292" y="176"/>
                  </a:cubicBezTo>
                  <a:cubicBezTo>
                    <a:pt x="8256" y="176"/>
                    <a:pt x="8220" y="185"/>
                    <a:pt x="8188" y="203"/>
                  </a:cubicBezTo>
                  <a:cubicBezTo>
                    <a:pt x="7875" y="383"/>
                    <a:pt x="7533" y="506"/>
                    <a:pt x="7182" y="566"/>
                  </a:cubicBezTo>
                  <a:cubicBezTo>
                    <a:pt x="6777" y="196"/>
                    <a:pt x="6255" y="0"/>
                    <a:pt x="57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510" name="Google Shape;3936;p60">
            <a:extLst>
              <a:ext uri="{FF2B5EF4-FFF2-40B4-BE49-F238E27FC236}">
                <a16:creationId xmlns:a16="http://schemas.microsoft.com/office/drawing/2014/main" id="{E15C88E2-B73D-4207-A634-FACA4A154808}"/>
              </a:ext>
            </a:extLst>
          </p:cNvPr>
          <p:cNvCxnSpPr/>
          <p:nvPr/>
        </p:nvCxnSpPr>
        <p:spPr>
          <a:xfrm>
            <a:off x="5488432" y="2881216"/>
            <a:ext cx="1209300" cy="0"/>
          </a:xfrm>
          <a:prstGeom prst="straightConnector1">
            <a:avLst/>
          </a:prstGeom>
          <a:noFill/>
          <a:ln w="19050" cap="flat" cmpd="sng">
            <a:solidFill>
              <a:srgbClr val="99A0C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511" name="Google Shape;3985;p60">
            <a:extLst>
              <a:ext uri="{FF2B5EF4-FFF2-40B4-BE49-F238E27FC236}">
                <a16:creationId xmlns:a16="http://schemas.microsoft.com/office/drawing/2014/main" id="{F5714839-F80D-43CC-9BB5-68ECF00D8175}"/>
              </a:ext>
            </a:extLst>
          </p:cNvPr>
          <p:cNvSpPr/>
          <p:nvPr/>
        </p:nvSpPr>
        <p:spPr>
          <a:xfrm>
            <a:off x="3472268" y="3659592"/>
            <a:ext cx="120125" cy="160550"/>
          </a:xfrm>
          <a:custGeom>
            <a:avLst/>
            <a:gdLst/>
            <a:ahLst/>
            <a:cxnLst/>
            <a:rect l="l" t="t" r="r" b="b"/>
            <a:pathLst>
              <a:path w="4805" h="6422" extrusionOk="0">
                <a:moveTo>
                  <a:pt x="2904" y="396"/>
                </a:moveTo>
                <a:cubicBezTo>
                  <a:pt x="3185" y="396"/>
                  <a:pt x="3488" y="560"/>
                  <a:pt x="3672" y="832"/>
                </a:cubicBezTo>
                <a:cubicBezTo>
                  <a:pt x="3921" y="1195"/>
                  <a:pt x="3943" y="1659"/>
                  <a:pt x="3918" y="1985"/>
                </a:cubicBezTo>
                <a:cubicBezTo>
                  <a:pt x="3850" y="2853"/>
                  <a:pt x="3401" y="3686"/>
                  <a:pt x="2712" y="4218"/>
                </a:cubicBezTo>
                <a:cubicBezTo>
                  <a:pt x="2505" y="4379"/>
                  <a:pt x="2274" y="4512"/>
                  <a:pt x="2029" y="4616"/>
                </a:cubicBezTo>
                <a:cubicBezTo>
                  <a:pt x="1947" y="4401"/>
                  <a:pt x="1884" y="4168"/>
                  <a:pt x="1845" y="3921"/>
                </a:cubicBezTo>
                <a:cubicBezTo>
                  <a:pt x="1747" y="3288"/>
                  <a:pt x="1799" y="2648"/>
                  <a:pt x="1906" y="1881"/>
                </a:cubicBezTo>
                <a:cubicBezTo>
                  <a:pt x="1950" y="1557"/>
                  <a:pt x="2003" y="1242"/>
                  <a:pt x="2135" y="968"/>
                </a:cubicBezTo>
                <a:cubicBezTo>
                  <a:pt x="2275" y="683"/>
                  <a:pt x="2491" y="483"/>
                  <a:pt x="2731" y="418"/>
                </a:cubicBezTo>
                <a:cubicBezTo>
                  <a:pt x="2786" y="402"/>
                  <a:pt x="2844" y="396"/>
                  <a:pt x="2904" y="396"/>
                </a:cubicBezTo>
                <a:close/>
                <a:moveTo>
                  <a:pt x="2905" y="0"/>
                </a:moveTo>
                <a:cubicBezTo>
                  <a:pt x="2812" y="0"/>
                  <a:pt x="2719" y="12"/>
                  <a:pt x="2628" y="36"/>
                </a:cubicBezTo>
                <a:cubicBezTo>
                  <a:pt x="2278" y="129"/>
                  <a:pt x="1968" y="406"/>
                  <a:pt x="1779" y="796"/>
                </a:cubicBezTo>
                <a:cubicBezTo>
                  <a:pt x="1621" y="1122"/>
                  <a:pt x="1563" y="1469"/>
                  <a:pt x="1513" y="1826"/>
                </a:cubicBezTo>
                <a:cubicBezTo>
                  <a:pt x="1415" y="2519"/>
                  <a:pt x="1339" y="3262"/>
                  <a:pt x="1453" y="3982"/>
                </a:cubicBezTo>
                <a:cubicBezTo>
                  <a:pt x="1495" y="4252"/>
                  <a:pt x="1563" y="4508"/>
                  <a:pt x="1655" y="4747"/>
                </a:cubicBezTo>
                <a:cubicBezTo>
                  <a:pt x="1373" y="4828"/>
                  <a:pt x="1080" y="4870"/>
                  <a:pt x="786" y="4870"/>
                </a:cubicBezTo>
                <a:cubicBezTo>
                  <a:pt x="606" y="4870"/>
                  <a:pt x="426" y="4854"/>
                  <a:pt x="248" y="4822"/>
                </a:cubicBezTo>
                <a:cubicBezTo>
                  <a:pt x="238" y="4820"/>
                  <a:pt x="227" y="4819"/>
                  <a:pt x="216" y="4819"/>
                </a:cubicBezTo>
                <a:cubicBezTo>
                  <a:pt x="121" y="4819"/>
                  <a:pt x="36" y="4885"/>
                  <a:pt x="18" y="4983"/>
                </a:cubicBezTo>
                <a:cubicBezTo>
                  <a:pt x="0" y="5090"/>
                  <a:pt x="71" y="5193"/>
                  <a:pt x="179" y="5212"/>
                </a:cubicBezTo>
                <a:cubicBezTo>
                  <a:pt x="379" y="5248"/>
                  <a:pt x="581" y="5266"/>
                  <a:pt x="785" y="5266"/>
                </a:cubicBezTo>
                <a:cubicBezTo>
                  <a:pt x="1135" y="5266"/>
                  <a:pt x="1486" y="5213"/>
                  <a:pt x="1822" y="5111"/>
                </a:cubicBezTo>
                <a:cubicBezTo>
                  <a:pt x="1996" y="5436"/>
                  <a:pt x="2218" y="5712"/>
                  <a:pt x="2483" y="5928"/>
                </a:cubicBezTo>
                <a:cubicBezTo>
                  <a:pt x="2880" y="6252"/>
                  <a:pt x="3368" y="6422"/>
                  <a:pt x="3839" y="6422"/>
                </a:cubicBezTo>
                <a:cubicBezTo>
                  <a:pt x="4131" y="6422"/>
                  <a:pt x="4416" y="6358"/>
                  <a:pt x="4669" y="6226"/>
                </a:cubicBezTo>
                <a:cubicBezTo>
                  <a:pt x="4767" y="6174"/>
                  <a:pt x="4805" y="6054"/>
                  <a:pt x="4753" y="5958"/>
                </a:cubicBezTo>
                <a:cubicBezTo>
                  <a:pt x="4717" y="5889"/>
                  <a:pt x="4649" y="5851"/>
                  <a:pt x="4577" y="5851"/>
                </a:cubicBezTo>
                <a:cubicBezTo>
                  <a:pt x="4546" y="5851"/>
                  <a:pt x="4515" y="5858"/>
                  <a:pt x="4485" y="5873"/>
                </a:cubicBezTo>
                <a:cubicBezTo>
                  <a:pt x="4292" y="5974"/>
                  <a:pt x="4071" y="6023"/>
                  <a:pt x="3843" y="6023"/>
                </a:cubicBezTo>
                <a:cubicBezTo>
                  <a:pt x="3459" y="6023"/>
                  <a:pt x="3055" y="5884"/>
                  <a:pt x="2732" y="5621"/>
                </a:cubicBezTo>
                <a:cubicBezTo>
                  <a:pt x="2522" y="5448"/>
                  <a:pt x="2343" y="5230"/>
                  <a:pt x="2199" y="4974"/>
                </a:cubicBezTo>
                <a:cubicBezTo>
                  <a:pt x="2468" y="4858"/>
                  <a:pt x="2723" y="4709"/>
                  <a:pt x="2955" y="4530"/>
                </a:cubicBezTo>
                <a:cubicBezTo>
                  <a:pt x="3730" y="3931"/>
                  <a:pt x="4238" y="2990"/>
                  <a:pt x="4312" y="2015"/>
                </a:cubicBezTo>
                <a:cubicBezTo>
                  <a:pt x="4357" y="1457"/>
                  <a:pt x="4247" y="968"/>
                  <a:pt x="3999" y="605"/>
                </a:cubicBezTo>
                <a:cubicBezTo>
                  <a:pt x="3739" y="225"/>
                  <a:pt x="3316" y="0"/>
                  <a:pt x="2905" y="0"/>
                </a:cubicBezTo>
                <a:close/>
              </a:path>
            </a:pathLst>
          </a:custGeom>
          <a:solidFill>
            <a:srgbClr val="323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12" name="Google Shape;3986;p60">
            <a:extLst>
              <a:ext uri="{FF2B5EF4-FFF2-40B4-BE49-F238E27FC236}">
                <a16:creationId xmlns:a16="http://schemas.microsoft.com/office/drawing/2014/main" id="{81167DF3-B060-4829-99DC-DA36A23D7CBD}"/>
              </a:ext>
            </a:extLst>
          </p:cNvPr>
          <p:cNvSpPr/>
          <p:nvPr/>
        </p:nvSpPr>
        <p:spPr>
          <a:xfrm>
            <a:off x="8993024" y="4706444"/>
            <a:ext cx="151025" cy="178875"/>
          </a:xfrm>
          <a:custGeom>
            <a:avLst/>
            <a:gdLst/>
            <a:ahLst/>
            <a:cxnLst/>
            <a:rect l="l" t="t" r="r" b="b"/>
            <a:pathLst>
              <a:path w="6041" h="7155" extrusionOk="0">
                <a:moveTo>
                  <a:pt x="560" y="0"/>
                </a:moveTo>
                <a:cubicBezTo>
                  <a:pt x="494" y="0"/>
                  <a:pt x="427" y="10"/>
                  <a:pt x="362" y="30"/>
                </a:cubicBezTo>
                <a:cubicBezTo>
                  <a:pt x="178" y="90"/>
                  <a:pt x="53" y="225"/>
                  <a:pt x="20" y="402"/>
                </a:cubicBezTo>
                <a:cubicBezTo>
                  <a:pt x="0" y="509"/>
                  <a:pt x="72" y="613"/>
                  <a:pt x="179" y="633"/>
                </a:cubicBezTo>
                <a:cubicBezTo>
                  <a:pt x="190" y="635"/>
                  <a:pt x="202" y="636"/>
                  <a:pt x="213" y="636"/>
                </a:cubicBezTo>
                <a:cubicBezTo>
                  <a:pt x="306" y="636"/>
                  <a:pt x="394" y="570"/>
                  <a:pt x="411" y="474"/>
                </a:cubicBezTo>
                <a:cubicBezTo>
                  <a:pt x="416" y="445"/>
                  <a:pt x="441" y="424"/>
                  <a:pt x="485" y="409"/>
                </a:cubicBezTo>
                <a:cubicBezTo>
                  <a:pt x="509" y="401"/>
                  <a:pt x="535" y="398"/>
                  <a:pt x="561" y="398"/>
                </a:cubicBezTo>
                <a:cubicBezTo>
                  <a:pt x="625" y="398"/>
                  <a:pt x="690" y="419"/>
                  <a:pt x="730" y="457"/>
                </a:cubicBezTo>
                <a:cubicBezTo>
                  <a:pt x="874" y="598"/>
                  <a:pt x="890" y="860"/>
                  <a:pt x="888" y="1070"/>
                </a:cubicBezTo>
                <a:cubicBezTo>
                  <a:pt x="881" y="1645"/>
                  <a:pt x="730" y="2187"/>
                  <a:pt x="571" y="2761"/>
                </a:cubicBezTo>
                <a:cubicBezTo>
                  <a:pt x="515" y="2956"/>
                  <a:pt x="460" y="3154"/>
                  <a:pt x="411" y="3354"/>
                </a:cubicBezTo>
                <a:cubicBezTo>
                  <a:pt x="126" y="4513"/>
                  <a:pt x="235" y="5268"/>
                  <a:pt x="790" y="5955"/>
                </a:cubicBezTo>
                <a:cubicBezTo>
                  <a:pt x="1128" y="6375"/>
                  <a:pt x="1697" y="6601"/>
                  <a:pt x="2260" y="6601"/>
                </a:cubicBezTo>
                <a:cubicBezTo>
                  <a:pt x="2634" y="6601"/>
                  <a:pt x="3006" y="6502"/>
                  <a:pt x="3307" y="6294"/>
                </a:cubicBezTo>
                <a:cubicBezTo>
                  <a:pt x="3671" y="6040"/>
                  <a:pt x="4005" y="5639"/>
                  <a:pt x="4213" y="5215"/>
                </a:cubicBezTo>
                <a:lnTo>
                  <a:pt x="4213" y="5215"/>
                </a:lnTo>
                <a:cubicBezTo>
                  <a:pt x="4208" y="5342"/>
                  <a:pt x="4208" y="5459"/>
                  <a:pt x="4211" y="5565"/>
                </a:cubicBezTo>
                <a:cubicBezTo>
                  <a:pt x="4219" y="5887"/>
                  <a:pt x="4242" y="6257"/>
                  <a:pt x="4418" y="6586"/>
                </a:cubicBezTo>
                <a:cubicBezTo>
                  <a:pt x="4603" y="6933"/>
                  <a:pt x="4950" y="7154"/>
                  <a:pt x="5288" y="7154"/>
                </a:cubicBezTo>
                <a:cubicBezTo>
                  <a:pt x="5324" y="7154"/>
                  <a:pt x="5360" y="7152"/>
                  <a:pt x="5395" y="7148"/>
                </a:cubicBezTo>
                <a:cubicBezTo>
                  <a:pt x="5628" y="7114"/>
                  <a:pt x="5840" y="6951"/>
                  <a:pt x="5946" y="6724"/>
                </a:cubicBezTo>
                <a:cubicBezTo>
                  <a:pt x="6041" y="6524"/>
                  <a:pt x="6035" y="6311"/>
                  <a:pt x="5929" y="6139"/>
                </a:cubicBezTo>
                <a:cubicBezTo>
                  <a:pt x="5892" y="6078"/>
                  <a:pt x="5827" y="6045"/>
                  <a:pt x="5760" y="6045"/>
                </a:cubicBezTo>
                <a:cubicBezTo>
                  <a:pt x="5725" y="6045"/>
                  <a:pt x="5689" y="6054"/>
                  <a:pt x="5657" y="6074"/>
                </a:cubicBezTo>
                <a:cubicBezTo>
                  <a:pt x="5563" y="6130"/>
                  <a:pt x="5535" y="6253"/>
                  <a:pt x="5592" y="6346"/>
                </a:cubicBezTo>
                <a:cubicBezTo>
                  <a:pt x="5639" y="6422"/>
                  <a:pt x="5609" y="6511"/>
                  <a:pt x="5588" y="6555"/>
                </a:cubicBezTo>
                <a:cubicBezTo>
                  <a:pt x="5540" y="6659"/>
                  <a:pt x="5440" y="6739"/>
                  <a:pt x="5340" y="6754"/>
                </a:cubicBezTo>
                <a:cubicBezTo>
                  <a:pt x="5322" y="6757"/>
                  <a:pt x="5304" y="6758"/>
                  <a:pt x="5286" y="6758"/>
                </a:cubicBezTo>
                <a:cubicBezTo>
                  <a:pt x="5072" y="6758"/>
                  <a:pt x="4868" y="6585"/>
                  <a:pt x="4768" y="6398"/>
                </a:cubicBezTo>
                <a:cubicBezTo>
                  <a:pt x="4634" y="6146"/>
                  <a:pt x="4615" y="5830"/>
                  <a:pt x="4608" y="5555"/>
                </a:cubicBezTo>
                <a:cubicBezTo>
                  <a:pt x="4598" y="5104"/>
                  <a:pt x="4631" y="4562"/>
                  <a:pt x="4688" y="4014"/>
                </a:cubicBezTo>
                <a:cubicBezTo>
                  <a:pt x="5449" y="2030"/>
                  <a:pt x="5649" y="1262"/>
                  <a:pt x="5503" y="985"/>
                </a:cubicBezTo>
                <a:cubicBezTo>
                  <a:pt x="5463" y="909"/>
                  <a:pt x="5399" y="860"/>
                  <a:pt x="5321" y="841"/>
                </a:cubicBezTo>
                <a:cubicBezTo>
                  <a:pt x="5300" y="836"/>
                  <a:pt x="5280" y="834"/>
                  <a:pt x="5259" y="834"/>
                </a:cubicBezTo>
                <a:cubicBezTo>
                  <a:pt x="5190" y="834"/>
                  <a:pt x="5121" y="859"/>
                  <a:pt x="5061" y="908"/>
                </a:cubicBezTo>
                <a:cubicBezTo>
                  <a:pt x="4719" y="1186"/>
                  <a:pt x="4439" y="2619"/>
                  <a:pt x="4300" y="3914"/>
                </a:cubicBezTo>
                <a:cubicBezTo>
                  <a:pt x="4178" y="4233"/>
                  <a:pt x="4067" y="4516"/>
                  <a:pt x="3987" y="4719"/>
                </a:cubicBezTo>
                <a:lnTo>
                  <a:pt x="3923" y="4885"/>
                </a:lnTo>
                <a:cubicBezTo>
                  <a:pt x="3757" y="5306"/>
                  <a:pt x="3435" y="5719"/>
                  <a:pt x="3081" y="5966"/>
                </a:cubicBezTo>
                <a:cubicBezTo>
                  <a:pt x="2848" y="6127"/>
                  <a:pt x="2554" y="6203"/>
                  <a:pt x="2258" y="6203"/>
                </a:cubicBezTo>
                <a:cubicBezTo>
                  <a:pt x="1812" y="6203"/>
                  <a:pt x="1359" y="6029"/>
                  <a:pt x="1098" y="5706"/>
                </a:cubicBezTo>
                <a:cubicBezTo>
                  <a:pt x="625" y="5117"/>
                  <a:pt x="540" y="4485"/>
                  <a:pt x="795" y="3448"/>
                </a:cubicBezTo>
                <a:cubicBezTo>
                  <a:pt x="842" y="3251"/>
                  <a:pt x="897" y="3056"/>
                  <a:pt x="951" y="2865"/>
                </a:cubicBezTo>
                <a:cubicBezTo>
                  <a:pt x="1110" y="2292"/>
                  <a:pt x="1276" y="1701"/>
                  <a:pt x="1283" y="1074"/>
                </a:cubicBezTo>
                <a:cubicBezTo>
                  <a:pt x="1288" y="783"/>
                  <a:pt x="1258" y="418"/>
                  <a:pt x="1004" y="171"/>
                </a:cubicBezTo>
                <a:cubicBezTo>
                  <a:pt x="890" y="61"/>
                  <a:pt x="726" y="0"/>
                  <a:pt x="560" y="0"/>
                </a:cubicBezTo>
                <a:close/>
              </a:path>
            </a:pathLst>
          </a:custGeom>
          <a:solidFill>
            <a:srgbClr val="3231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13" name="Google Shape;4083;p60">
            <a:extLst>
              <a:ext uri="{FF2B5EF4-FFF2-40B4-BE49-F238E27FC236}">
                <a16:creationId xmlns:a16="http://schemas.microsoft.com/office/drawing/2014/main" id="{585407ED-FF95-4ADD-82B8-3E8B651F8538}"/>
              </a:ext>
            </a:extLst>
          </p:cNvPr>
          <p:cNvGrpSpPr/>
          <p:nvPr/>
        </p:nvGrpSpPr>
        <p:grpSpPr>
          <a:xfrm>
            <a:off x="2664205" y="3137579"/>
            <a:ext cx="108750" cy="161425"/>
            <a:chOff x="1660775" y="1221975"/>
            <a:chExt cx="108750" cy="161425"/>
          </a:xfrm>
        </p:grpSpPr>
        <p:sp>
          <p:nvSpPr>
            <p:cNvPr id="514" name="Google Shape;4084;p60">
              <a:extLst>
                <a:ext uri="{FF2B5EF4-FFF2-40B4-BE49-F238E27FC236}">
                  <a16:creationId xmlns:a16="http://schemas.microsoft.com/office/drawing/2014/main" id="{36690591-CCFF-41F4-8D7C-EF2A9B609A95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5" name="Google Shape;4085;p60">
              <a:extLst>
                <a:ext uri="{FF2B5EF4-FFF2-40B4-BE49-F238E27FC236}">
                  <a16:creationId xmlns:a16="http://schemas.microsoft.com/office/drawing/2014/main" id="{E1021335-51C2-4AA3-AB7E-1554855D7F61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6" name="Google Shape;4086;p60">
              <a:extLst>
                <a:ext uri="{FF2B5EF4-FFF2-40B4-BE49-F238E27FC236}">
                  <a16:creationId xmlns:a16="http://schemas.microsoft.com/office/drawing/2014/main" id="{09D0CB8A-50C2-4D83-8513-54777318181C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17" name="Google Shape;4087;p60">
            <a:extLst>
              <a:ext uri="{FF2B5EF4-FFF2-40B4-BE49-F238E27FC236}">
                <a16:creationId xmlns:a16="http://schemas.microsoft.com/office/drawing/2014/main" id="{6F839DFC-632F-49F8-A33E-BAD434E56804}"/>
              </a:ext>
            </a:extLst>
          </p:cNvPr>
          <p:cNvGrpSpPr/>
          <p:nvPr/>
        </p:nvGrpSpPr>
        <p:grpSpPr>
          <a:xfrm>
            <a:off x="2615824" y="4512506"/>
            <a:ext cx="55000" cy="98300"/>
            <a:chOff x="1677150" y="1838725"/>
            <a:chExt cx="55000" cy="98300"/>
          </a:xfrm>
        </p:grpSpPr>
        <p:sp>
          <p:nvSpPr>
            <p:cNvPr id="518" name="Google Shape;4088;p60">
              <a:extLst>
                <a:ext uri="{FF2B5EF4-FFF2-40B4-BE49-F238E27FC236}">
                  <a16:creationId xmlns:a16="http://schemas.microsoft.com/office/drawing/2014/main" id="{E476B2F0-A1E2-4550-B1B6-94876A9F5DD0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9" name="Google Shape;4089;p60">
              <a:extLst>
                <a:ext uri="{FF2B5EF4-FFF2-40B4-BE49-F238E27FC236}">
                  <a16:creationId xmlns:a16="http://schemas.microsoft.com/office/drawing/2014/main" id="{B7133476-7773-42BC-8859-26DB6D0F2953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0" name="Google Shape;4090;p60">
              <a:extLst>
                <a:ext uri="{FF2B5EF4-FFF2-40B4-BE49-F238E27FC236}">
                  <a16:creationId xmlns:a16="http://schemas.microsoft.com/office/drawing/2014/main" id="{273CA705-0E53-4B09-A811-D69DB92CDC47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21" name="Google Shape;4091;p60">
            <a:extLst>
              <a:ext uri="{FF2B5EF4-FFF2-40B4-BE49-F238E27FC236}">
                <a16:creationId xmlns:a16="http://schemas.microsoft.com/office/drawing/2014/main" id="{A12BD306-526D-4AC9-AD47-70271F60E65F}"/>
              </a:ext>
            </a:extLst>
          </p:cNvPr>
          <p:cNvGrpSpPr/>
          <p:nvPr/>
        </p:nvGrpSpPr>
        <p:grpSpPr>
          <a:xfrm>
            <a:off x="8421292" y="5344878"/>
            <a:ext cx="108750" cy="161425"/>
            <a:chOff x="1660775" y="1221975"/>
            <a:chExt cx="108750" cy="161425"/>
          </a:xfrm>
        </p:grpSpPr>
        <p:sp>
          <p:nvSpPr>
            <p:cNvPr id="522" name="Google Shape;4092;p60">
              <a:extLst>
                <a:ext uri="{FF2B5EF4-FFF2-40B4-BE49-F238E27FC236}">
                  <a16:creationId xmlns:a16="http://schemas.microsoft.com/office/drawing/2014/main" id="{09D922EA-60DB-4E92-8C6E-53252CF9D52A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3" name="Google Shape;4093;p60">
              <a:extLst>
                <a:ext uri="{FF2B5EF4-FFF2-40B4-BE49-F238E27FC236}">
                  <a16:creationId xmlns:a16="http://schemas.microsoft.com/office/drawing/2014/main" id="{15C1EE97-FE05-40F2-8DEA-C5689A599D4F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4" name="Google Shape;4094;p60">
              <a:extLst>
                <a:ext uri="{FF2B5EF4-FFF2-40B4-BE49-F238E27FC236}">
                  <a16:creationId xmlns:a16="http://schemas.microsoft.com/office/drawing/2014/main" id="{5AB5FD37-1DD8-47E9-B65A-93C5ADD4A42C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25" name="Google Shape;4095;p60">
            <a:extLst>
              <a:ext uri="{FF2B5EF4-FFF2-40B4-BE49-F238E27FC236}">
                <a16:creationId xmlns:a16="http://schemas.microsoft.com/office/drawing/2014/main" id="{2D8D8D22-7263-4CB3-B4F7-8F09166E0C06}"/>
              </a:ext>
            </a:extLst>
          </p:cNvPr>
          <p:cNvGrpSpPr/>
          <p:nvPr/>
        </p:nvGrpSpPr>
        <p:grpSpPr>
          <a:xfrm>
            <a:off x="9792705" y="4213754"/>
            <a:ext cx="55000" cy="98300"/>
            <a:chOff x="1677150" y="1838725"/>
            <a:chExt cx="55000" cy="98300"/>
          </a:xfrm>
        </p:grpSpPr>
        <p:sp>
          <p:nvSpPr>
            <p:cNvPr id="526" name="Google Shape;4096;p60">
              <a:extLst>
                <a:ext uri="{FF2B5EF4-FFF2-40B4-BE49-F238E27FC236}">
                  <a16:creationId xmlns:a16="http://schemas.microsoft.com/office/drawing/2014/main" id="{374F84DE-E597-47E8-9862-9008C917DE17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7" name="Google Shape;4097;p60">
              <a:extLst>
                <a:ext uri="{FF2B5EF4-FFF2-40B4-BE49-F238E27FC236}">
                  <a16:creationId xmlns:a16="http://schemas.microsoft.com/office/drawing/2014/main" id="{15F302E3-6970-44D6-AEA7-A488727CA9B0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8" name="Google Shape;4098;p60">
              <a:extLst>
                <a:ext uri="{FF2B5EF4-FFF2-40B4-BE49-F238E27FC236}">
                  <a16:creationId xmlns:a16="http://schemas.microsoft.com/office/drawing/2014/main" id="{E693BA34-7775-4323-A839-BBA4880B2D14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29" name="Google Shape;4099;p60">
            <a:extLst>
              <a:ext uri="{FF2B5EF4-FFF2-40B4-BE49-F238E27FC236}">
                <a16:creationId xmlns:a16="http://schemas.microsoft.com/office/drawing/2014/main" id="{7C0F4C74-ECFA-4DC6-BA07-9C26E468A0A5}"/>
              </a:ext>
            </a:extLst>
          </p:cNvPr>
          <p:cNvGrpSpPr/>
          <p:nvPr/>
        </p:nvGrpSpPr>
        <p:grpSpPr>
          <a:xfrm>
            <a:off x="8558199" y="6054181"/>
            <a:ext cx="55000" cy="98300"/>
            <a:chOff x="1677150" y="1838725"/>
            <a:chExt cx="55000" cy="98300"/>
          </a:xfrm>
        </p:grpSpPr>
        <p:sp>
          <p:nvSpPr>
            <p:cNvPr id="530" name="Google Shape;4100;p60">
              <a:extLst>
                <a:ext uri="{FF2B5EF4-FFF2-40B4-BE49-F238E27FC236}">
                  <a16:creationId xmlns:a16="http://schemas.microsoft.com/office/drawing/2014/main" id="{1E93B0D7-6701-471C-9E9C-6DAE93A0E59B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1" name="Google Shape;4101;p60">
              <a:extLst>
                <a:ext uri="{FF2B5EF4-FFF2-40B4-BE49-F238E27FC236}">
                  <a16:creationId xmlns:a16="http://schemas.microsoft.com/office/drawing/2014/main" id="{F36A9AC9-A950-4CFA-B8CE-8AC4AE816FB2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2" name="Google Shape;4102;p60">
              <a:extLst>
                <a:ext uri="{FF2B5EF4-FFF2-40B4-BE49-F238E27FC236}">
                  <a16:creationId xmlns:a16="http://schemas.microsoft.com/office/drawing/2014/main" id="{F13CE18B-401C-4A32-9C63-DA2C693F1B49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3" name="Google Shape;4103;p60">
            <a:extLst>
              <a:ext uri="{FF2B5EF4-FFF2-40B4-BE49-F238E27FC236}">
                <a16:creationId xmlns:a16="http://schemas.microsoft.com/office/drawing/2014/main" id="{682A9547-8B4F-4637-9667-59137C9AD6F3}"/>
              </a:ext>
            </a:extLst>
          </p:cNvPr>
          <p:cNvGrpSpPr/>
          <p:nvPr/>
        </p:nvGrpSpPr>
        <p:grpSpPr>
          <a:xfrm>
            <a:off x="2875224" y="5889181"/>
            <a:ext cx="55000" cy="98300"/>
            <a:chOff x="1677150" y="1838725"/>
            <a:chExt cx="55000" cy="98300"/>
          </a:xfrm>
        </p:grpSpPr>
        <p:sp>
          <p:nvSpPr>
            <p:cNvPr id="534" name="Google Shape;4104;p60">
              <a:extLst>
                <a:ext uri="{FF2B5EF4-FFF2-40B4-BE49-F238E27FC236}">
                  <a16:creationId xmlns:a16="http://schemas.microsoft.com/office/drawing/2014/main" id="{E0AF7D28-82FC-473A-861B-A8CA661F01DC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5" name="Google Shape;4105;p60">
              <a:extLst>
                <a:ext uri="{FF2B5EF4-FFF2-40B4-BE49-F238E27FC236}">
                  <a16:creationId xmlns:a16="http://schemas.microsoft.com/office/drawing/2014/main" id="{B0E39B6F-860A-45CA-A492-4A3D204846DE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6" name="Google Shape;4106;p60">
              <a:extLst>
                <a:ext uri="{FF2B5EF4-FFF2-40B4-BE49-F238E27FC236}">
                  <a16:creationId xmlns:a16="http://schemas.microsoft.com/office/drawing/2014/main" id="{31119840-2BE4-462B-9779-A33B8B9377AF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37" name="Google Shape;4107;p60">
            <a:extLst>
              <a:ext uri="{FF2B5EF4-FFF2-40B4-BE49-F238E27FC236}">
                <a16:creationId xmlns:a16="http://schemas.microsoft.com/office/drawing/2014/main" id="{BEB02929-19C8-4D89-BE54-D9304A8442FB}"/>
              </a:ext>
            </a:extLst>
          </p:cNvPr>
          <p:cNvGrpSpPr/>
          <p:nvPr/>
        </p:nvGrpSpPr>
        <p:grpSpPr>
          <a:xfrm>
            <a:off x="8716555" y="3169142"/>
            <a:ext cx="55000" cy="98300"/>
            <a:chOff x="1677150" y="1838725"/>
            <a:chExt cx="55000" cy="98300"/>
          </a:xfrm>
        </p:grpSpPr>
        <p:sp>
          <p:nvSpPr>
            <p:cNvPr id="538" name="Google Shape;4108;p60">
              <a:extLst>
                <a:ext uri="{FF2B5EF4-FFF2-40B4-BE49-F238E27FC236}">
                  <a16:creationId xmlns:a16="http://schemas.microsoft.com/office/drawing/2014/main" id="{61F36B31-1F4C-43EC-A6C8-C49D78298246}"/>
                </a:ext>
              </a:extLst>
            </p:cNvPr>
            <p:cNvSpPr/>
            <p:nvPr/>
          </p:nvSpPr>
          <p:spPr>
            <a:xfrm>
              <a:off x="1677150" y="1876050"/>
              <a:ext cx="54950" cy="60975"/>
            </a:xfrm>
            <a:custGeom>
              <a:avLst/>
              <a:gdLst/>
              <a:ahLst/>
              <a:cxnLst/>
              <a:rect l="l" t="t" r="r" b="b"/>
              <a:pathLst>
                <a:path w="2198" h="2439" extrusionOk="0">
                  <a:moveTo>
                    <a:pt x="1114" y="1"/>
                  </a:moveTo>
                  <a:cubicBezTo>
                    <a:pt x="1018" y="1"/>
                    <a:pt x="918" y="16"/>
                    <a:pt x="817" y="45"/>
                  </a:cubicBezTo>
                  <a:cubicBezTo>
                    <a:pt x="419" y="162"/>
                    <a:pt x="151" y="478"/>
                    <a:pt x="83" y="913"/>
                  </a:cubicBezTo>
                  <a:cubicBezTo>
                    <a:pt x="0" y="1441"/>
                    <a:pt x="224" y="2001"/>
                    <a:pt x="628" y="2276"/>
                  </a:cubicBezTo>
                  <a:cubicBezTo>
                    <a:pt x="785" y="2382"/>
                    <a:pt x="968" y="2439"/>
                    <a:pt x="1144" y="2439"/>
                  </a:cubicBezTo>
                  <a:cubicBezTo>
                    <a:pt x="1215" y="2439"/>
                    <a:pt x="1285" y="2429"/>
                    <a:pt x="1350" y="2410"/>
                  </a:cubicBezTo>
                  <a:cubicBezTo>
                    <a:pt x="1600" y="2342"/>
                    <a:pt x="1819" y="2146"/>
                    <a:pt x="1963" y="1858"/>
                  </a:cubicBezTo>
                  <a:cubicBezTo>
                    <a:pt x="2198" y="1392"/>
                    <a:pt x="2127" y="720"/>
                    <a:pt x="1801" y="329"/>
                  </a:cubicBezTo>
                  <a:cubicBezTo>
                    <a:pt x="1623" y="114"/>
                    <a:pt x="1382" y="1"/>
                    <a:pt x="1114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9" name="Google Shape;4109;p60">
              <a:extLst>
                <a:ext uri="{FF2B5EF4-FFF2-40B4-BE49-F238E27FC236}">
                  <a16:creationId xmlns:a16="http://schemas.microsoft.com/office/drawing/2014/main" id="{627EA91C-104F-4DA9-A7BD-D7E9EE4B8A96}"/>
                </a:ext>
              </a:extLst>
            </p:cNvPr>
            <p:cNvSpPr/>
            <p:nvPr/>
          </p:nvSpPr>
          <p:spPr>
            <a:xfrm>
              <a:off x="1686375" y="1847525"/>
              <a:ext cx="36300" cy="43350"/>
            </a:xfrm>
            <a:custGeom>
              <a:avLst/>
              <a:gdLst/>
              <a:ahLst/>
              <a:cxnLst/>
              <a:rect l="l" t="t" r="r" b="b"/>
              <a:pathLst>
                <a:path w="1452" h="1734" extrusionOk="0">
                  <a:moveTo>
                    <a:pt x="739" y="0"/>
                  </a:moveTo>
                  <a:cubicBezTo>
                    <a:pt x="677" y="0"/>
                    <a:pt x="614" y="11"/>
                    <a:pt x="546" y="30"/>
                  </a:cubicBezTo>
                  <a:cubicBezTo>
                    <a:pt x="188" y="135"/>
                    <a:pt x="89" y="441"/>
                    <a:pt x="60" y="616"/>
                  </a:cubicBezTo>
                  <a:cubicBezTo>
                    <a:pt x="1" y="1000"/>
                    <a:pt x="170" y="1438"/>
                    <a:pt x="457" y="1632"/>
                  </a:cubicBezTo>
                  <a:cubicBezTo>
                    <a:pt x="555" y="1699"/>
                    <a:pt x="667" y="1734"/>
                    <a:pt x="774" y="1734"/>
                  </a:cubicBezTo>
                  <a:cubicBezTo>
                    <a:pt x="813" y="1734"/>
                    <a:pt x="853" y="1729"/>
                    <a:pt x="890" y="1720"/>
                  </a:cubicBezTo>
                  <a:cubicBezTo>
                    <a:pt x="1095" y="1664"/>
                    <a:pt x="1222" y="1462"/>
                    <a:pt x="1282" y="1347"/>
                  </a:cubicBezTo>
                  <a:cubicBezTo>
                    <a:pt x="1452" y="1008"/>
                    <a:pt x="1398" y="485"/>
                    <a:pt x="1164" y="202"/>
                  </a:cubicBezTo>
                  <a:cubicBezTo>
                    <a:pt x="1053" y="68"/>
                    <a:pt x="913" y="0"/>
                    <a:pt x="748" y="0"/>
                  </a:cubicBezTo>
                  <a:cubicBezTo>
                    <a:pt x="745" y="0"/>
                    <a:pt x="742" y="0"/>
                    <a:pt x="739" y="0"/>
                  </a:cubicBezTo>
                  <a:close/>
                </a:path>
              </a:pathLst>
            </a:custGeom>
            <a:solidFill>
              <a:srgbClr val="F999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0" name="Google Shape;4110;p60">
              <a:extLst>
                <a:ext uri="{FF2B5EF4-FFF2-40B4-BE49-F238E27FC236}">
                  <a16:creationId xmlns:a16="http://schemas.microsoft.com/office/drawing/2014/main" id="{0619C074-D374-4248-A916-C0F51CA3AE72}"/>
                </a:ext>
              </a:extLst>
            </p:cNvPr>
            <p:cNvSpPr/>
            <p:nvPr/>
          </p:nvSpPr>
          <p:spPr>
            <a:xfrm>
              <a:off x="1677150" y="1838725"/>
              <a:ext cx="55000" cy="60925"/>
            </a:xfrm>
            <a:custGeom>
              <a:avLst/>
              <a:gdLst/>
              <a:ahLst/>
              <a:cxnLst/>
              <a:rect l="l" t="t" r="r" b="b"/>
              <a:pathLst>
                <a:path w="2200" h="2437" extrusionOk="0">
                  <a:moveTo>
                    <a:pt x="1116" y="498"/>
                  </a:moveTo>
                  <a:cubicBezTo>
                    <a:pt x="1236" y="498"/>
                    <a:pt x="1337" y="548"/>
                    <a:pt x="1421" y="647"/>
                  </a:cubicBezTo>
                  <a:cubicBezTo>
                    <a:pt x="1618" y="885"/>
                    <a:pt x="1664" y="1346"/>
                    <a:pt x="1520" y="1633"/>
                  </a:cubicBezTo>
                  <a:cubicBezTo>
                    <a:pt x="1440" y="1792"/>
                    <a:pt x="1330" y="1901"/>
                    <a:pt x="1220" y="1931"/>
                  </a:cubicBezTo>
                  <a:cubicBezTo>
                    <a:pt x="1196" y="1938"/>
                    <a:pt x="1171" y="1941"/>
                    <a:pt x="1144" y="1941"/>
                  </a:cubicBezTo>
                  <a:cubicBezTo>
                    <a:pt x="1068" y="1941"/>
                    <a:pt x="983" y="1914"/>
                    <a:pt x="909" y="1864"/>
                  </a:cubicBezTo>
                  <a:cubicBezTo>
                    <a:pt x="667" y="1699"/>
                    <a:pt x="523" y="1324"/>
                    <a:pt x="575" y="991"/>
                  </a:cubicBezTo>
                  <a:cubicBezTo>
                    <a:pt x="602" y="819"/>
                    <a:pt x="690" y="601"/>
                    <a:pt x="957" y="523"/>
                  </a:cubicBezTo>
                  <a:cubicBezTo>
                    <a:pt x="1013" y="507"/>
                    <a:pt x="1066" y="498"/>
                    <a:pt x="1116" y="498"/>
                  </a:cubicBezTo>
                  <a:close/>
                  <a:moveTo>
                    <a:pt x="1114" y="1"/>
                  </a:moveTo>
                  <a:cubicBezTo>
                    <a:pt x="1018" y="1"/>
                    <a:pt x="919" y="15"/>
                    <a:pt x="818" y="45"/>
                  </a:cubicBezTo>
                  <a:cubicBezTo>
                    <a:pt x="421" y="162"/>
                    <a:pt x="152" y="478"/>
                    <a:pt x="84" y="913"/>
                  </a:cubicBezTo>
                  <a:cubicBezTo>
                    <a:pt x="0" y="1441"/>
                    <a:pt x="225" y="2001"/>
                    <a:pt x="630" y="2274"/>
                  </a:cubicBezTo>
                  <a:cubicBezTo>
                    <a:pt x="787" y="2380"/>
                    <a:pt x="969" y="2437"/>
                    <a:pt x="1145" y="2437"/>
                  </a:cubicBezTo>
                  <a:cubicBezTo>
                    <a:pt x="1217" y="2437"/>
                    <a:pt x="1286" y="2429"/>
                    <a:pt x="1351" y="2410"/>
                  </a:cubicBezTo>
                  <a:cubicBezTo>
                    <a:pt x="1601" y="2342"/>
                    <a:pt x="1820" y="2147"/>
                    <a:pt x="1964" y="1858"/>
                  </a:cubicBezTo>
                  <a:cubicBezTo>
                    <a:pt x="2200" y="1392"/>
                    <a:pt x="2130" y="720"/>
                    <a:pt x="1804" y="329"/>
                  </a:cubicBezTo>
                  <a:cubicBezTo>
                    <a:pt x="1624" y="114"/>
                    <a:pt x="1383" y="1"/>
                    <a:pt x="111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41" name="Google Shape;4111;p60">
            <a:extLst>
              <a:ext uri="{FF2B5EF4-FFF2-40B4-BE49-F238E27FC236}">
                <a16:creationId xmlns:a16="http://schemas.microsoft.com/office/drawing/2014/main" id="{4763BE96-DD2E-48C7-956A-D869FAAA465D}"/>
              </a:ext>
            </a:extLst>
          </p:cNvPr>
          <p:cNvGrpSpPr/>
          <p:nvPr/>
        </p:nvGrpSpPr>
        <p:grpSpPr>
          <a:xfrm>
            <a:off x="3189624" y="5260881"/>
            <a:ext cx="108750" cy="161425"/>
            <a:chOff x="1660775" y="1221975"/>
            <a:chExt cx="108750" cy="161425"/>
          </a:xfrm>
        </p:grpSpPr>
        <p:sp>
          <p:nvSpPr>
            <p:cNvPr id="542" name="Google Shape;4112;p60">
              <a:extLst>
                <a:ext uri="{FF2B5EF4-FFF2-40B4-BE49-F238E27FC236}">
                  <a16:creationId xmlns:a16="http://schemas.microsoft.com/office/drawing/2014/main" id="{DA565E7D-18DF-4A90-97A9-94DC18B21AC6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3" name="Google Shape;4113;p60">
              <a:extLst>
                <a:ext uri="{FF2B5EF4-FFF2-40B4-BE49-F238E27FC236}">
                  <a16:creationId xmlns:a16="http://schemas.microsoft.com/office/drawing/2014/main" id="{A0AFCC2B-6661-4526-9CAB-FAE2FBD699F8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4" name="Google Shape;4114;p60">
              <a:extLst>
                <a:ext uri="{FF2B5EF4-FFF2-40B4-BE49-F238E27FC236}">
                  <a16:creationId xmlns:a16="http://schemas.microsoft.com/office/drawing/2014/main" id="{5ECC7EEF-1097-49B6-93D4-B8D7FA016C17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45" name="Google Shape;4115;p60">
            <a:extLst>
              <a:ext uri="{FF2B5EF4-FFF2-40B4-BE49-F238E27FC236}">
                <a16:creationId xmlns:a16="http://schemas.microsoft.com/office/drawing/2014/main" id="{DDD9DBCF-102E-48B0-9252-61613D8773D9}"/>
              </a:ext>
            </a:extLst>
          </p:cNvPr>
          <p:cNvGrpSpPr/>
          <p:nvPr/>
        </p:nvGrpSpPr>
        <p:grpSpPr>
          <a:xfrm>
            <a:off x="9470599" y="5346656"/>
            <a:ext cx="108750" cy="161425"/>
            <a:chOff x="1660775" y="1221975"/>
            <a:chExt cx="108750" cy="161425"/>
          </a:xfrm>
        </p:grpSpPr>
        <p:sp>
          <p:nvSpPr>
            <p:cNvPr id="546" name="Google Shape;4116;p60">
              <a:extLst>
                <a:ext uri="{FF2B5EF4-FFF2-40B4-BE49-F238E27FC236}">
                  <a16:creationId xmlns:a16="http://schemas.microsoft.com/office/drawing/2014/main" id="{C288B9F6-CDE7-48BC-B5D9-92B86D56CAF4}"/>
                </a:ext>
              </a:extLst>
            </p:cNvPr>
            <p:cNvSpPr/>
            <p:nvPr/>
          </p:nvSpPr>
          <p:spPr>
            <a:xfrm>
              <a:off x="1660775" y="1259400"/>
              <a:ext cx="108750" cy="124000"/>
            </a:xfrm>
            <a:custGeom>
              <a:avLst/>
              <a:gdLst/>
              <a:ahLst/>
              <a:cxnLst/>
              <a:rect l="l" t="t" r="r" b="b"/>
              <a:pathLst>
                <a:path w="4350" h="4960" extrusionOk="0">
                  <a:moveTo>
                    <a:pt x="2359" y="1"/>
                  </a:moveTo>
                  <a:cubicBezTo>
                    <a:pt x="2093" y="1"/>
                    <a:pt x="1836" y="82"/>
                    <a:pt x="1631" y="234"/>
                  </a:cubicBezTo>
                  <a:cubicBezTo>
                    <a:pt x="1142" y="596"/>
                    <a:pt x="954" y="1296"/>
                    <a:pt x="1182" y="1902"/>
                  </a:cubicBezTo>
                  <a:cubicBezTo>
                    <a:pt x="1210" y="1977"/>
                    <a:pt x="1246" y="2054"/>
                    <a:pt x="1281" y="2131"/>
                  </a:cubicBezTo>
                  <a:cubicBezTo>
                    <a:pt x="1365" y="2311"/>
                    <a:pt x="1437" y="2467"/>
                    <a:pt x="1403" y="2595"/>
                  </a:cubicBezTo>
                  <a:cubicBezTo>
                    <a:pt x="1356" y="2771"/>
                    <a:pt x="1098" y="2880"/>
                    <a:pt x="859" y="2969"/>
                  </a:cubicBezTo>
                  <a:cubicBezTo>
                    <a:pt x="540" y="3089"/>
                    <a:pt x="108" y="3298"/>
                    <a:pt x="42" y="3741"/>
                  </a:cubicBezTo>
                  <a:cubicBezTo>
                    <a:pt x="1" y="4010"/>
                    <a:pt x="127" y="4301"/>
                    <a:pt x="369" y="4500"/>
                  </a:cubicBezTo>
                  <a:cubicBezTo>
                    <a:pt x="561" y="4659"/>
                    <a:pt x="786" y="4740"/>
                    <a:pt x="985" y="4812"/>
                  </a:cubicBezTo>
                  <a:cubicBezTo>
                    <a:pt x="1166" y="4876"/>
                    <a:pt x="1394" y="4959"/>
                    <a:pt x="1639" y="4959"/>
                  </a:cubicBezTo>
                  <a:cubicBezTo>
                    <a:pt x="1727" y="4959"/>
                    <a:pt x="1816" y="4949"/>
                    <a:pt x="1906" y="4923"/>
                  </a:cubicBezTo>
                  <a:cubicBezTo>
                    <a:pt x="2100" y="4866"/>
                    <a:pt x="2257" y="4750"/>
                    <a:pt x="2394" y="4648"/>
                  </a:cubicBezTo>
                  <a:cubicBezTo>
                    <a:pt x="2529" y="4547"/>
                    <a:pt x="2647" y="4460"/>
                    <a:pt x="2765" y="4447"/>
                  </a:cubicBezTo>
                  <a:cubicBezTo>
                    <a:pt x="2781" y="4446"/>
                    <a:pt x="2797" y="4445"/>
                    <a:pt x="2814" y="4445"/>
                  </a:cubicBezTo>
                  <a:cubicBezTo>
                    <a:pt x="2911" y="4445"/>
                    <a:pt x="3020" y="4469"/>
                    <a:pt x="3134" y="4494"/>
                  </a:cubicBezTo>
                  <a:cubicBezTo>
                    <a:pt x="3243" y="4517"/>
                    <a:pt x="3378" y="4546"/>
                    <a:pt x="3517" y="4546"/>
                  </a:cubicBezTo>
                  <a:cubicBezTo>
                    <a:pt x="3778" y="4546"/>
                    <a:pt x="4053" y="4443"/>
                    <a:pt x="4200" y="4005"/>
                  </a:cubicBezTo>
                  <a:cubicBezTo>
                    <a:pt x="4350" y="3562"/>
                    <a:pt x="4139" y="3291"/>
                    <a:pt x="3955" y="3051"/>
                  </a:cubicBezTo>
                  <a:lnTo>
                    <a:pt x="3903" y="2984"/>
                  </a:lnTo>
                  <a:cubicBezTo>
                    <a:pt x="3674" y="2684"/>
                    <a:pt x="3537" y="2503"/>
                    <a:pt x="3515" y="2168"/>
                  </a:cubicBezTo>
                  <a:cubicBezTo>
                    <a:pt x="3506" y="2020"/>
                    <a:pt x="3520" y="1863"/>
                    <a:pt x="3534" y="1697"/>
                  </a:cubicBezTo>
                  <a:cubicBezTo>
                    <a:pt x="3569" y="1316"/>
                    <a:pt x="3607" y="886"/>
                    <a:pt x="3340" y="489"/>
                  </a:cubicBezTo>
                  <a:cubicBezTo>
                    <a:pt x="3173" y="242"/>
                    <a:pt x="2905" y="75"/>
                    <a:pt x="2585" y="20"/>
                  </a:cubicBezTo>
                  <a:cubicBezTo>
                    <a:pt x="2509" y="7"/>
                    <a:pt x="2433" y="1"/>
                    <a:pt x="2359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4117;p60">
              <a:extLst>
                <a:ext uri="{FF2B5EF4-FFF2-40B4-BE49-F238E27FC236}">
                  <a16:creationId xmlns:a16="http://schemas.microsoft.com/office/drawing/2014/main" id="{C0963A36-6469-433F-8865-AFE78F1336CC}"/>
                </a:ext>
              </a:extLst>
            </p:cNvPr>
            <p:cNvSpPr/>
            <p:nvPr/>
          </p:nvSpPr>
          <p:spPr>
            <a:xfrm>
              <a:off x="1669925" y="1230825"/>
              <a:ext cx="89200" cy="106400"/>
            </a:xfrm>
            <a:custGeom>
              <a:avLst/>
              <a:gdLst/>
              <a:ahLst/>
              <a:cxnLst/>
              <a:rect l="l" t="t" r="r" b="b"/>
              <a:pathLst>
                <a:path w="3568" h="4256" extrusionOk="0">
                  <a:moveTo>
                    <a:pt x="1998" y="0"/>
                  </a:moveTo>
                  <a:cubicBezTo>
                    <a:pt x="1806" y="0"/>
                    <a:pt x="1618" y="58"/>
                    <a:pt x="1474" y="166"/>
                  </a:cubicBezTo>
                  <a:cubicBezTo>
                    <a:pt x="1288" y="304"/>
                    <a:pt x="1156" y="518"/>
                    <a:pt x="1099" y="771"/>
                  </a:cubicBezTo>
                  <a:cubicBezTo>
                    <a:pt x="1051" y="990"/>
                    <a:pt x="1067" y="1223"/>
                    <a:pt x="1144" y="1427"/>
                  </a:cubicBezTo>
                  <a:cubicBezTo>
                    <a:pt x="1171" y="1495"/>
                    <a:pt x="1200" y="1562"/>
                    <a:pt x="1233" y="1632"/>
                  </a:cubicBezTo>
                  <a:cubicBezTo>
                    <a:pt x="1328" y="1835"/>
                    <a:pt x="1434" y="2066"/>
                    <a:pt x="1376" y="2333"/>
                  </a:cubicBezTo>
                  <a:lnTo>
                    <a:pt x="1376" y="2335"/>
                  </a:lnTo>
                  <a:cubicBezTo>
                    <a:pt x="1277" y="2701"/>
                    <a:pt x="863" y="2856"/>
                    <a:pt x="616" y="2947"/>
                  </a:cubicBezTo>
                  <a:cubicBezTo>
                    <a:pt x="255" y="3081"/>
                    <a:pt x="67" y="3231"/>
                    <a:pt x="26" y="3421"/>
                  </a:cubicBezTo>
                  <a:cubicBezTo>
                    <a:pt x="26" y="3422"/>
                    <a:pt x="22" y="3440"/>
                    <a:pt x="22" y="3442"/>
                  </a:cubicBezTo>
                  <a:cubicBezTo>
                    <a:pt x="0" y="3587"/>
                    <a:pt x="80" y="3757"/>
                    <a:pt x="225" y="3878"/>
                  </a:cubicBezTo>
                  <a:cubicBezTo>
                    <a:pt x="371" y="3998"/>
                    <a:pt x="558" y="4065"/>
                    <a:pt x="737" y="4129"/>
                  </a:cubicBezTo>
                  <a:cubicBezTo>
                    <a:pt x="929" y="4198"/>
                    <a:pt x="1107" y="4255"/>
                    <a:pt x="1273" y="4255"/>
                  </a:cubicBezTo>
                  <a:cubicBezTo>
                    <a:pt x="1331" y="4255"/>
                    <a:pt x="1388" y="4248"/>
                    <a:pt x="1443" y="4233"/>
                  </a:cubicBezTo>
                  <a:cubicBezTo>
                    <a:pt x="1575" y="4194"/>
                    <a:pt x="1691" y="4108"/>
                    <a:pt x="1817" y="4014"/>
                  </a:cubicBezTo>
                  <a:cubicBezTo>
                    <a:pt x="1972" y="3899"/>
                    <a:pt x="2146" y="3767"/>
                    <a:pt x="2362" y="3746"/>
                  </a:cubicBezTo>
                  <a:cubicBezTo>
                    <a:pt x="2391" y="3743"/>
                    <a:pt x="2421" y="3741"/>
                    <a:pt x="2450" y="3741"/>
                  </a:cubicBezTo>
                  <a:cubicBezTo>
                    <a:pt x="2584" y="3741"/>
                    <a:pt x="2719" y="3771"/>
                    <a:pt x="2840" y="3798"/>
                  </a:cubicBezTo>
                  <a:cubicBezTo>
                    <a:pt x="2962" y="3824"/>
                    <a:pt x="3064" y="3844"/>
                    <a:pt x="3151" y="3844"/>
                  </a:cubicBezTo>
                  <a:cubicBezTo>
                    <a:pt x="3314" y="3844"/>
                    <a:pt x="3422" y="3774"/>
                    <a:pt x="3500" y="3540"/>
                  </a:cubicBezTo>
                  <a:cubicBezTo>
                    <a:pt x="3508" y="3516"/>
                    <a:pt x="3516" y="3490"/>
                    <a:pt x="3521" y="3468"/>
                  </a:cubicBezTo>
                  <a:cubicBezTo>
                    <a:pt x="3568" y="3260"/>
                    <a:pt x="3476" y="3129"/>
                    <a:pt x="3311" y="2915"/>
                  </a:cubicBezTo>
                  <a:lnTo>
                    <a:pt x="3261" y="2850"/>
                  </a:lnTo>
                  <a:cubicBezTo>
                    <a:pt x="3010" y="2518"/>
                    <a:pt x="2828" y="2280"/>
                    <a:pt x="2799" y="1837"/>
                  </a:cubicBezTo>
                  <a:cubicBezTo>
                    <a:pt x="2788" y="1664"/>
                    <a:pt x="2804" y="1486"/>
                    <a:pt x="2817" y="1313"/>
                  </a:cubicBezTo>
                  <a:cubicBezTo>
                    <a:pt x="2851" y="960"/>
                    <a:pt x="2880" y="626"/>
                    <a:pt x="2683" y="333"/>
                  </a:cubicBezTo>
                  <a:cubicBezTo>
                    <a:pt x="2570" y="166"/>
                    <a:pt x="2385" y="53"/>
                    <a:pt x="2160" y="14"/>
                  </a:cubicBezTo>
                  <a:cubicBezTo>
                    <a:pt x="2106" y="5"/>
                    <a:pt x="2052" y="0"/>
                    <a:pt x="1998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4118;p60">
              <a:extLst>
                <a:ext uri="{FF2B5EF4-FFF2-40B4-BE49-F238E27FC236}">
                  <a16:creationId xmlns:a16="http://schemas.microsoft.com/office/drawing/2014/main" id="{01BF87B7-B968-4BA8-B3EE-C69DC88B5014}"/>
                </a:ext>
              </a:extLst>
            </p:cNvPr>
            <p:cNvSpPr/>
            <p:nvPr/>
          </p:nvSpPr>
          <p:spPr>
            <a:xfrm>
              <a:off x="1660775" y="1221975"/>
              <a:ext cx="108750" cy="124025"/>
            </a:xfrm>
            <a:custGeom>
              <a:avLst/>
              <a:gdLst/>
              <a:ahLst/>
              <a:cxnLst/>
              <a:rect l="l" t="t" r="r" b="b"/>
              <a:pathLst>
                <a:path w="4350" h="4961" extrusionOk="0">
                  <a:moveTo>
                    <a:pt x="2364" y="501"/>
                  </a:moveTo>
                  <a:cubicBezTo>
                    <a:pt x="2409" y="501"/>
                    <a:pt x="2455" y="505"/>
                    <a:pt x="2498" y="514"/>
                  </a:cubicBezTo>
                  <a:cubicBezTo>
                    <a:pt x="2684" y="546"/>
                    <a:pt x="2836" y="637"/>
                    <a:pt x="2926" y="771"/>
                  </a:cubicBezTo>
                  <a:cubicBezTo>
                    <a:pt x="3094" y="1020"/>
                    <a:pt x="3068" y="1315"/>
                    <a:pt x="3037" y="1655"/>
                  </a:cubicBezTo>
                  <a:cubicBezTo>
                    <a:pt x="3021" y="1833"/>
                    <a:pt x="3004" y="2017"/>
                    <a:pt x="3016" y="2204"/>
                  </a:cubicBezTo>
                  <a:cubicBezTo>
                    <a:pt x="3047" y="2689"/>
                    <a:pt x="3260" y="2966"/>
                    <a:pt x="3508" y="3294"/>
                  </a:cubicBezTo>
                  <a:lnTo>
                    <a:pt x="3559" y="3359"/>
                  </a:lnTo>
                  <a:cubicBezTo>
                    <a:pt x="3736" y="3587"/>
                    <a:pt x="3788" y="3668"/>
                    <a:pt x="3728" y="3849"/>
                  </a:cubicBezTo>
                  <a:cubicBezTo>
                    <a:pt x="3676" y="3998"/>
                    <a:pt x="3635" y="4054"/>
                    <a:pt x="3517" y="4054"/>
                  </a:cubicBezTo>
                  <a:cubicBezTo>
                    <a:pt x="3451" y="4054"/>
                    <a:pt x="3363" y="4037"/>
                    <a:pt x="3237" y="4010"/>
                  </a:cubicBezTo>
                  <a:cubicBezTo>
                    <a:pt x="3106" y="3981"/>
                    <a:pt x="2961" y="3950"/>
                    <a:pt x="2810" y="3950"/>
                  </a:cubicBezTo>
                  <a:cubicBezTo>
                    <a:pt x="2778" y="3950"/>
                    <a:pt x="2745" y="3951"/>
                    <a:pt x="2712" y="3954"/>
                  </a:cubicBezTo>
                  <a:cubicBezTo>
                    <a:pt x="2456" y="3981"/>
                    <a:pt x="2263" y="4125"/>
                    <a:pt x="2094" y="4252"/>
                  </a:cubicBezTo>
                  <a:cubicBezTo>
                    <a:pt x="1979" y="4336"/>
                    <a:pt x="1873" y="4416"/>
                    <a:pt x="1766" y="4446"/>
                  </a:cubicBezTo>
                  <a:cubicBezTo>
                    <a:pt x="1725" y="4458"/>
                    <a:pt x="1682" y="4464"/>
                    <a:pt x="1637" y="4464"/>
                  </a:cubicBezTo>
                  <a:cubicBezTo>
                    <a:pt x="1494" y="4464"/>
                    <a:pt x="1331" y="4410"/>
                    <a:pt x="1151" y="4346"/>
                  </a:cubicBezTo>
                  <a:cubicBezTo>
                    <a:pt x="983" y="4285"/>
                    <a:pt x="808" y="4222"/>
                    <a:pt x="682" y="4120"/>
                  </a:cubicBezTo>
                  <a:cubicBezTo>
                    <a:pt x="578" y="4033"/>
                    <a:pt x="517" y="3913"/>
                    <a:pt x="531" y="3818"/>
                  </a:cubicBezTo>
                  <a:cubicBezTo>
                    <a:pt x="553" y="3680"/>
                    <a:pt x="716" y="3557"/>
                    <a:pt x="1031" y="3439"/>
                  </a:cubicBezTo>
                  <a:cubicBezTo>
                    <a:pt x="1288" y="3343"/>
                    <a:pt x="1764" y="3165"/>
                    <a:pt x="1881" y="2727"/>
                  </a:cubicBezTo>
                  <a:cubicBezTo>
                    <a:pt x="1963" y="2425"/>
                    <a:pt x="1839" y="2159"/>
                    <a:pt x="1731" y="1925"/>
                  </a:cubicBezTo>
                  <a:cubicBezTo>
                    <a:pt x="1701" y="1860"/>
                    <a:pt x="1671" y="1794"/>
                    <a:pt x="1646" y="1729"/>
                  </a:cubicBezTo>
                  <a:cubicBezTo>
                    <a:pt x="1498" y="1335"/>
                    <a:pt x="1618" y="866"/>
                    <a:pt x="1926" y="637"/>
                  </a:cubicBezTo>
                  <a:cubicBezTo>
                    <a:pt x="2045" y="549"/>
                    <a:pt x="2202" y="501"/>
                    <a:pt x="2364" y="501"/>
                  </a:cubicBezTo>
                  <a:close/>
                  <a:moveTo>
                    <a:pt x="2362" y="1"/>
                  </a:moveTo>
                  <a:cubicBezTo>
                    <a:pt x="2095" y="1"/>
                    <a:pt x="1837" y="81"/>
                    <a:pt x="1631" y="235"/>
                  </a:cubicBezTo>
                  <a:cubicBezTo>
                    <a:pt x="1142" y="598"/>
                    <a:pt x="954" y="1300"/>
                    <a:pt x="1182" y="1903"/>
                  </a:cubicBezTo>
                  <a:cubicBezTo>
                    <a:pt x="1210" y="1980"/>
                    <a:pt x="1246" y="2055"/>
                    <a:pt x="1281" y="2133"/>
                  </a:cubicBezTo>
                  <a:cubicBezTo>
                    <a:pt x="1365" y="2314"/>
                    <a:pt x="1437" y="2469"/>
                    <a:pt x="1403" y="2597"/>
                  </a:cubicBezTo>
                  <a:cubicBezTo>
                    <a:pt x="1356" y="2772"/>
                    <a:pt x="1098" y="2881"/>
                    <a:pt x="859" y="2970"/>
                  </a:cubicBezTo>
                  <a:cubicBezTo>
                    <a:pt x="540" y="3090"/>
                    <a:pt x="109" y="3299"/>
                    <a:pt x="42" y="3742"/>
                  </a:cubicBezTo>
                  <a:cubicBezTo>
                    <a:pt x="1" y="4011"/>
                    <a:pt x="127" y="4303"/>
                    <a:pt x="369" y="4501"/>
                  </a:cubicBezTo>
                  <a:cubicBezTo>
                    <a:pt x="560" y="4660"/>
                    <a:pt x="786" y="4741"/>
                    <a:pt x="985" y="4813"/>
                  </a:cubicBezTo>
                  <a:cubicBezTo>
                    <a:pt x="1166" y="4879"/>
                    <a:pt x="1395" y="4960"/>
                    <a:pt x="1639" y="4960"/>
                  </a:cubicBezTo>
                  <a:cubicBezTo>
                    <a:pt x="1727" y="4960"/>
                    <a:pt x="1816" y="4950"/>
                    <a:pt x="1906" y="4922"/>
                  </a:cubicBezTo>
                  <a:cubicBezTo>
                    <a:pt x="2102" y="4866"/>
                    <a:pt x="2257" y="4750"/>
                    <a:pt x="2395" y="4646"/>
                  </a:cubicBezTo>
                  <a:cubicBezTo>
                    <a:pt x="2529" y="4546"/>
                    <a:pt x="2646" y="4458"/>
                    <a:pt x="2765" y="4446"/>
                  </a:cubicBezTo>
                  <a:cubicBezTo>
                    <a:pt x="2781" y="4445"/>
                    <a:pt x="2799" y="4444"/>
                    <a:pt x="2816" y="4444"/>
                  </a:cubicBezTo>
                  <a:cubicBezTo>
                    <a:pt x="2912" y="4444"/>
                    <a:pt x="3020" y="4468"/>
                    <a:pt x="3134" y="4492"/>
                  </a:cubicBezTo>
                  <a:cubicBezTo>
                    <a:pt x="3243" y="4516"/>
                    <a:pt x="3377" y="4545"/>
                    <a:pt x="3516" y="4545"/>
                  </a:cubicBezTo>
                  <a:cubicBezTo>
                    <a:pt x="3777" y="4545"/>
                    <a:pt x="4052" y="4442"/>
                    <a:pt x="4201" y="4003"/>
                  </a:cubicBezTo>
                  <a:cubicBezTo>
                    <a:pt x="4350" y="3561"/>
                    <a:pt x="4140" y="3290"/>
                    <a:pt x="3955" y="3050"/>
                  </a:cubicBezTo>
                  <a:lnTo>
                    <a:pt x="3903" y="2982"/>
                  </a:lnTo>
                  <a:cubicBezTo>
                    <a:pt x="3674" y="2682"/>
                    <a:pt x="3537" y="2502"/>
                    <a:pt x="3515" y="2167"/>
                  </a:cubicBezTo>
                  <a:cubicBezTo>
                    <a:pt x="3506" y="2018"/>
                    <a:pt x="3518" y="1862"/>
                    <a:pt x="3534" y="1696"/>
                  </a:cubicBezTo>
                  <a:cubicBezTo>
                    <a:pt x="3570" y="1315"/>
                    <a:pt x="3607" y="885"/>
                    <a:pt x="3340" y="488"/>
                  </a:cubicBezTo>
                  <a:cubicBezTo>
                    <a:pt x="3173" y="241"/>
                    <a:pt x="2905" y="75"/>
                    <a:pt x="2585" y="19"/>
                  </a:cubicBezTo>
                  <a:cubicBezTo>
                    <a:pt x="2510" y="7"/>
                    <a:pt x="2436" y="1"/>
                    <a:pt x="236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49" name="مجموعة 548">
            <a:extLst>
              <a:ext uri="{FF2B5EF4-FFF2-40B4-BE49-F238E27FC236}">
                <a16:creationId xmlns:a16="http://schemas.microsoft.com/office/drawing/2014/main" id="{0EB5835E-8630-4D8D-8F1A-787A3DD432CA}"/>
              </a:ext>
            </a:extLst>
          </p:cNvPr>
          <p:cNvGrpSpPr/>
          <p:nvPr/>
        </p:nvGrpSpPr>
        <p:grpSpPr>
          <a:xfrm>
            <a:off x="4344047" y="5491596"/>
            <a:ext cx="681505" cy="662620"/>
            <a:chOff x="3160297" y="3489523"/>
            <a:chExt cx="600164" cy="584678"/>
          </a:xfrm>
        </p:grpSpPr>
        <p:sp>
          <p:nvSpPr>
            <p:cNvPr id="550" name="Google Shape;3913;p60">
              <a:extLst>
                <a:ext uri="{FF2B5EF4-FFF2-40B4-BE49-F238E27FC236}">
                  <a16:creationId xmlns:a16="http://schemas.microsoft.com/office/drawing/2014/main" id="{122D0295-6BF8-4DE8-A8F1-5C725D3D5381}"/>
                </a:ext>
              </a:extLst>
            </p:cNvPr>
            <p:cNvSpPr/>
            <p:nvPr/>
          </p:nvSpPr>
          <p:spPr>
            <a:xfrm>
              <a:off x="3160297" y="3489523"/>
              <a:ext cx="600164" cy="584678"/>
            </a:xfrm>
            <a:custGeom>
              <a:avLst/>
              <a:gdLst/>
              <a:ahLst/>
              <a:cxnLst/>
              <a:rect l="l" t="t" r="r" b="b"/>
              <a:pathLst>
                <a:path w="15475" h="14690" extrusionOk="0">
                  <a:moveTo>
                    <a:pt x="8128" y="466"/>
                  </a:moveTo>
                  <a:cubicBezTo>
                    <a:pt x="11921" y="466"/>
                    <a:pt x="15007" y="3552"/>
                    <a:pt x="15007" y="7345"/>
                  </a:cubicBezTo>
                  <a:cubicBezTo>
                    <a:pt x="15007" y="11138"/>
                    <a:pt x="11921" y="14223"/>
                    <a:pt x="8128" y="14223"/>
                  </a:cubicBezTo>
                  <a:lnTo>
                    <a:pt x="8124" y="14223"/>
                  </a:lnTo>
                  <a:cubicBezTo>
                    <a:pt x="4331" y="14223"/>
                    <a:pt x="1246" y="11138"/>
                    <a:pt x="1246" y="7345"/>
                  </a:cubicBezTo>
                  <a:cubicBezTo>
                    <a:pt x="1246" y="3552"/>
                    <a:pt x="4331" y="466"/>
                    <a:pt x="8128" y="466"/>
                  </a:cubicBezTo>
                  <a:close/>
                  <a:moveTo>
                    <a:pt x="8120" y="0"/>
                  </a:moveTo>
                  <a:cubicBezTo>
                    <a:pt x="6707" y="0"/>
                    <a:pt x="5287" y="406"/>
                    <a:pt x="4043" y="1237"/>
                  </a:cubicBezTo>
                  <a:cubicBezTo>
                    <a:pt x="1133" y="3186"/>
                    <a:pt x="0" y="6919"/>
                    <a:pt x="1341" y="10156"/>
                  </a:cubicBezTo>
                  <a:cubicBezTo>
                    <a:pt x="2493" y="12939"/>
                    <a:pt x="5199" y="14690"/>
                    <a:pt x="8120" y="14690"/>
                  </a:cubicBezTo>
                  <a:cubicBezTo>
                    <a:pt x="8596" y="14690"/>
                    <a:pt x="9078" y="14643"/>
                    <a:pt x="9560" y="14547"/>
                  </a:cubicBezTo>
                  <a:cubicBezTo>
                    <a:pt x="12994" y="13865"/>
                    <a:pt x="15471" y="10849"/>
                    <a:pt x="15471" y="7345"/>
                  </a:cubicBezTo>
                  <a:cubicBezTo>
                    <a:pt x="15474" y="5396"/>
                    <a:pt x="14700" y="3527"/>
                    <a:pt x="13318" y="2152"/>
                  </a:cubicBezTo>
                  <a:cubicBezTo>
                    <a:pt x="11898" y="732"/>
                    <a:pt x="10016" y="0"/>
                    <a:pt x="812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551" name="Picture 2" descr="مشاهدة صورة المصدر">
              <a:hlinkClick r:id="rId7"/>
              <a:extLst>
                <a:ext uri="{FF2B5EF4-FFF2-40B4-BE49-F238E27FC236}">
                  <a16:creationId xmlns:a16="http://schemas.microsoft.com/office/drawing/2014/main" id="{1EE3C4B2-FCD2-4CA6-8AAC-1A7AC72107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453" y="3527071"/>
              <a:ext cx="503069" cy="518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2" name="مستطيل 551">
            <a:extLst>
              <a:ext uri="{FF2B5EF4-FFF2-40B4-BE49-F238E27FC236}">
                <a16:creationId xmlns:a16="http://schemas.microsoft.com/office/drawing/2014/main" id="{33B43003-1CC3-490C-AD63-53074AF17A22}"/>
              </a:ext>
            </a:extLst>
          </p:cNvPr>
          <p:cNvSpPr/>
          <p:nvPr/>
        </p:nvSpPr>
        <p:spPr>
          <a:xfrm>
            <a:off x="3691283" y="3157244"/>
            <a:ext cx="457411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5400" b="1" i="0" u="none" strike="noStrike" kern="0" cap="none" spc="0" normalizeH="0" baseline="0" noProof="0" dirty="0">
                <a:ln w="12700">
                  <a:solidFill>
                    <a:srgbClr val="B06C79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B06C79"/>
                  </a:fgClr>
                  <a:bgClr>
                    <a:srgbClr val="B06C79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B06C79">
                      <a:lumMod val="50000"/>
                    </a:srgbClr>
                  </a:innerShdw>
                </a:effectLst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  <a:sym typeface="Arial"/>
              </a:rPr>
              <a:t>مع تمنياتي لكم بالتوفيق والنجاح</a:t>
            </a:r>
          </a:p>
        </p:txBody>
      </p:sp>
      <p:sp>
        <p:nvSpPr>
          <p:cNvPr id="553" name="مستطيل 552">
            <a:extLst>
              <a:ext uri="{FF2B5EF4-FFF2-40B4-BE49-F238E27FC236}">
                <a16:creationId xmlns:a16="http://schemas.microsoft.com/office/drawing/2014/main" id="{43886B99-8D24-42E6-BBFD-D33E35AF1BB5}"/>
              </a:ext>
            </a:extLst>
          </p:cNvPr>
          <p:cNvSpPr/>
          <p:nvPr/>
        </p:nvSpPr>
        <p:spPr>
          <a:xfrm>
            <a:off x="4780736" y="1091073"/>
            <a:ext cx="239520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4800" b="1" i="0" u="none" strike="noStrike" kern="0" cap="none" spc="0" normalizeH="0" baseline="0" noProof="0" dirty="0">
                <a:ln w="9525">
                  <a:solidFill>
                    <a:srgbClr val="585862"/>
                  </a:solidFill>
                  <a:prstDash val="solid"/>
                </a:ln>
                <a:solidFill>
                  <a:srgbClr val="EFDA07"/>
                </a:solidFill>
                <a:effectLst>
                  <a:outerShdw blurRad="12700" dist="38100" dir="2700000" algn="tl" rotWithShape="0">
                    <a:srgbClr val="EFDA07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تم</a:t>
            </a:r>
            <a:r>
              <a:rPr kumimoji="0" lang="ar-SA" sz="4800" b="1" i="0" u="none" strike="noStrike" kern="0" cap="none" spc="0" normalizeH="0" baseline="0" noProof="0" dirty="0">
                <a:ln w="22225">
                  <a:solidFill>
                    <a:srgbClr val="F999AC"/>
                  </a:solidFill>
                  <a:prstDash val="solid"/>
                </a:ln>
                <a:solidFill>
                  <a:srgbClr val="F999AC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ar-SA" sz="4800" b="1" i="0" u="none" strike="noStrike" kern="0" cap="none" spc="0" normalizeH="0" baseline="0" noProof="0" dirty="0">
                <a:ln w="9525">
                  <a:solidFill>
                    <a:srgbClr val="585862"/>
                  </a:solidFill>
                  <a:prstDash val="solid"/>
                </a:ln>
                <a:solidFill>
                  <a:srgbClr val="EFDA07"/>
                </a:solidFill>
                <a:effectLst>
                  <a:outerShdw blurRad="12700" dist="38100" dir="2700000" algn="tl" rotWithShape="0">
                    <a:srgbClr val="EFDA07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بحمد</a:t>
            </a:r>
            <a:r>
              <a:rPr kumimoji="0" lang="ar-SA" sz="4800" b="1" i="0" u="none" strike="noStrike" kern="0" cap="none" spc="0" normalizeH="0" baseline="0" noProof="0" dirty="0">
                <a:ln w="22225">
                  <a:solidFill>
                    <a:srgbClr val="F999AC"/>
                  </a:solidFill>
                  <a:prstDash val="solid"/>
                </a:ln>
                <a:solidFill>
                  <a:srgbClr val="F999AC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 </a:t>
            </a:r>
            <a:r>
              <a:rPr kumimoji="0" lang="ar-SA" sz="4800" b="1" i="0" u="none" strike="noStrike" kern="0" cap="none" spc="0" normalizeH="0" baseline="0" noProof="0" dirty="0">
                <a:ln w="9525">
                  <a:solidFill>
                    <a:srgbClr val="585862"/>
                  </a:solidFill>
                  <a:prstDash val="solid"/>
                </a:ln>
                <a:solidFill>
                  <a:srgbClr val="EFDA07"/>
                </a:solidFill>
                <a:effectLst>
                  <a:outerShdw blurRad="12700" dist="38100" dir="2700000" algn="tl" rotWithShape="0">
                    <a:srgbClr val="EFDA07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الله</a:t>
            </a:r>
            <a:endParaRPr kumimoji="0" lang="ar-SA" sz="4800" b="1" i="0" u="none" strike="noStrike" kern="0" cap="none" spc="0" normalizeH="0" baseline="0" noProof="0" dirty="0">
              <a:ln w="22225">
                <a:solidFill>
                  <a:srgbClr val="F999AC"/>
                </a:solidFill>
                <a:prstDash val="solid"/>
              </a:ln>
              <a:solidFill>
                <a:srgbClr val="F999AC">
                  <a:lumMod val="40000"/>
                  <a:lumOff val="60000"/>
                </a:srgb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554" name="مجموعة 553">
            <a:extLst>
              <a:ext uri="{FF2B5EF4-FFF2-40B4-BE49-F238E27FC236}">
                <a16:creationId xmlns:a16="http://schemas.microsoft.com/office/drawing/2014/main" id="{B63AEA26-879B-41E7-8F72-EA1EA4880BA0}"/>
              </a:ext>
            </a:extLst>
          </p:cNvPr>
          <p:cNvGrpSpPr/>
          <p:nvPr/>
        </p:nvGrpSpPr>
        <p:grpSpPr>
          <a:xfrm>
            <a:off x="6697732" y="5486875"/>
            <a:ext cx="672030" cy="634675"/>
            <a:chOff x="5162731" y="2391346"/>
            <a:chExt cx="600164" cy="584678"/>
          </a:xfrm>
          <a:solidFill>
            <a:srgbClr val="00B0F0"/>
          </a:solidFill>
        </p:grpSpPr>
        <p:sp>
          <p:nvSpPr>
            <p:cNvPr id="555" name="Google Shape;3913;p60">
              <a:extLst>
                <a:ext uri="{FF2B5EF4-FFF2-40B4-BE49-F238E27FC236}">
                  <a16:creationId xmlns:a16="http://schemas.microsoft.com/office/drawing/2014/main" id="{168423C6-3F70-41EB-B146-90469E7764F0}"/>
                </a:ext>
              </a:extLst>
            </p:cNvPr>
            <p:cNvSpPr/>
            <p:nvPr/>
          </p:nvSpPr>
          <p:spPr>
            <a:xfrm>
              <a:off x="5162731" y="2391346"/>
              <a:ext cx="600164" cy="584678"/>
            </a:xfrm>
            <a:custGeom>
              <a:avLst/>
              <a:gdLst/>
              <a:ahLst/>
              <a:cxnLst/>
              <a:rect l="l" t="t" r="r" b="b"/>
              <a:pathLst>
                <a:path w="15475" h="14690" extrusionOk="0">
                  <a:moveTo>
                    <a:pt x="8128" y="466"/>
                  </a:moveTo>
                  <a:cubicBezTo>
                    <a:pt x="11921" y="466"/>
                    <a:pt x="15007" y="3552"/>
                    <a:pt x="15007" y="7345"/>
                  </a:cubicBezTo>
                  <a:cubicBezTo>
                    <a:pt x="15007" y="11138"/>
                    <a:pt x="11921" y="14223"/>
                    <a:pt x="8128" y="14223"/>
                  </a:cubicBezTo>
                  <a:lnTo>
                    <a:pt x="8124" y="14223"/>
                  </a:lnTo>
                  <a:cubicBezTo>
                    <a:pt x="4331" y="14223"/>
                    <a:pt x="1246" y="11138"/>
                    <a:pt x="1246" y="7345"/>
                  </a:cubicBezTo>
                  <a:cubicBezTo>
                    <a:pt x="1246" y="3552"/>
                    <a:pt x="4331" y="466"/>
                    <a:pt x="8128" y="466"/>
                  </a:cubicBezTo>
                  <a:close/>
                  <a:moveTo>
                    <a:pt x="8120" y="0"/>
                  </a:moveTo>
                  <a:cubicBezTo>
                    <a:pt x="6707" y="0"/>
                    <a:pt x="5287" y="406"/>
                    <a:pt x="4043" y="1237"/>
                  </a:cubicBezTo>
                  <a:cubicBezTo>
                    <a:pt x="1133" y="3186"/>
                    <a:pt x="0" y="6919"/>
                    <a:pt x="1341" y="10156"/>
                  </a:cubicBezTo>
                  <a:cubicBezTo>
                    <a:pt x="2493" y="12939"/>
                    <a:pt x="5199" y="14690"/>
                    <a:pt x="8120" y="14690"/>
                  </a:cubicBezTo>
                  <a:cubicBezTo>
                    <a:pt x="8596" y="14690"/>
                    <a:pt x="9078" y="14643"/>
                    <a:pt x="9560" y="14547"/>
                  </a:cubicBezTo>
                  <a:cubicBezTo>
                    <a:pt x="12994" y="13865"/>
                    <a:pt x="15471" y="10849"/>
                    <a:pt x="15471" y="7345"/>
                  </a:cubicBezTo>
                  <a:cubicBezTo>
                    <a:pt x="15474" y="5396"/>
                    <a:pt x="14700" y="3527"/>
                    <a:pt x="13318" y="2152"/>
                  </a:cubicBezTo>
                  <a:cubicBezTo>
                    <a:pt x="11898" y="732"/>
                    <a:pt x="10016" y="0"/>
                    <a:pt x="81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pic>
          <p:nvPicPr>
            <p:cNvPr id="556" name="صورة 555">
              <a:hlinkClick r:id="rId9"/>
              <a:extLst>
                <a:ext uri="{FF2B5EF4-FFF2-40B4-BE49-F238E27FC236}">
                  <a16:creationId xmlns:a16="http://schemas.microsoft.com/office/drawing/2014/main" id="{95810AE7-1063-4386-964C-F90B6490B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46605" y="2434641"/>
              <a:ext cx="473763" cy="491819"/>
            </a:xfrm>
            <a:prstGeom prst="rect">
              <a:avLst/>
            </a:prstGeom>
            <a:grpFill/>
            <a:effectLst>
              <a:softEdge rad="63500"/>
            </a:effectLst>
          </p:spPr>
        </p:pic>
      </p:grpSp>
      <p:sp>
        <p:nvSpPr>
          <p:cNvPr id="557" name="مربع نص 556">
            <a:extLst>
              <a:ext uri="{FF2B5EF4-FFF2-40B4-BE49-F238E27FC236}">
                <a16:creationId xmlns:a16="http://schemas.microsoft.com/office/drawing/2014/main" id="{A236B443-67D8-4144-914B-C7042581E018}"/>
              </a:ext>
            </a:extLst>
          </p:cNvPr>
          <p:cNvSpPr txBox="1"/>
          <p:nvPr/>
        </p:nvSpPr>
        <p:spPr>
          <a:xfrm>
            <a:off x="4984743" y="4784530"/>
            <a:ext cx="1560480" cy="369332"/>
          </a:xfrm>
          <a:prstGeom prst="rect">
            <a:avLst/>
          </a:prstGeom>
          <a:solidFill>
            <a:srgbClr val="99A0C1">
              <a:lumMod val="20000"/>
              <a:lumOff val="80000"/>
            </a:srgbClr>
          </a:solidFill>
          <a:ln w="19050">
            <a:solidFill>
              <a:srgbClr val="FFF699">
                <a:lumMod val="75000"/>
              </a:srgbClr>
            </a:solidFill>
            <a:prstDash val="sysDash"/>
          </a:ln>
        </p:spPr>
        <p:txBody>
          <a:bodyPr wrap="square" rtlCol="1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1800" b="1" i="0" u="none" strike="noStrike" kern="0" cap="none" spc="0" normalizeH="0" baseline="0" noProof="0" dirty="0">
                <a:ln>
                  <a:noFill/>
                </a:ln>
                <a:solidFill>
                  <a:srgbClr val="99A0C1">
                    <a:lumMod val="75000"/>
                  </a:srgbClr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  <a:sym typeface="Arial"/>
              </a:rPr>
              <a:t>حساباتي على السوشيال ميديا</a:t>
            </a:r>
          </a:p>
        </p:txBody>
      </p:sp>
      <p:grpSp>
        <p:nvGrpSpPr>
          <p:cNvPr id="558" name="Google Shape;6784;p63">
            <a:extLst>
              <a:ext uri="{FF2B5EF4-FFF2-40B4-BE49-F238E27FC236}">
                <a16:creationId xmlns:a16="http://schemas.microsoft.com/office/drawing/2014/main" id="{717689AE-B920-4E2F-96D3-ABBE4D63C180}"/>
              </a:ext>
            </a:extLst>
          </p:cNvPr>
          <p:cNvGrpSpPr/>
          <p:nvPr/>
        </p:nvGrpSpPr>
        <p:grpSpPr>
          <a:xfrm>
            <a:off x="4496868" y="2523966"/>
            <a:ext cx="428850" cy="576150"/>
            <a:chOff x="5578775" y="2233975"/>
            <a:chExt cx="428850" cy="576150"/>
          </a:xfrm>
        </p:grpSpPr>
        <p:sp>
          <p:nvSpPr>
            <p:cNvPr id="559" name="Google Shape;6785;p63">
              <a:extLst>
                <a:ext uri="{FF2B5EF4-FFF2-40B4-BE49-F238E27FC236}">
                  <a16:creationId xmlns:a16="http://schemas.microsoft.com/office/drawing/2014/main" id="{4266DB1E-D109-4C8A-956A-CF21884E4319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6786;p63">
              <a:extLst>
                <a:ext uri="{FF2B5EF4-FFF2-40B4-BE49-F238E27FC236}">
                  <a16:creationId xmlns:a16="http://schemas.microsoft.com/office/drawing/2014/main" id="{43B9C74B-5ACD-4BE4-B50F-89F7531D888F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6787;p63">
              <a:extLst>
                <a:ext uri="{FF2B5EF4-FFF2-40B4-BE49-F238E27FC236}">
                  <a16:creationId xmlns:a16="http://schemas.microsoft.com/office/drawing/2014/main" id="{64BDCA97-27BA-4F4B-B830-4A05C24C97BD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6788;p63">
              <a:extLst>
                <a:ext uri="{FF2B5EF4-FFF2-40B4-BE49-F238E27FC236}">
                  <a16:creationId xmlns:a16="http://schemas.microsoft.com/office/drawing/2014/main" id="{243D4CE0-B666-4AF7-AEAF-677FE5E607FC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6789;p63">
              <a:extLst>
                <a:ext uri="{FF2B5EF4-FFF2-40B4-BE49-F238E27FC236}">
                  <a16:creationId xmlns:a16="http://schemas.microsoft.com/office/drawing/2014/main" id="{CD57DAAC-BB21-4EA5-8869-8AF7AA37CDA9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4" name="Google Shape;6790;p63">
              <a:extLst>
                <a:ext uri="{FF2B5EF4-FFF2-40B4-BE49-F238E27FC236}">
                  <a16:creationId xmlns:a16="http://schemas.microsoft.com/office/drawing/2014/main" id="{EB451746-0B41-4A79-A6F5-BE50A0BFDB54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5" name="Google Shape;6791;p63">
              <a:extLst>
                <a:ext uri="{FF2B5EF4-FFF2-40B4-BE49-F238E27FC236}">
                  <a16:creationId xmlns:a16="http://schemas.microsoft.com/office/drawing/2014/main" id="{387B1ABB-A2E3-440D-9277-FD5D89062E8D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6792;p63">
              <a:extLst>
                <a:ext uri="{FF2B5EF4-FFF2-40B4-BE49-F238E27FC236}">
                  <a16:creationId xmlns:a16="http://schemas.microsoft.com/office/drawing/2014/main" id="{6029D51C-BF91-4B63-96B6-412787BCADCE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6793;p63">
              <a:extLst>
                <a:ext uri="{FF2B5EF4-FFF2-40B4-BE49-F238E27FC236}">
                  <a16:creationId xmlns:a16="http://schemas.microsoft.com/office/drawing/2014/main" id="{E3C5BFC5-FBD1-46DC-9238-C31547ADD566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6794;p63">
              <a:extLst>
                <a:ext uri="{FF2B5EF4-FFF2-40B4-BE49-F238E27FC236}">
                  <a16:creationId xmlns:a16="http://schemas.microsoft.com/office/drawing/2014/main" id="{A7E7CE41-7EB5-4636-B56D-642A0CFD15C7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9" name="Google Shape;6795;p63">
              <a:extLst>
                <a:ext uri="{FF2B5EF4-FFF2-40B4-BE49-F238E27FC236}">
                  <a16:creationId xmlns:a16="http://schemas.microsoft.com/office/drawing/2014/main" id="{49FE9250-BB85-4BEC-AD8E-3C43488BEA56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0" name="Google Shape;6796;p63">
              <a:extLst>
                <a:ext uri="{FF2B5EF4-FFF2-40B4-BE49-F238E27FC236}">
                  <a16:creationId xmlns:a16="http://schemas.microsoft.com/office/drawing/2014/main" id="{19A8C8D2-820C-482E-A8DB-274EBCF5884E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6797;p63">
              <a:extLst>
                <a:ext uri="{FF2B5EF4-FFF2-40B4-BE49-F238E27FC236}">
                  <a16:creationId xmlns:a16="http://schemas.microsoft.com/office/drawing/2014/main" id="{8B5399B1-5A43-4227-BBB0-F41ACF4EABC2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6798;p63">
              <a:extLst>
                <a:ext uri="{FF2B5EF4-FFF2-40B4-BE49-F238E27FC236}">
                  <a16:creationId xmlns:a16="http://schemas.microsoft.com/office/drawing/2014/main" id="{D3161654-4DCF-48C2-8035-C463C4FFBFE7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6799;p63">
              <a:extLst>
                <a:ext uri="{FF2B5EF4-FFF2-40B4-BE49-F238E27FC236}">
                  <a16:creationId xmlns:a16="http://schemas.microsoft.com/office/drawing/2014/main" id="{9A3C8F54-A520-486C-BB62-3C6E3427D406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4" name="Google Shape;6800;p63">
              <a:extLst>
                <a:ext uri="{FF2B5EF4-FFF2-40B4-BE49-F238E27FC236}">
                  <a16:creationId xmlns:a16="http://schemas.microsoft.com/office/drawing/2014/main" id="{CC464645-8CA1-43E1-A551-6918A22A713E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5" name="Google Shape;6801;p63">
              <a:extLst>
                <a:ext uri="{FF2B5EF4-FFF2-40B4-BE49-F238E27FC236}">
                  <a16:creationId xmlns:a16="http://schemas.microsoft.com/office/drawing/2014/main" id="{86BB6F64-2D76-45F6-A9D5-AA7BE8E6B4D7}"/>
                </a:ext>
              </a:extLst>
            </p:cNvPr>
            <p:cNvSpPr/>
            <p:nvPr/>
          </p:nvSpPr>
          <p:spPr>
            <a:xfrm>
              <a:off x="5578775" y="2267075"/>
              <a:ext cx="428800" cy="543050"/>
            </a:xfrm>
            <a:custGeom>
              <a:avLst/>
              <a:gdLst/>
              <a:ahLst/>
              <a:cxnLst/>
              <a:rect l="l" t="t" r="r" b="b"/>
              <a:pathLst>
                <a:path w="17152" h="21722" extrusionOk="0">
                  <a:moveTo>
                    <a:pt x="172" y="0"/>
                  </a:moveTo>
                  <a:cubicBezTo>
                    <a:pt x="140" y="0"/>
                    <a:pt x="108" y="10"/>
                    <a:pt x="80" y="27"/>
                  </a:cubicBezTo>
                  <a:cubicBezTo>
                    <a:pt x="28" y="62"/>
                    <a:pt x="1" y="123"/>
                    <a:pt x="7" y="186"/>
                  </a:cubicBezTo>
                  <a:cubicBezTo>
                    <a:pt x="2086" y="17369"/>
                    <a:pt x="15386" y="21672"/>
                    <a:pt x="15521" y="21713"/>
                  </a:cubicBezTo>
                  <a:cubicBezTo>
                    <a:pt x="15537" y="21718"/>
                    <a:pt x="15553" y="21722"/>
                    <a:pt x="15569" y="21722"/>
                  </a:cubicBezTo>
                  <a:cubicBezTo>
                    <a:pt x="15600" y="21722"/>
                    <a:pt x="15632" y="21712"/>
                    <a:pt x="15659" y="21695"/>
                  </a:cubicBezTo>
                  <a:cubicBezTo>
                    <a:pt x="15700" y="21669"/>
                    <a:pt x="15727" y="21624"/>
                    <a:pt x="15733" y="21576"/>
                  </a:cubicBezTo>
                  <a:cubicBezTo>
                    <a:pt x="17152" y="9895"/>
                    <a:pt x="425" y="120"/>
                    <a:pt x="254" y="22"/>
                  </a:cubicBezTo>
                  <a:cubicBezTo>
                    <a:pt x="229" y="8"/>
                    <a:pt x="200" y="0"/>
                    <a:pt x="172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6802;p63">
              <a:extLst>
                <a:ext uri="{FF2B5EF4-FFF2-40B4-BE49-F238E27FC236}">
                  <a16:creationId xmlns:a16="http://schemas.microsoft.com/office/drawing/2014/main" id="{9BEB45FB-7A08-40B2-B5E8-AA9E427F74F9}"/>
                </a:ext>
              </a:extLst>
            </p:cNvPr>
            <p:cNvSpPr/>
            <p:nvPr/>
          </p:nvSpPr>
          <p:spPr>
            <a:xfrm>
              <a:off x="5600550" y="2252725"/>
              <a:ext cx="368350" cy="516025"/>
            </a:xfrm>
            <a:custGeom>
              <a:avLst/>
              <a:gdLst/>
              <a:ahLst/>
              <a:cxnLst/>
              <a:rect l="l" t="t" r="r" b="b"/>
              <a:pathLst>
                <a:path w="14734" h="20641" extrusionOk="0">
                  <a:moveTo>
                    <a:pt x="7660" y="7921"/>
                  </a:moveTo>
                  <a:lnTo>
                    <a:pt x="7686" y="7933"/>
                  </a:lnTo>
                  <a:lnTo>
                    <a:pt x="7624" y="8414"/>
                  </a:lnTo>
                  <a:lnTo>
                    <a:pt x="7654" y="7933"/>
                  </a:lnTo>
                  <a:cubicBezTo>
                    <a:pt x="7656" y="7927"/>
                    <a:pt x="7656" y="7923"/>
                    <a:pt x="7660" y="7921"/>
                  </a:cubicBezTo>
                  <a:close/>
                  <a:moveTo>
                    <a:pt x="9754" y="10486"/>
                  </a:moveTo>
                  <a:lnTo>
                    <a:pt x="9776" y="10501"/>
                  </a:lnTo>
                  <a:cubicBezTo>
                    <a:pt x="9685" y="10753"/>
                    <a:pt x="9666" y="11033"/>
                    <a:pt x="9696" y="11303"/>
                  </a:cubicBezTo>
                  <a:cubicBezTo>
                    <a:pt x="9637" y="11036"/>
                    <a:pt x="9653" y="10749"/>
                    <a:pt x="9750" y="10490"/>
                  </a:cubicBezTo>
                  <a:cubicBezTo>
                    <a:pt x="9750" y="10490"/>
                    <a:pt x="9753" y="10488"/>
                    <a:pt x="9754" y="10486"/>
                  </a:cubicBezTo>
                  <a:close/>
                  <a:moveTo>
                    <a:pt x="11809" y="13611"/>
                  </a:moveTo>
                  <a:lnTo>
                    <a:pt x="11836" y="13622"/>
                  </a:lnTo>
                  <a:cubicBezTo>
                    <a:pt x="11852" y="13954"/>
                    <a:pt x="11774" y="14295"/>
                    <a:pt x="11581" y="14568"/>
                  </a:cubicBezTo>
                  <a:cubicBezTo>
                    <a:pt x="11747" y="14286"/>
                    <a:pt x="11826" y="13951"/>
                    <a:pt x="11804" y="13622"/>
                  </a:cubicBezTo>
                  <a:cubicBezTo>
                    <a:pt x="11804" y="13619"/>
                    <a:pt x="11806" y="13612"/>
                    <a:pt x="11809" y="13611"/>
                  </a:cubicBezTo>
                  <a:close/>
                  <a:moveTo>
                    <a:pt x="67" y="1"/>
                  </a:moveTo>
                  <a:cubicBezTo>
                    <a:pt x="53" y="1"/>
                    <a:pt x="38" y="6"/>
                    <a:pt x="27" y="15"/>
                  </a:cubicBezTo>
                  <a:cubicBezTo>
                    <a:pt x="25" y="16"/>
                    <a:pt x="25" y="16"/>
                    <a:pt x="24" y="20"/>
                  </a:cubicBezTo>
                  <a:cubicBezTo>
                    <a:pt x="5" y="39"/>
                    <a:pt x="1" y="71"/>
                    <a:pt x="18" y="94"/>
                  </a:cubicBezTo>
                  <a:lnTo>
                    <a:pt x="14526" y="20617"/>
                  </a:lnTo>
                  <a:cubicBezTo>
                    <a:pt x="14537" y="20633"/>
                    <a:pt x="14556" y="20640"/>
                    <a:pt x="14575" y="20640"/>
                  </a:cubicBezTo>
                  <a:cubicBezTo>
                    <a:pt x="14579" y="20640"/>
                    <a:pt x="14584" y="20640"/>
                    <a:pt x="14589" y="20639"/>
                  </a:cubicBezTo>
                  <a:cubicBezTo>
                    <a:pt x="14599" y="20635"/>
                    <a:pt x="14606" y="20633"/>
                    <a:pt x="14613" y="20626"/>
                  </a:cubicBezTo>
                  <a:cubicBezTo>
                    <a:pt x="14624" y="20617"/>
                    <a:pt x="14631" y="20602"/>
                    <a:pt x="14634" y="20588"/>
                  </a:cubicBezTo>
                  <a:cubicBezTo>
                    <a:pt x="14673" y="20211"/>
                    <a:pt x="14693" y="19832"/>
                    <a:pt x="14694" y="19460"/>
                  </a:cubicBezTo>
                  <a:cubicBezTo>
                    <a:pt x="14694" y="19460"/>
                    <a:pt x="14697" y="19459"/>
                    <a:pt x="14693" y="19457"/>
                  </a:cubicBezTo>
                  <a:cubicBezTo>
                    <a:pt x="14734" y="11922"/>
                    <a:pt x="7508" y="5356"/>
                    <a:pt x="2860" y="1916"/>
                  </a:cubicBezTo>
                  <a:cubicBezTo>
                    <a:pt x="2856" y="1916"/>
                    <a:pt x="2853" y="1914"/>
                    <a:pt x="2851" y="1911"/>
                  </a:cubicBezTo>
                  <a:cubicBezTo>
                    <a:pt x="1740" y="1086"/>
                    <a:pt x="775" y="443"/>
                    <a:pt x="97" y="10"/>
                  </a:cubicBezTo>
                  <a:cubicBezTo>
                    <a:pt x="88" y="4"/>
                    <a:pt x="78" y="1"/>
                    <a:pt x="67" y="1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6803;p63">
              <a:extLst>
                <a:ext uri="{FF2B5EF4-FFF2-40B4-BE49-F238E27FC236}">
                  <a16:creationId xmlns:a16="http://schemas.microsoft.com/office/drawing/2014/main" id="{8DF0D9D1-903D-48D3-9EED-A7769D6B2C90}"/>
                </a:ext>
              </a:extLst>
            </p:cNvPr>
            <p:cNvSpPr/>
            <p:nvPr/>
          </p:nvSpPr>
          <p:spPr>
            <a:xfrm>
              <a:off x="5586075" y="2243650"/>
              <a:ext cx="374975" cy="523750"/>
            </a:xfrm>
            <a:custGeom>
              <a:avLst/>
              <a:gdLst/>
              <a:ahLst/>
              <a:cxnLst/>
              <a:rect l="l" t="t" r="r" b="b"/>
              <a:pathLst>
                <a:path w="14999" h="20950" extrusionOk="0">
                  <a:moveTo>
                    <a:pt x="4440" y="8515"/>
                  </a:moveTo>
                  <a:lnTo>
                    <a:pt x="5056" y="8825"/>
                  </a:lnTo>
                  <a:lnTo>
                    <a:pt x="4420" y="8521"/>
                  </a:lnTo>
                  <a:cubicBezTo>
                    <a:pt x="4423" y="8520"/>
                    <a:pt x="4423" y="8520"/>
                    <a:pt x="4424" y="8517"/>
                  </a:cubicBezTo>
                  <a:lnTo>
                    <a:pt x="4440" y="8515"/>
                  </a:lnTo>
                  <a:close/>
                  <a:moveTo>
                    <a:pt x="5826" y="11928"/>
                  </a:moveTo>
                  <a:lnTo>
                    <a:pt x="6482" y="11953"/>
                  </a:lnTo>
                  <a:lnTo>
                    <a:pt x="7077" y="11974"/>
                  </a:lnTo>
                  <a:lnTo>
                    <a:pt x="7074" y="12001"/>
                  </a:lnTo>
                  <a:lnTo>
                    <a:pt x="6497" y="11974"/>
                  </a:lnTo>
                  <a:lnTo>
                    <a:pt x="5810" y="11941"/>
                  </a:lnTo>
                  <a:cubicBezTo>
                    <a:pt x="5809" y="11934"/>
                    <a:pt x="5813" y="11930"/>
                    <a:pt x="5816" y="11929"/>
                  </a:cubicBezTo>
                  <a:lnTo>
                    <a:pt x="5826" y="11928"/>
                  </a:lnTo>
                  <a:close/>
                  <a:moveTo>
                    <a:pt x="7636" y="14585"/>
                  </a:moveTo>
                  <a:cubicBezTo>
                    <a:pt x="7951" y="14718"/>
                    <a:pt x="8292" y="14793"/>
                    <a:pt x="8636" y="14822"/>
                  </a:cubicBezTo>
                  <a:cubicBezTo>
                    <a:pt x="8740" y="14832"/>
                    <a:pt x="8844" y="14836"/>
                    <a:pt x="8947" y="14836"/>
                  </a:cubicBezTo>
                  <a:cubicBezTo>
                    <a:pt x="8975" y="14836"/>
                    <a:pt x="9002" y="14836"/>
                    <a:pt x="9030" y="14835"/>
                  </a:cubicBezTo>
                  <a:lnTo>
                    <a:pt x="9030" y="14835"/>
                  </a:lnTo>
                  <a:cubicBezTo>
                    <a:pt x="8951" y="14842"/>
                    <a:pt x="8872" y="14845"/>
                    <a:pt x="8793" y="14845"/>
                  </a:cubicBezTo>
                  <a:cubicBezTo>
                    <a:pt x="8746" y="14845"/>
                    <a:pt x="8698" y="14844"/>
                    <a:pt x="8651" y="14841"/>
                  </a:cubicBezTo>
                  <a:cubicBezTo>
                    <a:pt x="8301" y="14825"/>
                    <a:pt x="7947" y="14741"/>
                    <a:pt x="7617" y="14590"/>
                  </a:cubicBezTo>
                  <a:cubicBezTo>
                    <a:pt x="7617" y="14590"/>
                    <a:pt x="7620" y="14589"/>
                    <a:pt x="7621" y="14586"/>
                  </a:cubicBezTo>
                  <a:lnTo>
                    <a:pt x="7636" y="14585"/>
                  </a:lnTo>
                  <a:close/>
                  <a:moveTo>
                    <a:pt x="62" y="0"/>
                  </a:moveTo>
                  <a:cubicBezTo>
                    <a:pt x="51" y="0"/>
                    <a:pt x="40" y="4"/>
                    <a:pt x="30" y="11"/>
                  </a:cubicBezTo>
                  <a:cubicBezTo>
                    <a:pt x="28" y="12"/>
                    <a:pt x="24" y="12"/>
                    <a:pt x="22" y="15"/>
                  </a:cubicBezTo>
                  <a:cubicBezTo>
                    <a:pt x="8" y="27"/>
                    <a:pt x="1" y="49"/>
                    <a:pt x="3" y="65"/>
                  </a:cubicBezTo>
                  <a:cubicBezTo>
                    <a:pt x="1736" y="13424"/>
                    <a:pt x="10339" y="18815"/>
                    <a:pt x="13818" y="20472"/>
                  </a:cubicBezTo>
                  <a:cubicBezTo>
                    <a:pt x="14288" y="20692"/>
                    <a:pt x="14661" y="20848"/>
                    <a:pt x="14915" y="20945"/>
                  </a:cubicBezTo>
                  <a:cubicBezTo>
                    <a:pt x="14921" y="20948"/>
                    <a:pt x="14927" y="20949"/>
                    <a:pt x="14933" y="20949"/>
                  </a:cubicBezTo>
                  <a:cubicBezTo>
                    <a:pt x="14947" y="20949"/>
                    <a:pt x="14962" y="20943"/>
                    <a:pt x="14974" y="20933"/>
                  </a:cubicBezTo>
                  <a:lnTo>
                    <a:pt x="14980" y="20928"/>
                  </a:lnTo>
                  <a:cubicBezTo>
                    <a:pt x="14995" y="20906"/>
                    <a:pt x="14999" y="20876"/>
                    <a:pt x="14980" y="20856"/>
                  </a:cubicBezTo>
                  <a:lnTo>
                    <a:pt x="351" y="170"/>
                  </a:lnTo>
                  <a:cubicBezTo>
                    <a:pt x="252" y="106"/>
                    <a:pt x="165" y="53"/>
                    <a:pt x="93" y="11"/>
                  </a:cubicBezTo>
                  <a:cubicBezTo>
                    <a:pt x="84" y="4"/>
                    <a:pt x="73" y="0"/>
                    <a:pt x="62" y="0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6804;p63">
              <a:extLst>
                <a:ext uri="{FF2B5EF4-FFF2-40B4-BE49-F238E27FC236}">
                  <a16:creationId xmlns:a16="http://schemas.microsoft.com/office/drawing/2014/main" id="{31C8E532-EE24-4444-B3FD-AC05DFCA3885}"/>
                </a:ext>
              </a:extLst>
            </p:cNvPr>
            <p:cNvSpPr/>
            <p:nvPr/>
          </p:nvSpPr>
          <p:spPr>
            <a:xfrm>
              <a:off x="5586125" y="2243925"/>
              <a:ext cx="345500" cy="511550"/>
            </a:xfrm>
            <a:custGeom>
              <a:avLst/>
              <a:gdLst/>
              <a:ahLst/>
              <a:cxnLst/>
              <a:rect l="l" t="t" r="r" b="b"/>
              <a:pathLst>
                <a:path w="13820" h="20462" extrusionOk="0">
                  <a:moveTo>
                    <a:pt x="30" y="0"/>
                  </a:moveTo>
                  <a:cubicBezTo>
                    <a:pt x="27" y="2"/>
                    <a:pt x="23" y="2"/>
                    <a:pt x="22" y="3"/>
                  </a:cubicBezTo>
                  <a:cubicBezTo>
                    <a:pt x="9" y="16"/>
                    <a:pt x="1" y="38"/>
                    <a:pt x="4" y="54"/>
                  </a:cubicBezTo>
                  <a:cubicBezTo>
                    <a:pt x="1737" y="13413"/>
                    <a:pt x="10340" y="18804"/>
                    <a:pt x="13819" y="20461"/>
                  </a:cubicBezTo>
                  <a:cubicBezTo>
                    <a:pt x="11864" y="18607"/>
                    <a:pt x="10149" y="16703"/>
                    <a:pt x="8650" y="14830"/>
                  </a:cubicBezTo>
                  <a:cubicBezTo>
                    <a:pt x="8645" y="14823"/>
                    <a:pt x="8641" y="14815"/>
                    <a:pt x="8636" y="14811"/>
                  </a:cubicBezTo>
                  <a:cubicBezTo>
                    <a:pt x="7867" y="13849"/>
                    <a:pt x="7154" y="12896"/>
                    <a:pt x="6496" y="11963"/>
                  </a:cubicBezTo>
                  <a:cubicBezTo>
                    <a:pt x="6493" y="11953"/>
                    <a:pt x="6486" y="11947"/>
                    <a:pt x="6480" y="11941"/>
                  </a:cubicBezTo>
                  <a:cubicBezTo>
                    <a:pt x="2738" y="6614"/>
                    <a:pt x="761" y="1933"/>
                    <a:pt x="3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9" name="Google Shape;6805;p63">
              <a:extLst>
                <a:ext uri="{FF2B5EF4-FFF2-40B4-BE49-F238E27FC236}">
                  <a16:creationId xmlns:a16="http://schemas.microsoft.com/office/drawing/2014/main" id="{5DAC100A-6E0B-43D1-B8E5-A352698725F3}"/>
                </a:ext>
              </a:extLst>
            </p:cNvPr>
            <p:cNvSpPr/>
            <p:nvPr/>
          </p:nvSpPr>
          <p:spPr>
            <a:xfrm>
              <a:off x="5672025" y="2300625"/>
              <a:ext cx="296875" cy="438625"/>
            </a:xfrm>
            <a:custGeom>
              <a:avLst/>
              <a:gdLst/>
              <a:ahLst/>
              <a:cxnLst/>
              <a:rect l="l" t="t" r="r" b="b"/>
              <a:pathLst>
                <a:path w="11875" h="17545" extrusionOk="0">
                  <a:moveTo>
                    <a:pt x="1" y="0"/>
                  </a:moveTo>
                  <a:cubicBezTo>
                    <a:pt x="3612" y="3550"/>
                    <a:pt x="10177" y="10736"/>
                    <a:pt x="11834" y="17544"/>
                  </a:cubicBezTo>
                  <a:cubicBezTo>
                    <a:pt x="11875" y="10006"/>
                    <a:pt x="4649" y="3440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0" name="Google Shape;6806;p63">
              <a:extLst>
                <a:ext uri="{FF2B5EF4-FFF2-40B4-BE49-F238E27FC236}">
                  <a16:creationId xmlns:a16="http://schemas.microsoft.com/office/drawing/2014/main" id="{36607261-5C99-473E-806C-2527FFBE90FD}"/>
                </a:ext>
              </a:extLst>
            </p:cNvPr>
            <p:cNvSpPr/>
            <p:nvPr/>
          </p:nvSpPr>
          <p:spPr>
            <a:xfrm>
              <a:off x="5578775" y="2233975"/>
              <a:ext cx="428850" cy="543050"/>
            </a:xfrm>
            <a:custGeom>
              <a:avLst/>
              <a:gdLst/>
              <a:ahLst/>
              <a:cxnLst/>
              <a:rect l="l" t="t" r="r" b="b"/>
              <a:pathLst>
                <a:path w="17154" h="21722" extrusionOk="0">
                  <a:moveTo>
                    <a:pt x="379" y="483"/>
                  </a:moveTo>
                  <a:lnTo>
                    <a:pt x="379" y="483"/>
                  </a:lnTo>
                  <a:cubicBezTo>
                    <a:pt x="2580" y="1829"/>
                    <a:pt x="16516" y="10800"/>
                    <a:pt x="15428" y="21332"/>
                  </a:cubicBezTo>
                  <a:cubicBezTo>
                    <a:pt x="14673" y="21062"/>
                    <a:pt x="11791" y="19909"/>
                    <a:pt x="8751" y="17206"/>
                  </a:cubicBezTo>
                  <a:cubicBezTo>
                    <a:pt x="5547" y="14351"/>
                    <a:pt x="1513" y="9145"/>
                    <a:pt x="379" y="483"/>
                  </a:cubicBezTo>
                  <a:close/>
                  <a:moveTo>
                    <a:pt x="172" y="0"/>
                  </a:moveTo>
                  <a:cubicBezTo>
                    <a:pt x="141" y="0"/>
                    <a:pt x="109" y="9"/>
                    <a:pt x="81" y="28"/>
                  </a:cubicBezTo>
                  <a:cubicBezTo>
                    <a:pt x="29" y="63"/>
                    <a:pt x="1" y="123"/>
                    <a:pt x="8" y="186"/>
                  </a:cubicBezTo>
                  <a:cubicBezTo>
                    <a:pt x="2086" y="17369"/>
                    <a:pt x="15387" y="21671"/>
                    <a:pt x="15521" y="21713"/>
                  </a:cubicBezTo>
                  <a:cubicBezTo>
                    <a:pt x="15537" y="21718"/>
                    <a:pt x="15552" y="21722"/>
                    <a:pt x="15569" y="21722"/>
                  </a:cubicBezTo>
                  <a:cubicBezTo>
                    <a:pt x="15600" y="21722"/>
                    <a:pt x="15632" y="21712"/>
                    <a:pt x="15660" y="21693"/>
                  </a:cubicBezTo>
                  <a:cubicBezTo>
                    <a:pt x="15702" y="21666"/>
                    <a:pt x="15730" y="21623"/>
                    <a:pt x="15735" y="21575"/>
                  </a:cubicBezTo>
                  <a:cubicBezTo>
                    <a:pt x="17154" y="9895"/>
                    <a:pt x="425" y="120"/>
                    <a:pt x="255" y="22"/>
                  </a:cubicBezTo>
                  <a:cubicBezTo>
                    <a:pt x="229" y="7"/>
                    <a:pt x="201" y="0"/>
                    <a:pt x="17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6807;p63">
              <a:extLst>
                <a:ext uri="{FF2B5EF4-FFF2-40B4-BE49-F238E27FC236}">
                  <a16:creationId xmlns:a16="http://schemas.microsoft.com/office/drawing/2014/main" id="{A9273A93-ECF0-40D6-B035-5C0E5B7F07B2}"/>
                </a:ext>
              </a:extLst>
            </p:cNvPr>
            <p:cNvSpPr/>
            <p:nvPr/>
          </p:nvSpPr>
          <p:spPr>
            <a:xfrm>
              <a:off x="5587425" y="2237700"/>
              <a:ext cx="380550" cy="535825"/>
            </a:xfrm>
            <a:custGeom>
              <a:avLst/>
              <a:gdLst/>
              <a:ahLst/>
              <a:cxnLst/>
              <a:rect l="l" t="t" r="r" b="b"/>
              <a:pathLst>
                <a:path w="15222" h="21433" extrusionOk="0">
                  <a:moveTo>
                    <a:pt x="93" y="1"/>
                  </a:moveTo>
                  <a:cubicBezTo>
                    <a:pt x="77" y="1"/>
                    <a:pt x="60" y="6"/>
                    <a:pt x="45" y="16"/>
                  </a:cubicBezTo>
                  <a:cubicBezTo>
                    <a:pt x="10" y="42"/>
                    <a:pt x="0" y="93"/>
                    <a:pt x="26" y="131"/>
                  </a:cubicBezTo>
                  <a:lnTo>
                    <a:pt x="15061" y="21397"/>
                  </a:lnTo>
                  <a:cubicBezTo>
                    <a:pt x="15078" y="21421"/>
                    <a:pt x="15103" y="21432"/>
                    <a:pt x="15129" y="21432"/>
                  </a:cubicBezTo>
                  <a:cubicBezTo>
                    <a:pt x="15145" y="21432"/>
                    <a:pt x="15161" y="21427"/>
                    <a:pt x="15176" y="21417"/>
                  </a:cubicBezTo>
                  <a:cubicBezTo>
                    <a:pt x="15213" y="21391"/>
                    <a:pt x="15222" y="21339"/>
                    <a:pt x="15196" y="21302"/>
                  </a:cubicBezTo>
                  <a:lnTo>
                    <a:pt x="160" y="36"/>
                  </a:lnTo>
                  <a:cubicBezTo>
                    <a:pt x="144" y="13"/>
                    <a:pt x="119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6808;p63">
              <a:extLst>
                <a:ext uri="{FF2B5EF4-FFF2-40B4-BE49-F238E27FC236}">
                  <a16:creationId xmlns:a16="http://schemas.microsoft.com/office/drawing/2014/main" id="{E6F445C3-A196-495E-896C-53DCDDC57B83}"/>
                </a:ext>
              </a:extLst>
            </p:cNvPr>
            <p:cNvSpPr/>
            <p:nvPr/>
          </p:nvSpPr>
          <p:spPr>
            <a:xfrm>
              <a:off x="5774500" y="2606500"/>
              <a:ext cx="39525" cy="10025"/>
            </a:xfrm>
            <a:custGeom>
              <a:avLst/>
              <a:gdLst/>
              <a:ahLst/>
              <a:cxnLst/>
              <a:rect l="l" t="t" r="r" b="b"/>
              <a:pathLst>
                <a:path w="1581" h="401" extrusionOk="0">
                  <a:moveTo>
                    <a:pt x="94" y="1"/>
                  </a:moveTo>
                  <a:cubicBezTo>
                    <a:pt x="61" y="1"/>
                    <a:pt x="30" y="20"/>
                    <a:pt x="17" y="51"/>
                  </a:cubicBezTo>
                  <a:cubicBezTo>
                    <a:pt x="0" y="94"/>
                    <a:pt x="19" y="143"/>
                    <a:pt x="62" y="160"/>
                  </a:cubicBezTo>
                  <a:cubicBezTo>
                    <a:pt x="440" y="319"/>
                    <a:pt x="849" y="401"/>
                    <a:pt x="1260" y="401"/>
                  </a:cubicBezTo>
                  <a:cubicBezTo>
                    <a:pt x="1340" y="401"/>
                    <a:pt x="1420" y="397"/>
                    <a:pt x="1501" y="390"/>
                  </a:cubicBezTo>
                  <a:cubicBezTo>
                    <a:pt x="1546" y="386"/>
                    <a:pt x="1581" y="347"/>
                    <a:pt x="1577" y="301"/>
                  </a:cubicBezTo>
                  <a:cubicBezTo>
                    <a:pt x="1573" y="258"/>
                    <a:pt x="1541" y="224"/>
                    <a:pt x="1497" y="224"/>
                  </a:cubicBezTo>
                  <a:cubicBezTo>
                    <a:pt x="1494" y="224"/>
                    <a:pt x="1491" y="225"/>
                    <a:pt x="1488" y="225"/>
                  </a:cubicBezTo>
                  <a:cubicBezTo>
                    <a:pt x="1412" y="231"/>
                    <a:pt x="1336" y="234"/>
                    <a:pt x="1261" y="234"/>
                  </a:cubicBezTo>
                  <a:cubicBezTo>
                    <a:pt x="872" y="234"/>
                    <a:pt x="484" y="157"/>
                    <a:pt x="126" y="7"/>
                  </a:cubicBezTo>
                  <a:cubicBezTo>
                    <a:pt x="116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6809;p63">
              <a:extLst>
                <a:ext uri="{FF2B5EF4-FFF2-40B4-BE49-F238E27FC236}">
                  <a16:creationId xmlns:a16="http://schemas.microsoft.com/office/drawing/2014/main" id="{A4209904-DE76-479F-88C5-BE26E8C1EE7B}"/>
                </a:ext>
              </a:extLst>
            </p:cNvPr>
            <p:cNvSpPr/>
            <p:nvPr/>
          </p:nvSpPr>
          <p:spPr>
            <a:xfrm>
              <a:off x="5729600" y="2540050"/>
              <a:ext cx="35425" cy="5375"/>
            </a:xfrm>
            <a:custGeom>
              <a:avLst/>
              <a:gdLst/>
              <a:ahLst/>
              <a:cxnLst/>
              <a:rect l="l" t="t" r="r" b="b"/>
              <a:pathLst>
                <a:path w="1417" h="215" extrusionOk="0">
                  <a:moveTo>
                    <a:pt x="83" y="1"/>
                  </a:moveTo>
                  <a:cubicBezTo>
                    <a:pt x="39" y="1"/>
                    <a:pt x="2" y="36"/>
                    <a:pt x="1" y="81"/>
                  </a:cubicBezTo>
                  <a:cubicBezTo>
                    <a:pt x="0" y="126"/>
                    <a:pt x="35" y="166"/>
                    <a:pt x="81" y="167"/>
                  </a:cubicBezTo>
                  <a:lnTo>
                    <a:pt x="1331" y="214"/>
                  </a:lnTo>
                  <a:lnTo>
                    <a:pt x="1333" y="214"/>
                  </a:lnTo>
                  <a:cubicBezTo>
                    <a:pt x="1378" y="214"/>
                    <a:pt x="1414" y="180"/>
                    <a:pt x="1415" y="135"/>
                  </a:cubicBezTo>
                  <a:cubicBezTo>
                    <a:pt x="1416" y="88"/>
                    <a:pt x="1382" y="50"/>
                    <a:pt x="1336" y="48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4" name="Google Shape;6810;p63">
              <a:extLst>
                <a:ext uri="{FF2B5EF4-FFF2-40B4-BE49-F238E27FC236}">
                  <a16:creationId xmlns:a16="http://schemas.microsoft.com/office/drawing/2014/main" id="{159E1631-8011-4F6A-A4D7-B0AF095FDDC4}"/>
                </a:ext>
              </a:extLst>
            </p:cNvPr>
            <p:cNvSpPr/>
            <p:nvPr/>
          </p:nvSpPr>
          <p:spPr>
            <a:xfrm>
              <a:off x="5694550" y="2454750"/>
              <a:ext cx="20400" cy="11300"/>
            </a:xfrm>
            <a:custGeom>
              <a:avLst/>
              <a:gdLst/>
              <a:ahLst/>
              <a:cxnLst/>
              <a:rect l="l" t="t" r="r" b="b"/>
              <a:pathLst>
                <a:path w="816" h="452" extrusionOk="0">
                  <a:moveTo>
                    <a:pt x="94" y="1"/>
                  </a:moveTo>
                  <a:cubicBezTo>
                    <a:pt x="63" y="1"/>
                    <a:pt x="33" y="19"/>
                    <a:pt x="19" y="50"/>
                  </a:cubicBezTo>
                  <a:cubicBezTo>
                    <a:pt x="1" y="92"/>
                    <a:pt x="19" y="141"/>
                    <a:pt x="61" y="160"/>
                  </a:cubicBezTo>
                  <a:lnTo>
                    <a:pt x="689" y="443"/>
                  </a:lnTo>
                  <a:cubicBezTo>
                    <a:pt x="699" y="449"/>
                    <a:pt x="712" y="452"/>
                    <a:pt x="723" y="452"/>
                  </a:cubicBezTo>
                  <a:cubicBezTo>
                    <a:pt x="755" y="452"/>
                    <a:pt x="785" y="433"/>
                    <a:pt x="796" y="401"/>
                  </a:cubicBezTo>
                  <a:cubicBezTo>
                    <a:pt x="815" y="360"/>
                    <a:pt x="797" y="310"/>
                    <a:pt x="756" y="292"/>
                  </a:cubicBezTo>
                  <a:lnTo>
                    <a:pt x="128" y="8"/>
                  </a:lnTo>
                  <a:cubicBezTo>
                    <a:pt x="117" y="3"/>
                    <a:pt x="105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5" name="Google Shape;6811;p63">
              <a:extLst>
                <a:ext uri="{FF2B5EF4-FFF2-40B4-BE49-F238E27FC236}">
                  <a16:creationId xmlns:a16="http://schemas.microsoft.com/office/drawing/2014/main" id="{8129F0A6-A8D2-46D9-9425-E7E2EACA8A76}"/>
                </a:ext>
              </a:extLst>
            </p:cNvPr>
            <p:cNvSpPr/>
            <p:nvPr/>
          </p:nvSpPr>
          <p:spPr>
            <a:xfrm>
              <a:off x="5888050" y="2591225"/>
              <a:ext cx="10550" cy="28050"/>
            </a:xfrm>
            <a:custGeom>
              <a:avLst/>
              <a:gdLst/>
              <a:ahLst/>
              <a:cxnLst/>
              <a:rect l="l" t="t" r="r" b="b"/>
              <a:pathLst>
                <a:path w="422" h="1122" extrusionOk="0">
                  <a:moveTo>
                    <a:pt x="321" y="0"/>
                  </a:moveTo>
                  <a:cubicBezTo>
                    <a:pt x="319" y="0"/>
                    <a:pt x="316" y="0"/>
                    <a:pt x="313" y="1"/>
                  </a:cubicBezTo>
                  <a:cubicBezTo>
                    <a:pt x="268" y="3"/>
                    <a:pt x="233" y="43"/>
                    <a:pt x="236" y="88"/>
                  </a:cubicBezTo>
                  <a:cubicBezTo>
                    <a:pt x="256" y="402"/>
                    <a:pt x="180" y="725"/>
                    <a:pt x="23" y="997"/>
                  </a:cubicBezTo>
                  <a:cubicBezTo>
                    <a:pt x="1" y="1037"/>
                    <a:pt x="13" y="1087"/>
                    <a:pt x="53" y="1110"/>
                  </a:cubicBezTo>
                  <a:cubicBezTo>
                    <a:pt x="66" y="1117"/>
                    <a:pt x="80" y="1122"/>
                    <a:pt x="95" y="1122"/>
                  </a:cubicBezTo>
                  <a:cubicBezTo>
                    <a:pt x="123" y="1122"/>
                    <a:pt x="151" y="1106"/>
                    <a:pt x="165" y="1079"/>
                  </a:cubicBezTo>
                  <a:cubicBezTo>
                    <a:pt x="338" y="778"/>
                    <a:pt x="421" y="422"/>
                    <a:pt x="400" y="77"/>
                  </a:cubicBezTo>
                  <a:cubicBezTo>
                    <a:pt x="398" y="35"/>
                    <a:pt x="372" y="0"/>
                    <a:pt x="3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6" name="Google Shape;6812;p63">
              <a:extLst>
                <a:ext uri="{FF2B5EF4-FFF2-40B4-BE49-F238E27FC236}">
                  <a16:creationId xmlns:a16="http://schemas.microsoft.com/office/drawing/2014/main" id="{1DBE0396-339A-48A0-B000-310F91532B12}"/>
                </a:ext>
              </a:extLst>
            </p:cNvPr>
            <p:cNvSpPr/>
            <p:nvPr/>
          </p:nvSpPr>
          <p:spPr>
            <a:xfrm>
              <a:off x="5839675" y="2513075"/>
              <a:ext cx="7250" cy="24275"/>
            </a:xfrm>
            <a:custGeom>
              <a:avLst/>
              <a:gdLst/>
              <a:ahLst/>
              <a:cxnLst/>
              <a:rect l="l" t="t" r="r" b="b"/>
              <a:pathLst>
                <a:path w="290" h="971" extrusionOk="0">
                  <a:moveTo>
                    <a:pt x="196" y="0"/>
                  </a:moveTo>
                  <a:cubicBezTo>
                    <a:pt x="163" y="0"/>
                    <a:pt x="132" y="21"/>
                    <a:pt x="120" y="55"/>
                  </a:cubicBezTo>
                  <a:cubicBezTo>
                    <a:pt x="20" y="324"/>
                    <a:pt x="0" y="626"/>
                    <a:pt x="63" y="906"/>
                  </a:cubicBezTo>
                  <a:cubicBezTo>
                    <a:pt x="73" y="945"/>
                    <a:pt x="106" y="971"/>
                    <a:pt x="145" y="971"/>
                  </a:cubicBezTo>
                  <a:cubicBezTo>
                    <a:pt x="151" y="971"/>
                    <a:pt x="156" y="969"/>
                    <a:pt x="162" y="969"/>
                  </a:cubicBezTo>
                  <a:cubicBezTo>
                    <a:pt x="206" y="958"/>
                    <a:pt x="235" y="914"/>
                    <a:pt x="224" y="869"/>
                  </a:cubicBezTo>
                  <a:cubicBezTo>
                    <a:pt x="168" y="621"/>
                    <a:pt x="185" y="351"/>
                    <a:pt x="274" y="112"/>
                  </a:cubicBezTo>
                  <a:cubicBezTo>
                    <a:pt x="289" y="71"/>
                    <a:pt x="268" y="21"/>
                    <a:pt x="225" y="6"/>
                  </a:cubicBezTo>
                  <a:cubicBezTo>
                    <a:pt x="216" y="2"/>
                    <a:pt x="206" y="0"/>
                    <a:pt x="1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7" name="Google Shape;6813;p63">
              <a:extLst>
                <a:ext uri="{FF2B5EF4-FFF2-40B4-BE49-F238E27FC236}">
                  <a16:creationId xmlns:a16="http://schemas.microsoft.com/office/drawing/2014/main" id="{85DCDB82-06F3-4A89-BC19-C7A681247E93}"/>
                </a:ext>
              </a:extLst>
            </p:cNvPr>
            <p:cNvSpPr/>
            <p:nvPr/>
          </p:nvSpPr>
          <p:spPr>
            <a:xfrm>
              <a:off x="5789325" y="2448975"/>
              <a:ext cx="5075" cy="16225"/>
            </a:xfrm>
            <a:custGeom>
              <a:avLst/>
              <a:gdLst/>
              <a:ahLst/>
              <a:cxnLst/>
              <a:rect l="l" t="t" r="r" b="b"/>
              <a:pathLst>
                <a:path w="203" h="649" extrusionOk="0">
                  <a:moveTo>
                    <a:pt x="121" y="0"/>
                  </a:moveTo>
                  <a:cubicBezTo>
                    <a:pt x="71" y="0"/>
                    <a:pt x="37" y="34"/>
                    <a:pt x="35" y="78"/>
                  </a:cubicBezTo>
                  <a:lnTo>
                    <a:pt x="4" y="560"/>
                  </a:lnTo>
                  <a:cubicBezTo>
                    <a:pt x="1" y="606"/>
                    <a:pt x="35" y="646"/>
                    <a:pt x="81" y="648"/>
                  </a:cubicBezTo>
                  <a:lnTo>
                    <a:pt x="87" y="648"/>
                  </a:lnTo>
                  <a:cubicBezTo>
                    <a:pt x="130" y="648"/>
                    <a:pt x="166" y="615"/>
                    <a:pt x="168" y="571"/>
                  </a:cubicBezTo>
                  <a:lnTo>
                    <a:pt x="200" y="88"/>
                  </a:lnTo>
                  <a:cubicBezTo>
                    <a:pt x="203" y="42"/>
                    <a:pt x="168" y="3"/>
                    <a:pt x="123" y="0"/>
                  </a:cubicBezTo>
                  <a:cubicBezTo>
                    <a:pt x="122" y="0"/>
                    <a:pt x="122" y="0"/>
                    <a:pt x="121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88" name="Google Shape;6888;p63">
            <a:extLst>
              <a:ext uri="{FF2B5EF4-FFF2-40B4-BE49-F238E27FC236}">
                <a16:creationId xmlns:a16="http://schemas.microsoft.com/office/drawing/2014/main" id="{50E20255-723D-49D6-ACF0-3D301532615A}"/>
              </a:ext>
            </a:extLst>
          </p:cNvPr>
          <p:cNvGrpSpPr/>
          <p:nvPr/>
        </p:nvGrpSpPr>
        <p:grpSpPr>
          <a:xfrm>
            <a:off x="6379279" y="4757005"/>
            <a:ext cx="412725" cy="214550"/>
            <a:chOff x="5016125" y="2486775"/>
            <a:chExt cx="412725" cy="214550"/>
          </a:xfrm>
        </p:grpSpPr>
        <p:sp>
          <p:nvSpPr>
            <p:cNvPr id="589" name="Google Shape;6889;p63">
              <a:extLst>
                <a:ext uri="{FF2B5EF4-FFF2-40B4-BE49-F238E27FC236}">
                  <a16:creationId xmlns:a16="http://schemas.microsoft.com/office/drawing/2014/main" id="{BF4D4562-995A-42DF-AF9A-5B7D16536DA5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0" name="Google Shape;6890;p63">
              <a:extLst>
                <a:ext uri="{FF2B5EF4-FFF2-40B4-BE49-F238E27FC236}">
                  <a16:creationId xmlns:a16="http://schemas.microsoft.com/office/drawing/2014/main" id="{2FCFE88F-9794-4786-854F-423D70AB9B5A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1" name="Google Shape;6891;p63">
              <a:extLst>
                <a:ext uri="{FF2B5EF4-FFF2-40B4-BE49-F238E27FC236}">
                  <a16:creationId xmlns:a16="http://schemas.microsoft.com/office/drawing/2014/main" id="{FCE3F549-F8F2-42EE-A6DE-A837DA7CA041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2" name="Google Shape;6892;p63">
              <a:extLst>
                <a:ext uri="{FF2B5EF4-FFF2-40B4-BE49-F238E27FC236}">
                  <a16:creationId xmlns:a16="http://schemas.microsoft.com/office/drawing/2014/main" id="{C9113DC1-B269-4B43-AF9A-40118F194E39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3" name="Google Shape;6893;p63">
              <a:extLst>
                <a:ext uri="{FF2B5EF4-FFF2-40B4-BE49-F238E27FC236}">
                  <a16:creationId xmlns:a16="http://schemas.microsoft.com/office/drawing/2014/main" id="{5BCB895C-3A4C-4B8A-9C1C-045C7BF927B5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4" name="Google Shape;6894;p63">
              <a:extLst>
                <a:ext uri="{FF2B5EF4-FFF2-40B4-BE49-F238E27FC236}">
                  <a16:creationId xmlns:a16="http://schemas.microsoft.com/office/drawing/2014/main" id="{0B8BD0BC-9750-417F-AAEE-EB1D3F75423E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5" name="Google Shape;6895;p63">
              <a:extLst>
                <a:ext uri="{FF2B5EF4-FFF2-40B4-BE49-F238E27FC236}">
                  <a16:creationId xmlns:a16="http://schemas.microsoft.com/office/drawing/2014/main" id="{28E58C5D-0436-4BCC-8E05-0ECB0F39EBDD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6" name="Google Shape;6896;p63">
              <a:extLst>
                <a:ext uri="{FF2B5EF4-FFF2-40B4-BE49-F238E27FC236}">
                  <a16:creationId xmlns:a16="http://schemas.microsoft.com/office/drawing/2014/main" id="{ED4E75FD-032D-4D8C-9204-4F3E949DCEF5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7" name="Google Shape;6897;p63">
              <a:extLst>
                <a:ext uri="{FF2B5EF4-FFF2-40B4-BE49-F238E27FC236}">
                  <a16:creationId xmlns:a16="http://schemas.microsoft.com/office/drawing/2014/main" id="{27EEE974-4D2E-40F8-AEBC-852F68EDAD87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8" name="Google Shape;6898;p63">
              <a:extLst>
                <a:ext uri="{FF2B5EF4-FFF2-40B4-BE49-F238E27FC236}">
                  <a16:creationId xmlns:a16="http://schemas.microsoft.com/office/drawing/2014/main" id="{2BA1C29A-C1DF-4D65-B1BE-A01E09C8D125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9" name="Google Shape;6899;p63">
              <a:extLst>
                <a:ext uri="{FF2B5EF4-FFF2-40B4-BE49-F238E27FC236}">
                  <a16:creationId xmlns:a16="http://schemas.microsoft.com/office/drawing/2014/main" id="{14AFFB52-1010-455F-BB32-4525903F647A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0" name="Google Shape;6900;p63">
              <a:extLst>
                <a:ext uri="{FF2B5EF4-FFF2-40B4-BE49-F238E27FC236}">
                  <a16:creationId xmlns:a16="http://schemas.microsoft.com/office/drawing/2014/main" id="{7AC93945-B284-4469-AA84-1153C2E71AAF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1" name="Google Shape;6901;p63">
              <a:extLst>
                <a:ext uri="{FF2B5EF4-FFF2-40B4-BE49-F238E27FC236}">
                  <a16:creationId xmlns:a16="http://schemas.microsoft.com/office/drawing/2014/main" id="{9A2385BE-8476-4373-800D-805540E12729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2" name="Google Shape;6902;p63">
              <a:extLst>
                <a:ext uri="{FF2B5EF4-FFF2-40B4-BE49-F238E27FC236}">
                  <a16:creationId xmlns:a16="http://schemas.microsoft.com/office/drawing/2014/main" id="{5B062F8F-00B1-44C2-9BEC-D13E3B2CEB5D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3" name="Google Shape;6903;p63">
              <a:extLst>
                <a:ext uri="{FF2B5EF4-FFF2-40B4-BE49-F238E27FC236}">
                  <a16:creationId xmlns:a16="http://schemas.microsoft.com/office/drawing/2014/main" id="{8067567E-1487-4ACE-A9EC-9F66654D7526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4" name="Google Shape;6904;p63">
              <a:extLst>
                <a:ext uri="{FF2B5EF4-FFF2-40B4-BE49-F238E27FC236}">
                  <a16:creationId xmlns:a16="http://schemas.microsoft.com/office/drawing/2014/main" id="{9F4FC8B7-D79A-4CA8-9141-CB13A6EC5135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5" name="Google Shape;6905;p63">
              <a:extLst>
                <a:ext uri="{FF2B5EF4-FFF2-40B4-BE49-F238E27FC236}">
                  <a16:creationId xmlns:a16="http://schemas.microsoft.com/office/drawing/2014/main" id="{AB17976E-8BD4-475A-94BC-848550FC2F3D}"/>
                </a:ext>
              </a:extLst>
            </p:cNvPr>
            <p:cNvSpPr/>
            <p:nvPr/>
          </p:nvSpPr>
          <p:spPr>
            <a:xfrm>
              <a:off x="5016125" y="2519875"/>
              <a:ext cx="412725" cy="181450"/>
            </a:xfrm>
            <a:custGeom>
              <a:avLst/>
              <a:gdLst/>
              <a:ahLst/>
              <a:cxnLst/>
              <a:rect l="l" t="t" r="r" b="b"/>
              <a:pathLst>
                <a:path w="16509" h="7258" extrusionOk="0">
                  <a:moveTo>
                    <a:pt x="6147" y="0"/>
                  </a:moveTo>
                  <a:cubicBezTo>
                    <a:pt x="2888" y="0"/>
                    <a:pt x="185" y="796"/>
                    <a:pt x="127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2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5"/>
                  </a:cubicBezTo>
                  <a:cubicBezTo>
                    <a:pt x="16480" y="5822"/>
                    <a:pt x="16509" y="5733"/>
                    <a:pt x="16475" y="5658"/>
                  </a:cubicBezTo>
                  <a:cubicBezTo>
                    <a:pt x="14451" y="1069"/>
                    <a:pt x="9925" y="0"/>
                    <a:pt x="614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6" name="Google Shape;6906;p63">
              <a:extLst>
                <a:ext uri="{FF2B5EF4-FFF2-40B4-BE49-F238E27FC236}">
                  <a16:creationId xmlns:a16="http://schemas.microsoft.com/office/drawing/2014/main" id="{95EF076E-5086-4787-8073-1ABC681B7E30}"/>
                </a:ext>
              </a:extLst>
            </p:cNvPr>
            <p:cNvSpPr/>
            <p:nvPr/>
          </p:nvSpPr>
          <p:spPr>
            <a:xfrm>
              <a:off x="5035575" y="2492575"/>
              <a:ext cx="385900" cy="136800"/>
            </a:xfrm>
            <a:custGeom>
              <a:avLst/>
              <a:gdLst/>
              <a:ahLst/>
              <a:cxnLst/>
              <a:rect l="l" t="t" r="r" b="b"/>
              <a:pathLst>
                <a:path w="15436" h="5472" extrusionOk="0">
                  <a:moveTo>
                    <a:pt x="6990" y="1281"/>
                  </a:moveTo>
                  <a:lnTo>
                    <a:pt x="7144" y="1633"/>
                  </a:lnTo>
                  <a:lnTo>
                    <a:pt x="6976" y="1300"/>
                  </a:lnTo>
                  <a:cubicBezTo>
                    <a:pt x="6974" y="1295"/>
                    <a:pt x="6973" y="1291"/>
                    <a:pt x="6973" y="1289"/>
                  </a:cubicBezTo>
                  <a:lnTo>
                    <a:pt x="6990" y="1281"/>
                  </a:lnTo>
                  <a:close/>
                  <a:moveTo>
                    <a:pt x="9055" y="1707"/>
                  </a:moveTo>
                  <a:cubicBezTo>
                    <a:pt x="9106" y="1927"/>
                    <a:pt x="9203" y="2121"/>
                    <a:pt x="9321" y="2279"/>
                  </a:cubicBezTo>
                  <a:cubicBezTo>
                    <a:pt x="9187" y="2139"/>
                    <a:pt x="9087" y="1942"/>
                    <a:pt x="9038" y="1714"/>
                  </a:cubicBezTo>
                  <a:cubicBezTo>
                    <a:pt x="9038" y="1714"/>
                    <a:pt x="9038" y="1712"/>
                    <a:pt x="9039" y="1709"/>
                  </a:cubicBezTo>
                  <a:lnTo>
                    <a:pt x="9055" y="1707"/>
                  </a:lnTo>
                  <a:close/>
                  <a:moveTo>
                    <a:pt x="11315" y="2512"/>
                  </a:moveTo>
                  <a:cubicBezTo>
                    <a:pt x="11451" y="2719"/>
                    <a:pt x="11541" y="2988"/>
                    <a:pt x="11546" y="3283"/>
                  </a:cubicBezTo>
                  <a:cubicBezTo>
                    <a:pt x="11523" y="3000"/>
                    <a:pt x="11435" y="2733"/>
                    <a:pt x="11299" y="2531"/>
                  </a:cubicBezTo>
                  <a:cubicBezTo>
                    <a:pt x="11298" y="2529"/>
                    <a:pt x="11296" y="2522"/>
                    <a:pt x="11296" y="2520"/>
                  </a:cubicBezTo>
                  <a:lnTo>
                    <a:pt x="11315" y="2512"/>
                  </a:lnTo>
                  <a:close/>
                  <a:moveTo>
                    <a:pt x="5398" y="0"/>
                  </a:moveTo>
                  <a:cubicBezTo>
                    <a:pt x="4231" y="0"/>
                    <a:pt x="3131" y="104"/>
                    <a:pt x="2193" y="240"/>
                  </a:cubicBezTo>
                  <a:cubicBezTo>
                    <a:pt x="2191" y="242"/>
                    <a:pt x="2190" y="242"/>
                    <a:pt x="2188" y="242"/>
                  </a:cubicBezTo>
                  <a:cubicBezTo>
                    <a:pt x="2187" y="242"/>
                    <a:pt x="2187" y="242"/>
                    <a:pt x="2185" y="242"/>
                  </a:cubicBezTo>
                  <a:cubicBezTo>
                    <a:pt x="1296" y="368"/>
                    <a:pt x="552" y="526"/>
                    <a:pt x="35" y="651"/>
                  </a:cubicBezTo>
                  <a:cubicBezTo>
                    <a:pt x="19" y="653"/>
                    <a:pt x="5" y="673"/>
                    <a:pt x="2" y="697"/>
                  </a:cubicBezTo>
                  <a:cubicBezTo>
                    <a:pt x="2" y="699"/>
                    <a:pt x="2" y="699"/>
                    <a:pt x="1" y="702"/>
                  </a:cubicBezTo>
                  <a:cubicBezTo>
                    <a:pt x="0" y="725"/>
                    <a:pt x="9" y="747"/>
                    <a:pt x="27" y="752"/>
                  </a:cubicBezTo>
                  <a:lnTo>
                    <a:pt x="15385" y="5471"/>
                  </a:lnTo>
                  <a:cubicBezTo>
                    <a:pt x="15388" y="5471"/>
                    <a:pt x="15390" y="5472"/>
                    <a:pt x="15393" y="5472"/>
                  </a:cubicBezTo>
                  <a:cubicBezTo>
                    <a:pt x="15405" y="5472"/>
                    <a:pt x="15417" y="5462"/>
                    <a:pt x="15425" y="5449"/>
                  </a:cubicBezTo>
                  <a:cubicBezTo>
                    <a:pt x="15428" y="5440"/>
                    <a:pt x="15432" y="5434"/>
                    <a:pt x="15433" y="5426"/>
                  </a:cubicBezTo>
                  <a:cubicBezTo>
                    <a:pt x="15435" y="5413"/>
                    <a:pt x="15433" y="5399"/>
                    <a:pt x="15429" y="5388"/>
                  </a:cubicBezTo>
                  <a:cubicBezTo>
                    <a:pt x="15305" y="5117"/>
                    <a:pt x="15171" y="4858"/>
                    <a:pt x="15027" y="4614"/>
                  </a:cubicBezTo>
                  <a:cubicBezTo>
                    <a:pt x="15027" y="4614"/>
                    <a:pt x="15027" y="4614"/>
                    <a:pt x="15027" y="4614"/>
                  </a:cubicBezTo>
                  <a:cubicBezTo>
                    <a:pt x="15027" y="4614"/>
                    <a:pt x="15027" y="4614"/>
                    <a:pt x="15026" y="4614"/>
                  </a:cubicBezTo>
                  <a:cubicBezTo>
                    <a:pt x="12883" y="912"/>
                    <a:pt x="8850" y="0"/>
                    <a:pt x="5398" y="0"/>
                  </a:cubicBez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7" name="Google Shape;6907;p63">
              <a:extLst>
                <a:ext uri="{FF2B5EF4-FFF2-40B4-BE49-F238E27FC236}">
                  <a16:creationId xmlns:a16="http://schemas.microsoft.com/office/drawing/2014/main" id="{76DB2EC0-BAAD-4C89-AB8A-8390A196AA1D}"/>
                </a:ext>
              </a:extLst>
            </p:cNvPr>
            <p:cNvSpPr/>
            <p:nvPr/>
          </p:nvSpPr>
          <p:spPr>
            <a:xfrm>
              <a:off x="5024525" y="2510350"/>
              <a:ext cx="393600" cy="151825"/>
            </a:xfrm>
            <a:custGeom>
              <a:avLst/>
              <a:gdLst/>
              <a:ahLst/>
              <a:cxnLst/>
              <a:rect l="l" t="t" r="r" b="b"/>
              <a:pathLst>
                <a:path w="15744" h="6073" extrusionOk="0">
                  <a:moveTo>
                    <a:pt x="5981" y="2840"/>
                  </a:moveTo>
                  <a:lnTo>
                    <a:pt x="5535" y="3023"/>
                  </a:lnTo>
                  <a:cubicBezTo>
                    <a:pt x="5535" y="3021"/>
                    <a:pt x="5535" y="3021"/>
                    <a:pt x="5536" y="3018"/>
                  </a:cubicBezTo>
                  <a:lnTo>
                    <a:pt x="5544" y="3007"/>
                  </a:lnTo>
                  <a:lnTo>
                    <a:pt x="5981" y="2840"/>
                  </a:lnTo>
                  <a:close/>
                  <a:moveTo>
                    <a:pt x="8229" y="3687"/>
                  </a:moveTo>
                  <a:lnTo>
                    <a:pt x="8239" y="3707"/>
                  </a:lnTo>
                  <a:lnTo>
                    <a:pt x="7931" y="4034"/>
                  </a:lnTo>
                  <a:lnTo>
                    <a:pt x="7562" y="4425"/>
                  </a:lnTo>
                  <a:cubicBezTo>
                    <a:pt x="7559" y="4422"/>
                    <a:pt x="7560" y="4416"/>
                    <a:pt x="7560" y="4414"/>
                  </a:cubicBezTo>
                  <a:lnTo>
                    <a:pt x="7565" y="4408"/>
                  </a:lnTo>
                  <a:lnTo>
                    <a:pt x="7913" y="4029"/>
                  </a:lnTo>
                  <a:lnTo>
                    <a:pt x="8229" y="3687"/>
                  </a:lnTo>
                  <a:close/>
                  <a:moveTo>
                    <a:pt x="10335" y="4385"/>
                  </a:moveTo>
                  <a:lnTo>
                    <a:pt x="10335" y="4385"/>
                  </a:lnTo>
                  <a:cubicBezTo>
                    <a:pt x="10273" y="4469"/>
                    <a:pt x="10209" y="4546"/>
                    <a:pt x="10141" y="4618"/>
                  </a:cubicBezTo>
                  <a:cubicBezTo>
                    <a:pt x="9954" y="4817"/>
                    <a:pt x="9739" y="4974"/>
                    <a:pt x="9512" y="5074"/>
                  </a:cubicBezTo>
                  <a:cubicBezTo>
                    <a:pt x="9512" y="5074"/>
                    <a:pt x="9512" y="5070"/>
                    <a:pt x="9513" y="5068"/>
                  </a:cubicBezTo>
                  <a:lnTo>
                    <a:pt x="9519" y="5059"/>
                  </a:lnTo>
                  <a:cubicBezTo>
                    <a:pt x="9733" y="4957"/>
                    <a:pt x="9938" y="4801"/>
                    <a:pt x="10126" y="4613"/>
                  </a:cubicBezTo>
                  <a:cubicBezTo>
                    <a:pt x="10200" y="4542"/>
                    <a:pt x="10268" y="4465"/>
                    <a:pt x="10335" y="4385"/>
                  </a:cubicBezTo>
                  <a:close/>
                  <a:moveTo>
                    <a:pt x="234" y="1"/>
                  </a:moveTo>
                  <a:cubicBezTo>
                    <a:pt x="156" y="21"/>
                    <a:pt x="92" y="38"/>
                    <a:pt x="39" y="52"/>
                  </a:cubicBezTo>
                  <a:cubicBezTo>
                    <a:pt x="23" y="55"/>
                    <a:pt x="11" y="70"/>
                    <a:pt x="6" y="91"/>
                  </a:cubicBezTo>
                  <a:cubicBezTo>
                    <a:pt x="6" y="93"/>
                    <a:pt x="4" y="96"/>
                    <a:pt x="4" y="98"/>
                  </a:cubicBezTo>
                  <a:cubicBezTo>
                    <a:pt x="0" y="114"/>
                    <a:pt x="6" y="134"/>
                    <a:pt x="14" y="143"/>
                  </a:cubicBezTo>
                  <a:cubicBezTo>
                    <a:pt x="3700" y="4861"/>
                    <a:pt x="7572" y="6072"/>
                    <a:pt x="10577" y="6072"/>
                  </a:cubicBezTo>
                  <a:cubicBezTo>
                    <a:pt x="12475" y="6072"/>
                    <a:pt x="14027" y="5589"/>
                    <a:pt x="14968" y="5200"/>
                  </a:cubicBezTo>
                  <a:cubicBezTo>
                    <a:pt x="15296" y="5063"/>
                    <a:pt x="15548" y="4940"/>
                    <a:pt x="15715" y="4853"/>
                  </a:cubicBezTo>
                  <a:cubicBezTo>
                    <a:pt x="15727" y="4845"/>
                    <a:pt x="15738" y="4829"/>
                    <a:pt x="15741" y="4809"/>
                  </a:cubicBezTo>
                  <a:lnTo>
                    <a:pt x="15744" y="4801"/>
                  </a:lnTo>
                  <a:cubicBezTo>
                    <a:pt x="15744" y="4777"/>
                    <a:pt x="15733" y="4756"/>
                    <a:pt x="15717" y="4754"/>
                  </a:cubicBezTo>
                  <a:lnTo>
                    <a:pt x="234" y="1"/>
                  </a:lnTo>
                  <a:close/>
                </a:path>
              </a:pathLst>
            </a:custGeom>
            <a:solidFill>
              <a:srgbClr val="D2D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8" name="Google Shape;6908;p63">
              <a:extLst>
                <a:ext uri="{FF2B5EF4-FFF2-40B4-BE49-F238E27FC236}">
                  <a16:creationId xmlns:a16="http://schemas.microsoft.com/office/drawing/2014/main" id="{FB1FC314-1CB8-4396-9601-217610140156}"/>
                </a:ext>
              </a:extLst>
            </p:cNvPr>
            <p:cNvSpPr/>
            <p:nvPr/>
          </p:nvSpPr>
          <p:spPr>
            <a:xfrm>
              <a:off x="5024525" y="2512600"/>
              <a:ext cx="374250" cy="149550"/>
            </a:xfrm>
            <a:custGeom>
              <a:avLst/>
              <a:gdLst/>
              <a:ahLst/>
              <a:cxnLst/>
              <a:rect l="l" t="t" r="r" b="b"/>
              <a:pathLst>
                <a:path w="14970" h="5982" extrusionOk="0">
                  <a:moveTo>
                    <a:pt x="6" y="1"/>
                  </a:moveTo>
                  <a:cubicBezTo>
                    <a:pt x="6" y="3"/>
                    <a:pt x="4" y="6"/>
                    <a:pt x="4" y="8"/>
                  </a:cubicBezTo>
                  <a:cubicBezTo>
                    <a:pt x="0" y="24"/>
                    <a:pt x="6" y="44"/>
                    <a:pt x="14" y="52"/>
                  </a:cubicBezTo>
                  <a:cubicBezTo>
                    <a:pt x="3701" y="4770"/>
                    <a:pt x="7574" y="5982"/>
                    <a:pt x="10579" y="5982"/>
                  </a:cubicBezTo>
                  <a:cubicBezTo>
                    <a:pt x="12476" y="5982"/>
                    <a:pt x="14028" y="5499"/>
                    <a:pt x="14969" y="5110"/>
                  </a:cubicBezTo>
                  <a:cubicBezTo>
                    <a:pt x="13248" y="5069"/>
                    <a:pt x="11632" y="4853"/>
                    <a:pt x="10141" y="4528"/>
                  </a:cubicBezTo>
                  <a:cubicBezTo>
                    <a:pt x="10136" y="4527"/>
                    <a:pt x="10131" y="4523"/>
                    <a:pt x="10126" y="4523"/>
                  </a:cubicBezTo>
                  <a:cubicBezTo>
                    <a:pt x="9361" y="4356"/>
                    <a:pt x="8629" y="4161"/>
                    <a:pt x="7931" y="3944"/>
                  </a:cubicBezTo>
                  <a:cubicBezTo>
                    <a:pt x="7925" y="3941"/>
                    <a:pt x="7920" y="3941"/>
                    <a:pt x="7915" y="3939"/>
                  </a:cubicBezTo>
                  <a:cubicBezTo>
                    <a:pt x="3940" y="2701"/>
                    <a:pt x="1125" y="825"/>
                    <a:pt x="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9" name="Google Shape;6909;p63">
              <a:extLst>
                <a:ext uri="{FF2B5EF4-FFF2-40B4-BE49-F238E27FC236}">
                  <a16:creationId xmlns:a16="http://schemas.microsoft.com/office/drawing/2014/main" id="{38BD3484-8990-478E-A084-500C8C6B40B3}"/>
                </a:ext>
              </a:extLst>
            </p:cNvPr>
            <p:cNvSpPr/>
            <p:nvPr/>
          </p:nvSpPr>
          <p:spPr>
            <a:xfrm>
              <a:off x="5090375" y="2492575"/>
              <a:ext cx="320900" cy="115375"/>
            </a:xfrm>
            <a:custGeom>
              <a:avLst/>
              <a:gdLst/>
              <a:ahLst/>
              <a:cxnLst/>
              <a:rect l="l" t="t" r="r" b="b"/>
              <a:pathLst>
                <a:path w="12836" h="4615" extrusionOk="0">
                  <a:moveTo>
                    <a:pt x="3206" y="0"/>
                  </a:moveTo>
                  <a:cubicBezTo>
                    <a:pt x="2039" y="0"/>
                    <a:pt x="939" y="104"/>
                    <a:pt x="1" y="240"/>
                  </a:cubicBezTo>
                  <a:cubicBezTo>
                    <a:pt x="3225" y="396"/>
                    <a:pt x="9371" y="1155"/>
                    <a:pt x="12835" y="4614"/>
                  </a:cubicBezTo>
                  <a:cubicBezTo>
                    <a:pt x="10691" y="912"/>
                    <a:pt x="6658" y="0"/>
                    <a:pt x="3206" y="0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0" name="Google Shape;6910;p63">
              <a:extLst>
                <a:ext uri="{FF2B5EF4-FFF2-40B4-BE49-F238E27FC236}">
                  <a16:creationId xmlns:a16="http://schemas.microsoft.com/office/drawing/2014/main" id="{62C2C987-5DAE-4CB2-8188-7AF4C4F88489}"/>
                </a:ext>
              </a:extLst>
            </p:cNvPr>
            <p:cNvSpPr/>
            <p:nvPr/>
          </p:nvSpPr>
          <p:spPr>
            <a:xfrm>
              <a:off x="5016125" y="2486775"/>
              <a:ext cx="412675" cy="181450"/>
            </a:xfrm>
            <a:custGeom>
              <a:avLst/>
              <a:gdLst/>
              <a:ahLst/>
              <a:cxnLst/>
              <a:rect l="l" t="t" r="r" b="b"/>
              <a:pathLst>
                <a:path w="16507" h="7258" extrusionOk="0">
                  <a:moveTo>
                    <a:pt x="6152" y="329"/>
                  </a:moveTo>
                  <a:cubicBezTo>
                    <a:pt x="9794" y="329"/>
                    <a:pt x="14130" y="1343"/>
                    <a:pt x="16112" y="5655"/>
                  </a:cubicBezTo>
                  <a:cubicBezTo>
                    <a:pt x="15620" y="5929"/>
                    <a:pt x="13714" y="6893"/>
                    <a:pt x="11134" y="6949"/>
                  </a:cubicBezTo>
                  <a:cubicBezTo>
                    <a:pt x="11057" y="6951"/>
                    <a:pt x="10980" y="6952"/>
                    <a:pt x="10903" y="6952"/>
                  </a:cubicBezTo>
                  <a:cubicBezTo>
                    <a:pt x="6125" y="6952"/>
                    <a:pt x="2612" y="3812"/>
                    <a:pt x="457" y="1066"/>
                  </a:cubicBezTo>
                  <a:cubicBezTo>
                    <a:pt x="1178" y="875"/>
                    <a:pt x="3478" y="329"/>
                    <a:pt x="6152" y="329"/>
                  </a:cubicBezTo>
                  <a:close/>
                  <a:moveTo>
                    <a:pt x="6146" y="1"/>
                  </a:moveTo>
                  <a:cubicBezTo>
                    <a:pt x="2887" y="1"/>
                    <a:pt x="184" y="796"/>
                    <a:pt x="126" y="814"/>
                  </a:cubicBezTo>
                  <a:cubicBezTo>
                    <a:pt x="75" y="830"/>
                    <a:pt x="35" y="869"/>
                    <a:pt x="17" y="921"/>
                  </a:cubicBezTo>
                  <a:cubicBezTo>
                    <a:pt x="1" y="973"/>
                    <a:pt x="11" y="1029"/>
                    <a:pt x="43" y="1072"/>
                  </a:cubicBezTo>
                  <a:cubicBezTo>
                    <a:pt x="3820" y="5997"/>
                    <a:pt x="7804" y="7258"/>
                    <a:pt x="10897" y="7258"/>
                  </a:cubicBezTo>
                  <a:cubicBezTo>
                    <a:pt x="14115" y="7258"/>
                    <a:pt x="16368" y="5892"/>
                    <a:pt x="16411" y="5864"/>
                  </a:cubicBezTo>
                  <a:cubicBezTo>
                    <a:pt x="16480" y="5820"/>
                    <a:pt x="16507" y="5731"/>
                    <a:pt x="16474" y="5657"/>
                  </a:cubicBezTo>
                  <a:cubicBezTo>
                    <a:pt x="14450" y="1069"/>
                    <a:pt x="9924" y="1"/>
                    <a:pt x="61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1" name="Google Shape;6911;p63">
              <a:extLst>
                <a:ext uri="{FF2B5EF4-FFF2-40B4-BE49-F238E27FC236}">
                  <a16:creationId xmlns:a16="http://schemas.microsoft.com/office/drawing/2014/main" id="{CA896DD0-CF3A-42AE-950B-4DDF310D4B9E}"/>
                </a:ext>
              </a:extLst>
            </p:cNvPr>
            <p:cNvSpPr/>
            <p:nvPr/>
          </p:nvSpPr>
          <p:spPr>
            <a:xfrm>
              <a:off x="5022275" y="2506100"/>
              <a:ext cx="402475" cy="126375"/>
            </a:xfrm>
            <a:custGeom>
              <a:avLst/>
              <a:gdLst/>
              <a:ahLst/>
              <a:cxnLst/>
              <a:rect l="l" t="t" r="r" b="b"/>
              <a:pathLst>
                <a:path w="16099" h="5055" extrusionOk="0">
                  <a:moveTo>
                    <a:pt x="93" y="1"/>
                  </a:moveTo>
                  <a:cubicBezTo>
                    <a:pt x="57" y="1"/>
                    <a:pt x="24" y="24"/>
                    <a:pt x="14" y="59"/>
                  </a:cubicBezTo>
                  <a:cubicBezTo>
                    <a:pt x="0" y="102"/>
                    <a:pt x="26" y="149"/>
                    <a:pt x="68" y="162"/>
                  </a:cubicBezTo>
                  <a:lnTo>
                    <a:pt x="15982" y="5050"/>
                  </a:lnTo>
                  <a:cubicBezTo>
                    <a:pt x="15992" y="5052"/>
                    <a:pt x="15999" y="5054"/>
                    <a:pt x="16007" y="5054"/>
                  </a:cubicBezTo>
                  <a:cubicBezTo>
                    <a:pt x="16043" y="5054"/>
                    <a:pt x="16075" y="5030"/>
                    <a:pt x="16086" y="4994"/>
                  </a:cubicBezTo>
                  <a:cubicBezTo>
                    <a:pt x="16098" y="4952"/>
                    <a:pt x="16074" y="4904"/>
                    <a:pt x="16030" y="4892"/>
                  </a:cubicBezTo>
                  <a:lnTo>
                    <a:pt x="117" y="4"/>
                  </a:lnTo>
                  <a:cubicBezTo>
                    <a:pt x="109" y="2"/>
                    <a:pt x="101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2" name="Google Shape;6912;p63">
              <a:extLst>
                <a:ext uri="{FF2B5EF4-FFF2-40B4-BE49-F238E27FC236}">
                  <a16:creationId xmlns:a16="http://schemas.microsoft.com/office/drawing/2014/main" id="{F10C015A-DEB9-4929-AFB3-545EF7C00B4D}"/>
                </a:ext>
              </a:extLst>
            </p:cNvPr>
            <p:cNvSpPr/>
            <p:nvPr/>
          </p:nvSpPr>
          <p:spPr>
            <a:xfrm>
              <a:off x="5260200" y="2617725"/>
              <a:ext cx="24925" cy="21475"/>
            </a:xfrm>
            <a:custGeom>
              <a:avLst/>
              <a:gdLst/>
              <a:ahLst/>
              <a:cxnLst/>
              <a:rect l="l" t="t" r="r" b="b"/>
              <a:pathLst>
                <a:path w="997" h="859" extrusionOk="0">
                  <a:moveTo>
                    <a:pt x="904" y="1"/>
                  </a:moveTo>
                  <a:cubicBezTo>
                    <a:pt x="879" y="1"/>
                    <a:pt x="854" y="12"/>
                    <a:pt x="838" y="34"/>
                  </a:cubicBezTo>
                  <a:cubicBezTo>
                    <a:pt x="614" y="333"/>
                    <a:pt x="346" y="564"/>
                    <a:pt x="59" y="701"/>
                  </a:cubicBezTo>
                  <a:cubicBezTo>
                    <a:pt x="17" y="721"/>
                    <a:pt x="0" y="770"/>
                    <a:pt x="19" y="811"/>
                  </a:cubicBezTo>
                  <a:cubicBezTo>
                    <a:pt x="34" y="841"/>
                    <a:pt x="64" y="858"/>
                    <a:pt x="94" y="858"/>
                  </a:cubicBezTo>
                  <a:cubicBezTo>
                    <a:pt x="106" y="858"/>
                    <a:pt x="119" y="856"/>
                    <a:pt x="129" y="851"/>
                  </a:cubicBezTo>
                  <a:cubicBezTo>
                    <a:pt x="439" y="700"/>
                    <a:pt x="730" y="453"/>
                    <a:pt x="969" y="132"/>
                  </a:cubicBezTo>
                  <a:cubicBezTo>
                    <a:pt x="997" y="95"/>
                    <a:pt x="988" y="45"/>
                    <a:pt x="953" y="17"/>
                  </a:cubicBezTo>
                  <a:cubicBezTo>
                    <a:pt x="938" y="6"/>
                    <a:pt x="921" y="1"/>
                    <a:pt x="90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3" name="Google Shape;6913;p63">
              <a:extLst>
                <a:ext uri="{FF2B5EF4-FFF2-40B4-BE49-F238E27FC236}">
                  <a16:creationId xmlns:a16="http://schemas.microsoft.com/office/drawing/2014/main" id="{B734E7A0-CAD0-4A6B-A651-7C63A56EBFC2}"/>
                </a:ext>
              </a:extLst>
            </p:cNvPr>
            <p:cNvSpPr/>
            <p:nvPr/>
          </p:nvSpPr>
          <p:spPr>
            <a:xfrm>
              <a:off x="5211475" y="2600700"/>
              <a:ext cx="21200" cy="22125"/>
            </a:xfrm>
            <a:custGeom>
              <a:avLst/>
              <a:gdLst/>
              <a:ahLst/>
              <a:cxnLst/>
              <a:rect l="l" t="t" r="r" b="b"/>
              <a:pathLst>
                <a:path w="848" h="885" extrusionOk="0">
                  <a:moveTo>
                    <a:pt x="756" y="0"/>
                  </a:moveTo>
                  <a:cubicBezTo>
                    <a:pt x="734" y="0"/>
                    <a:pt x="711" y="9"/>
                    <a:pt x="695" y="27"/>
                  </a:cubicBezTo>
                  <a:lnTo>
                    <a:pt x="32" y="747"/>
                  </a:lnTo>
                  <a:cubicBezTo>
                    <a:pt x="0" y="779"/>
                    <a:pt x="4" y="832"/>
                    <a:pt x="36" y="863"/>
                  </a:cubicBezTo>
                  <a:cubicBezTo>
                    <a:pt x="52" y="878"/>
                    <a:pt x="73" y="885"/>
                    <a:pt x="93" y="885"/>
                  </a:cubicBezTo>
                  <a:cubicBezTo>
                    <a:pt x="115" y="885"/>
                    <a:pt x="137" y="876"/>
                    <a:pt x="152" y="858"/>
                  </a:cubicBezTo>
                  <a:lnTo>
                    <a:pt x="816" y="138"/>
                  </a:lnTo>
                  <a:cubicBezTo>
                    <a:pt x="847" y="105"/>
                    <a:pt x="845" y="53"/>
                    <a:pt x="812" y="22"/>
                  </a:cubicBezTo>
                  <a:cubicBezTo>
                    <a:pt x="796" y="7"/>
                    <a:pt x="776" y="0"/>
                    <a:pt x="75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4" name="Google Shape;6914;p63">
              <a:extLst>
                <a:ext uri="{FF2B5EF4-FFF2-40B4-BE49-F238E27FC236}">
                  <a16:creationId xmlns:a16="http://schemas.microsoft.com/office/drawing/2014/main" id="{C72BC06C-28E5-43B4-A60C-8300C7EB4AE6}"/>
                </a:ext>
              </a:extLst>
            </p:cNvPr>
            <p:cNvSpPr/>
            <p:nvPr/>
          </p:nvSpPr>
          <p:spPr>
            <a:xfrm>
              <a:off x="5160775" y="2578975"/>
              <a:ext cx="15500" cy="8925"/>
            </a:xfrm>
            <a:custGeom>
              <a:avLst/>
              <a:gdLst/>
              <a:ahLst/>
              <a:cxnLst/>
              <a:rect l="l" t="t" r="r" b="b"/>
              <a:pathLst>
                <a:path w="620" h="357" extrusionOk="0">
                  <a:moveTo>
                    <a:pt x="526" y="0"/>
                  </a:moveTo>
                  <a:cubicBezTo>
                    <a:pt x="515" y="0"/>
                    <a:pt x="504" y="3"/>
                    <a:pt x="493" y="7"/>
                  </a:cubicBezTo>
                  <a:lnTo>
                    <a:pt x="60" y="199"/>
                  </a:lnTo>
                  <a:cubicBezTo>
                    <a:pt x="18" y="216"/>
                    <a:pt x="0" y="266"/>
                    <a:pt x="18" y="308"/>
                  </a:cubicBezTo>
                  <a:cubicBezTo>
                    <a:pt x="33" y="339"/>
                    <a:pt x="63" y="357"/>
                    <a:pt x="94" y="357"/>
                  </a:cubicBezTo>
                  <a:cubicBezTo>
                    <a:pt x="106" y="357"/>
                    <a:pt x="117" y="355"/>
                    <a:pt x="127" y="348"/>
                  </a:cubicBezTo>
                  <a:lnTo>
                    <a:pt x="560" y="158"/>
                  </a:lnTo>
                  <a:cubicBezTo>
                    <a:pt x="602" y="139"/>
                    <a:pt x="620" y="91"/>
                    <a:pt x="602" y="49"/>
                  </a:cubicBezTo>
                  <a:cubicBezTo>
                    <a:pt x="588" y="18"/>
                    <a:pt x="558" y="0"/>
                    <a:pt x="52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5" name="Google Shape;6915;p63">
              <a:extLst>
                <a:ext uri="{FF2B5EF4-FFF2-40B4-BE49-F238E27FC236}">
                  <a16:creationId xmlns:a16="http://schemas.microsoft.com/office/drawing/2014/main" id="{813D802C-112B-4A86-9BD4-AB44B4692BC6}"/>
                </a:ext>
              </a:extLst>
            </p:cNvPr>
            <p:cNvSpPr/>
            <p:nvPr/>
          </p:nvSpPr>
          <p:spPr>
            <a:xfrm>
              <a:off x="5315875" y="2553500"/>
              <a:ext cx="10750" cy="23175"/>
            </a:xfrm>
            <a:custGeom>
              <a:avLst/>
              <a:gdLst/>
              <a:ahLst/>
              <a:cxnLst/>
              <a:rect l="l" t="t" r="r" b="b"/>
              <a:pathLst>
                <a:path w="430" h="927" extrusionOk="0">
                  <a:moveTo>
                    <a:pt x="94" y="1"/>
                  </a:moveTo>
                  <a:cubicBezTo>
                    <a:pt x="78" y="1"/>
                    <a:pt x="62" y="5"/>
                    <a:pt x="48" y="15"/>
                  </a:cubicBezTo>
                  <a:cubicBezTo>
                    <a:pt x="10" y="41"/>
                    <a:pt x="0" y="93"/>
                    <a:pt x="26" y="130"/>
                  </a:cubicBezTo>
                  <a:cubicBezTo>
                    <a:pt x="155" y="323"/>
                    <a:pt x="239" y="579"/>
                    <a:pt x="262" y="851"/>
                  </a:cubicBezTo>
                  <a:cubicBezTo>
                    <a:pt x="266" y="894"/>
                    <a:pt x="302" y="927"/>
                    <a:pt x="345" y="927"/>
                  </a:cubicBezTo>
                  <a:cubicBezTo>
                    <a:pt x="346" y="927"/>
                    <a:pt x="349" y="927"/>
                    <a:pt x="350" y="925"/>
                  </a:cubicBezTo>
                  <a:cubicBezTo>
                    <a:pt x="396" y="920"/>
                    <a:pt x="430" y="882"/>
                    <a:pt x="426" y="836"/>
                  </a:cubicBezTo>
                  <a:cubicBezTo>
                    <a:pt x="401" y="536"/>
                    <a:pt x="307" y="252"/>
                    <a:pt x="163" y="37"/>
                  </a:cubicBezTo>
                  <a:cubicBezTo>
                    <a:pt x="146" y="14"/>
                    <a:pt x="121" y="1"/>
                    <a:pt x="94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6" name="Google Shape;6916;p63">
              <a:extLst>
                <a:ext uri="{FF2B5EF4-FFF2-40B4-BE49-F238E27FC236}">
                  <a16:creationId xmlns:a16="http://schemas.microsoft.com/office/drawing/2014/main" id="{2F93F9AA-C55C-47B9-BC77-BF5A9D589BF9}"/>
                </a:ext>
              </a:extLst>
            </p:cNvPr>
            <p:cNvSpPr/>
            <p:nvPr/>
          </p:nvSpPr>
          <p:spPr>
            <a:xfrm>
              <a:off x="5259475" y="2533275"/>
              <a:ext cx="11600" cy="18100"/>
            </a:xfrm>
            <a:custGeom>
              <a:avLst/>
              <a:gdLst/>
              <a:ahLst/>
              <a:cxnLst/>
              <a:rect l="l" t="t" r="r" b="b"/>
              <a:pathLst>
                <a:path w="464" h="724" extrusionOk="0">
                  <a:moveTo>
                    <a:pt x="92" y="0"/>
                  </a:moveTo>
                  <a:cubicBezTo>
                    <a:pt x="86" y="0"/>
                    <a:pt x="80" y="1"/>
                    <a:pt x="73" y="3"/>
                  </a:cubicBezTo>
                  <a:cubicBezTo>
                    <a:pt x="29" y="12"/>
                    <a:pt x="1" y="56"/>
                    <a:pt x="10" y="101"/>
                  </a:cubicBezTo>
                  <a:cubicBezTo>
                    <a:pt x="63" y="339"/>
                    <a:pt x="171" y="551"/>
                    <a:pt x="313" y="699"/>
                  </a:cubicBezTo>
                  <a:cubicBezTo>
                    <a:pt x="329" y="715"/>
                    <a:pt x="350" y="724"/>
                    <a:pt x="371" y="724"/>
                  </a:cubicBezTo>
                  <a:cubicBezTo>
                    <a:pt x="391" y="724"/>
                    <a:pt x="412" y="715"/>
                    <a:pt x="430" y="700"/>
                  </a:cubicBezTo>
                  <a:cubicBezTo>
                    <a:pt x="464" y="668"/>
                    <a:pt x="464" y="616"/>
                    <a:pt x="432" y="583"/>
                  </a:cubicBezTo>
                  <a:cubicBezTo>
                    <a:pt x="309" y="458"/>
                    <a:pt x="218" y="274"/>
                    <a:pt x="172" y="65"/>
                  </a:cubicBezTo>
                  <a:cubicBezTo>
                    <a:pt x="163" y="27"/>
                    <a:pt x="130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7" name="Google Shape;6917;p63">
              <a:extLst>
                <a:ext uri="{FF2B5EF4-FFF2-40B4-BE49-F238E27FC236}">
                  <a16:creationId xmlns:a16="http://schemas.microsoft.com/office/drawing/2014/main" id="{FE19FFD8-E50D-49BA-A41F-C38AFB58A1D1}"/>
                </a:ext>
              </a:extLst>
            </p:cNvPr>
            <p:cNvSpPr/>
            <p:nvPr/>
          </p:nvSpPr>
          <p:spPr>
            <a:xfrm>
              <a:off x="5207700" y="2522750"/>
              <a:ext cx="9000" cy="12550"/>
            </a:xfrm>
            <a:custGeom>
              <a:avLst/>
              <a:gdLst/>
              <a:ahLst/>
              <a:cxnLst/>
              <a:rect l="l" t="t" r="r" b="b"/>
              <a:pathLst>
                <a:path w="360" h="502" extrusionOk="0">
                  <a:moveTo>
                    <a:pt x="96" y="0"/>
                  </a:moveTo>
                  <a:cubicBezTo>
                    <a:pt x="83" y="0"/>
                    <a:pt x="70" y="3"/>
                    <a:pt x="58" y="9"/>
                  </a:cubicBezTo>
                  <a:cubicBezTo>
                    <a:pt x="19" y="30"/>
                    <a:pt x="1" y="79"/>
                    <a:pt x="23" y="120"/>
                  </a:cubicBezTo>
                  <a:lnTo>
                    <a:pt x="191" y="455"/>
                  </a:lnTo>
                  <a:cubicBezTo>
                    <a:pt x="207" y="484"/>
                    <a:pt x="235" y="501"/>
                    <a:pt x="266" y="501"/>
                  </a:cubicBezTo>
                  <a:cubicBezTo>
                    <a:pt x="279" y="501"/>
                    <a:pt x="292" y="497"/>
                    <a:pt x="302" y="492"/>
                  </a:cubicBezTo>
                  <a:cubicBezTo>
                    <a:pt x="343" y="471"/>
                    <a:pt x="360" y="421"/>
                    <a:pt x="339" y="381"/>
                  </a:cubicBezTo>
                  <a:lnTo>
                    <a:pt x="170" y="46"/>
                  </a:lnTo>
                  <a:cubicBezTo>
                    <a:pt x="156" y="17"/>
                    <a:pt x="126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18" name="Google Shape;6969;p63">
            <a:extLst>
              <a:ext uri="{FF2B5EF4-FFF2-40B4-BE49-F238E27FC236}">
                <a16:creationId xmlns:a16="http://schemas.microsoft.com/office/drawing/2014/main" id="{8ACFBF5C-C7B4-4CB1-8406-948736A53EA5}"/>
              </a:ext>
            </a:extLst>
          </p:cNvPr>
          <p:cNvGrpSpPr/>
          <p:nvPr/>
        </p:nvGrpSpPr>
        <p:grpSpPr>
          <a:xfrm>
            <a:off x="2417532" y="3932777"/>
            <a:ext cx="1530275" cy="390625"/>
            <a:chOff x="1209650" y="2828100"/>
            <a:chExt cx="1530275" cy="390625"/>
          </a:xfrm>
        </p:grpSpPr>
        <p:sp>
          <p:nvSpPr>
            <p:cNvPr id="619" name="Google Shape;6970;p63">
              <a:extLst>
                <a:ext uri="{FF2B5EF4-FFF2-40B4-BE49-F238E27FC236}">
                  <a16:creationId xmlns:a16="http://schemas.microsoft.com/office/drawing/2014/main" id="{9796D93F-6983-42CB-ADD1-D01C418C19E3}"/>
                </a:ext>
              </a:extLst>
            </p:cNvPr>
            <p:cNvSpPr/>
            <p:nvPr/>
          </p:nvSpPr>
          <p:spPr>
            <a:xfrm>
              <a:off x="2316800" y="2840625"/>
              <a:ext cx="305950" cy="124150"/>
            </a:xfrm>
            <a:custGeom>
              <a:avLst/>
              <a:gdLst/>
              <a:ahLst/>
              <a:cxnLst/>
              <a:rect l="l" t="t" r="r" b="b"/>
              <a:pathLst>
                <a:path w="12238" h="4966" extrusionOk="0">
                  <a:moveTo>
                    <a:pt x="11544" y="351"/>
                  </a:moveTo>
                  <a:lnTo>
                    <a:pt x="11873" y="1877"/>
                  </a:lnTo>
                  <a:cubicBezTo>
                    <a:pt x="11653" y="1940"/>
                    <a:pt x="11182" y="2068"/>
                    <a:pt x="10691" y="2168"/>
                  </a:cubicBezTo>
                  <a:cubicBezTo>
                    <a:pt x="10571" y="2192"/>
                    <a:pt x="10122" y="2202"/>
                    <a:pt x="9688" y="2213"/>
                  </a:cubicBezTo>
                  <a:cubicBezTo>
                    <a:pt x="9080" y="2225"/>
                    <a:pt x="8452" y="2240"/>
                    <a:pt x="8205" y="2294"/>
                  </a:cubicBezTo>
                  <a:cubicBezTo>
                    <a:pt x="7068" y="2539"/>
                    <a:pt x="1922" y="4358"/>
                    <a:pt x="1198" y="4616"/>
                  </a:cubicBezTo>
                  <a:cubicBezTo>
                    <a:pt x="1051" y="4511"/>
                    <a:pt x="674" y="4185"/>
                    <a:pt x="532" y="3524"/>
                  </a:cubicBezTo>
                  <a:cubicBezTo>
                    <a:pt x="389" y="2863"/>
                    <a:pt x="598" y="2411"/>
                    <a:pt x="689" y="2254"/>
                  </a:cubicBezTo>
                  <a:cubicBezTo>
                    <a:pt x="1455" y="2190"/>
                    <a:pt x="6892" y="1727"/>
                    <a:pt x="8030" y="1481"/>
                  </a:cubicBezTo>
                  <a:cubicBezTo>
                    <a:pt x="8279" y="1428"/>
                    <a:pt x="8857" y="1182"/>
                    <a:pt x="9417" y="943"/>
                  </a:cubicBezTo>
                  <a:cubicBezTo>
                    <a:pt x="9817" y="774"/>
                    <a:pt x="10230" y="598"/>
                    <a:pt x="10348" y="571"/>
                  </a:cubicBezTo>
                  <a:cubicBezTo>
                    <a:pt x="10828" y="461"/>
                    <a:pt x="11309" y="385"/>
                    <a:pt x="11544" y="351"/>
                  </a:cubicBezTo>
                  <a:close/>
                  <a:moveTo>
                    <a:pt x="11675" y="1"/>
                  </a:moveTo>
                  <a:cubicBezTo>
                    <a:pt x="11667" y="1"/>
                    <a:pt x="11659" y="1"/>
                    <a:pt x="11651" y="2"/>
                  </a:cubicBezTo>
                  <a:cubicBezTo>
                    <a:pt x="11645" y="3"/>
                    <a:pt x="10960" y="91"/>
                    <a:pt x="10273" y="249"/>
                  </a:cubicBezTo>
                  <a:cubicBezTo>
                    <a:pt x="10132" y="282"/>
                    <a:pt x="9807" y="419"/>
                    <a:pt x="9286" y="641"/>
                  </a:cubicBezTo>
                  <a:cubicBezTo>
                    <a:pt x="8792" y="850"/>
                    <a:pt x="8177" y="1112"/>
                    <a:pt x="7960" y="1159"/>
                  </a:cubicBezTo>
                  <a:cubicBezTo>
                    <a:pt x="6783" y="1412"/>
                    <a:pt x="642" y="1925"/>
                    <a:pt x="580" y="1930"/>
                  </a:cubicBezTo>
                  <a:cubicBezTo>
                    <a:pt x="533" y="1934"/>
                    <a:pt x="490" y="1959"/>
                    <a:pt x="461" y="1997"/>
                  </a:cubicBezTo>
                  <a:cubicBezTo>
                    <a:pt x="441" y="2022"/>
                    <a:pt x="0" y="2629"/>
                    <a:pt x="209" y="3593"/>
                  </a:cubicBezTo>
                  <a:cubicBezTo>
                    <a:pt x="417" y="4557"/>
                    <a:pt x="1069" y="4929"/>
                    <a:pt x="1097" y="4944"/>
                  </a:cubicBezTo>
                  <a:cubicBezTo>
                    <a:pt x="1121" y="4959"/>
                    <a:pt x="1149" y="4965"/>
                    <a:pt x="1177" y="4965"/>
                  </a:cubicBezTo>
                  <a:cubicBezTo>
                    <a:pt x="1194" y="4965"/>
                    <a:pt x="1214" y="4961"/>
                    <a:pt x="1234" y="4956"/>
                  </a:cubicBezTo>
                  <a:cubicBezTo>
                    <a:pt x="1292" y="4935"/>
                    <a:pt x="7098" y="2872"/>
                    <a:pt x="8276" y="2619"/>
                  </a:cubicBezTo>
                  <a:cubicBezTo>
                    <a:pt x="8492" y="2572"/>
                    <a:pt x="9160" y="2556"/>
                    <a:pt x="9697" y="2543"/>
                  </a:cubicBezTo>
                  <a:cubicBezTo>
                    <a:pt x="10263" y="2531"/>
                    <a:pt x="10617" y="2521"/>
                    <a:pt x="10758" y="2493"/>
                  </a:cubicBezTo>
                  <a:cubicBezTo>
                    <a:pt x="11299" y="2383"/>
                    <a:pt x="11816" y="2238"/>
                    <a:pt x="12012" y="2180"/>
                  </a:cubicBezTo>
                  <a:cubicBezTo>
                    <a:pt x="12152" y="2139"/>
                    <a:pt x="12237" y="1996"/>
                    <a:pt x="12206" y="1853"/>
                  </a:cubicBezTo>
                  <a:lnTo>
                    <a:pt x="11834" y="131"/>
                  </a:lnTo>
                  <a:cubicBezTo>
                    <a:pt x="11818" y="55"/>
                    <a:pt x="11752" y="1"/>
                    <a:pt x="116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0" name="Google Shape;6971;p63">
              <a:extLst>
                <a:ext uri="{FF2B5EF4-FFF2-40B4-BE49-F238E27FC236}">
                  <a16:creationId xmlns:a16="http://schemas.microsoft.com/office/drawing/2014/main" id="{ABE2F7F7-100A-480E-9483-EAD8AE5220EC}"/>
                </a:ext>
              </a:extLst>
            </p:cNvPr>
            <p:cNvSpPr/>
            <p:nvPr/>
          </p:nvSpPr>
          <p:spPr>
            <a:xfrm>
              <a:off x="1209650" y="2892150"/>
              <a:ext cx="1138800" cy="293525"/>
            </a:xfrm>
            <a:custGeom>
              <a:avLst/>
              <a:gdLst/>
              <a:ahLst/>
              <a:cxnLst/>
              <a:rect l="l" t="t" r="r" b="b"/>
              <a:pathLst>
                <a:path w="45552" h="11741" extrusionOk="0">
                  <a:moveTo>
                    <a:pt x="44832" y="0"/>
                  </a:moveTo>
                  <a:cubicBezTo>
                    <a:pt x="44825" y="0"/>
                    <a:pt x="44817" y="1"/>
                    <a:pt x="44810" y="2"/>
                  </a:cubicBezTo>
                  <a:cubicBezTo>
                    <a:pt x="44730" y="12"/>
                    <a:pt x="36745" y="1151"/>
                    <a:pt x="27343" y="2969"/>
                  </a:cubicBezTo>
                  <a:cubicBezTo>
                    <a:pt x="18660" y="4648"/>
                    <a:pt x="6957" y="7270"/>
                    <a:pt x="512" y="10220"/>
                  </a:cubicBezTo>
                  <a:cubicBezTo>
                    <a:pt x="112" y="10403"/>
                    <a:pt x="0" y="10800"/>
                    <a:pt x="67" y="11111"/>
                  </a:cubicBezTo>
                  <a:cubicBezTo>
                    <a:pt x="134" y="11423"/>
                    <a:pt x="398" y="11738"/>
                    <a:pt x="839" y="11741"/>
                  </a:cubicBezTo>
                  <a:lnTo>
                    <a:pt x="979" y="11741"/>
                  </a:lnTo>
                  <a:cubicBezTo>
                    <a:pt x="8082" y="11741"/>
                    <a:pt x="19728" y="9325"/>
                    <a:pt x="28276" y="7291"/>
                  </a:cubicBezTo>
                  <a:cubicBezTo>
                    <a:pt x="37592" y="5074"/>
                    <a:pt x="45336" y="2820"/>
                    <a:pt x="45412" y="2798"/>
                  </a:cubicBezTo>
                  <a:cubicBezTo>
                    <a:pt x="45500" y="2771"/>
                    <a:pt x="45552" y="2679"/>
                    <a:pt x="45525" y="2591"/>
                  </a:cubicBezTo>
                  <a:cubicBezTo>
                    <a:pt x="45504" y="2519"/>
                    <a:pt x="45438" y="2472"/>
                    <a:pt x="45367" y="2472"/>
                  </a:cubicBezTo>
                  <a:cubicBezTo>
                    <a:pt x="45352" y="2472"/>
                    <a:pt x="45336" y="2475"/>
                    <a:pt x="45320" y="2479"/>
                  </a:cubicBezTo>
                  <a:cubicBezTo>
                    <a:pt x="45013" y="2568"/>
                    <a:pt x="14560" y="11409"/>
                    <a:pt x="982" y="11409"/>
                  </a:cubicBezTo>
                  <a:lnTo>
                    <a:pt x="842" y="11409"/>
                  </a:lnTo>
                  <a:cubicBezTo>
                    <a:pt x="568" y="11409"/>
                    <a:pt x="428" y="11210"/>
                    <a:pt x="392" y="11042"/>
                  </a:cubicBezTo>
                  <a:cubicBezTo>
                    <a:pt x="355" y="10873"/>
                    <a:pt x="401" y="10635"/>
                    <a:pt x="651" y="10520"/>
                  </a:cubicBezTo>
                  <a:cubicBezTo>
                    <a:pt x="12933" y="4898"/>
                    <a:pt x="44538" y="374"/>
                    <a:pt x="44857" y="330"/>
                  </a:cubicBezTo>
                  <a:cubicBezTo>
                    <a:pt x="44947" y="316"/>
                    <a:pt x="45009" y="233"/>
                    <a:pt x="44997" y="142"/>
                  </a:cubicBezTo>
                  <a:cubicBezTo>
                    <a:pt x="44984" y="60"/>
                    <a:pt x="44913" y="0"/>
                    <a:pt x="4483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1" name="Google Shape;6972;p63">
              <a:extLst>
                <a:ext uri="{FF2B5EF4-FFF2-40B4-BE49-F238E27FC236}">
                  <a16:creationId xmlns:a16="http://schemas.microsoft.com/office/drawing/2014/main" id="{1CEA199B-22E0-4008-AA65-420914A42691}"/>
                </a:ext>
              </a:extLst>
            </p:cNvPr>
            <p:cNvSpPr/>
            <p:nvPr/>
          </p:nvSpPr>
          <p:spPr>
            <a:xfrm>
              <a:off x="2605650" y="2828100"/>
              <a:ext cx="134275" cy="28850"/>
            </a:xfrm>
            <a:custGeom>
              <a:avLst/>
              <a:gdLst/>
              <a:ahLst/>
              <a:cxnLst/>
              <a:rect l="l" t="t" r="r" b="b"/>
              <a:pathLst>
                <a:path w="5371" h="1154" extrusionOk="0">
                  <a:moveTo>
                    <a:pt x="3009" y="1"/>
                  </a:moveTo>
                  <a:cubicBezTo>
                    <a:pt x="1177" y="1"/>
                    <a:pt x="141" y="814"/>
                    <a:pt x="83" y="860"/>
                  </a:cubicBezTo>
                  <a:cubicBezTo>
                    <a:pt x="12" y="916"/>
                    <a:pt x="1" y="1020"/>
                    <a:pt x="58" y="1091"/>
                  </a:cubicBezTo>
                  <a:cubicBezTo>
                    <a:pt x="91" y="1132"/>
                    <a:pt x="140" y="1153"/>
                    <a:pt x="188" y="1153"/>
                  </a:cubicBezTo>
                  <a:cubicBezTo>
                    <a:pt x="224" y="1153"/>
                    <a:pt x="260" y="1142"/>
                    <a:pt x="292" y="1117"/>
                  </a:cubicBezTo>
                  <a:cubicBezTo>
                    <a:pt x="304" y="1106"/>
                    <a:pt x="1292" y="338"/>
                    <a:pt x="3033" y="338"/>
                  </a:cubicBezTo>
                  <a:cubicBezTo>
                    <a:pt x="3644" y="338"/>
                    <a:pt x="4348" y="432"/>
                    <a:pt x="5134" y="687"/>
                  </a:cubicBezTo>
                  <a:cubicBezTo>
                    <a:pt x="5151" y="693"/>
                    <a:pt x="5168" y="696"/>
                    <a:pt x="5185" y="696"/>
                  </a:cubicBezTo>
                  <a:cubicBezTo>
                    <a:pt x="5255" y="696"/>
                    <a:pt x="5321" y="651"/>
                    <a:pt x="5343" y="581"/>
                  </a:cubicBezTo>
                  <a:cubicBezTo>
                    <a:pt x="5371" y="495"/>
                    <a:pt x="5323" y="401"/>
                    <a:pt x="5237" y="373"/>
                  </a:cubicBezTo>
                  <a:cubicBezTo>
                    <a:pt x="4401" y="102"/>
                    <a:pt x="3655" y="1"/>
                    <a:pt x="30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2" name="Google Shape;6973;p63">
              <a:extLst>
                <a:ext uri="{FF2B5EF4-FFF2-40B4-BE49-F238E27FC236}">
                  <a16:creationId xmlns:a16="http://schemas.microsoft.com/office/drawing/2014/main" id="{2DB8E37D-EB93-40E5-8F21-9B52B6EEC64A}"/>
                </a:ext>
              </a:extLst>
            </p:cNvPr>
            <p:cNvSpPr/>
            <p:nvPr/>
          </p:nvSpPr>
          <p:spPr>
            <a:xfrm>
              <a:off x="2612125" y="2837200"/>
              <a:ext cx="127775" cy="51250"/>
            </a:xfrm>
            <a:custGeom>
              <a:avLst/>
              <a:gdLst/>
              <a:ahLst/>
              <a:cxnLst/>
              <a:rect l="l" t="t" r="r" b="b"/>
              <a:pathLst>
                <a:path w="5111" h="2050" extrusionOk="0">
                  <a:moveTo>
                    <a:pt x="4926" y="0"/>
                  </a:moveTo>
                  <a:cubicBezTo>
                    <a:pt x="4886" y="0"/>
                    <a:pt x="4846" y="14"/>
                    <a:pt x="4815" y="43"/>
                  </a:cubicBezTo>
                  <a:cubicBezTo>
                    <a:pt x="3248" y="1470"/>
                    <a:pt x="1743" y="1712"/>
                    <a:pt x="905" y="1712"/>
                  </a:cubicBezTo>
                  <a:cubicBezTo>
                    <a:pt x="484" y="1712"/>
                    <a:pt x="232" y="1651"/>
                    <a:pt x="224" y="1648"/>
                  </a:cubicBezTo>
                  <a:cubicBezTo>
                    <a:pt x="211" y="1645"/>
                    <a:pt x="197" y="1644"/>
                    <a:pt x="184" y="1644"/>
                  </a:cubicBezTo>
                  <a:cubicBezTo>
                    <a:pt x="110" y="1644"/>
                    <a:pt x="42" y="1693"/>
                    <a:pt x="23" y="1768"/>
                  </a:cubicBezTo>
                  <a:cubicBezTo>
                    <a:pt x="0" y="1857"/>
                    <a:pt x="53" y="1946"/>
                    <a:pt x="142" y="1969"/>
                  </a:cubicBezTo>
                  <a:cubicBezTo>
                    <a:pt x="175" y="1977"/>
                    <a:pt x="465" y="2049"/>
                    <a:pt x="934" y="2049"/>
                  </a:cubicBezTo>
                  <a:cubicBezTo>
                    <a:pt x="1836" y="2049"/>
                    <a:pt x="3395" y="1781"/>
                    <a:pt x="5039" y="288"/>
                  </a:cubicBezTo>
                  <a:cubicBezTo>
                    <a:pt x="5106" y="226"/>
                    <a:pt x="5111" y="121"/>
                    <a:pt x="5049" y="53"/>
                  </a:cubicBezTo>
                  <a:cubicBezTo>
                    <a:pt x="5016" y="18"/>
                    <a:pt x="4971" y="0"/>
                    <a:pt x="492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3" name="Google Shape;6974;p63">
              <a:extLst>
                <a:ext uri="{FF2B5EF4-FFF2-40B4-BE49-F238E27FC236}">
                  <a16:creationId xmlns:a16="http://schemas.microsoft.com/office/drawing/2014/main" id="{453680A8-F898-432C-A986-62B9DFC56A8D}"/>
                </a:ext>
              </a:extLst>
            </p:cNvPr>
            <p:cNvSpPr/>
            <p:nvPr/>
          </p:nvSpPr>
          <p:spPr>
            <a:xfrm>
              <a:off x="1529050" y="3015900"/>
              <a:ext cx="303750" cy="64800"/>
            </a:xfrm>
            <a:custGeom>
              <a:avLst/>
              <a:gdLst/>
              <a:ahLst/>
              <a:cxnLst/>
              <a:rect l="l" t="t" r="r" b="b"/>
              <a:pathLst>
                <a:path w="12150" h="2592" extrusionOk="0">
                  <a:moveTo>
                    <a:pt x="12059" y="1"/>
                  </a:moveTo>
                  <a:cubicBezTo>
                    <a:pt x="12056" y="1"/>
                    <a:pt x="12053" y="1"/>
                    <a:pt x="12050" y="1"/>
                  </a:cubicBezTo>
                  <a:cubicBezTo>
                    <a:pt x="8024" y="565"/>
                    <a:pt x="3994" y="1381"/>
                    <a:pt x="70" y="2430"/>
                  </a:cubicBezTo>
                  <a:cubicBezTo>
                    <a:pt x="26" y="2442"/>
                    <a:pt x="0" y="2486"/>
                    <a:pt x="12" y="2531"/>
                  </a:cubicBezTo>
                  <a:cubicBezTo>
                    <a:pt x="22" y="2568"/>
                    <a:pt x="54" y="2592"/>
                    <a:pt x="91" y="2592"/>
                  </a:cubicBezTo>
                  <a:cubicBezTo>
                    <a:pt x="98" y="2592"/>
                    <a:pt x="106" y="2591"/>
                    <a:pt x="112" y="2590"/>
                  </a:cubicBezTo>
                  <a:cubicBezTo>
                    <a:pt x="4029" y="1543"/>
                    <a:pt x="8054" y="727"/>
                    <a:pt x="12073" y="165"/>
                  </a:cubicBezTo>
                  <a:cubicBezTo>
                    <a:pt x="12118" y="158"/>
                    <a:pt x="12149" y="118"/>
                    <a:pt x="12143" y="73"/>
                  </a:cubicBezTo>
                  <a:cubicBezTo>
                    <a:pt x="12137" y="31"/>
                    <a:pt x="12100" y="1"/>
                    <a:pt x="1205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4" name="Google Shape;6975;p63">
              <a:extLst>
                <a:ext uri="{FF2B5EF4-FFF2-40B4-BE49-F238E27FC236}">
                  <a16:creationId xmlns:a16="http://schemas.microsoft.com/office/drawing/2014/main" id="{6F34FDC3-62C2-4A22-8D9C-20B7D51AE686}"/>
                </a:ext>
              </a:extLst>
            </p:cNvPr>
            <p:cNvSpPr/>
            <p:nvPr/>
          </p:nvSpPr>
          <p:spPr>
            <a:xfrm>
              <a:off x="1684150" y="3057725"/>
              <a:ext cx="47550" cy="13425"/>
            </a:xfrm>
            <a:custGeom>
              <a:avLst/>
              <a:gdLst/>
              <a:ahLst/>
              <a:cxnLst/>
              <a:rect l="l" t="t" r="r" b="b"/>
              <a:pathLst>
                <a:path w="1902" h="537" extrusionOk="0">
                  <a:moveTo>
                    <a:pt x="1812" y="0"/>
                  </a:moveTo>
                  <a:cubicBezTo>
                    <a:pt x="1806" y="0"/>
                    <a:pt x="1800" y="1"/>
                    <a:pt x="1794" y="2"/>
                  </a:cubicBezTo>
                  <a:lnTo>
                    <a:pt x="73" y="374"/>
                  </a:lnTo>
                  <a:cubicBezTo>
                    <a:pt x="29" y="383"/>
                    <a:pt x="0" y="427"/>
                    <a:pt x="10" y="472"/>
                  </a:cubicBezTo>
                  <a:cubicBezTo>
                    <a:pt x="19" y="511"/>
                    <a:pt x="53" y="537"/>
                    <a:pt x="91" y="537"/>
                  </a:cubicBezTo>
                  <a:cubicBezTo>
                    <a:pt x="97" y="537"/>
                    <a:pt x="103" y="537"/>
                    <a:pt x="108" y="535"/>
                  </a:cubicBezTo>
                  <a:lnTo>
                    <a:pt x="1830" y="163"/>
                  </a:lnTo>
                  <a:cubicBezTo>
                    <a:pt x="1874" y="154"/>
                    <a:pt x="1902" y="109"/>
                    <a:pt x="1893" y="65"/>
                  </a:cubicBezTo>
                  <a:cubicBezTo>
                    <a:pt x="1884" y="27"/>
                    <a:pt x="1850" y="0"/>
                    <a:pt x="181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5" name="Google Shape;6976;p63">
              <a:extLst>
                <a:ext uri="{FF2B5EF4-FFF2-40B4-BE49-F238E27FC236}">
                  <a16:creationId xmlns:a16="http://schemas.microsoft.com/office/drawing/2014/main" id="{BB57739A-CCF1-44FD-BB91-7030F9BF6F31}"/>
                </a:ext>
              </a:extLst>
            </p:cNvPr>
            <p:cNvSpPr/>
            <p:nvPr/>
          </p:nvSpPr>
          <p:spPr>
            <a:xfrm>
              <a:off x="1884175" y="2991500"/>
              <a:ext cx="70850" cy="16425"/>
            </a:xfrm>
            <a:custGeom>
              <a:avLst/>
              <a:gdLst/>
              <a:ahLst/>
              <a:cxnLst/>
              <a:rect l="l" t="t" r="r" b="b"/>
              <a:pathLst>
                <a:path w="2834" h="657" extrusionOk="0">
                  <a:moveTo>
                    <a:pt x="2745" y="0"/>
                  </a:moveTo>
                  <a:cubicBezTo>
                    <a:pt x="2740" y="0"/>
                    <a:pt x="2735" y="1"/>
                    <a:pt x="2729" y="2"/>
                  </a:cubicBezTo>
                  <a:lnTo>
                    <a:pt x="76" y="491"/>
                  </a:lnTo>
                  <a:cubicBezTo>
                    <a:pt x="30" y="500"/>
                    <a:pt x="1" y="543"/>
                    <a:pt x="9" y="588"/>
                  </a:cubicBezTo>
                  <a:cubicBezTo>
                    <a:pt x="16" y="629"/>
                    <a:pt x="51" y="656"/>
                    <a:pt x="90" y="656"/>
                  </a:cubicBezTo>
                  <a:cubicBezTo>
                    <a:pt x="95" y="656"/>
                    <a:pt x="100" y="655"/>
                    <a:pt x="105" y="655"/>
                  </a:cubicBezTo>
                  <a:lnTo>
                    <a:pt x="2758" y="165"/>
                  </a:lnTo>
                  <a:cubicBezTo>
                    <a:pt x="2804" y="156"/>
                    <a:pt x="2834" y="113"/>
                    <a:pt x="2825" y="69"/>
                  </a:cubicBezTo>
                  <a:cubicBezTo>
                    <a:pt x="2817" y="29"/>
                    <a:pt x="2783" y="0"/>
                    <a:pt x="274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6" name="Google Shape;6977;p63">
              <a:extLst>
                <a:ext uri="{FF2B5EF4-FFF2-40B4-BE49-F238E27FC236}">
                  <a16:creationId xmlns:a16="http://schemas.microsoft.com/office/drawing/2014/main" id="{284937D8-1A81-4D7C-9F4D-DBC3FBECF1FF}"/>
                </a:ext>
              </a:extLst>
            </p:cNvPr>
            <p:cNvSpPr/>
            <p:nvPr/>
          </p:nvSpPr>
          <p:spPr>
            <a:xfrm>
              <a:off x="2005575" y="2977675"/>
              <a:ext cx="17375" cy="6950"/>
            </a:xfrm>
            <a:custGeom>
              <a:avLst/>
              <a:gdLst/>
              <a:ahLst/>
              <a:cxnLst/>
              <a:rect l="l" t="t" r="r" b="b"/>
              <a:pathLst>
                <a:path w="695" h="278" extrusionOk="0">
                  <a:moveTo>
                    <a:pt x="604" y="1"/>
                  </a:moveTo>
                  <a:cubicBezTo>
                    <a:pt x="599" y="1"/>
                    <a:pt x="593" y="1"/>
                    <a:pt x="587" y="2"/>
                  </a:cubicBezTo>
                  <a:lnTo>
                    <a:pt x="74" y="113"/>
                  </a:lnTo>
                  <a:cubicBezTo>
                    <a:pt x="29" y="123"/>
                    <a:pt x="1" y="168"/>
                    <a:pt x="10" y="212"/>
                  </a:cubicBezTo>
                  <a:cubicBezTo>
                    <a:pt x="20" y="251"/>
                    <a:pt x="53" y="278"/>
                    <a:pt x="92" y="278"/>
                  </a:cubicBezTo>
                  <a:cubicBezTo>
                    <a:pt x="98" y="278"/>
                    <a:pt x="103" y="277"/>
                    <a:pt x="110" y="275"/>
                  </a:cubicBezTo>
                  <a:lnTo>
                    <a:pt x="623" y="164"/>
                  </a:lnTo>
                  <a:cubicBezTo>
                    <a:pt x="668" y="154"/>
                    <a:pt x="695" y="110"/>
                    <a:pt x="685" y="65"/>
                  </a:cubicBezTo>
                  <a:cubicBezTo>
                    <a:pt x="677" y="27"/>
                    <a:pt x="643" y="1"/>
                    <a:pt x="60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7" name="Google Shape;6978;p63">
              <a:extLst>
                <a:ext uri="{FF2B5EF4-FFF2-40B4-BE49-F238E27FC236}">
                  <a16:creationId xmlns:a16="http://schemas.microsoft.com/office/drawing/2014/main" id="{6C99D496-E1B3-4C8B-A8E0-8759B817F3F6}"/>
                </a:ext>
              </a:extLst>
            </p:cNvPr>
            <p:cNvSpPr/>
            <p:nvPr/>
          </p:nvSpPr>
          <p:spPr>
            <a:xfrm>
              <a:off x="2344775" y="2903900"/>
              <a:ext cx="51225" cy="5625"/>
            </a:xfrm>
            <a:custGeom>
              <a:avLst/>
              <a:gdLst/>
              <a:ahLst/>
              <a:cxnLst/>
              <a:rect l="l" t="t" r="r" b="b"/>
              <a:pathLst>
                <a:path w="2049" h="225" extrusionOk="0">
                  <a:moveTo>
                    <a:pt x="1967" y="0"/>
                  </a:moveTo>
                  <a:cubicBezTo>
                    <a:pt x="1962" y="0"/>
                    <a:pt x="1957" y="1"/>
                    <a:pt x="1952" y="2"/>
                  </a:cubicBezTo>
                  <a:cubicBezTo>
                    <a:pt x="1608" y="40"/>
                    <a:pt x="1262" y="59"/>
                    <a:pt x="916" y="59"/>
                  </a:cubicBezTo>
                  <a:cubicBezTo>
                    <a:pt x="641" y="59"/>
                    <a:pt x="367" y="47"/>
                    <a:pt x="94" y="23"/>
                  </a:cubicBezTo>
                  <a:cubicBezTo>
                    <a:pt x="91" y="23"/>
                    <a:pt x="88" y="22"/>
                    <a:pt x="85" y="22"/>
                  </a:cubicBezTo>
                  <a:cubicBezTo>
                    <a:pt x="41" y="22"/>
                    <a:pt x="7" y="56"/>
                    <a:pt x="4" y="99"/>
                  </a:cubicBezTo>
                  <a:cubicBezTo>
                    <a:pt x="0" y="143"/>
                    <a:pt x="32" y="184"/>
                    <a:pt x="79" y="188"/>
                  </a:cubicBezTo>
                  <a:cubicBezTo>
                    <a:pt x="357" y="213"/>
                    <a:pt x="637" y="225"/>
                    <a:pt x="917" y="225"/>
                  </a:cubicBezTo>
                  <a:cubicBezTo>
                    <a:pt x="1269" y="225"/>
                    <a:pt x="1621" y="205"/>
                    <a:pt x="1970" y="167"/>
                  </a:cubicBezTo>
                  <a:cubicBezTo>
                    <a:pt x="2016" y="162"/>
                    <a:pt x="2048" y="121"/>
                    <a:pt x="2043" y="75"/>
                  </a:cubicBezTo>
                  <a:cubicBezTo>
                    <a:pt x="2038" y="35"/>
                    <a:pt x="2005" y="0"/>
                    <a:pt x="1967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8" name="Google Shape;6979;p63">
              <a:extLst>
                <a:ext uri="{FF2B5EF4-FFF2-40B4-BE49-F238E27FC236}">
                  <a16:creationId xmlns:a16="http://schemas.microsoft.com/office/drawing/2014/main" id="{E588DD05-854F-4A0D-AB62-22A3C28EE788}"/>
                </a:ext>
              </a:extLst>
            </p:cNvPr>
            <p:cNvSpPr/>
            <p:nvPr/>
          </p:nvSpPr>
          <p:spPr>
            <a:xfrm>
              <a:off x="2355150" y="2920650"/>
              <a:ext cx="16600" cy="4900"/>
            </a:xfrm>
            <a:custGeom>
              <a:avLst/>
              <a:gdLst/>
              <a:ahLst/>
              <a:cxnLst/>
              <a:rect l="l" t="t" r="r" b="b"/>
              <a:pathLst>
                <a:path w="664" h="196" extrusionOk="0">
                  <a:moveTo>
                    <a:pt x="575" y="1"/>
                  </a:moveTo>
                  <a:cubicBezTo>
                    <a:pt x="574" y="1"/>
                    <a:pt x="574" y="1"/>
                    <a:pt x="573" y="1"/>
                  </a:cubicBezTo>
                  <a:lnTo>
                    <a:pt x="81" y="30"/>
                  </a:lnTo>
                  <a:cubicBezTo>
                    <a:pt x="36" y="32"/>
                    <a:pt x="1" y="72"/>
                    <a:pt x="4" y="117"/>
                  </a:cubicBezTo>
                  <a:cubicBezTo>
                    <a:pt x="6" y="162"/>
                    <a:pt x="42" y="195"/>
                    <a:pt x="86" y="195"/>
                  </a:cubicBezTo>
                  <a:cubicBezTo>
                    <a:pt x="87" y="195"/>
                    <a:pt x="90" y="195"/>
                    <a:pt x="92" y="194"/>
                  </a:cubicBezTo>
                  <a:lnTo>
                    <a:pt x="582" y="166"/>
                  </a:lnTo>
                  <a:cubicBezTo>
                    <a:pt x="629" y="163"/>
                    <a:pt x="663" y="123"/>
                    <a:pt x="660" y="78"/>
                  </a:cubicBezTo>
                  <a:cubicBezTo>
                    <a:pt x="658" y="34"/>
                    <a:pt x="618" y="1"/>
                    <a:pt x="5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9" name="Google Shape;6980;p63">
              <a:extLst>
                <a:ext uri="{FF2B5EF4-FFF2-40B4-BE49-F238E27FC236}">
                  <a16:creationId xmlns:a16="http://schemas.microsoft.com/office/drawing/2014/main" id="{4B1CD7E9-1CFB-455C-A149-15DBF46CD390}"/>
                </a:ext>
              </a:extLst>
            </p:cNvPr>
            <p:cNvSpPr/>
            <p:nvPr/>
          </p:nvSpPr>
          <p:spPr>
            <a:xfrm>
              <a:off x="2613500" y="2850500"/>
              <a:ext cx="66000" cy="16550"/>
            </a:xfrm>
            <a:custGeom>
              <a:avLst/>
              <a:gdLst/>
              <a:ahLst/>
              <a:cxnLst/>
              <a:rect l="l" t="t" r="r" b="b"/>
              <a:pathLst>
                <a:path w="2640" h="662" extrusionOk="0">
                  <a:moveTo>
                    <a:pt x="2550" y="1"/>
                  </a:moveTo>
                  <a:cubicBezTo>
                    <a:pt x="1701" y="43"/>
                    <a:pt x="865" y="211"/>
                    <a:pt x="67" y="501"/>
                  </a:cubicBezTo>
                  <a:cubicBezTo>
                    <a:pt x="23" y="517"/>
                    <a:pt x="1" y="565"/>
                    <a:pt x="16" y="608"/>
                  </a:cubicBezTo>
                  <a:cubicBezTo>
                    <a:pt x="28" y="640"/>
                    <a:pt x="59" y="661"/>
                    <a:pt x="94" y="661"/>
                  </a:cubicBezTo>
                  <a:cubicBezTo>
                    <a:pt x="103" y="661"/>
                    <a:pt x="112" y="659"/>
                    <a:pt x="122" y="657"/>
                  </a:cubicBezTo>
                  <a:cubicBezTo>
                    <a:pt x="906" y="372"/>
                    <a:pt x="1726" y="206"/>
                    <a:pt x="2559" y="165"/>
                  </a:cubicBezTo>
                  <a:cubicBezTo>
                    <a:pt x="2605" y="164"/>
                    <a:pt x="2639" y="124"/>
                    <a:pt x="2637" y="79"/>
                  </a:cubicBezTo>
                  <a:cubicBezTo>
                    <a:pt x="2634" y="33"/>
                    <a:pt x="2605" y="1"/>
                    <a:pt x="255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0" name="Google Shape;6981;p63">
              <a:extLst>
                <a:ext uri="{FF2B5EF4-FFF2-40B4-BE49-F238E27FC236}">
                  <a16:creationId xmlns:a16="http://schemas.microsoft.com/office/drawing/2014/main" id="{04C8CB8D-C8C5-4852-ACA8-1BF6543FB26F}"/>
                </a:ext>
              </a:extLst>
            </p:cNvPr>
            <p:cNvSpPr/>
            <p:nvPr/>
          </p:nvSpPr>
          <p:spPr>
            <a:xfrm>
              <a:off x="1209750" y="2861150"/>
              <a:ext cx="1529725" cy="357575"/>
            </a:xfrm>
            <a:custGeom>
              <a:avLst/>
              <a:gdLst/>
              <a:ahLst/>
              <a:cxnLst/>
              <a:rect l="l" t="t" r="r" b="b"/>
              <a:pathLst>
                <a:path w="61189" h="14303" extrusionOk="0">
                  <a:moveTo>
                    <a:pt x="29816" y="6603"/>
                  </a:moveTo>
                  <a:lnTo>
                    <a:pt x="29801" y="6609"/>
                  </a:lnTo>
                  <a:cubicBezTo>
                    <a:pt x="29801" y="6606"/>
                    <a:pt x="29802" y="6606"/>
                    <a:pt x="29802" y="6606"/>
                  </a:cubicBezTo>
                  <a:lnTo>
                    <a:pt x="29816" y="6603"/>
                  </a:lnTo>
                  <a:close/>
                  <a:moveTo>
                    <a:pt x="24921" y="7572"/>
                  </a:moveTo>
                  <a:lnTo>
                    <a:pt x="24911" y="7577"/>
                  </a:lnTo>
                  <a:cubicBezTo>
                    <a:pt x="24911" y="7576"/>
                    <a:pt x="24910" y="7576"/>
                    <a:pt x="24910" y="7574"/>
                  </a:cubicBezTo>
                  <a:lnTo>
                    <a:pt x="24921" y="7572"/>
                  </a:lnTo>
                  <a:close/>
                  <a:moveTo>
                    <a:pt x="58848" y="1"/>
                  </a:moveTo>
                  <a:cubicBezTo>
                    <a:pt x="57461" y="1"/>
                    <a:pt x="56531" y="467"/>
                    <a:pt x="56136" y="712"/>
                  </a:cubicBezTo>
                  <a:lnTo>
                    <a:pt x="56119" y="633"/>
                  </a:lnTo>
                  <a:cubicBezTo>
                    <a:pt x="56102" y="556"/>
                    <a:pt x="56035" y="502"/>
                    <a:pt x="55958" y="502"/>
                  </a:cubicBezTo>
                  <a:cubicBezTo>
                    <a:pt x="55951" y="502"/>
                    <a:pt x="55944" y="502"/>
                    <a:pt x="55936" y="503"/>
                  </a:cubicBezTo>
                  <a:cubicBezTo>
                    <a:pt x="55930" y="504"/>
                    <a:pt x="55245" y="592"/>
                    <a:pt x="54557" y="750"/>
                  </a:cubicBezTo>
                  <a:cubicBezTo>
                    <a:pt x="54415" y="784"/>
                    <a:pt x="54090" y="921"/>
                    <a:pt x="53568" y="1143"/>
                  </a:cubicBezTo>
                  <a:cubicBezTo>
                    <a:pt x="53075" y="1352"/>
                    <a:pt x="52461" y="1614"/>
                    <a:pt x="52246" y="1660"/>
                  </a:cubicBezTo>
                  <a:cubicBezTo>
                    <a:pt x="51068" y="1914"/>
                    <a:pt x="44927" y="2427"/>
                    <a:pt x="44865" y="2432"/>
                  </a:cubicBezTo>
                  <a:cubicBezTo>
                    <a:pt x="44818" y="2435"/>
                    <a:pt x="44775" y="2459"/>
                    <a:pt x="44747" y="2497"/>
                  </a:cubicBezTo>
                  <a:cubicBezTo>
                    <a:pt x="44743" y="2502"/>
                    <a:pt x="44722" y="2534"/>
                    <a:pt x="44696" y="2580"/>
                  </a:cubicBezTo>
                  <a:cubicBezTo>
                    <a:pt x="42599" y="2883"/>
                    <a:pt x="12466" y="7309"/>
                    <a:pt x="512" y="12781"/>
                  </a:cubicBezTo>
                  <a:cubicBezTo>
                    <a:pt x="111" y="12964"/>
                    <a:pt x="0" y="13361"/>
                    <a:pt x="67" y="13674"/>
                  </a:cubicBezTo>
                  <a:cubicBezTo>
                    <a:pt x="133" y="13985"/>
                    <a:pt x="399" y="14301"/>
                    <a:pt x="839" y="14303"/>
                  </a:cubicBezTo>
                  <a:lnTo>
                    <a:pt x="980" y="14303"/>
                  </a:lnTo>
                  <a:cubicBezTo>
                    <a:pt x="14194" y="14303"/>
                    <a:pt x="43272" y="5977"/>
                    <a:pt x="45302" y="5391"/>
                  </a:cubicBezTo>
                  <a:cubicBezTo>
                    <a:pt x="45339" y="5422"/>
                    <a:pt x="45374" y="5443"/>
                    <a:pt x="45379" y="5446"/>
                  </a:cubicBezTo>
                  <a:cubicBezTo>
                    <a:pt x="45403" y="5459"/>
                    <a:pt x="45431" y="5467"/>
                    <a:pt x="45459" y="5467"/>
                  </a:cubicBezTo>
                  <a:cubicBezTo>
                    <a:pt x="45476" y="5467"/>
                    <a:pt x="45496" y="5464"/>
                    <a:pt x="45513" y="5458"/>
                  </a:cubicBezTo>
                  <a:cubicBezTo>
                    <a:pt x="45573" y="5437"/>
                    <a:pt x="51379" y="3374"/>
                    <a:pt x="52556" y="3120"/>
                  </a:cubicBezTo>
                  <a:cubicBezTo>
                    <a:pt x="52773" y="3073"/>
                    <a:pt x="53440" y="3058"/>
                    <a:pt x="53977" y="3045"/>
                  </a:cubicBezTo>
                  <a:cubicBezTo>
                    <a:pt x="54543" y="3032"/>
                    <a:pt x="54896" y="3023"/>
                    <a:pt x="55037" y="2994"/>
                  </a:cubicBezTo>
                  <a:cubicBezTo>
                    <a:pt x="55553" y="2890"/>
                    <a:pt x="56045" y="2753"/>
                    <a:pt x="56293" y="2681"/>
                  </a:cubicBezTo>
                  <a:cubicBezTo>
                    <a:pt x="56427" y="2642"/>
                    <a:pt x="56505" y="2515"/>
                    <a:pt x="56487" y="2378"/>
                  </a:cubicBezTo>
                  <a:lnTo>
                    <a:pt x="56487" y="2378"/>
                  </a:lnTo>
                  <a:cubicBezTo>
                    <a:pt x="56622" y="2396"/>
                    <a:pt x="56804" y="2413"/>
                    <a:pt x="57029" y="2413"/>
                  </a:cubicBezTo>
                  <a:cubicBezTo>
                    <a:pt x="57930" y="2413"/>
                    <a:pt x="59490" y="2148"/>
                    <a:pt x="61133" y="654"/>
                  </a:cubicBezTo>
                  <a:cubicBezTo>
                    <a:pt x="61136" y="651"/>
                    <a:pt x="61137" y="649"/>
                    <a:pt x="61139" y="645"/>
                  </a:cubicBezTo>
                  <a:cubicBezTo>
                    <a:pt x="61147" y="638"/>
                    <a:pt x="61152" y="629"/>
                    <a:pt x="61159" y="619"/>
                  </a:cubicBezTo>
                  <a:cubicBezTo>
                    <a:pt x="61165" y="611"/>
                    <a:pt x="61170" y="602"/>
                    <a:pt x="61176" y="591"/>
                  </a:cubicBezTo>
                  <a:cubicBezTo>
                    <a:pt x="61178" y="588"/>
                    <a:pt x="61180" y="586"/>
                    <a:pt x="61181" y="583"/>
                  </a:cubicBezTo>
                  <a:cubicBezTo>
                    <a:pt x="61184" y="576"/>
                    <a:pt x="61183" y="570"/>
                    <a:pt x="61184" y="562"/>
                  </a:cubicBezTo>
                  <a:cubicBezTo>
                    <a:pt x="61186" y="550"/>
                    <a:pt x="61188" y="540"/>
                    <a:pt x="61188" y="528"/>
                  </a:cubicBezTo>
                  <a:cubicBezTo>
                    <a:pt x="61188" y="518"/>
                    <a:pt x="61185" y="507"/>
                    <a:pt x="61184" y="497"/>
                  </a:cubicBezTo>
                  <a:cubicBezTo>
                    <a:pt x="61181" y="486"/>
                    <a:pt x="61180" y="477"/>
                    <a:pt x="61174" y="466"/>
                  </a:cubicBezTo>
                  <a:cubicBezTo>
                    <a:pt x="61170" y="456"/>
                    <a:pt x="61164" y="447"/>
                    <a:pt x="61158" y="438"/>
                  </a:cubicBezTo>
                  <a:cubicBezTo>
                    <a:pt x="61154" y="433"/>
                    <a:pt x="61152" y="425"/>
                    <a:pt x="61147" y="419"/>
                  </a:cubicBezTo>
                  <a:cubicBezTo>
                    <a:pt x="61144" y="417"/>
                    <a:pt x="61142" y="415"/>
                    <a:pt x="61139" y="414"/>
                  </a:cubicBezTo>
                  <a:cubicBezTo>
                    <a:pt x="61132" y="407"/>
                    <a:pt x="61122" y="402"/>
                    <a:pt x="61113" y="394"/>
                  </a:cubicBezTo>
                  <a:cubicBezTo>
                    <a:pt x="61103" y="388"/>
                    <a:pt x="61095" y="383"/>
                    <a:pt x="61084" y="379"/>
                  </a:cubicBezTo>
                  <a:cubicBezTo>
                    <a:pt x="61081" y="378"/>
                    <a:pt x="61079" y="375"/>
                    <a:pt x="61076" y="373"/>
                  </a:cubicBezTo>
                  <a:cubicBezTo>
                    <a:pt x="60239" y="102"/>
                    <a:pt x="59494" y="1"/>
                    <a:pt x="58848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1" name="Google Shape;6982;p63">
              <a:extLst>
                <a:ext uri="{FF2B5EF4-FFF2-40B4-BE49-F238E27FC236}">
                  <a16:creationId xmlns:a16="http://schemas.microsoft.com/office/drawing/2014/main" id="{09341BA9-DB16-4670-846C-0FEF48CA50E7}"/>
                </a:ext>
              </a:extLst>
            </p:cNvPr>
            <p:cNvSpPr/>
            <p:nvPr/>
          </p:nvSpPr>
          <p:spPr>
            <a:xfrm>
              <a:off x="2613525" y="2835325"/>
              <a:ext cx="113750" cy="45975"/>
            </a:xfrm>
            <a:custGeom>
              <a:avLst/>
              <a:gdLst/>
              <a:ahLst/>
              <a:cxnLst/>
              <a:rect l="l" t="t" r="r" b="b"/>
              <a:pathLst>
                <a:path w="4550" h="1839" extrusionOk="0">
                  <a:moveTo>
                    <a:pt x="2697" y="1"/>
                  </a:moveTo>
                  <a:cubicBezTo>
                    <a:pt x="1269" y="1"/>
                    <a:pt x="348" y="513"/>
                    <a:pt x="41" y="716"/>
                  </a:cubicBezTo>
                  <a:cubicBezTo>
                    <a:pt x="12" y="733"/>
                    <a:pt x="1" y="767"/>
                    <a:pt x="7" y="797"/>
                  </a:cubicBezTo>
                  <a:lnTo>
                    <a:pt x="69" y="1084"/>
                  </a:lnTo>
                  <a:cubicBezTo>
                    <a:pt x="72" y="1096"/>
                    <a:pt x="77" y="1102"/>
                    <a:pt x="83" y="1112"/>
                  </a:cubicBezTo>
                  <a:cubicBezTo>
                    <a:pt x="90" y="1123"/>
                    <a:pt x="99" y="1130"/>
                    <a:pt x="109" y="1135"/>
                  </a:cubicBezTo>
                  <a:cubicBezTo>
                    <a:pt x="118" y="1140"/>
                    <a:pt x="130" y="1143"/>
                    <a:pt x="143" y="1143"/>
                  </a:cubicBezTo>
                  <a:cubicBezTo>
                    <a:pt x="153" y="1143"/>
                    <a:pt x="162" y="1141"/>
                    <a:pt x="171" y="1137"/>
                  </a:cubicBezTo>
                  <a:cubicBezTo>
                    <a:pt x="943" y="865"/>
                    <a:pt x="1747" y="708"/>
                    <a:pt x="2552" y="706"/>
                  </a:cubicBezTo>
                  <a:lnTo>
                    <a:pt x="2552" y="706"/>
                  </a:lnTo>
                  <a:cubicBezTo>
                    <a:pt x="1740" y="749"/>
                    <a:pt x="936" y="906"/>
                    <a:pt x="162" y="1182"/>
                  </a:cubicBezTo>
                  <a:cubicBezTo>
                    <a:pt x="125" y="1194"/>
                    <a:pt x="103" y="1235"/>
                    <a:pt x="111" y="1271"/>
                  </a:cubicBezTo>
                  <a:lnTo>
                    <a:pt x="212" y="1737"/>
                  </a:lnTo>
                  <a:cubicBezTo>
                    <a:pt x="218" y="1766"/>
                    <a:pt x="243" y="1791"/>
                    <a:pt x="276" y="1797"/>
                  </a:cubicBezTo>
                  <a:cubicBezTo>
                    <a:pt x="397" y="1816"/>
                    <a:pt x="594" y="1839"/>
                    <a:pt x="851" y="1839"/>
                  </a:cubicBezTo>
                  <a:cubicBezTo>
                    <a:pt x="1653" y="1839"/>
                    <a:pt x="3041" y="1618"/>
                    <a:pt x="4522" y="384"/>
                  </a:cubicBezTo>
                  <a:cubicBezTo>
                    <a:pt x="4541" y="364"/>
                    <a:pt x="4549" y="336"/>
                    <a:pt x="4545" y="310"/>
                  </a:cubicBezTo>
                  <a:cubicBezTo>
                    <a:pt x="4540" y="279"/>
                    <a:pt x="4520" y="260"/>
                    <a:pt x="4494" y="250"/>
                  </a:cubicBezTo>
                  <a:cubicBezTo>
                    <a:pt x="4394" y="226"/>
                    <a:pt x="4298" y="200"/>
                    <a:pt x="4202" y="181"/>
                  </a:cubicBezTo>
                  <a:cubicBezTo>
                    <a:pt x="3652" y="52"/>
                    <a:pt x="3149" y="1"/>
                    <a:pt x="269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2" name="Google Shape;6983;p63">
              <a:extLst>
                <a:ext uri="{FF2B5EF4-FFF2-40B4-BE49-F238E27FC236}">
                  <a16:creationId xmlns:a16="http://schemas.microsoft.com/office/drawing/2014/main" id="{C55FA648-778A-4892-8060-C82561FADF97}"/>
                </a:ext>
              </a:extLst>
            </p:cNvPr>
            <p:cNvSpPr/>
            <p:nvPr/>
          </p:nvSpPr>
          <p:spPr>
            <a:xfrm>
              <a:off x="1217625" y="2900375"/>
              <a:ext cx="1118200" cy="278300"/>
            </a:xfrm>
            <a:custGeom>
              <a:avLst/>
              <a:gdLst/>
              <a:ahLst/>
              <a:cxnLst/>
              <a:rect l="l" t="t" r="r" b="b"/>
              <a:pathLst>
                <a:path w="44728" h="11132" extrusionOk="0">
                  <a:moveTo>
                    <a:pt x="32122" y="3156"/>
                  </a:moveTo>
                  <a:cubicBezTo>
                    <a:pt x="32130" y="3156"/>
                    <a:pt x="32140" y="3161"/>
                    <a:pt x="32142" y="3171"/>
                  </a:cubicBezTo>
                  <a:lnTo>
                    <a:pt x="32128" y="3193"/>
                  </a:lnTo>
                  <a:lnTo>
                    <a:pt x="31606" y="3267"/>
                  </a:lnTo>
                  <a:lnTo>
                    <a:pt x="32120" y="3156"/>
                  </a:lnTo>
                  <a:cubicBezTo>
                    <a:pt x="32120" y="3156"/>
                    <a:pt x="32121" y="3156"/>
                    <a:pt x="32122" y="3156"/>
                  </a:cubicBezTo>
                  <a:close/>
                  <a:moveTo>
                    <a:pt x="29501" y="3710"/>
                  </a:moveTo>
                  <a:lnTo>
                    <a:pt x="29408" y="3749"/>
                  </a:lnTo>
                  <a:lnTo>
                    <a:pt x="26755" y="4235"/>
                  </a:lnTo>
                  <a:lnTo>
                    <a:pt x="26746" y="4199"/>
                  </a:lnTo>
                  <a:lnTo>
                    <a:pt x="29404" y="3712"/>
                  </a:lnTo>
                  <a:cubicBezTo>
                    <a:pt x="29404" y="3712"/>
                    <a:pt x="29405" y="3712"/>
                    <a:pt x="29406" y="3712"/>
                  </a:cubicBezTo>
                  <a:cubicBezTo>
                    <a:pt x="29419" y="3712"/>
                    <a:pt x="29423" y="3728"/>
                    <a:pt x="29429" y="3735"/>
                  </a:cubicBezTo>
                  <a:lnTo>
                    <a:pt x="29501" y="3710"/>
                  </a:lnTo>
                  <a:close/>
                  <a:moveTo>
                    <a:pt x="20474" y="6358"/>
                  </a:moveTo>
                  <a:cubicBezTo>
                    <a:pt x="20483" y="6358"/>
                    <a:pt x="20490" y="6364"/>
                    <a:pt x="20492" y="6373"/>
                  </a:cubicBezTo>
                  <a:lnTo>
                    <a:pt x="20477" y="6395"/>
                  </a:lnTo>
                  <a:lnTo>
                    <a:pt x="18749" y="6729"/>
                  </a:lnTo>
                  <a:lnTo>
                    <a:pt x="20470" y="6359"/>
                  </a:lnTo>
                  <a:cubicBezTo>
                    <a:pt x="20471" y="6359"/>
                    <a:pt x="20473" y="6358"/>
                    <a:pt x="20474" y="6358"/>
                  </a:cubicBezTo>
                  <a:close/>
                  <a:moveTo>
                    <a:pt x="24606" y="4678"/>
                  </a:moveTo>
                  <a:lnTo>
                    <a:pt x="24522" y="4723"/>
                  </a:lnTo>
                  <a:cubicBezTo>
                    <a:pt x="23448" y="4873"/>
                    <a:pt x="22375" y="5042"/>
                    <a:pt x="21304" y="5227"/>
                  </a:cubicBezTo>
                  <a:lnTo>
                    <a:pt x="21282" y="5233"/>
                  </a:lnTo>
                  <a:cubicBezTo>
                    <a:pt x="18717" y="5672"/>
                    <a:pt x="16157" y="6212"/>
                    <a:pt x="13631" y="6839"/>
                  </a:cubicBezTo>
                  <a:lnTo>
                    <a:pt x="13609" y="6844"/>
                  </a:lnTo>
                  <a:cubicBezTo>
                    <a:pt x="13255" y="6931"/>
                    <a:pt x="12899" y="7020"/>
                    <a:pt x="12546" y="7112"/>
                  </a:cubicBezTo>
                  <a:cubicBezTo>
                    <a:pt x="12821" y="7038"/>
                    <a:pt x="13099" y="6966"/>
                    <a:pt x="13379" y="6894"/>
                  </a:cubicBezTo>
                  <a:cubicBezTo>
                    <a:pt x="16341" y="6130"/>
                    <a:pt x="19356" y="5495"/>
                    <a:pt x="22382" y="5007"/>
                  </a:cubicBezTo>
                  <a:cubicBezTo>
                    <a:pt x="23093" y="4888"/>
                    <a:pt x="23805" y="4780"/>
                    <a:pt x="24517" y="4682"/>
                  </a:cubicBezTo>
                  <a:cubicBezTo>
                    <a:pt x="24525" y="4684"/>
                    <a:pt x="24535" y="4689"/>
                    <a:pt x="24536" y="4694"/>
                  </a:cubicBezTo>
                  <a:lnTo>
                    <a:pt x="24606" y="4678"/>
                  </a:lnTo>
                  <a:close/>
                  <a:moveTo>
                    <a:pt x="44184" y="0"/>
                  </a:moveTo>
                  <a:cubicBezTo>
                    <a:pt x="44181" y="0"/>
                    <a:pt x="44178" y="0"/>
                    <a:pt x="44174" y="1"/>
                  </a:cubicBezTo>
                  <a:cubicBezTo>
                    <a:pt x="40907" y="479"/>
                    <a:pt x="11931" y="4825"/>
                    <a:pt x="308" y="10144"/>
                  </a:cubicBezTo>
                  <a:cubicBezTo>
                    <a:pt x="167" y="10210"/>
                    <a:pt x="83" y="10314"/>
                    <a:pt x="45" y="10424"/>
                  </a:cubicBezTo>
                  <a:cubicBezTo>
                    <a:pt x="4" y="10525"/>
                    <a:pt x="0" y="10635"/>
                    <a:pt x="20" y="10724"/>
                  </a:cubicBezTo>
                  <a:cubicBezTo>
                    <a:pt x="61" y="10910"/>
                    <a:pt x="217" y="11130"/>
                    <a:pt x="521" y="11131"/>
                  </a:cubicBezTo>
                  <a:cubicBezTo>
                    <a:pt x="570" y="11132"/>
                    <a:pt x="619" y="11132"/>
                    <a:pt x="667" y="11132"/>
                  </a:cubicBezTo>
                  <a:cubicBezTo>
                    <a:pt x="13516" y="11132"/>
                    <a:pt x="41508" y="3208"/>
                    <a:pt x="44670" y="2301"/>
                  </a:cubicBezTo>
                  <a:cubicBezTo>
                    <a:pt x="44695" y="2292"/>
                    <a:pt x="44715" y="2272"/>
                    <a:pt x="44721" y="2247"/>
                  </a:cubicBezTo>
                  <a:cubicBezTo>
                    <a:pt x="44726" y="2234"/>
                    <a:pt x="44727" y="2223"/>
                    <a:pt x="44725" y="2211"/>
                  </a:cubicBezTo>
                  <a:cubicBezTo>
                    <a:pt x="44722" y="2197"/>
                    <a:pt x="44716" y="2187"/>
                    <a:pt x="44705" y="2177"/>
                  </a:cubicBezTo>
                  <a:cubicBezTo>
                    <a:pt x="44468" y="1904"/>
                    <a:pt x="44306" y="1573"/>
                    <a:pt x="44225" y="1193"/>
                  </a:cubicBezTo>
                  <a:cubicBezTo>
                    <a:pt x="44182" y="995"/>
                    <a:pt x="44164" y="800"/>
                    <a:pt x="44174" y="612"/>
                  </a:cubicBezTo>
                  <a:cubicBezTo>
                    <a:pt x="44180" y="439"/>
                    <a:pt x="44208" y="264"/>
                    <a:pt x="44258" y="99"/>
                  </a:cubicBezTo>
                  <a:cubicBezTo>
                    <a:pt x="44263" y="85"/>
                    <a:pt x="44263" y="70"/>
                    <a:pt x="44260" y="59"/>
                  </a:cubicBezTo>
                  <a:cubicBezTo>
                    <a:pt x="44258" y="48"/>
                    <a:pt x="44251" y="38"/>
                    <a:pt x="44242" y="28"/>
                  </a:cubicBezTo>
                  <a:cubicBezTo>
                    <a:pt x="44229" y="10"/>
                    <a:pt x="44207" y="0"/>
                    <a:pt x="441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3" name="Google Shape;6984;p63">
              <a:extLst>
                <a:ext uri="{FF2B5EF4-FFF2-40B4-BE49-F238E27FC236}">
                  <a16:creationId xmlns:a16="http://schemas.microsoft.com/office/drawing/2014/main" id="{59505AC0-3723-4F08-A8C9-3A67774922BA}"/>
                </a:ext>
              </a:extLst>
            </p:cNvPr>
            <p:cNvSpPr/>
            <p:nvPr/>
          </p:nvSpPr>
          <p:spPr>
            <a:xfrm>
              <a:off x="2327425" y="2848175"/>
              <a:ext cx="287500" cy="108850"/>
            </a:xfrm>
            <a:custGeom>
              <a:avLst/>
              <a:gdLst/>
              <a:ahLst/>
              <a:cxnLst/>
              <a:rect l="l" t="t" r="r" b="b"/>
              <a:pathLst>
                <a:path w="11500" h="4354" extrusionOk="0">
                  <a:moveTo>
                    <a:pt x="2655" y="2296"/>
                  </a:moveTo>
                  <a:cubicBezTo>
                    <a:pt x="2664" y="2296"/>
                    <a:pt x="2671" y="2304"/>
                    <a:pt x="2672" y="2311"/>
                  </a:cubicBezTo>
                  <a:lnTo>
                    <a:pt x="2653" y="2335"/>
                  </a:lnTo>
                  <a:cubicBezTo>
                    <a:pt x="2365" y="2365"/>
                    <a:pt x="2070" y="2386"/>
                    <a:pt x="1776" y="2391"/>
                  </a:cubicBezTo>
                  <a:cubicBezTo>
                    <a:pt x="1729" y="2392"/>
                    <a:pt x="1682" y="2392"/>
                    <a:pt x="1635" y="2392"/>
                  </a:cubicBezTo>
                  <a:cubicBezTo>
                    <a:pt x="1348" y="2392"/>
                    <a:pt x="1061" y="2379"/>
                    <a:pt x="778" y="2353"/>
                  </a:cubicBezTo>
                  <a:lnTo>
                    <a:pt x="782" y="2318"/>
                  </a:lnTo>
                  <a:cubicBezTo>
                    <a:pt x="1047" y="2341"/>
                    <a:pt x="1315" y="2352"/>
                    <a:pt x="1583" y="2352"/>
                  </a:cubicBezTo>
                  <a:cubicBezTo>
                    <a:pt x="1769" y="2352"/>
                    <a:pt x="1955" y="2347"/>
                    <a:pt x="2140" y="2336"/>
                  </a:cubicBezTo>
                  <a:cubicBezTo>
                    <a:pt x="2311" y="2330"/>
                    <a:pt x="2483" y="2313"/>
                    <a:pt x="2650" y="2297"/>
                  </a:cubicBezTo>
                  <a:cubicBezTo>
                    <a:pt x="2652" y="2296"/>
                    <a:pt x="2653" y="2296"/>
                    <a:pt x="2655" y="2296"/>
                  </a:cubicBezTo>
                  <a:close/>
                  <a:moveTo>
                    <a:pt x="1688" y="2962"/>
                  </a:moveTo>
                  <a:cubicBezTo>
                    <a:pt x="1697" y="2962"/>
                    <a:pt x="1701" y="2971"/>
                    <a:pt x="1703" y="2978"/>
                  </a:cubicBezTo>
                  <a:lnTo>
                    <a:pt x="1688" y="3000"/>
                  </a:lnTo>
                  <a:lnTo>
                    <a:pt x="1192" y="2991"/>
                  </a:lnTo>
                  <a:lnTo>
                    <a:pt x="1684" y="2963"/>
                  </a:lnTo>
                  <a:cubicBezTo>
                    <a:pt x="1686" y="2962"/>
                    <a:pt x="1687" y="2962"/>
                    <a:pt x="1688" y="2962"/>
                  </a:cubicBezTo>
                  <a:close/>
                  <a:moveTo>
                    <a:pt x="11097" y="0"/>
                  </a:moveTo>
                  <a:cubicBezTo>
                    <a:pt x="11094" y="0"/>
                    <a:pt x="11092" y="0"/>
                    <a:pt x="11089" y="1"/>
                  </a:cubicBezTo>
                  <a:cubicBezTo>
                    <a:pt x="10847" y="37"/>
                    <a:pt x="10376" y="112"/>
                    <a:pt x="9909" y="220"/>
                  </a:cubicBezTo>
                  <a:cubicBezTo>
                    <a:pt x="9786" y="247"/>
                    <a:pt x="9391" y="418"/>
                    <a:pt x="8970" y="595"/>
                  </a:cubicBezTo>
                  <a:cubicBezTo>
                    <a:pt x="8414" y="832"/>
                    <a:pt x="7838" y="1077"/>
                    <a:pt x="7593" y="1130"/>
                  </a:cubicBezTo>
                  <a:cubicBezTo>
                    <a:pt x="6484" y="1369"/>
                    <a:pt x="1324" y="1811"/>
                    <a:pt x="298" y="1896"/>
                  </a:cubicBezTo>
                  <a:cubicBezTo>
                    <a:pt x="269" y="1899"/>
                    <a:pt x="243" y="1924"/>
                    <a:pt x="234" y="1954"/>
                  </a:cubicBezTo>
                  <a:cubicBezTo>
                    <a:pt x="227" y="1979"/>
                    <a:pt x="208" y="2003"/>
                    <a:pt x="185" y="2020"/>
                  </a:cubicBezTo>
                  <a:cubicBezTo>
                    <a:pt x="176" y="2030"/>
                    <a:pt x="166" y="2039"/>
                    <a:pt x="157" y="2052"/>
                  </a:cubicBezTo>
                  <a:cubicBezTo>
                    <a:pt x="92" y="2199"/>
                    <a:pt x="29" y="2398"/>
                    <a:pt x="11" y="2657"/>
                  </a:cubicBezTo>
                  <a:cubicBezTo>
                    <a:pt x="0" y="2826"/>
                    <a:pt x="11" y="3019"/>
                    <a:pt x="58" y="3235"/>
                  </a:cubicBezTo>
                  <a:cubicBezTo>
                    <a:pt x="173" y="3772"/>
                    <a:pt x="438" y="4092"/>
                    <a:pt x="641" y="4270"/>
                  </a:cubicBezTo>
                  <a:cubicBezTo>
                    <a:pt x="651" y="4279"/>
                    <a:pt x="663" y="4284"/>
                    <a:pt x="675" y="4290"/>
                  </a:cubicBezTo>
                  <a:cubicBezTo>
                    <a:pt x="705" y="4295"/>
                    <a:pt x="730" y="4305"/>
                    <a:pt x="746" y="4324"/>
                  </a:cubicBezTo>
                  <a:cubicBezTo>
                    <a:pt x="762" y="4343"/>
                    <a:pt x="784" y="4353"/>
                    <a:pt x="806" y="4353"/>
                  </a:cubicBezTo>
                  <a:cubicBezTo>
                    <a:pt x="814" y="4353"/>
                    <a:pt x="822" y="4352"/>
                    <a:pt x="830" y="4349"/>
                  </a:cubicBezTo>
                  <a:cubicBezTo>
                    <a:pt x="1797" y="4007"/>
                    <a:pt x="6680" y="2280"/>
                    <a:pt x="7789" y="2040"/>
                  </a:cubicBezTo>
                  <a:cubicBezTo>
                    <a:pt x="8035" y="1988"/>
                    <a:pt x="8659" y="1973"/>
                    <a:pt x="9263" y="1961"/>
                  </a:cubicBezTo>
                  <a:cubicBezTo>
                    <a:pt x="9783" y="1950"/>
                    <a:pt x="10157" y="1938"/>
                    <a:pt x="10275" y="1917"/>
                  </a:cubicBezTo>
                  <a:cubicBezTo>
                    <a:pt x="10752" y="1818"/>
                    <a:pt x="11208" y="1696"/>
                    <a:pt x="11440" y="1631"/>
                  </a:cubicBezTo>
                  <a:cubicBezTo>
                    <a:pt x="11476" y="1619"/>
                    <a:pt x="11499" y="1579"/>
                    <a:pt x="11491" y="1542"/>
                  </a:cubicBezTo>
                  <a:lnTo>
                    <a:pt x="11172" y="61"/>
                  </a:lnTo>
                  <a:cubicBezTo>
                    <a:pt x="11165" y="27"/>
                    <a:pt x="11132" y="0"/>
                    <a:pt x="11097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4" name="Google Shape;6985;p63">
              <a:extLst>
                <a:ext uri="{FF2B5EF4-FFF2-40B4-BE49-F238E27FC236}">
                  <a16:creationId xmlns:a16="http://schemas.microsoft.com/office/drawing/2014/main" id="{B08755F0-C292-407F-BC83-92FBF814F44C}"/>
                </a:ext>
              </a:extLst>
            </p:cNvPr>
            <p:cNvSpPr/>
            <p:nvPr/>
          </p:nvSpPr>
          <p:spPr>
            <a:xfrm>
              <a:off x="1218700" y="2900350"/>
              <a:ext cx="1105475" cy="260600"/>
            </a:xfrm>
            <a:custGeom>
              <a:avLst/>
              <a:gdLst/>
              <a:ahLst/>
              <a:cxnLst/>
              <a:rect l="l" t="t" r="r" b="b"/>
              <a:pathLst>
                <a:path w="44219" h="10424" extrusionOk="0">
                  <a:moveTo>
                    <a:pt x="44134" y="0"/>
                  </a:moveTo>
                  <a:cubicBezTo>
                    <a:pt x="44132" y="0"/>
                    <a:pt x="44131" y="1"/>
                    <a:pt x="44129" y="1"/>
                  </a:cubicBezTo>
                  <a:cubicBezTo>
                    <a:pt x="40864" y="479"/>
                    <a:pt x="11887" y="4826"/>
                    <a:pt x="264" y="10144"/>
                  </a:cubicBezTo>
                  <a:cubicBezTo>
                    <a:pt x="123" y="10210"/>
                    <a:pt x="40" y="10314"/>
                    <a:pt x="0" y="10424"/>
                  </a:cubicBezTo>
                  <a:cubicBezTo>
                    <a:pt x="1575" y="9508"/>
                    <a:pt x="3788" y="9217"/>
                    <a:pt x="7479" y="8230"/>
                  </a:cubicBezTo>
                  <a:cubicBezTo>
                    <a:pt x="8539" y="7949"/>
                    <a:pt x="10643" y="7474"/>
                    <a:pt x="13336" y="6894"/>
                  </a:cubicBezTo>
                  <a:lnTo>
                    <a:pt x="13588" y="6839"/>
                  </a:lnTo>
                  <a:cubicBezTo>
                    <a:pt x="15837" y="6358"/>
                    <a:pt x="18472" y="5805"/>
                    <a:pt x="21239" y="5233"/>
                  </a:cubicBezTo>
                  <a:lnTo>
                    <a:pt x="21261" y="5227"/>
                  </a:lnTo>
                  <a:cubicBezTo>
                    <a:pt x="21620" y="5154"/>
                    <a:pt x="21977" y="5081"/>
                    <a:pt x="22339" y="5005"/>
                  </a:cubicBezTo>
                  <a:cubicBezTo>
                    <a:pt x="31836" y="3051"/>
                    <a:pt x="42453" y="947"/>
                    <a:pt x="44129" y="612"/>
                  </a:cubicBezTo>
                  <a:cubicBezTo>
                    <a:pt x="44135" y="439"/>
                    <a:pt x="44164" y="264"/>
                    <a:pt x="44213" y="99"/>
                  </a:cubicBezTo>
                  <a:cubicBezTo>
                    <a:pt x="44217" y="86"/>
                    <a:pt x="44218" y="71"/>
                    <a:pt x="44216" y="59"/>
                  </a:cubicBezTo>
                  <a:cubicBezTo>
                    <a:pt x="44213" y="48"/>
                    <a:pt x="44208" y="37"/>
                    <a:pt x="44197" y="28"/>
                  </a:cubicBezTo>
                  <a:cubicBezTo>
                    <a:pt x="44183" y="9"/>
                    <a:pt x="44159" y="0"/>
                    <a:pt x="44134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5" name="Google Shape;6986;p63">
              <a:extLst>
                <a:ext uri="{FF2B5EF4-FFF2-40B4-BE49-F238E27FC236}">
                  <a16:creationId xmlns:a16="http://schemas.microsoft.com/office/drawing/2014/main" id="{F6F89E18-C172-42D9-B50E-4E8277375BB3}"/>
                </a:ext>
              </a:extLst>
            </p:cNvPr>
            <p:cNvSpPr/>
            <p:nvPr/>
          </p:nvSpPr>
          <p:spPr>
            <a:xfrm>
              <a:off x="2613600" y="2835375"/>
              <a:ext cx="105075" cy="27825"/>
            </a:xfrm>
            <a:custGeom>
              <a:avLst/>
              <a:gdLst/>
              <a:ahLst/>
              <a:cxnLst/>
              <a:rect l="l" t="t" r="r" b="b"/>
              <a:pathLst>
                <a:path w="4203" h="1113" extrusionOk="0">
                  <a:moveTo>
                    <a:pt x="2696" y="1"/>
                  </a:moveTo>
                  <a:cubicBezTo>
                    <a:pt x="1269" y="1"/>
                    <a:pt x="348" y="513"/>
                    <a:pt x="40" y="716"/>
                  </a:cubicBezTo>
                  <a:cubicBezTo>
                    <a:pt x="12" y="732"/>
                    <a:pt x="1" y="767"/>
                    <a:pt x="6" y="796"/>
                  </a:cubicBezTo>
                  <a:lnTo>
                    <a:pt x="68" y="1083"/>
                  </a:lnTo>
                  <a:cubicBezTo>
                    <a:pt x="70" y="1095"/>
                    <a:pt x="75" y="1102"/>
                    <a:pt x="82" y="1112"/>
                  </a:cubicBezTo>
                  <a:cubicBezTo>
                    <a:pt x="905" y="571"/>
                    <a:pt x="2853" y="303"/>
                    <a:pt x="4202" y="181"/>
                  </a:cubicBezTo>
                  <a:cubicBezTo>
                    <a:pt x="3652" y="52"/>
                    <a:pt x="3149" y="1"/>
                    <a:pt x="2696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6" name="Google Shape;6987;p63">
              <a:extLst>
                <a:ext uri="{FF2B5EF4-FFF2-40B4-BE49-F238E27FC236}">
                  <a16:creationId xmlns:a16="http://schemas.microsoft.com/office/drawing/2014/main" id="{90A96B6B-E5CB-4F26-9610-6B22084CD4CE}"/>
                </a:ext>
              </a:extLst>
            </p:cNvPr>
            <p:cNvSpPr/>
            <p:nvPr/>
          </p:nvSpPr>
          <p:spPr>
            <a:xfrm>
              <a:off x="2327625" y="2848150"/>
              <a:ext cx="282250" cy="66400"/>
            </a:xfrm>
            <a:custGeom>
              <a:avLst/>
              <a:gdLst/>
              <a:ahLst/>
              <a:cxnLst/>
              <a:rect l="l" t="t" r="r" b="b"/>
              <a:pathLst>
                <a:path w="11290" h="2656" extrusionOk="0">
                  <a:moveTo>
                    <a:pt x="11087" y="0"/>
                  </a:moveTo>
                  <a:cubicBezTo>
                    <a:pt x="11084" y="0"/>
                    <a:pt x="11082" y="0"/>
                    <a:pt x="11079" y="1"/>
                  </a:cubicBezTo>
                  <a:cubicBezTo>
                    <a:pt x="10836" y="37"/>
                    <a:pt x="10365" y="112"/>
                    <a:pt x="9898" y="220"/>
                  </a:cubicBezTo>
                  <a:cubicBezTo>
                    <a:pt x="9777" y="247"/>
                    <a:pt x="9380" y="418"/>
                    <a:pt x="8959" y="594"/>
                  </a:cubicBezTo>
                  <a:cubicBezTo>
                    <a:pt x="8403" y="833"/>
                    <a:pt x="7829" y="1078"/>
                    <a:pt x="7583" y="1130"/>
                  </a:cubicBezTo>
                  <a:cubicBezTo>
                    <a:pt x="6474" y="1369"/>
                    <a:pt x="1314" y="1811"/>
                    <a:pt x="288" y="1896"/>
                  </a:cubicBezTo>
                  <a:cubicBezTo>
                    <a:pt x="258" y="1899"/>
                    <a:pt x="232" y="1925"/>
                    <a:pt x="222" y="1954"/>
                  </a:cubicBezTo>
                  <a:cubicBezTo>
                    <a:pt x="216" y="1979"/>
                    <a:pt x="198" y="2002"/>
                    <a:pt x="174" y="2019"/>
                  </a:cubicBezTo>
                  <a:cubicBezTo>
                    <a:pt x="165" y="2028"/>
                    <a:pt x="155" y="2038"/>
                    <a:pt x="147" y="2052"/>
                  </a:cubicBezTo>
                  <a:cubicBezTo>
                    <a:pt x="81" y="2198"/>
                    <a:pt x="18" y="2398"/>
                    <a:pt x="1" y="2656"/>
                  </a:cubicBezTo>
                  <a:lnTo>
                    <a:pt x="667" y="2551"/>
                  </a:lnTo>
                  <a:lnTo>
                    <a:pt x="1766" y="2392"/>
                  </a:lnTo>
                  <a:lnTo>
                    <a:pt x="2132" y="2337"/>
                  </a:lnTo>
                  <a:lnTo>
                    <a:pt x="6967" y="1629"/>
                  </a:lnTo>
                  <a:cubicBezTo>
                    <a:pt x="7805" y="1507"/>
                    <a:pt x="8634" y="1316"/>
                    <a:pt x="9418" y="1013"/>
                  </a:cubicBezTo>
                  <a:cubicBezTo>
                    <a:pt x="10217" y="707"/>
                    <a:pt x="10790" y="649"/>
                    <a:pt x="11111" y="649"/>
                  </a:cubicBezTo>
                  <a:cubicBezTo>
                    <a:pt x="11183" y="649"/>
                    <a:pt x="11243" y="652"/>
                    <a:pt x="11289" y="656"/>
                  </a:cubicBezTo>
                  <a:lnTo>
                    <a:pt x="11160" y="60"/>
                  </a:lnTo>
                  <a:cubicBezTo>
                    <a:pt x="11154" y="25"/>
                    <a:pt x="11122" y="0"/>
                    <a:pt x="11087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7" name="Google Shape;6988;p63">
              <a:extLst>
                <a:ext uri="{FF2B5EF4-FFF2-40B4-BE49-F238E27FC236}">
                  <a16:creationId xmlns:a16="http://schemas.microsoft.com/office/drawing/2014/main" id="{C97CCC46-C2BE-45CD-B9FC-360BC294254D}"/>
                </a:ext>
              </a:extLst>
            </p:cNvPr>
            <p:cNvSpPr/>
            <p:nvPr/>
          </p:nvSpPr>
          <p:spPr>
            <a:xfrm>
              <a:off x="2316800" y="2840625"/>
              <a:ext cx="305950" cy="124150"/>
            </a:xfrm>
            <a:custGeom>
              <a:avLst/>
              <a:gdLst/>
              <a:ahLst/>
              <a:cxnLst/>
              <a:rect l="l" t="t" r="r" b="b"/>
              <a:pathLst>
                <a:path w="12238" h="4966" extrusionOk="0">
                  <a:moveTo>
                    <a:pt x="11544" y="351"/>
                  </a:moveTo>
                  <a:lnTo>
                    <a:pt x="11873" y="1877"/>
                  </a:lnTo>
                  <a:cubicBezTo>
                    <a:pt x="11653" y="1940"/>
                    <a:pt x="11182" y="2068"/>
                    <a:pt x="10691" y="2168"/>
                  </a:cubicBezTo>
                  <a:cubicBezTo>
                    <a:pt x="10571" y="2192"/>
                    <a:pt x="10122" y="2202"/>
                    <a:pt x="9688" y="2213"/>
                  </a:cubicBezTo>
                  <a:cubicBezTo>
                    <a:pt x="9080" y="2225"/>
                    <a:pt x="8452" y="2240"/>
                    <a:pt x="8205" y="2294"/>
                  </a:cubicBezTo>
                  <a:cubicBezTo>
                    <a:pt x="7068" y="2539"/>
                    <a:pt x="1922" y="4358"/>
                    <a:pt x="1198" y="4616"/>
                  </a:cubicBezTo>
                  <a:cubicBezTo>
                    <a:pt x="1051" y="4511"/>
                    <a:pt x="674" y="4185"/>
                    <a:pt x="532" y="3524"/>
                  </a:cubicBezTo>
                  <a:cubicBezTo>
                    <a:pt x="389" y="2863"/>
                    <a:pt x="598" y="2411"/>
                    <a:pt x="689" y="2254"/>
                  </a:cubicBezTo>
                  <a:cubicBezTo>
                    <a:pt x="1455" y="2190"/>
                    <a:pt x="6892" y="1727"/>
                    <a:pt x="8030" y="1481"/>
                  </a:cubicBezTo>
                  <a:cubicBezTo>
                    <a:pt x="8279" y="1428"/>
                    <a:pt x="8857" y="1182"/>
                    <a:pt x="9417" y="943"/>
                  </a:cubicBezTo>
                  <a:cubicBezTo>
                    <a:pt x="9817" y="774"/>
                    <a:pt x="10230" y="598"/>
                    <a:pt x="10348" y="571"/>
                  </a:cubicBezTo>
                  <a:cubicBezTo>
                    <a:pt x="10828" y="461"/>
                    <a:pt x="11309" y="385"/>
                    <a:pt x="11544" y="351"/>
                  </a:cubicBezTo>
                  <a:close/>
                  <a:moveTo>
                    <a:pt x="11675" y="1"/>
                  </a:moveTo>
                  <a:cubicBezTo>
                    <a:pt x="11667" y="1"/>
                    <a:pt x="11659" y="1"/>
                    <a:pt x="11651" y="2"/>
                  </a:cubicBezTo>
                  <a:cubicBezTo>
                    <a:pt x="11645" y="3"/>
                    <a:pt x="10960" y="91"/>
                    <a:pt x="10273" y="249"/>
                  </a:cubicBezTo>
                  <a:cubicBezTo>
                    <a:pt x="10132" y="282"/>
                    <a:pt x="9807" y="419"/>
                    <a:pt x="9286" y="641"/>
                  </a:cubicBezTo>
                  <a:cubicBezTo>
                    <a:pt x="8792" y="850"/>
                    <a:pt x="8177" y="1112"/>
                    <a:pt x="7960" y="1159"/>
                  </a:cubicBezTo>
                  <a:cubicBezTo>
                    <a:pt x="6783" y="1412"/>
                    <a:pt x="642" y="1925"/>
                    <a:pt x="580" y="1930"/>
                  </a:cubicBezTo>
                  <a:cubicBezTo>
                    <a:pt x="533" y="1934"/>
                    <a:pt x="490" y="1959"/>
                    <a:pt x="461" y="1997"/>
                  </a:cubicBezTo>
                  <a:cubicBezTo>
                    <a:pt x="441" y="2022"/>
                    <a:pt x="0" y="2629"/>
                    <a:pt x="209" y="3593"/>
                  </a:cubicBezTo>
                  <a:cubicBezTo>
                    <a:pt x="417" y="4557"/>
                    <a:pt x="1069" y="4929"/>
                    <a:pt x="1097" y="4944"/>
                  </a:cubicBezTo>
                  <a:cubicBezTo>
                    <a:pt x="1121" y="4959"/>
                    <a:pt x="1149" y="4965"/>
                    <a:pt x="1177" y="4965"/>
                  </a:cubicBezTo>
                  <a:cubicBezTo>
                    <a:pt x="1194" y="4965"/>
                    <a:pt x="1214" y="4961"/>
                    <a:pt x="1234" y="4956"/>
                  </a:cubicBezTo>
                  <a:cubicBezTo>
                    <a:pt x="1292" y="4935"/>
                    <a:pt x="7098" y="2872"/>
                    <a:pt x="8276" y="2619"/>
                  </a:cubicBezTo>
                  <a:cubicBezTo>
                    <a:pt x="8492" y="2572"/>
                    <a:pt x="9160" y="2556"/>
                    <a:pt x="9697" y="2543"/>
                  </a:cubicBezTo>
                  <a:cubicBezTo>
                    <a:pt x="10263" y="2531"/>
                    <a:pt x="10617" y="2521"/>
                    <a:pt x="10758" y="2493"/>
                  </a:cubicBezTo>
                  <a:cubicBezTo>
                    <a:pt x="11299" y="2383"/>
                    <a:pt x="11816" y="2238"/>
                    <a:pt x="12012" y="2180"/>
                  </a:cubicBezTo>
                  <a:cubicBezTo>
                    <a:pt x="12152" y="2139"/>
                    <a:pt x="12237" y="1996"/>
                    <a:pt x="12206" y="1853"/>
                  </a:cubicBezTo>
                  <a:lnTo>
                    <a:pt x="11834" y="131"/>
                  </a:lnTo>
                  <a:cubicBezTo>
                    <a:pt x="11818" y="55"/>
                    <a:pt x="11752" y="1"/>
                    <a:pt x="116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8" name="Google Shape;6989;p63">
              <a:extLst>
                <a:ext uri="{FF2B5EF4-FFF2-40B4-BE49-F238E27FC236}">
                  <a16:creationId xmlns:a16="http://schemas.microsoft.com/office/drawing/2014/main" id="{894B63FD-49E9-444A-9BB9-5869A688C393}"/>
                </a:ext>
              </a:extLst>
            </p:cNvPr>
            <p:cNvSpPr/>
            <p:nvPr/>
          </p:nvSpPr>
          <p:spPr>
            <a:xfrm>
              <a:off x="1209650" y="2892150"/>
              <a:ext cx="1138800" cy="293525"/>
            </a:xfrm>
            <a:custGeom>
              <a:avLst/>
              <a:gdLst/>
              <a:ahLst/>
              <a:cxnLst/>
              <a:rect l="l" t="t" r="r" b="b"/>
              <a:pathLst>
                <a:path w="45552" h="11741" extrusionOk="0">
                  <a:moveTo>
                    <a:pt x="44832" y="0"/>
                  </a:moveTo>
                  <a:cubicBezTo>
                    <a:pt x="44825" y="0"/>
                    <a:pt x="44817" y="1"/>
                    <a:pt x="44810" y="2"/>
                  </a:cubicBezTo>
                  <a:cubicBezTo>
                    <a:pt x="44730" y="12"/>
                    <a:pt x="36745" y="1151"/>
                    <a:pt x="27343" y="2969"/>
                  </a:cubicBezTo>
                  <a:cubicBezTo>
                    <a:pt x="18660" y="4648"/>
                    <a:pt x="6957" y="7270"/>
                    <a:pt x="512" y="10220"/>
                  </a:cubicBezTo>
                  <a:cubicBezTo>
                    <a:pt x="112" y="10403"/>
                    <a:pt x="0" y="10800"/>
                    <a:pt x="67" y="11111"/>
                  </a:cubicBezTo>
                  <a:cubicBezTo>
                    <a:pt x="134" y="11423"/>
                    <a:pt x="398" y="11738"/>
                    <a:pt x="839" y="11741"/>
                  </a:cubicBezTo>
                  <a:lnTo>
                    <a:pt x="979" y="11741"/>
                  </a:lnTo>
                  <a:cubicBezTo>
                    <a:pt x="8082" y="11741"/>
                    <a:pt x="19728" y="9325"/>
                    <a:pt x="28276" y="7291"/>
                  </a:cubicBezTo>
                  <a:cubicBezTo>
                    <a:pt x="37592" y="5074"/>
                    <a:pt x="45336" y="2820"/>
                    <a:pt x="45412" y="2798"/>
                  </a:cubicBezTo>
                  <a:cubicBezTo>
                    <a:pt x="45500" y="2771"/>
                    <a:pt x="45552" y="2679"/>
                    <a:pt x="45525" y="2591"/>
                  </a:cubicBezTo>
                  <a:cubicBezTo>
                    <a:pt x="45504" y="2519"/>
                    <a:pt x="45438" y="2472"/>
                    <a:pt x="45367" y="2472"/>
                  </a:cubicBezTo>
                  <a:cubicBezTo>
                    <a:pt x="45352" y="2472"/>
                    <a:pt x="45336" y="2475"/>
                    <a:pt x="45320" y="2479"/>
                  </a:cubicBezTo>
                  <a:cubicBezTo>
                    <a:pt x="45013" y="2568"/>
                    <a:pt x="14560" y="11409"/>
                    <a:pt x="982" y="11409"/>
                  </a:cubicBezTo>
                  <a:lnTo>
                    <a:pt x="842" y="11409"/>
                  </a:lnTo>
                  <a:cubicBezTo>
                    <a:pt x="568" y="11409"/>
                    <a:pt x="428" y="11210"/>
                    <a:pt x="392" y="11042"/>
                  </a:cubicBezTo>
                  <a:cubicBezTo>
                    <a:pt x="355" y="10873"/>
                    <a:pt x="401" y="10635"/>
                    <a:pt x="651" y="10520"/>
                  </a:cubicBezTo>
                  <a:cubicBezTo>
                    <a:pt x="12933" y="4898"/>
                    <a:pt x="44538" y="374"/>
                    <a:pt x="44857" y="330"/>
                  </a:cubicBezTo>
                  <a:cubicBezTo>
                    <a:pt x="44947" y="316"/>
                    <a:pt x="45009" y="233"/>
                    <a:pt x="44997" y="142"/>
                  </a:cubicBezTo>
                  <a:cubicBezTo>
                    <a:pt x="44984" y="60"/>
                    <a:pt x="44913" y="0"/>
                    <a:pt x="4483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9" name="Google Shape;6990;p63">
              <a:extLst>
                <a:ext uri="{FF2B5EF4-FFF2-40B4-BE49-F238E27FC236}">
                  <a16:creationId xmlns:a16="http://schemas.microsoft.com/office/drawing/2014/main" id="{7A54F156-9074-4622-9C15-E7F063C61EC4}"/>
                </a:ext>
              </a:extLst>
            </p:cNvPr>
            <p:cNvSpPr/>
            <p:nvPr/>
          </p:nvSpPr>
          <p:spPr>
            <a:xfrm>
              <a:off x="2605650" y="2828100"/>
              <a:ext cx="134275" cy="28850"/>
            </a:xfrm>
            <a:custGeom>
              <a:avLst/>
              <a:gdLst/>
              <a:ahLst/>
              <a:cxnLst/>
              <a:rect l="l" t="t" r="r" b="b"/>
              <a:pathLst>
                <a:path w="5371" h="1154" extrusionOk="0">
                  <a:moveTo>
                    <a:pt x="3009" y="1"/>
                  </a:moveTo>
                  <a:cubicBezTo>
                    <a:pt x="1177" y="1"/>
                    <a:pt x="141" y="814"/>
                    <a:pt x="83" y="860"/>
                  </a:cubicBezTo>
                  <a:cubicBezTo>
                    <a:pt x="12" y="916"/>
                    <a:pt x="1" y="1020"/>
                    <a:pt x="58" y="1091"/>
                  </a:cubicBezTo>
                  <a:cubicBezTo>
                    <a:pt x="91" y="1132"/>
                    <a:pt x="140" y="1153"/>
                    <a:pt x="188" y="1153"/>
                  </a:cubicBezTo>
                  <a:cubicBezTo>
                    <a:pt x="224" y="1153"/>
                    <a:pt x="260" y="1142"/>
                    <a:pt x="292" y="1117"/>
                  </a:cubicBezTo>
                  <a:cubicBezTo>
                    <a:pt x="304" y="1106"/>
                    <a:pt x="1292" y="338"/>
                    <a:pt x="3033" y="338"/>
                  </a:cubicBezTo>
                  <a:cubicBezTo>
                    <a:pt x="3644" y="338"/>
                    <a:pt x="4348" y="432"/>
                    <a:pt x="5134" y="687"/>
                  </a:cubicBezTo>
                  <a:cubicBezTo>
                    <a:pt x="5151" y="693"/>
                    <a:pt x="5168" y="696"/>
                    <a:pt x="5185" y="696"/>
                  </a:cubicBezTo>
                  <a:cubicBezTo>
                    <a:pt x="5255" y="696"/>
                    <a:pt x="5321" y="651"/>
                    <a:pt x="5343" y="581"/>
                  </a:cubicBezTo>
                  <a:cubicBezTo>
                    <a:pt x="5371" y="495"/>
                    <a:pt x="5323" y="401"/>
                    <a:pt x="5237" y="373"/>
                  </a:cubicBezTo>
                  <a:cubicBezTo>
                    <a:pt x="4401" y="102"/>
                    <a:pt x="3655" y="1"/>
                    <a:pt x="300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0" name="Google Shape;6991;p63">
              <a:extLst>
                <a:ext uri="{FF2B5EF4-FFF2-40B4-BE49-F238E27FC236}">
                  <a16:creationId xmlns:a16="http://schemas.microsoft.com/office/drawing/2014/main" id="{CB3BA4B2-DFF4-4253-A376-E08562E7E266}"/>
                </a:ext>
              </a:extLst>
            </p:cNvPr>
            <p:cNvSpPr/>
            <p:nvPr/>
          </p:nvSpPr>
          <p:spPr>
            <a:xfrm>
              <a:off x="2612125" y="2837200"/>
              <a:ext cx="127775" cy="51250"/>
            </a:xfrm>
            <a:custGeom>
              <a:avLst/>
              <a:gdLst/>
              <a:ahLst/>
              <a:cxnLst/>
              <a:rect l="l" t="t" r="r" b="b"/>
              <a:pathLst>
                <a:path w="5111" h="2050" extrusionOk="0">
                  <a:moveTo>
                    <a:pt x="4926" y="0"/>
                  </a:moveTo>
                  <a:cubicBezTo>
                    <a:pt x="4886" y="0"/>
                    <a:pt x="4846" y="14"/>
                    <a:pt x="4815" y="43"/>
                  </a:cubicBezTo>
                  <a:cubicBezTo>
                    <a:pt x="3248" y="1470"/>
                    <a:pt x="1743" y="1712"/>
                    <a:pt x="905" y="1712"/>
                  </a:cubicBezTo>
                  <a:cubicBezTo>
                    <a:pt x="484" y="1712"/>
                    <a:pt x="232" y="1651"/>
                    <a:pt x="224" y="1648"/>
                  </a:cubicBezTo>
                  <a:cubicBezTo>
                    <a:pt x="211" y="1645"/>
                    <a:pt x="197" y="1644"/>
                    <a:pt x="184" y="1644"/>
                  </a:cubicBezTo>
                  <a:cubicBezTo>
                    <a:pt x="110" y="1644"/>
                    <a:pt x="42" y="1693"/>
                    <a:pt x="23" y="1768"/>
                  </a:cubicBezTo>
                  <a:cubicBezTo>
                    <a:pt x="0" y="1857"/>
                    <a:pt x="53" y="1946"/>
                    <a:pt x="142" y="1969"/>
                  </a:cubicBezTo>
                  <a:cubicBezTo>
                    <a:pt x="175" y="1977"/>
                    <a:pt x="465" y="2049"/>
                    <a:pt x="934" y="2049"/>
                  </a:cubicBezTo>
                  <a:cubicBezTo>
                    <a:pt x="1836" y="2049"/>
                    <a:pt x="3395" y="1781"/>
                    <a:pt x="5039" y="288"/>
                  </a:cubicBezTo>
                  <a:cubicBezTo>
                    <a:pt x="5106" y="226"/>
                    <a:pt x="5111" y="121"/>
                    <a:pt x="5049" y="53"/>
                  </a:cubicBezTo>
                  <a:cubicBezTo>
                    <a:pt x="5016" y="18"/>
                    <a:pt x="4971" y="0"/>
                    <a:pt x="4926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1" name="Google Shape;6992;p63">
              <a:extLst>
                <a:ext uri="{FF2B5EF4-FFF2-40B4-BE49-F238E27FC236}">
                  <a16:creationId xmlns:a16="http://schemas.microsoft.com/office/drawing/2014/main" id="{BD20E675-664C-45CE-98FB-72CFB5EED4C6}"/>
                </a:ext>
              </a:extLst>
            </p:cNvPr>
            <p:cNvSpPr/>
            <p:nvPr/>
          </p:nvSpPr>
          <p:spPr>
            <a:xfrm>
              <a:off x="1529050" y="3015900"/>
              <a:ext cx="303750" cy="64800"/>
            </a:xfrm>
            <a:custGeom>
              <a:avLst/>
              <a:gdLst/>
              <a:ahLst/>
              <a:cxnLst/>
              <a:rect l="l" t="t" r="r" b="b"/>
              <a:pathLst>
                <a:path w="12150" h="2592" extrusionOk="0">
                  <a:moveTo>
                    <a:pt x="12059" y="1"/>
                  </a:moveTo>
                  <a:cubicBezTo>
                    <a:pt x="12056" y="1"/>
                    <a:pt x="12053" y="1"/>
                    <a:pt x="12050" y="1"/>
                  </a:cubicBezTo>
                  <a:cubicBezTo>
                    <a:pt x="8024" y="565"/>
                    <a:pt x="3994" y="1381"/>
                    <a:pt x="70" y="2430"/>
                  </a:cubicBezTo>
                  <a:cubicBezTo>
                    <a:pt x="26" y="2442"/>
                    <a:pt x="0" y="2486"/>
                    <a:pt x="12" y="2531"/>
                  </a:cubicBezTo>
                  <a:cubicBezTo>
                    <a:pt x="22" y="2568"/>
                    <a:pt x="54" y="2592"/>
                    <a:pt x="91" y="2592"/>
                  </a:cubicBezTo>
                  <a:cubicBezTo>
                    <a:pt x="98" y="2592"/>
                    <a:pt x="106" y="2591"/>
                    <a:pt x="112" y="2590"/>
                  </a:cubicBezTo>
                  <a:cubicBezTo>
                    <a:pt x="4029" y="1543"/>
                    <a:pt x="8054" y="727"/>
                    <a:pt x="12073" y="165"/>
                  </a:cubicBezTo>
                  <a:cubicBezTo>
                    <a:pt x="12118" y="158"/>
                    <a:pt x="12149" y="118"/>
                    <a:pt x="12143" y="73"/>
                  </a:cubicBezTo>
                  <a:cubicBezTo>
                    <a:pt x="12137" y="31"/>
                    <a:pt x="12100" y="1"/>
                    <a:pt x="12059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2" name="Google Shape;6993;p63">
              <a:extLst>
                <a:ext uri="{FF2B5EF4-FFF2-40B4-BE49-F238E27FC236}">
                  <a16:creationId xmlns:a16="http://schemas.microsoft.com/office/drawing/2014/main" id="{C188AF0B-0F53-4125-A379-B83DBED9915D}"/>
                </a:ext>
              </a:extLst>
            </p:cNvPr>
            <p:cNvSpPr/>
            <p:nvPr/>
          </p:nvSpPr>
          <p:spPr>
            <a:xfrm>
              <a:off x="1684150" y="3057725"/>
              <a:ext cx="47550" cy="13425"/>
            </a:xfrm>
            <a:custGeom>
              <a:avLst/>
              <a:gdLst/>
              <a:ahLst/>
              <a:cxnLst/>
              <a:rect l="l" t="t" r="r" b="b"/>
              <a:pathLst>
                <a:path w="1902" h="537" extrusionOk="0">
                  <a:moveTo>
                    <a:pt x="1812" y="0"/>
                  </a:moveTo>
                  <a:cubicBezTo>
                    <a:pt x="1806" y="0"/>
                    <a:pt x="1800" y="1"/>
                    <a:pt x="1794" y="2"/>
                  </a:cubicBezTo>
                  <a:lnTo>
                    <a:pt x="73" y="374"/>
                  </a:lnTo>
                  <a:cubicBezTo>
                    <a:pt x="29" y="383"/>
                    <a:pt x="0" y="427"/>
                    <a:pt x="10" y="472"/>
                  </a:cubicBezTo>
                  <a:cubicBezTo>
                    <a:pt x="19" y="511"/>
                    <a:pt x="53" y="537"/>
                    <a:pt x="91" y="537"/>
                  </a:cubicBezTo>
                  <a:cubicBezTo>
                    <a:pt x="97" y="537"/>
                    <a:pt x="103" y="537"/>
                    <a:pt x="108" y="535"/>
                  </a:cubicBezTo>
                  <a:lnTo>
                    <a:pt x="1830" y="163"/>
                  </a:lnTo>
                  <a:cubicBezTo>
                    <a:pt x="1874" y="154"/>
                    <a:pt x="1902" y="109"/>
                    <a:pt x="1893" y="65"/>
                  </a:cubicBezTo>
                  <a:cubicBezTo>
                    <a:pt x="1884" y="27"/>
                    <a:pt x="1850" y="0"/>
                    <a:pt x="1812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3" name="Google Shape;6994;p63">
              <a:extLst>
                <a:ext uri="{FF2B5EF4-FFF2-40B4-BE49-F238E27FC236}">
                  <a16:creationId xmlns:a16="http://schemas.microsoft.com/office/drawing/2014/main" id="{C1D376F4-FB8F-4C6E-8603-6AC7F0EE9A94}"/>
                </a:ext>
              </a:extLst>
            </p:cNvPr>
            <p:cNvSpPr/>
            <p:nvPr/>
          </p:nvSpPr>
          <p:spPr>
            <a:xfrm>
              <a:off x="1884175" y="2991500"/>
              <a:ext cx="70850" cy="16425"/>
            </a:xfrm>
            <a:custGeom>
              <a:avLst/>
              <a:gdLst/>
              <a:ahLst/>
              <a:cxnLst/>
              <a:rect l="l" t="t" r="r" b="b"/>
              <a:pathLst>
                <a:path w="2834" h="657" extrusionOk="0">
                  <a:moveTo>
                    <a:pt x="2745" y="0"/>
                  </a:moveTo>
                  <a:cubicBezTo>
                    <a:pt x="2740" y="0"/>
                    <a:pt x="2735" y="1"/>
                    <a:pt x="2729" y="2"/>
                  </a:cubicBezTo>
                  <a:lnTo>
                    <a:pt x="76" y="491"/>
                  </a:lnTo>
                  <a:cubicBezTo>
                    <a:pt x="30" y="500"/>
                    <a:pt x="1" y="543"/>
                    <a:pt x="9" y="588"/>
                  </a:cubicBezTo>
                  <a:cubicBezTo>
                    <a:pt x="16" y="629"/>
                    <a:pt x="51" y="656"/>
                    <a:pt x="90" y="656"/>
                  </a:cubicBezTo>
                  <a:cubicBezTo>
                    <a:pt x="95" y="656"/>
                    <a:pt x="100" y="655"/>
                    <a:pt x="105" y="655"/>
                  </a:cubicBezTo>
                  <a:lnTo>
                    <a:pt x="2758" y="165"/>
                  </a:lnTo>
                  <a:cubicBezTo>
                    <a:pt x="2804" y="156"/>
                    <a:pt x="2834" y="113"/>
                    <a:pt x="2825" y="69"/>
                  </a:cubicBezTo>
                  <a:cubicBezTo>
                    <a:pt x="2817" y="29"/>
                    <a:pt x="2783" y="0"/>
                    <a:pt x="2745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4" name="Google Shape;6995;p63">
              <a:extLst>
                <a:ext uri="{FF2B5EF4-FFF2-40B4-BE49-F238E27FC236}">
                  <a16:creationId xmlns:a16="http://schemas.microsoft.com/office/drawing/2014/main" id="{FDD683FA-C86D-4665-B5DF-73B2B3EC715E}"/>
                </a:ext>
              </a:extLst>
            </p:cNvPr>
            <p:cNvSpPr/>
            <p:nvPr/>
          </p:nvSpPr>
          <p:spPr>
            <a:xfrm>
              <a:off x="2005575" y="2977675"/>
              <a:ext cx="17375" cy="6950"/>
            </a:xfrm>
            <a:custGeom>
              <a:avLst/>
              <a:gdLst/>
              <a:ahLst/>
              <a:cxnLst/>
              <a:rect l="l" t="t" r="r" b="b"/>
              <a:pathLst>
                <a:path w="695" h="278" extrusionOk="0">
                  <a:moveTo>
                    <a:pt x="604" y="1"/>
                  </a:moveTo>
                  <a:cubicBezTo>
                    <a:pt x="599" y="1"/>
                    <a:pt x="593" y="1"/>
                    <a:pt x="587" y="2"/>
                  </a:cubicBezTo>
                  <a:lnTo>
                    <a:pt x="74" y="113"/>
                  </a:lnTo>
                  <a:cubicBezTo>
                    <a:pt x="29" y="123"/>
                    <a:pt x="1" y="168"/>
                    <a:pt x="10" y="212"/>
                  </a:cubicBezTo>
                  <a:cubicBezTo>
                    <a:pt x="20" y="251"/>
                    <a:pt x="53" y="278"/>
                    <a:pt x="92" y="278"/>
                  </a:cubicBezTo>
                  <a:cubicBezTo>
                    <a:pt x="98" y="278"/>
                    <a:pt x="103" y="277"/>
                    <a:pt x="110" y="275"/>
                  </a:cubicBezTo>
                  <a:lnTo>
                    <a:pt x="623" y="164"/>
                  </a:lnTo>
                  <a:cubicBezTo>
                    <a:pt x="668" y="154"/>
                    <a:pt x="695" y="110"/>
                    <a:pt x="685" y="65"/>
                  </a:cubicBezTo>
                  <a:cubicBezTo>
                    <a:pt x="677" y="27"/>
                    <a:pt x="643" y="1"/>
                    <a:pt x="604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5" name="Google Shape;6996;p63">
              <a:extLst>
                <a:ext uri="{FF2B5EF4-FFF2-40B4-BE49-F238E27FC236}">
                  <a16:creationId xmlns:a16="http://schemas.microsoft.com/office/drawing/2014/main" id="{469963EE-71A3-4028-A66E-8C62AC5E6568}"/>
                </a:ext>
              </a:extLst>
            </p:cNvPr>
            <p:cNvSpPr/>
            <p:nvPr/>
          </p:nvSpPr>
          <p:spPr>
            <a:xfrm>
              <a:off x="2344775" y="2903900"/>
              <a:ext cx="51225" cy="5625"/>
            </a:xfrm>
            <a:custGeom>
              <a:avLst/>
              <a:gdLst/>
              <a:ahLst/>
              <a:cxnLst/>
              <a:rect l="l" t="t" r="r" b="b"/>
              <a:pathLst>
                <a:path w="2049" h="225" extrusionOk="0">
                  <a:moveTo>
                    <a:pt x="1967" y="0"/>
                  </a:moveTo>
                  <a:cubicBezTo>
                    <a:pt x="1962" y="0"/>
                    <a:pt x="1957" y="1"/>
                    <a:pt x="1952" y="2"/>
                  </a:cubicBezTo>
                  <a:cubicBezTo>
                    <a:pt x="1608" y="40"/>
                    <a:pt x="1262" y="59"/>
                    <a:pt x="916" y="59"/>
                  </a:cubicBezTo>
                  <a:cubicBezTo>
                    <a:pt x="641" y="59"/>
                    <a:pt x="367" y="47"/>
                    <a:pt x="94" y="23"/>
                  </a:cubicBezTo>
                  <a:cubicBezTo>
                    <a:pt x="91" y="23"/>
                    <a:pt x="88" y="22"/>
                    <a:pt x="85" y="22"/>
                  </a:cubicBezTo>
                  <a:cubicBezTo>
                    <a:pt x="41" y="22"/>
                    <a:pt x="7" y="56"/>
                    <a:pt x="4" y="99"/>
                  </a:cubicBezTo>
                  <a:cubicBezTo>
                    <a:pt x="0" y="143"/>
                    <a:pt x="32" y="184"/>
                    <a:pt x="79" y="188"/>
                  </a:cubicBezTo>
                  <a:cubicBezTo>
                    <a:pt x="357" y="213"/>
                    <a:pt x="637" y="225"/>
                    <a:pt x="917" y="225"/>
                  </a:cubicBezTo>
                  <a:cubicBezTo>
                    <a:pt x="1269" y="225"/>
                    <a:pt x="1621" y="205"/>
                    <a:pt x="1970" y="167"/>
                  </a:cubicBezTo>
                  <a:cubicBezTo>
                    <a:pt x="2016" y="162"/>
                    <a:pt x="2048" y="121"/>
                    <a:pt x="2043" y="75"/>
                  </a:cubicBezTo>
                  <a:cubicBezTo>
                    <a:pt x="2038" y="35"/>
                    <a:pt x="2005" y="0"/>
                    <a:pt x="1967" y="0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6" name="Google Shape;6997;p63">
              <a:extLst>
                <a:ext uri="{FF2B5EF4-FFF2-40B4-BE49-F238E27FC236}">
                  <a16:creationId xmlns:a16="http://schemas.microsoft.com/office/drawing/2014/main" id="{32E7B464-3AF7-45B0-A310-A7F8AB264A75}"/>
                </a:ext>
              </a:extLst>
            </p:cNvPr>
            <p:cNvSpPr/>
            <p:nvPr/>
          </p:nvSpPr>
          <p:spPr>
            <a:xfrm>
              <a:off x="2355150" y="2920650"/>
              <a:ext cx="16600" cy="4900"/>
            </a:xfrm>
            <a:custGeom>
              <a:avLst/>
              <a:gdLst/>
              <a:ahLst/>
              <a:cxnLst/>
              <a:rect l="l" t="t" r="r" b="b"/>
              <a:pathLst>
                <a:path w="664" h="196" extrusionOk="0">
                  <a:moveTo>
                    <a:pt x="575" y="1"/>
                  </a:moveTo>
                  <a:cubicBezTo>
                    <a:pt x="574" y="1"/>
                    <a:pt x="574" y="1"/>
                    <a:pt x="573" y="1"/>
                  </a:cubicBezTo>
                  <a:lnTo>
                    <a:pt x="81" y="30"/>
                  </a:lnTo>
                  <a:cubicBezTo>
                    <a:pt x="36" y="32"/>
                    <a:pt x="1" y="72"/>
                    <a:pt x="4" y="117"/>
                  </a:cubicBezTo>
                  <a:cubicBezTo>
                    <a:pt x="6" y="162"/>
                    <a:pt x="42" y="195"/>
                    <a:pt x="86" y="195"/>
                  </a:cubicBezTo>
                  <a:cubicBezTo>
                    <a:pt x="87" y="195"/>
                    <a:pt x="90" y="195"/>
                    <a:pt x="92" y="194"/>
                  </a:cubicBezTo>
                  <a:lnTo>
                    <a:pt x="582" y="166"/>
                  </a:lnTo>
                  <a:cubicBezTo>
                    <a:pt x="629" y="163"/>
                    <a:pt x="663" y="123"/>
                    <a:pt x="660" y="78"/>
                  </a:cubicBezTo>
                  <a:cubicBezTo>
                    <a:pt x="658" y="34"/>
                    <a:pt x="618" y="1"/>
                    <a:pt x="575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7" name="Google Shape;6998;p63">
              <a:extLst>
                <a:ext uri="{FF2B5EF4-FFF2-40B4-BE49-F238E27FC236}">
                  <a16:creationId xmlns:a16="http://schemas.microsoft.com/office/drawing/2014/main" id="{EE3F5FFD-8226-4E97-BA5C-E0DA07EBBE29}"/>
                </a:ext>
              </a:extLst>
            </p:cNvPr>
            <p:cNvSpPr/>
            <p:nvPr/>
          </p:nvSpPr>
          <p:spPr>
            <a:xfrm>
              <a:off x="2613500" y="2850500"/>
              <a:ext cx="66000" cy="16550"/>
            </a:xfrm>
            <a:custGeom>
              <a:avLst/>
              <a:gdLst/>
              <a:ahLst/>
              <a:cxnLst/>
              <a:rect l="l" t="t" r="r" b="b"/>
              <a:pathLst>
                <a:path w="2640" h="662" extrusionOk="0">
                  <a:moveTo>
                    <a:pt x="2550" y="1"/>
                  </a:moveTo>
                  <a:cubicBezTo>
                    <a:pt x="1701" y="43"/>
                    <a:pt x="865" y="211"/>
                    <a:pt x="67" y="501"/>
                  </a:cubicBezTo>
                  <a:cubicBezTo>
                    <a:pt x="23" y="517"/>
                    <a:pt x="1" y="565"/>
                    <a:pt x="16" y="608"/>
                  </a:cubicBezTo>
                  <a:cubicBezTo>
                    <a:pt x="28" y="640"/>
                    <a:pt x="59" y="661"/>
                    <a:pt x="94" y="661"/>
                  </a:cubicBezTo>
                  <a:cubicBezTo>
                    <a:pt x="103" y="661"/>
                    <a:pt x="112" y="659"/>
                    <a:pt x="122" y="657"/>
                  </a:cubicBezTo>
                  <a:cubicBezTo>
                    <a:pt x="906" y="372"/>
                    <a:pt x="1726" y="206"/>
                    <a:pt x="2559" y="165"/>
                  </a:cubicBezTo>
                  <a:cubicBezTo>
                    <a:pt x="2605" y="164"/>
                    <a:pt x="2639" y="124"/>
                    <a:pt x="2637" y="79"/>
                  </a:cubicBezTo>
                  <a:cubicBezTo>
                    <a:pt x="2634" y="33"/>
                    <a:pt x="2605" y="1"/>
                    <a:pt x="2550" y="1"/>
                  </a:cubicBezTo>
                  <a:close/>
                </a:path>
              </a:pathLst>
            </a:custGeom>
            <a:solidFill>
              <a:srgbClr val="232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48" name="Google Shape;7125;p63">
            <a:extLst>
              <a:ext uri="{FF2B5EF4-FFF2-40B4-BE49-F238E27FC236}">
                <a16:creationId xmlns:a16="http://schemas.microsoft.com/office/drawing/2014/main" id="{EAEFA8C2-41DA-451B-AB84-02ED0689DD25}"/>
              </a:ext>
            </a:extLst>
          </p:cNvPr>
          <p:cNvGrpSpPr/>
          <p:nvPr/>
        </p:nvGrpSpPr>
        <p:grpSpPr>
          <a:xfrm>
            <a:off x="1277029" y="5467476"/>
            <a:ext cx="614696" cy="933951"/>
            <a:chOff x="1723500" y="3432750"/>
            <a:chExt cx="1210875" cy="1364900"/>
          </a:xfrm>
        </p:grpSpPr>
        <p:grpSp>
          <p:nvGrpSpPr>
            <p:cNvPr id="649" name="Google Shape;7126;p63">
              <a:extLst>
                <a:ext uri="{FF2B5EF4-FFF2-40B4-BE49-F238E27FC236}">
                  <a16:creationId xmlns:a16="http://schemas.microsoft.com/office/drawing/2014/main" id="{D75DD728-67B4-4F43-A230-E4E1DC02A605}"/>
                </a:ext>
              </a:extLst>
            </p:cNvPr>
            <p:cNvGrpSpPr/>
            <p:nvPr/>
          </p:nvGrpSpPr>
          <p:grpSpPr>
            <a:xfrm>
              <a:off x="1723500" y="3432750"/>
              <a:ext cx="1210875" cy="1364900"/>
              <a:chOff x="1723500" y="3280350"/>
              <a:chExt cx="1210875" cy="1364900"/>
            </a:xfrm>
          </p:grpSpPr>
          <p:sp>
            <p:nvSpPr>
              <p:cNvPr id="651" name="Google Shape;7127;p63">
                <a:extLst>
                  <a:ext uri="{FF2B5EF4-FFF2-40B4-BE49-F238E27FC236}">
                    <a16:creationId xmlns:a16="http://schemas.microsoft.com/office/drawing/2014/main" id="{816E0351-CE60-470D-A7CE-6339A04208CD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2" name="Google Shape;7128;p63">
                <a:extLst>
                  <a:ext uri="{FF2B5EF4-FFF2-40B4-BE49-F238E27FC236}">
                    <a16:creationId xmlns:a16="http://schemas.microsoft.com/office/drawing/2014/main" id="{B7CF7BC5-2995-4FCA-94EE-3FC9B6FD0893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3" name="Google Shape;7129;p63">
                <a:extLst>
                  <a:ext uri="{FF2B5EF4-FFF2-40B4-BE49-F238E27FC236}">
                    <a16:creationId xmlns:a16="http://schemas.microsoft.com/office/drawing/2014/main" id="{38051854-2113-4F22-87BD-CC383E8794C0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B2A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4" name="Google Shape;7130;p63">
                <a:extLst>
                  <a:ext uri="{FF2B5EF4-FFF2-40B4-BE49-F238E27FC236}">
                    <a16:creationId xmlns:a16="http://schemas.microsoft.com/office/drawing/2014/main" id="{504439A2-1BC2-4986-83AA-073E8E4FC7DB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5" name="Google Shape;7131;p63">
                <a:extLst>
                  <a:ext uri="{FF2B5EF4-FFF2-40B4-BE49-F238E27FC236}">
                    <a16:creationId xmlns:a16="http://schemas.microsoft.com/office/drawing/2014/main" id="{61503942-8A01-483A-90FD-4B59ECE152B0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6" name="Google Shape;7132;p63">
                <a:extLst>
                  <a:ext uri="{FF2B5EF4-FFF2-40B4-BE49-F238E27FC236}">
                    <a16:creationId xmlns:a16="http://schemas.microsoft.com/office/drawing/2014/main" id="{23863320-369E-4848-B597-2B79C43E1457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7" name="Google Shape;7133;p63">
                <a:extLst>
                  <a:ext uri="{FF2B5EF4-FFF2-40B4-BE49-F238E27FC236}">
                    <a16:creationId xmlns:a16="http://schemas.microsoft.com/office/drawing/2014/main" id="{0A4E97D2-7F0D-4A2A-9BB9-53301F658871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8" name="Google Shape;7134;p63">
                <a:extLst>
                  <a:ext uri="{FF2B5EF4-FFF2-40B4-BE49-F238E27FC236}">
                    <a16:creationId xmlns:a16="http://schemas.microsoft.com/office/drawing/2014/main" id="{AB071888-1E89-48AD-95C2-F8429B4A4587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9" name="Google Shape;7135;p63">
                <a:extLst>
                  <a:ext uri="{FF2B5EF4-FFF2-40B4-BE49-F238E27FC236}">
                    <a16:creationId xmlns:a16="http://schemas.microsoft.com/office/drawing/2014/main" id="{BB8B68BD-C494-4B71-95DA-31AE6F8E0246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0" name="Google Shape;7136;p63">
                <a:extLst>
                  <a:ext uri="{FF2B5EF4-FFF2-40B4-BE49-F238E27FC236}">
                    <a16:creationId xmlns:a16="http://schemas.microsoft.com/office/drawing/2014/main" id="{99BFD4F2-FCE6-443F-A563-4D31F86FA9B8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1" name="Google Shape;7137;p63">
                <a:extLst>
                  <a:ext uri="{FF2B5EF4-FFF2-40B4-BE49-F238E27FC236}">
                    <a16:creationId xmlns:a16="http://schemas.microsoft.com/office/drawing/2014/main" id="{55CE9998-631B-4DDF-9C2D-C80E757F7E09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2" name="Google Shape;7138;p63">
                <a:extLst>
                  <a:ext uri="{FF2B5EF4-FFF2-40B4-BE49-F238E27FC236}">
                    <a16:creationId xmlns:a16="http://schemas.microsoft.com/office/drawing/2014/main" id="{D998E167-9E9F-4F27-8F0C-A90C362A1143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3" name="Google Shape;7139;p63">
                <a:extLst>
                  <a:ext uri="{FF2B5EF4-FFF2-40B4-BE49-F238E27FC236}">
                    <a16:creationId xmlns:a16="http://schemas.microsoft.com/office/drawing/2014/main" id="{40AC36FE-D3CF-4DCB-A2B7-18376CDDE06B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4" name="Google Shape;7140;p63">
                <a:extLst>
                  <a:ext uri="{FF2B5EF4-FFF2-40B4-BE49-F238E27FC236}">
                    <a16:creationId xmlns:a16="http://schemas.microsoft.com/office/drawing/2014/main" id="{38D489DE-C5C9-4472-B3A5-637CEE60B54D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5" name="Google Shape;7141;p63">
                <a:extLst>
                  <a:ext uri="{FF2B5EF4-FFF2-40B4-BE49-F238E27FC236}">
                    <a16:creationId xmlns:a16="http://schemas.microsoft.com/office/drawing/2014/main" id="{16193C14-3151-4C06-8C17-9AE15F9490A6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6" name="Google Shape;7142;p63">
                <a:extLst>
                  <a:ext uri="{FF2B5EF4-FFF2-40B4-BE49-F238E27FC236}">
                    <a16:creationId xmlns:a16="http://schemas.microsoft.com/office/drawing/2014/main" id="{8DF59505-15AA-4191-9380-BD361A792F64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7" name="Google Shape;7143;p63">
                <a:extLst>
                  <a:ext uri="{FF2B5EF4-FFF2-40B4-BE49-F238E27FC236}">
                    <a16:creationId xmlns:a16="http://schemas.microsoft.com/office/drawing/2014/main" id="{8C0E0AD1-3963-40C8-9B74-0BFC9E2566D8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8" name="Google Shape;7144;p63">
                <a:extLst>
                  <a:ext uri="{FF2B5EF4-FFF2-40B4-BE49-F238E27FC236}">
                    <a16:creationId xmlns:a16="http://schemas.microsoft.com/office/drawing/2014/main" id="{A3253824-700A-4B68-B0B2-AFAD10C28D1F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9" name="Google Shape;7145;p63">
                <a:extLst>
                  <a:ext uri="{FF2B5EF4-FFF2-40B4-BE49-F238E27FC236}">
                    <a16:creationId xmlns:a16="http://schemas.microsoft.com/office/drawing/2014/main" id="{6473E4E3-5F2F-4EBE-9789-CB8344E86DEB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0" name="Google Shape;7146;p63">
                <a:extLst>
                  <a:ext uri="{FF2B5EF4-FFF2-40B4-BE49-F238E27FC236}">
                    <a16:creationId xmlns:a16="http://schemas.microsoft.com/office/drawing/2014/main" id="{47441171-8D69-4DE5-8120-158831528842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1" name="Google Shape;7147;p63">
                <a:extLst>
                  <a:ext uri="{FF2B5EF4-FFF2-40B4-BE49-F238E27FC236}">
                    <a16:creationId xmlns:a16="http://schemas.microsoft.com/office/drawing/2014/main" id="{6C6DB004-C5B4-4B09-922B-FACC618746D5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2" name="Google Shape;7148;p63">
                <a:extLst>
                  <a:ext uri="{FF2B5EF4-FFF2-40B4-BE49-F238E27FC236}">
                    <a16:creationId xmlns:a16="http://schemas.microsoft.com/office/drawing/2014/main" id="{6733422E-355F-4B58-9EAE-169A97A1DB59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B2AC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3" name="Google Shape;7149;p63">
                <a:extLst>
                  <a:ext uri="{FF2B5EF4-FFF2-40B4-BE49-F238E27FC236}">
                    <a16:creationId xmlns:a16="http://schemas.microsoft.com/office/drawing/2014/main" id="{204042DF-7DE0-49A9-95F0-BE74F8B812F0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4" name="Google Shape;7150;p63">
                <a:extLst>
                  <a:ext uri="{FF2B5EF4-FFF2-40B4-BE49-F238E27FC236}">
                    <a16:creationId xmlns:a16="http://schemas.microsoft.com/office/drawing/2014/main" id="{2B62E61D-46B6-4C14-834C-79EA87B757DA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5" name="Google Shape;7151;p63">
                <a:extLst>
                  <a:ext uri="{FF2B5EF4-FFF2-40B4-BE49-F238E27FC236}">
                    <a16:creationId xmlns:a16="http://schemas.microsoft.com/office/drawing/2014/main" id="{E73A4427-B140-483F-A8E4-06FA8D00523B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6" name="Google Shape;7152;p63">
                <a:extLst>
                  <a:ext uri="{FF2B5EF4-FFF2-40B4-BE49-F238E27FC236}">
                    <a16:creationId xmlns:a16="http://schemas.microsoft.com/office/drawing/2014/main" id="{0F079F72-9AA7-4CA7-8903-8DD5AF9D3116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7" name="Google Shape;7153;p63">
                <a:extLst>
                  <a:ext uri="{FF2B5EF4-FFF2-40B4-BE49-F238E27FC236}">
                    <a16:creationId xmlns:a16="http://schemas.microsoft.com/office/drawing/2014/main" id="{3B7D2DB3-0039-4EE4-B5FC-42C6ED1FACBC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8" name="Google Shape;7154;p63">
                <a:extLst>
                  <a:ext uri="{FF2B5EF4-FFF2-40B4-BE49-F238E27FC236}">
                    <a16:creationId xmlns:a16="http://schemas.microsoft.com/office/drawing/2014/main" id="{7DE042D4-A54B-4830-A05A-08E4603751DD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9" name="Google Shape;7155;p63">
                <a:extLst>
                  <a:ext uri="{FF2B5EF4-FFF2-40B4-BE49-F238E27FC236}">
                    <a16:creationId xmlns:a16="http://schemas.microsoft.com/office/drawing/2014/main" id="{AA7B9A5F-C850-4D59-94AC-C93C3B40E857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0" name="Google Shape;7156;p63">
                <a:extLst>
                  <a:ext uri="{FF2B5EF4-FFF2-40B4-BE49-F238E27FC236}">
                    <a16:creationId xmlns:a16="http://schemas.microsoft.com/office/drawing/2014/main" id="{5232DA8D-8EBF-4A8B-811D-CA777F8487B5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1" name="Google Shape;7157;p63">
                <a:extLst>
                  <a:ext uri="{FF2B5EF4-FFF2-40B4-BE49-F238E27FC236}">
                    <a16:creationId xmlns:a16="http://schemas.microsoft.com/office/drawing/2014/main" id="{8661C2F6-1C76-4D12-A2AD-455FA53DF442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2" name="Google Shape;7158;p63">
                <a:extLst>
                  <a:ext uri="{FF2B5EF4-FFF2-40B4-BE49-F238E27FC236}">
                    <a16:creationId xmlns:a16="http://schemas.microsoft.com/office/drawing/2014/main" id="{D6A631E7-F726-49F6-BF82-EDC8C4AA3F01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3" name="Google Shape;7159;p63">
                <a:extLst>
                  <a:ext uri="{FF2B5EF4-FFF2-40B4-BE49-F238E27FC236}">
                    <a16:creationId xmlns:a16="http://schemas.microsoft.com/office/drawing/2014/main" id="{BA60A557-4222-4E7C-9D90-9553F7FC7479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4" name="Google Shape;7160;p63">
                <a:extLst>
                  <a:ext uri="{FF2B5EF4-FFF2-40B4-BE49-F238E27FC236}">
                    <a16:creationId xmlns:a16="http://schemas.microsoft.com/office/drawing/2014/main" id="{20FE39EF-63BC-4F20-B4E4-8B55A509F74C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5" name="Google Shape;7161;p63">
                <a:extLst>
                  <a:ext uri="{FF2B5EF4-FFF2-40B4-BE49-F238E27FC236}">
                    <a16:creationId xmlns:a16="http://schemas.microsoft.com/office/drawing/2014/main" id="{D09C2AC6-15CB-41BF-91A3-AB61400DD742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6" name="Google Shape;7162;p63">
                <a:extLst>
                  <a:ext uri="{FF2B5EF4-FFF2-40B4-BE49-F238E27FC236}">
                    <a16:creationId xmlns:a16="http://schemas.microsoft.com/office/drawing/2014/main" id="{8A478AFA-170B-400A-8E77-8F3E1DB63969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7" name="Google Shape;7163;p63">
                <a:extLst>
                  <a:ext uri="{FF2B5EF4-FFF2-40B4-BE49-F238E27FC236}">
                    <a16:creationId xmlns:a16="http://schemas.microsoft.com/office/drawing/2014/main" id="{C7EDF9FC-255B-43A9-8988-BBF1814DE063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8" name="Google Shape;7164;p63">
                <a:extLst>
                  <a:ext uri="{FF2B5EF4-FFF2-40B4-BE49-F238E27FC236}">
                    <a16:creationId xmlns:a16="http://schemas.microsoft.com/office/drawing/2014/main" id="{CFAF92E1-A63B-40C1-8B44-4B2ABB327338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2323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9" name="Google Shape;7165;p63">
                <a:extLst>
                  <a:ext uri="{FF2B5EF4-FFF2-40B4-BE49-F238E27FC236}">
                    <a16:creationId xmlns:a16="http://schemas.microsoft.com/office/drawing/2014/main" id="{0A81DC83-742B-429A-9B0A-E73651ABF413}"/>
                  </a:ext>
                </a:extLst>
              </p:cNvPr>
              <p:cNvSpPr/>
              <p:nvPr/>
            </p:nvSpPr>
            <p:spPr>
              <a:xfrm>
                <a:off x="1723500" y="3313525"/>
                <a:ext cx="1210850" cy="1331725"/>
              </a:xfrm>
              <a:custGeom>
                <a:avLst/>
                <a:gdLst/>
                <a:ahLst/>
                <a:cxnLst/>
                <a:rect l="l" t="t" r="r" b="b"/>
                <a:pathLst>
                  <a:path w="48434" h="53269" extrusionOk="0">
                    <a:moveTo>
                      <a:pt x="33183" y="743"/>
                    </a:moveTo>
                    <a:lnTo>
                      <a:pt x="33173" y="769"/>
                    </a:lnTo>
                    <a:cubicBezTo>
                      <a:pt x="33171" y="766"/>
                      <a:pt x="33167" y="763"/>
                      <a:pt x="33164" y="760"/>
                    </a:cubicBezTo>
                    <a:lnTo>
                      <a:pt x="33183" y="743"/>
                    </a:lnTo>
                    <a:close/>
                    <a:moveTo>
                      <a:pt x="3403" y="12848"/>
                    </a:moveTo>
                    <a:cubicBezTo>
                      <a:pt x="3377" y="12878"/>
                      <a:pt x="3351" y="12906"/>
                      <a:pt x="3327" y="12935"/>
                    </a:cubicBezTo>
                    <a:cubicBezTo>
                      <a:pt x="3323" y="12930"/>
                      <a:pt x="3323" y="12924"/>
                      <a:pt x="3319" y="12919"/>
                    </a:cubicBezTo>
                    <a:cubicBezTo>
                      <a:pt x="3316" y="12915"/>
                      <a:pt x="3311" y="12914"/>
                      <a:pt x="3306" y="12911"/>
                    </a:cubicBezTo>
                    <a:cubicBezTo>
                      <a:pt x="3337" y="12890"/>
                      <a:pt x="3370" y="12869"/>
                      <a:pt x="3403" y="12848"/>
                    </a:cubicBezTo>
                    <a:close/>
                    <a:moveTo>
                      <a:pt x="3344" y="13459"/>
                    </a:moveTo>
                    <a:cubicBezTo>
                      <a:pt x="3345" y="13464"/>
                      <a:pt x="3345" y="13468"/>
                      <a:pt x="3348" y="13470"/>
                    </a:cubicBezTo>
                    <a:cubicBezTo>
                      <a:pt x="3351" y="13473"/>
                      <a:pt x="3355" y="13473"/>
                      <a:pt x="3359" y="13475"/>
                    </a:cubicBezTo>
                    <a:cubicBezTo>
                      <a:pt x="3344" y="13485"/>
                      <a:pt x="3330" y="13494"/>
                      <a:pt x="3316" y="13504"/>
                    </a:cubicBezTo>
                    <a:cubicBezTo>
                      <a:pt x="3327" y="13490"/>
                      <a:pt x="3335" y="13474"/>
                      <a:pt x="3344" y="13459"/>
                    </a:cubicBezTo>
                    <a:close/>
                    <a:moveTo>
                      <a:pt x="33032" y="0"/>
                    </a:moveTo>
                    <a:cubicBezTo>
                      <a:pt x="32614" y="0"/>
                      <a:pt x="32112" y="119"/>
                      <a:pt x="31549" y="360"/>
                    </a:cubicBezTo>
                    <a:lnTo>
                      <a:pt x="4941" y="11763"/>
                    </a:lnTo>
                    <a:lnTo>
                      <a:pt x="4940" y="11763"/>
                    </a:lnTo>
                    <a:cubicBezTo>
                      <a:pt x="4938" y="11764"/>
                      <a:pt x="4936" y="11764"/>
                      <a:pt x="4934" y="11765"/>
                    </a:cubicBezTo>
                    <a:lnTo>
                      <a:pt x="3740" y="12277"/>
                    </a:lnTo>
                    <a:cubicBezTo>
                      <a:pt x="0" y="14119"/>
                      <a:pt x="1105" y="18814"/>
                      <a:pt x="1126" y="18887"/>
                    </a:cubicBezTo>
                    <a:lnTo>
                      <a:pt x="15269" y="51892"/>
                    </a:lnTo>
                    <a:cubicBezTo>
                      <a:pt x="15544" y="52535"/>
                      <a:pt x="16074" y="52722"/>
                      <a:pt x="16546" y="52722"/>
                    </a:cubicBezTo>
                    <a:cubicBezTo>
                      <a:pt x="16738" y="52722"/>
                      <a:pt x="16920" y="52691"/>
                      <a:pt x="17072" y="52648"/>
                    </a:cubicBezTo>
                    <a:lnTo>
                      <a:pt x="17296" y="53168"/>
                    </a:lnTo>
                    <a:cubicBezTo>
                      <a:pt x="17323" y="53231"/>
                      <a:pt x="17384" y="53268"/>
                      <a:pt x="17447" y="53268"/>
                    </a:cubicBezTo>
                    <a:cubicBezTo>
                      <a:pt x="17469" y="53268"/>
                      <a:pt x="17491" y="53265"/>
                      <a:pt x="17512" y="53256"/>
                    </a:cubicBezTo>
                    <a:lnTo>
                      <a:pt x="45883" y="41098"/>
                    </a:lnTo>
                    <a:cubicBezTo>
                      <a:pt x="46639" y="40774"/>
                      <a:pt x="46992" y="39893"/>
                      <a:pt x="46668" y="39136"/>
                    </a:cubicBezTo>
                    <a:lnTo>
                      <a:pt x="45689" y="36852"/>
                    </a:lnTo>
                    <a:cubicBezTo>
                      <a:pt x="45729" y="36737"/>
                      <a:pt x="45826" y="36452"/>
                      <a:pt x="45985" y="35949"/>
                    </a:cubicBezTo>
                    <a:cubicBezTo>
                      <a:pt x="46391" y="35926"/>
                      <a:pt x="47094" y="35813"/>
                      <a:pt x="47391" y="35579"/>
                    </a:cubicBezTo>
                    <a:cubicBezTo>
                      <a:pt x="48177" y="34960"/>
                      <a:pt x="48433" y="33845"/>
                      <a:pt x="48016" y="32869"/>
                    </a:cubicBezTo>
                    <a:lnTo>
                      <a:pt x="34217" y="674"/>
                    </a:lnTo>
                    <a:cubicBezTo>
                      <a:pt x="34026" y="227"/>
                      <a:pt x="33610" y="0"/>
                      <a:pt x="33032" y="0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0" name="Google Shape;7166;p63">
                <a:extLst>
                  <a:ext uri="{FF2B5EF4-FFF2-40B4-BE49-F238E27FC236}">
                    <a16:creationId xmlns:a16="http://schemas.microsoft.com/office/drawing/2014/main" id="{D02470FE-9B54-436A-B28F-3DB9C941FCD0}"/>
                  </a:ext>
                </a:extLst>
              </p:cNvPr>
              <p:cNvSpPr/>
              <p:nvPr/>
            </p:nvSpPr>
            <p:spPr>
              <a:xfrm>
                <a:off x="2515725" y="3314500"/>
                <a:ext cx="373325" cy="876125"/>
              </a:xfrm>
              <a:custGeom>
                <a:avLst/>
                <a:gdLst/>
                <a:ahLst/>
                <a:cxnLst/>
                <a:rect l="l" t="t" r="r" b="b"/>
                <a:pathLst>
                  <a:path w="14933" h="35045" extrusionOk="0">
                    <a:moveTo>
                      <a:pt x="1397" y="0"/>
                    </a:moveTo>
                    <a:cubicBezTo>
                      <a:pt x="1394" y="0"/>
                      <a:pt x="1391" y="0"/>
                      <a:pt x="1387" y="1"/>
                    </a:cubicBezTo>
                    <a:cubicBezTo>
                      <a:pt x="1386" y="1"/>
                      <a:pt x="1384" y="0"/>
                      <a:pt x="1383" y="0"/>
                    </a:cubicBezTo>
                    <a:cubicBezTo>
                      <a:pt x="1375" y="0"/>
                      <a:pt x="1366" y="4"/>
                      <a:pt x="1361" y="7"/>
                    </a:cubicBezTo>
                    <a:cubicBezTo>
                      <a:pt x="1340" y="17"/>
                      <a:pt x="1327" y="34"/>
                      <a:pt x="1319" y="54"/>
                    </a:cubicBezTo>
                    <a:cubicBezTo>
                      <a:pt x="574" y="2676"/>
                      <a:pt x="153" y="3984"/>
                      <a:pt x="4" y="4429"/>
                    </a:cubicBezTo>
                    <a:cubicBezTo>
                      <a:pt x="1" y="4447"/>
                      <a:pt x="2" y="4472"/>
                      <a:pt x="9" y="4489"/>
                    </a:cubicBezTo>
                    <a:cubicBezTo>
                      <a:pt x="22" y="4509"/>
                      <a:pt x="39" y="4522"/>
                      <a:pt x="61" y="4524"/>
                    </a:cubicBezTo>
                    <a:cubicBezTo>
                      <a:pt x="479" y="4611"/>
                      <a:pt x="828" y="4892"/>
                      <a:pt x="995" y="5281"/>
                    </a:cubicBezTo>
                    <a:lnTo>
                      <a:pt x="13729" y="34997"/>
                    </a:lnTo>
                    <a:cubicBezTo>
                      <a:pt x="13742" y="35024"/>
                      <a:pt x="13768" y="35045"/>
                      <a:pt x="13799" y="35045"/>
                    </a:cubicBezTo>
                    <a:cubicBezTo>
                      <a:pt x="13800" y="35045"/>
                      <a:pt x="13802" y="35045"/>
                      <a:pt x="13803" y="35044"/>
                    </a:cubicBezTo>
                    <a:cubicBezTo>
                      <a:pt x="13805" y="35045"/>
                      <a:pt x="13806" y="35045"/>
                      <a:pt x="13808" y="35045"/>
                    </a:cubicBezTo>
                    <a:cubicBezTo>
                      <a:pt x="13816" y="35045"/>
                      <a:pt x="13824" y="35041"/>
                      <a:pt x="13829" y="35038"/>
                    </a:cubicBezTo>
                    <a:cubicBezTo>
                      <a:pt x="13850" y="35029"/>
                      <a:pt x="13865" y="35015"/>
                      <a:pt x="13871" y="34991"/>
                    </a:cubicBezTo>
                    <a:cubicBezTo>
                      <a:pt x="14068" y="34398"/>
                      <a:pt x="14410" y="33310"/>
                      <a:pt x="14926" y="31506"/>
                    </a:cubicBezTo>
                    <a:cubicBezTo>
                      <a:pt x="14933" y="31490"/>
                      <a:pt x="14928" y="31472"/>
                      <a:pt x="14922" y="31458"/>
                    </a:cubicBezTo>
                    <a:lnTo>
                      <a:pt x="1462" y="46"/>
                    </a:lnTo>
                    <a:cubicBezTo>
                      <a:pt x="1448" y="17"/>
                      <a:pt x="1425" y="0"/>
                      <a:pt x="1397" y="0"/>
                    </a:cubicBezTo>
                    <a:close/>
                  </a:path>
                </a:pathLst>
              </a:custGeom>
              <a:solidFill>
                <a:srgbClr val="FBF3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1" name="Google Shape;7167;p63">
                <a:extLst>
                  <a:ext uri="{FF2B5EF4-FFF2-40B4-BE49-F238E27FC236}">
                    <a16:creationId xmlns:a16="http://schemas.microsoft.com/office/drawing/2014/main" id="{7ABB638A-DE3E-4ADB-9D46-6698820481FC}"/>
                  </a:ext>
                </a:extLst>
              </p:cNvPr>
              <p:cNvSpPr/>
              <p:nvPr/>
            </p:nvSpPr>
            <p:spPr>
              <a:xfrm>
                <a:off x="1790725" y="3432675"/>
                <a:ext cx="1099575" cy="1171050"/>
              </a:xfrm>
              <a:custGeom>
                <a:avLst/>
                <a:gdLst/>
                <a:ahLst/>
                <a:cxnLst/>
                <a:rect l="l" t="t" r="r" b="b"/>
                <a:pathLst>
                  <a:path w="43983" h="46842" extrusionOk="0">
                    <a:moveTo>
                      <a:pt x="25066" y="7114"/>
                    </a:moveTo>
                    <a:lnTo>
                      <a:pt x="25092" y="7125"/>
                    </a:lnTo>
                    <a:lnTo>
                      <a:pt x="26128" y="9639"/>
                    </a:lnTo>
                    <a:lnTo>
                      <a:pt x="26128" y="9639"/>
                    </a:lnTo>
                    <a:lnTo>
                      <a:pt x="25056" y="7139"/>
                    </a:lnTo>
                    <a:cubicBezTo>
                      <a:pt x="25052" y="7129"/>
                      <a:pt x="25056" y="7118"/>
                      <a:pt x="25066" y="7114"/>
                    </a:cubicBezTo>
                    <a:close/>
                    <a:moveTo>
                      <a:pt x="28457" y="7810"/>
                    </a:moveTo>
                    <a:lnTo>
                      <a:pt x="28483" y="7821"/>
                    </a:lnTo>
                    <a:lnTo>
                      <a:pt x="29469" y="10223"/>
                    </a:lnTo>
                    <a:lnTo>
                      <a:pt x="28447" y="7835"/>
                    </a:lnTo>
                    <a:cubicBezTo>
                      <a:pt x="28444" y="7829"/>
                      <a:pt x="28447" y="7814"/>
                      <a:pt x="28457" y="7810"/>
                    </a:cubicBezTo>
                    <a:close/>
                    <a:moveTo>
                      <a:pt x="29472" y="5275"/>
                    </a:moveTo>
                    <a:lnTo>
                      <a:pt x="29527" y="5359"/>
                    </a:lnTo>
                    <a:lnTo>
                      <a:pt x="33050" y="14199"/>
                    </a:lnTo>
                    <a:lnTo>
                      <a:pt x="33015" y="14213"/>
                    </a:lnTo>
                    <a:lnTo>
                      <a:pt x="29490" y="5370"/>
                    </a:lnTo>
                    <a:cubicBezTo>
                      <a:pt x="29488" y="5364"/>
                      <a:pt x="29494" y="5349"/>
                      <a:pt x="29501" y="5345"/>
                    </a:cubicBezTo>
                    <a:lnTo>
                      <a:pt x="29472" y="5275"/>
                    </a:lnTo>
                    <a:close/>
                    <a:moveTo>
                      <a:pt x="38454" y="30822"/>
                    </a:moveTo>
                    <a:lnTo>
                      <a:pt x="38479" y="30832"/>
                    </a:lnTo>
                    <a:lnTo>
                      <a:pt x="38883" y="31872"/>
                    </a:lnTo>
                    <a:lnTo>
                      <a:pt x="38443" y="30846"/>
                    </a:lnTo>
                    <a:cubicBezTo>
                      <a:pt x="38440" y="30840"/>
                      <a:pt x="38443" y="30825"/>
                      <a:pt x="38454" y="30822"/>
                    </a:cubicBezTo>
                    <a:close/>
                    <a:moveTo>
                      <a:pt x="39718" y="29070"/>
                    </a:moveTo>
                    <a:lnTo>
                      <a:pt x="39742" y="29080"/>
                    </a:lnTo>
                    <a:lnTo>
                      <a:pt x="41168" y="32504"/>
                    </a:lnTo>
                    <a:lnTo>
                      <a:pt x="39707" y="29095"/>
                    </a:lnTo>
                    <a:cubicBezTo>
                      <a:pt x="39704" y="29088"/>
                      <a:pt x="39709" y="29072"/>
                      <a:pt x="39718" y="29070"/>
                    </a:cubicBezTo>
                    <a:close/>
                    <a:moveTo>
                      <a:pt x="12698" y="33791"/>
                    </a:moveTo>
                    <a:lnTo>
                      <a:pt x="12723" y="33802"/>
                    </a:lnTo>
                    <a:lnTo>
                      <a:pt x="14099" y="37110"/>
                    </a:lnTo>
                    <a:lnTo>
                      <a:pt x="12687" y="33816"/>
                    </a:lnTo>
                    <a:cubicBezTo>
                      <a:pt x="12685" y="33810"/>
                      <a:pt x="12690" y="33794"/>
                      <a:pt x="12698" y="33791"/>
                    </a:cubicBezTo>
                    <a:close/>
                    <a:moveTo>
                      <a:pt x="17683" y="36633"/>
                    </a:moveTo>
                    <a:lnTo>
                      <a:pt x="17709" y="36646"/>
                    </a:lnTo>
                    <a:lnTo>
                      <a:pt x="18034" y="37716"/>
                    </a:lnTo>
                    <a:lnTo>
                      <a:pt x="17998" y="37727"/>
                    </a:lnTo>
                    <a:lnTo>
                      <a:pt x="17671" y="36654"/>
                    </a:lnTo>
                    <a:cubicBezTo>
                      <a:pt x="17669" y="36649"/>
                      <a:pt x="17668" y="36638"/>
                      <a:pt x="17683" y="36633"/>
                    </a:cubicBezTo>
                    <a:close/>
                    <a:moveTo>
                      <a:pt x="8818" y="28652"/>
                    </a:moveTo>
                    <a:lnTo>
                      <a:pt x="8876" y="28731"/>
                    </a:lnTo>
                    <a:lnTo>
                      <a:pt x="14926" y="41600"/>
                    </a:lnTo>
                    <a:lnTo>
                      <a:pt x="14890" y="41615"/>
                    </a:lnTo>
                    <a:lnTo>
                      <a:pt x="8841" y="28745"/>
                    </a:lnTo>
                    <a:cubicBezTo>
                      <a:pt x="8839" y="28739"/>
                      <a:pt x="8841" y="28725"/>
                      <a:pt x="8851" y="28720"/>
                    </a:cubicBezTo>
                    <a:lnTo>
                      <a:pt x="8818" y="28652"/>
                    </a:lnTo>
                    <a:close/>
                    <a:moveTo>
                      <a:pt x="28809" y="1"/>
                    </a:moveTo>
                    <a:cubicBezTo>
                      <a:pt x="28670" y="1"/>
                      <a:pt x="28530" y="28"/>
                      <a:pt x="28395" y="86"/>
                    </a:cubicBezTo>
                    <a:lnTo>
                      <a:pt x="57" y="12230"/>
                    </a:lnTo>
                    <a:cubicBezTo>
                      <a:pt x="18" y="12247"/>
                      <a:pt x="0" y="12292"/>
                      <a:pt x="16" y="12329"/>
                    </a:cubicBezTo>
                    <a:lnTo>
                      <a:pt x="14786" y="46795"/>
                    </a:lnTo>
                    <a:cubicBezTo>
                      <a:pt x="14799" y="46824"/>
                      <a:pt x="14828" y="46842"/>
                      <a:pt x="14857" y="46842"/>
                    </a:cubicBezTo>
                    <a:cubicBezTo>
                      <a:pt x="14867" y="46842"/>
                      <a:pt x="14876" y="46840"/>
                      <a:pt x="14885" y="46836"/>
                    </a:cubicBezTo>
                    <a:lnTo>
                      <a:pt x="43080" y="34754"/>
                    </a:lnTo>
                    <a:cubicBezTo>
                      <a:pt x="43696" y="34490"/>
                      <a:pt x="43983" y="33775"/>
                      <a:pt x="43718" y="33159"/>
                    </a:cubicBezTo>
                    <a:lnTo>
                      <a:pt x="29783" y="643"/>
                    </a:lnTo>
                    <a:cubicBezTo>
                      <a:pt x="29613" y="242"/>
                      <a:pt x="29220" y="1"/>
                      <a:pt x="28809" y="1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2" name="Google Shape;7168;p63">
                <a:extLst>
                  <a:ext uri="{FF2B5EF4-FFF2-40B4-BE49-F238E27FC236}">
                    <a16:creationId xmlns:a16="http://schemas.microsoft.com/office/drawing/2014/main" id="{E707BECE-782E-46C2-B544-8E3D9046E17E}"/>
                  </a:ext>
                </a:extLst>
              </p:cNvPr>
              <p:cNvSpPr/>
              <p:nvPr/>
            </p:nvSpPr>
            <p:spPr>
              <a:xfrm>
                <a:off x="1734600" y="3602775"/>
                <a:ext cx="413475" cy="988725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49" extrusionOk="0">
                    <a:moveTo>
                      <a:pt x="2816" y="0"/>
                    </a:moveTo>
                    <a:cubicBezTo>
                      <a:pt x="2807" y="0"/>
                      <a:pt x="2798" y="2"/>
                      <a:pt x="2789" y="6"/>
                    </a:cubicBezTo>
                    <a:cubicBezTo>
                      <a:pt x="2785" y="7"/>
                      <a:pt x="2782" y="12"/>
                      <a:pt x="2776" y="15"/>
                    </a:cubicBezTo>
                    <a:cubicBezTo>
                      <a:pt x="0" y="1958"/>
                      <a:pt x="932" y="5862"/>
                      <a:pt x="945" y="5915"/>
                    </a:cubicBezTo>
                    <a:lnTo>
                      <a:pt x="15081" y="38888"/>
                    </a:lnTo>
                    <a:cubicBezTo>
                      <a:pt x="15311" y="39427"/>
                      <a:pt x="15746" y="39548"/>
                      <a:pt x="16095" y="39548"/>
                    </a:cubicBezTo>
                    <a:cubicBezTo>
                      <a:pt x="16248" y="39548"/>
                      <a:pt x="16384" y="39525"/>
                      <a:pt x="16479" y="39504"/>
                    </a:cubicBezTo>
                    <a:lnTo>
                      <a:pt x="16489" y="39499"/>
                    </a:lnTo>
                    <a:cubicBezTo>
                      <a:pt x="16506" y="39493"/>
                      <a:pt x="16518" y="39479"/>
                      <a:pt x="16527" y="39463"/>
                    </a:cubicBezTo>
                    <a:cubicBezTo>
                      <a:pt x="16539" y="39442"/>
                      <a:pt x="16539" y="39421"/>
                      <a:pt x="16530" y="39400"/>
                    </a:cubicBezTo>
                    <a:lnTo>
                      <a:pt x="1973" y="5422"/>
                    </a:lnTo>
                    <a:cubicBezTo>
                      <a:pt x="1967" y="5407"/>
                      <a:pt x="1552" y="3679"/>
                      <a:pt x="1983" y="1929"/>
                    </a:cubicBezTo>
                    <a:cubicBezTo>
                      <a:pt x="2005" y="1788"/>
                      <a:pt x="2052" y="1644"/>
                      <a:pt x="2122" y="1497"/>
                    </a:cubicBezTo>
                    <a:cubicBezTo>
                      <a:pt x="2305" y="977"/>
                      <a:pt x="2559" y="514"/>
                      <a:pt x="2877" y="126"/>
                    </a:cubicBezTo>
                    <a:cubicBezTo>
                      <a:pt x="2901" y="99"/>
                      <a:pt x="2903" y="52"/>
                      <a:pt x="2875" y="27"/>
                    </a:cubicBezTo>
                    <a:cubicBezTo>
                      <a:pt x="2860" y="10"/>
                      <a:pt x="2838" y="0"/>
                      <a:pt x="2816" y="0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3" name="Google Shape;7169;p63">
                <a:extLst>
                  <a:ext uri="{FF2B5EF4-FFF2-40B4-BE49-F238E27FC236}">
                    <a16:creationId xmlns:a16="http://schemas.microsoft.com/office/drawing/2014/main" id="{7DD678E4-0C9C-41E3-AC91-3D1F37641CE4}"/>
                  </a:ext>
                </a:extLst>
              </p:cNvPr>
              <p:cNvSpPr/>
              <p:nvPr/>
            </p:nvSpPr>
            <p:spPr>
              <a:xfrm>
                <a:off x="1780575" y="3308700"/>
                <a:ext cx="763750" cy="424175"/>
              </a:xfrm>
              <a:custGeom>
                <a:avLst/>
                <a:gdLst/>
                <a:ahLst/>
                <a:cxnLst/>
                <a:rect l="l" t="t" r="r" b="b"/>
                <a:pathLst>
                  <a:path w="30550" h="16967" extrusionOk="0">
                    <a:moveTo>
                      <a:pt x="30469" y="0"/>
                    </a:moveTo>
                    <a:cubicBezTo>
                      <a:pt x="30459" y="0"/>
                      <a:pt x="30449" y="2"/>
                      <a:pt x="30440" y="6"/>
                    </a:cubicBezTo>
                    <a:lnTo>
                      <a:pt x="1982" y="12201"/>
                    </a:lnTo>
                    <a:cubicBezTo>
                      <a:pt x="1968" y="12206"/>
                      <a:pt x="1908" y="12228"/>
                      <a:pt x="1816" y="12267"/>
                    </a:cubicBezTo>
                    <a:cubicBezTo>
                      <a:pt x="1452" y="12423"/>
                      <a:pt x="793" y="12771"/>
                      <a:pt x="496" y="13354"/>
                    </a:cubicBezTo>
                    <a:cubicBezTo>
                      <a:pt x="0" y="14789"/>
                      <a:pt x="199" y="16316"/>
                      <a:pt x="309" y="16902"/>
                    </a:cubicBezTo>
                    <a:cubicBezTo>
                      <a:pt x="311" y="16926"/>
                      <a:pt x="329" y="16948"/>
                      <a:pt x="349" y="16956"/>
                    </a:cubicBezTo>
                    <a:cubicBezTo>
                      <a:pt x="358" y="16963"/>
                      <a:pt x="371" y="16967"/>
                      <a:pt x="384" y="16967"/>
                    </a:cubicBezTo>
                    <a:cubicBezTo>
                      <a:pt x="393" y="16967"/>
                      <a:pt x="403" y="16965"/>
                      <a:pt x="412" y="16961"/>
                    </a:cubicBezTo>
                    <a:lnTo>
                      <a:pt x="28712" y="4834"/>
                    </a:lnTo>
                    <a:cubicBezTo>
                      <a:pt x="28823" y="4787"/>
                      <a:pt x="28947" y="4757"/>
                      <a:pt x="29094" y="4741"/>
                    </a:cubicBezTo>
                    <a:cubicBezTo>
                      <a:pt x="29095" y="4741"/>
                      <a:pt x="29096" y="4741"/>
                      <a:pt x="29097" y="4741"/>
                    </a:cubicBezTo>
                    <a:cubicBezTo>
                      <a:pt x="29103" y="4741"/>
                      <a:pt x="29110" y="4738"/>
                      <a:pt x="29116" y="4735"/>
                    </a:cubicBezTo>
                    <a:cubicBezTo>
                      <a:pt x="29137" y="4726"/>
                      <a:pt x="29151" y="4712"/>
                      <a:pt x="29159" y="4692"/>
                    </a:cubicBezTo>
                    <a:cubicBezTo>
                      <a:pt x="29272" y="4354"/>
                      <a:pt x="29713" y="3029"/>
                      <a:pt x="30542" y="98"/>
                    </a:cubicBezTo>
                    <a:cubicBezTo>
                      <a:pt x="30549" y="71"/>
                      <a:pt x="30540" y="36"/>
                      <a:pt x="30521" y="20"/>
                    </a:cubicBezTo>
                    <a:cubicBezTo>
                      <a:pt x="30507" y="7"/>
                      <a:pt x="30488" y="0"/>
                      <a:pt x="30469" y="0"/>
                    </a:cubicBezTo>
                    <a:close/>
                  </a:path>
                </a:pathLst>
              </a:custGeom>
              <a:solidFill>
                <a:srgbClr val="D2D8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4" name="Google Shape;7170;p63">
                <a:extLst>
                  <a:ext uri="{FF2B5EF4-FFF2-40B4-BE49-F238E27FC236}">
                    <a16:creationId xmlns:a16="http://schemas.microsoft.com/office/drawing/2014/main" id="{3CEF5C9C-69E9-4ABA-8ACA-6E0241CDB3D2}"/>
                  </a:ext>
                </a:extLst>
              </p:cNvPr>
              <p:cNvSpPr/>
              <p:nvPr/>
            </p:nvSpPr>
            <p:spPr>
              <a:xfrm>
                <a:off x="1806500" y="3287400"/>
                <a:ext cx="1120125" cy="884525"/>
              </a:xfrm>
              <a:custGeom>
                <a:avLst/>
                <a:gdLst/>
                <a:ahLst/>
                <a:cxnLst/>
                <a:rect l="l" t="t" r="r" b="b"/>
                <a:pathLst>
                  <a:path w="44805" h="35381" extrusionOk="0">
                    <a:moveTo>
                      <a:pt x="29728" y="1"/>
                    </a:moveTo>
                    <a:cubicBezTo>
                      <a:pt x="29193" y="1"/>
                      <a:pt x="28594" y="230"/>
                      <a:pt x="28339" y="339"/>
                    </a:cubicBezTo>
                    <a:lnTo>
                      <a:pt x="1729" y="11741"/>
                    </a:lnTo>
                    <a:cubicBezTo>
                      <a:pt x="1019" y="12046"/>
                      <a:pt x="445" y="12498"/>
                      <a:pt x="21" y="13095"/>
                    </a:cubicBezTo>
                    <a:cubicBezTo>
                      <a:pt x="0" y="13124"/>
                      <a:pt x="2" y="13165"/>
                      <a:pt x="25" y="13192"/>
                    </a:cubicBezTo>
                    <a:cubicBezTo>
                      <a:pt x="40" y="13208"/>
                      <a:pt x="61" y="13216"/>
                      <a:pt x="82" y="13216"/>
                    </a:cubicBezTo>
                    <a:cubicBezTo>
                      <a:pt x="92" y="13216"/>
                      <a:pt x="103" y="13214"/>
                      <a:pt x="112" y="13210"/>
                    </a:cubicBezTo>
                    <a:cubicBezTo>
                      <a:pt x="115" y="13208"/>
                      <a:pt x="119" y="13207"/>
                      <a:pt x="121" y="13201"/>
                    </a:cubicBezTo>
                    <a:cubicBezTo>
                      <a:pt x="337" y="13066"/>
                      <a:pt x="541" y="12971"/>
                      <a:pt x="670" y="12917"/>
                    </a:cubicBezTo>
                    <a:cubicBezTo>
                      <a:pt x="777" y="12872"/>
                      <a:pt x="845" y="12847"/>
                      <a:pt x="862" y="12839"/>
                    </a:cubicBezTo>
                    <a:lnTo>
                      <a:pt x="29647" y="504"/>
                    </a:lnTo>
                    <a:cubicBezTo>
                      <a:pt x="29651" y="502"/>
                      <a:pt x="29677" y="486"/>
                      <a:pt x="29681" y="485"/>
                    </a:cubicBezTo>
                    <a:cubicBezTo>
                      <a:pt x="29692" y="480"/>
                      <a:pt x="29708" y="475"/>
                      <a:pt x="29726" y="475"/>
                    </a:cubicBezTo>
                    <a:cubicBezTo>
                      <a:pt x="29735" y="475"/>
                      <a:pt x="29744" y="476"/>
                      <a:pt x="29753" y="479"/>
                    </a:cubicBezTo>
                    <a:cubicBezTo>
                      <a:pt x="29768" y="485"/>
                      <a:pt x="29785" y="495"/>
                      <a:pt x="29807" y="518"/>
                    </a:cubicBezTo>
                    <a:lnTo>
                      <a:pt x="29863" y="464"/>
                    </a:lnTo>
                    <a:lnTo>
                      <a:pt x="29829" y="549"/>
                    </a:lnTo>
                    <a:lnTo>
                      <a:pt x="43526" y="32510"/>
                    </a:lnTo>
                    <a:cubicBezTo>
                      <a:pt x="43536" y="32535"/>
                      <a:pt x="43539" y="32563"/>
                      <a:pt x="43529" y="32588"/>
                    </a:cubicBezTo>
                    <a:cubicBezTo>
                      <a:pt x="43235" y="33621"/>
                      <a:pt x="42963" y="34529"/>
                      <a:pt x="42732" y="35283"/>
                    </a:cubicBezTo>
                    <a:cubicBezTo>
                      <a:pt x="42722" y="35307"/>
                      <a:pt x="42730" y="35333"/>
                      <a:pt x="42747" y="35354"/>
                    </a:cubicBezTo>
                    <a:cubicBezTo>
                      <a:pt x="42762" y="35371"/>
                      <a:pt x="42783" y="35381"/>
                      <a:pt x="42804" y="35381"/>
                    </a:cubicBezTo>
                    <a:cubicBezTo>
                      <a:pt x="42807" y="35381"/>
                      <a:pt x="42810" y="35381"/>
                      <a:pt x="42813" y="35380"/>
                    </a:cubicBezTo>
                    <a:cubicBezTo>
                      <a:pt x="43159" y="35348"/>
                      <a:pt x="43520" y="35263"/>
                      <a:pt x="43737" y="35170"/>
                    </a:cubicBezTo>
                    <a:cubicBezTo>
                      <a:pt x="43804" y="35142"/>
                      <a:pt x="43857" y="35113"/>
                      <a:pt x="43894" y="35082"/>
                    </a:cubicBezTo>
                    <a:cubicBezTo>
                      <a:pt x="44584" y="34543"/>
                      <a:pt x="44804" y="33561"/>
                      <a:pt x="44437" y="32704"/>
                    </a:cubicBezTo>
                    <a:lnTo>
                      <a:pt x="30639" y="505"/>
                    </a:lnTo>
                    <a:cubicBezTo>
                      <a:pt x="30476" y="123"/>
                      <a:pt x="30119" y="1"/>
                      <a:pt x="29728" y="1"/>
                    </a:cubicBezTo>
                    <a:close/>
                  </a:path>
                </a:pathLst>
              </a:custGeom>
              <a:solidFill>
                <a:srgbClr val="EFDA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5" name="Google Shape;7171;p63">
                <a:extLst>
                  <a:ext uri="{FF2B5EF4-FFF2-40B4-BE49-F238E27FC236}">
                    <a16:creationId xmlns:a16="http://schemas.microsoft.com/office/drawing/2014/main" id="{F5B9F22B-7EC7-4256-8249-F1F0AD7AE34F}"/>
                  </a:ext>
                </a:extLst>
              </p:cNvPr>
              <p:cNvSpPr/>
              <p:nvPr/>
            </p:nvSpPr>
            <p:spPr>
              <a:xfrm>
                <a:off x="1734600" y="3602750"/>
                <a:ext cx="413475" cy="988750"/>
              </a:xfrm>
              <a:custGeom>
                <a:avLst/>
                <a:gdLst/>
                <a:ahLst/>
                <a:cxnLst/>
                <a:rect l="l" t="t" r="r" b="b"/>
                <a:pathLst>
                  <a:path w="16539" h="39550" extrusionOk="0">
                    <a:moveTo>
                      <a:pt x="2818" y="1"/>
                    </a:moveTo>
                    <a:cubicBezTo>
                      <a:pt x="2809" y="1"/>
                      <a:pt x="2799" y="2"/>
                      <a:pt x="2789" y="7"/>
                    </a:cubicBezTo>
                    <a:cubicBezTo>
                      <a:pt x="2785" y="8"/>
                      <a:pt x="2782" y="13"/>
                      <a:pt x="2776" y="16"/>
                    </a:cubicBezTo>
                    <a:cubicBezTo>
                      <a:pt x="0" y="1959"/>
                      <a:pt x="932" y="5863"/>
                      <a:pt x="945" y="5916"/>
                    </a:cubicBezTo>
                    <a:lnTo>
                      <a:pt x="15081" y="38889"/>
                    </a:lnTo>
                    <a:cubicBezTo>
                      <a:pt x="15311" y="39428"/>
                      <a:pt x="15746" y="39549"/>
                      <a:pt x="16095" y="39549"/>
                    </a:cubicBezTo>
                    <a:cubicBezTo>
                      <a:pt x="16248" y="39549"/>
                      <a:pt x="16384" y="39526"/>
                      <a:pt x="16479" y="39505"/>
                    </a:cubicBezTo>
                    <a:lnTo>
                      <a:pt x="16489" y="39500"/>
                    </a:lnTo>
                    <a:cubicBezTo>
                      <a:pt x="16506" y="39494"/>
                      <a:pt x="16518" y="39480"/>
                      <a:pt x="16527" y="39464"/>
                    </a:cubicBezTo>
                    <a:cubicBezTo>
                      <a:pt x="16539" y="39443"/>
                      <a:pt x="16539" y="39422"/>
                      <a:pt x="16530" y="39401"/>
                    </a:cubicBezTo>
                    <a:lnTo>
                      <a:pt x="1973" y="5423"/>
                    </a:lnTo>
                    <a:cubicBezTo>
                      <a:pt x="1967" y="5408"/>
                      <a:pt x="1552" y="3680"/>
                      <a:pt x="1983" y="1930"/>
                    </a:cubicBezTo>
                    <a:cubicBezTo>
                      <a:pt x="2005" y="1789"/>
                      <a:pt x="2052" y="1643"/>
                      <a:pt x="2123" y="1498"/>
                    </a:cubicBezTo>
                    <a:cubicBezTo>
                      <a:pt x="2306" y="977"/>
                      <a:pt x="2560" y="515"/>
                      <a:pt x="2878" y="127"/>
                    </a:cubicBezTo>
                    <a:cubicBezTo>
                      <a:pt x="2903" y="100"/>
                      <a:pt x="2904" y="53"/>
                      <a:pt x="2877" y="28"/>
                    </a:cubicBezTo>
                    <a:cubicBezTo>
                      <a:pt x="2861" y="11"/>
                      <a:pt x="2840" y="1"/>
                      <a:pt x="2818" y="1"/>
                    </a:cubicBez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6" name="Google Shape;7172;p63">
                <a:extLst>
                  <a:ext uri="{FF2B5EF4-FFF2-40B4-BE49-F238E27FC236}">
                    <a16:creationId xmlns:a16="http://schemas.microsoft.com/office/drawing/2014/main" id="{DA090C5A-30BE-4393-AD67-11D3A7B8FAC5}"/>
                  </a:ext>
                </a:extLst>
              </p:cNvPr>
              <p:cNvSpPr/>
              <p:nvPr/>
            </p:nvSpPr>
            <p:spPr>
              <a:xfrm>
                <a:off x="1790725" y="3685800"/>
                <a:ext cx="494950" cy="917950"/>
              </a:xfrm>
              <a:custGeom>
                <a:avLst/>
                <a:gdLst/>
                <a:ahLst/>
                <a:cxnLst/>
                <a:rect l="l" t="t" r="r" b="b"/>
                <a:pathLst>
                  <a:path w="19798" h="36718" extrusionOk="0">
                    <a:moveTo>
                      <a:pt x="4967" y="0"/>
                    </a:moveTo>
                    <a:lnTo>
                      <a:pt x="57" y="2105"/>
                    </a:lnTo>
                    <a:cubicBezTo>
                      <a:pt x="18" y="2122"/>
                      <a:pt x="0" y="2167"/>
                      <a:pt x="17" y="2204"/>
                    </a:cubicBezTo>
                    <a:lnTo>
                      <a:pt x="14788" y="36670"/>
                    </a:lnTo>
                    <a:cubicBezTo>
                      <a:pt x="14799" y="36700"/>
                      <a:pt x="14827" y="36717"/>
                      <a:pt x="14857" y="36717"/>
                    </a:cubicBezTo>
                    <a:cubicBezTo>
                      <a:pt x="14867" y="36717"/>
                      <a:pt x="14877" y="36715"/>
                      <a:pt x="14887" y="36711"/>
                    </a:cubicBezTo>
                    <a:lnTo>
                      <a:pt x="19798" y="34606"/>
                    </a:lnTo>
                    <a:lnTo>
                      <a:pt x="4967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7" name="Google Shape;7173;p63">
                <a:extLst>
                  <a:ext uri="{FF2B5EF4-FFF2-40B4-BE49-F238E27FC236}">
                    <a16:creationId xmlns:a16="http://schemas.microsoft.com/office/drawing/2014/main" id="{60C6D2F6-ED3D-4F57-80C5-6E633A11B267}"/>
                  </a:ext>
                </a:extLst>
              </p:cNvPr>
              <p:cNvSpPr/>
              <p:nvPr/>
            </p:nvSpPr>
            <p:spPr>
              <a:xfrm>
                <a:off x="1780575" y="3531450"/>
                <a:ext cx="241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9660" h="8059" extrusionOk="0">
                    <a:moveTo>
                      <a:pt x="9659" y="0"/>
                    </a:moveTo>
                    <a:lnTo>
                      <a:pt x="1980" y="3292"/>
                    </a:lnTo>
                    <a:cubicBezTo>
                      <a:pt x="1966" y="3297"/>
                      <a:pt x="1904" y="3319"/>
                      <a:pt x="1816" y="3358"/>
                    </a:cubicBezTo>
                    <a:cubicBezTo>
                      <a:pt x="1451" y="3514"/>
                      <a:pt x="793" y="3862"/>
                      <a:pt x="496" y="4445"/>
                    </a:cubicBezTo>
                    <a:cubicBezTo>
                      <a:pt x="0" y="5881"/>
                      <a:pt x="199" y="7407"/>
                      <a:pt x="309" y="7993"/>
                    </a:cubicBezTo>
                    <a:cubicBezTo>
                      <a:pt x="310" y="8017"/>
                      <a:pt x="329" y="8039"/>
                      <a:pt x="349" y="8048"/>
                    </a:cubicBezTo>
                    <a:cubicBezTo>
                      <a:pt x="358" y="8055"/>
                      <a:pt x="371" y="8058"/>
                      <a:pt x="384" y="8058"/>
                    </a:cubicBezTo>
                    <a:cubicBezTo>
                      <a:pt x="394" y="8058"/>
                      <a:pt x="404" y="8056"/>
                      <a:pt x="412" y="8053"/>
                    </a:cubicBezTo>
                    <a:lnTo>
                      <a:pt x="5456" y="5891"/>
                    </a:lnTo>
                    <a:lnTo>
                      <a:pt x="9659" y="0"/>
                    </a:lnTo>
                    <a:close/>
                  </a:path>
                </a:pathLst>
              </a:custGeom>
              <a:solidFill>
                <a:srgbClr val="000000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8" name="Google Shape;7174;p63">
                <a:extLst>
                  <a:ext uri="{FF2B5EF4-FFF2-40B4-BE49-F238E27FC236}">
                    <a16:creationId xmlns:a16="http://schemas.microsoft.com/office/drawing/2014/main" id="{ED92767D-E904-467E-B683-D5708CC4850C}"/>
                  </a:ext>
                </a:extLst>
              </p:cNvPr>
              <p:cNvSpPr/>
              <p:nvPr/>
            </p:nvSpPr>
            <p:spPr>
              <a:xfrm>
                <a:off x="1806550" y="3509025"/>
                <a:ext cx="217550" cy="108725"/>
              </a:xfrm>
              <a:custGeom>
                <a:avLst/>
                <a:gdLst/>
                <a:ahLst/>
                <a:cxnLst/>
                <a:rect l="l" t="t" r="r" b="b"/>
                <a:pathLst>
                  <a:path w="8702" h="4349" extrusionOk="0">
                    <a:moveTo>
                      <a:pt x="8438" y="0"/>
                    </a:moveTo>
                    <a:lnTo>
                      <a:pt x="1728" y="2875"/>
                    </a:lnTo>
                    <a:cubicBezTo>
                      <a:pt x="1018" y="3180"/>
                      <a:pt x="445" y="3631"/>
                      <a:pt x="21" y="4228"/>
                    </a:cubicBezTo>
                    <a:cubicBezTo>
                      <a:pt x="0" y="4258"/>
                      <a:pt x="1" y="4299"/>
                      <a:pt x="25" y="4326"/>
                    </a:cubicBezTo>
                    <a:cubicBezTo>
                      <a:pt x="40" y="4341"/>
                      <a:pt x="61" y="4349"/>
                      <a:pt x="81" y="4349"/>
                    </a:cubicBezTo>
                    <a:cubicBezTo>
                      <a:pt x="92" y="4349"/>
                      <a:pt x="102" y="4347"/>
                      <a:pt x="111" y="4343"/>
                    </a:cubicBezTo>
                    <a:cubicBezTo>
                      <a:pt x="115" y="4342"/>
                      <a:pt x="118" y="4341"/>
                      <a:pt x="121" y="4335"/>
                    </a:cubicBezTo>
                    <a:cubicBezTo>
                      <a:pt x="336" y="4200"/>
                      <a:pt x="540" y="4105"/>
                      <a:pt x="670" y="4050"/>
                    </a:cubicBezTo>
                    <a:cubicBezTo>
                      <a:pt x="776" y="4006"/>
                      <a:pt x="844" y="3981"/>
                      <a:pt x="861" y="3972"/>
                    </a:cubicBezTo>
                    <a:lnTo>
                      <a:pt x="8702" y="613"/>
                    </a:lnTo>
                    <a:lnTo>
                      <a:pt x="8438" y="0"/>
                    </a:lnTo>
                    <a:close/>
                  </a:path>
                </a:pathLst>
              </a:custGeom>
              <a:solidFill>
                <a:srgbClr val="A697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9" name="Google Shape;7175;p63">
                <a:extLst>
                  <a:ext uri="{FF2B5EF4-FFF2-40B4-BE49-F238E27FC236}">
                    <a16:creationId xmlns:a16="http://schemas.microsoft.com/office/drawing/2014/main" id="{6E8959A5-27CD-40D1-9104-DC1A9FCE1E61}"/>
                  </a:ext>
                </a:extLst>
              </p:cNvPr>
              <p:cNvSpPr/>
              <p:nvPr/>
            </p:nvSpPr>
            <p:spPr>
              <a:xfrm>
                <a:off x="2397100" y="3432675"/>
                <a:ext cx="493175" cy="911650"/>
              </a:xfrm>
              <a:custGeom>
                <a:avLst/>
                <a:gdLst/>
                <a:ahLst/>
                <a:cxnLst/>
                <a:rect l="l" t="t" r="r" b="b"/>
                <a:pathLst>
                  <a:path w="19727" h="36466" extrusionOk="0">
                    <a:moveTo>
                      <a:pt x="4553" y="1"/>
                    </a:moveTo>
                    <a:cubicBezTo>
                      <a:pt x="4414" y="1"/>
                      <a:pt x="4272" y="28"/>
                      <a:pt x="4136" y="86"/>
                    </a:cubicBezTo>
                    <a:lnTo>
                      <a:pt x="0" y="1859"/>
                    </a:lnTo>
                    <a:lnTo>
                      <a:pt x="14831" y="36465"/>
                    </a:lnTo>
                    <a:lnTo>
                      <a:pt x="18825" y="34754"/>
                    </a:lnTo>
                    <a:cubicBezTo>
                      <a:pt x="19441" y="34490"/>
                      <a:pt x="19727" y="33775"/>
                      <a:pt x="19463" y="33159"/>
                    </a:cubicBezTo>
                    <a:lnTo>
                      <a:pt x="5528" y="643"/>
                    </a:lnTo>
                    <a:cubicBezTo>
                      <a:pt x="5358" y="242"/>
                      <a:pt x="4965" y="1"/>
                      <a:pt x="4553" y="1"/>
                    </a:cubicBezTo>
                    <a:close/>
                  </a:path>
                </a:pathLst>
              </a:custGeom>
              <a:solidFill>
                <a:srgbClr val="FFFFFF">
                  <a:alpha val="396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0" name="Google Shape;7176;p63">
                <a:extLst>
                  <a:ext uri="{FF2B5EF4-FFF2-40B4-BE49-F238E27FC236}">
                    <a16:creationId xmlns:a16="http://schemas.microsoft.com/office/drawing/2014/main" id="{BF7B1173-034E-462E-B36C-883685654C3F}"/>
                  </a:ext>
                </a:extLst>
              </p:cNvPr>
              <p:cNvSpPr/>
              <p:nvPr/>
            </p:nvSpPr>
            <p:spPr>
              <a:xfrm>
                <a:off x="2396275" y="3308700"/>
                <a:ext cx="148025" cy="164600"/>
              </a:xfrm>
              <a:custGeom>
                <a:avLst/>
                <a:gdLst/>
                <a:ahLst/>
                <a:cxnLst/>
                <a:rect l="l" t="t" r="r" b="b"/>
                <a:pathLst>
                  <a:path w="5921" h="6584" extrusionOk="0">
                    <a:moveTo>
                      <a:pt x="5835" y="0"/>
                    </a:moveTo>
                    <a:cubicBezTo>
                      <a:pt x="5825" y="0"/>
                      <a:pt x="5816" y="2"/>
                      <a:pt x="5806" y="6"/>
                    </a:cubicBezTo>
                    <a:lnTo>
                      <a:pt x="1649" y="1788"/>
                    </a:lnTo>
                    <a:lnTo>
                      <a:pt x="1" y="6584"/>
                    </a:lnTo>
                    <a:lnTo>
                      <a:pt x="1" y="6584"/>
                    </a:lnTo>
                    <a:lnTo>
                      <a:pt x="4083" y="4835"/>
                    </a:lnTo>
                    <a:cubicBezTo>
                      <a:pt x="4195" y="4788"/>
                      <a:pt x="4319" y="4759"/>
                      <a:pt x="4464" y="4740"/>
                    </a:cubicBezTo>
                    <a:cubicBezTo>
                      <a:pt x="4464" y="4740"/>
                      <a:pt x="4465" y="4740"/>
                      <a:pt x="4466" y="4740"/>
                    </a:cubicBezTo>
                    <a:cubicBezTo>
                      <a:pt x="4474" y="4740"/>
                      <a:pt x="4480" y="4736"/>
                      <a:pt x="4487" y="4734"/>
                    </a:cubicBezTo>
                    <a:cubicBezTo>
                      <a:pt x="4508" y="4725"/>
                      <a:pt x="4521" y="4710"/>
                      <a:pt x="4529" y="4690"/>
                    </a:cubicBezTo>
                    <a:cubicBezTo>
                      <a:pt x="4641" y="4353"/>
                      <a:pt x="5084" y="3028"/>
                      <a:pt x="5912" y="96"/>
                    </a:cubicBezTo>
                    <a:cubicBezTo>
                      <a:pt x="5920" y="69"/>
                      <a:pt x="5911" y="35"/>
                      <a:pt x="5887" y="20"/>
                    </a:cubicBezTo>
                    <a:cubicBezTo>
                      <a:pt x="5874" y="7"/>
                      <a:pt x="5855" y="0"/>
                      <a:pt x="583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1" name="Google Shape;7177;p63">
                <a:extLst>
                  <a:ext uri="{FF2B5EF4-FFF2-40B4-BE49-F238E27FC236}">
                    <a16:creationId xmlns:a16="http://schemas.microsoft.com/office/drawing/2014/main" id="{CCBA29C4-5B91-41E7-90F7-966BD0B9BFC9}"/>
                  </a:ext>
                </a:extLst>
              </p:cNvPr>
              <p:cNvSpPr/>
              <p:nvPr/>
            </p:nvSpPr>
            <p:spPr>
              <a:xfrm>
                <a:off x="2515725" y="3314450"/>
                <a:ext cx="373300" cy="876150"/>
              </a:xfrm>
              <a:custGeom>
                <a:avLst/>
                <a:gdLst/>
                <a:ahLst/>
                <a:cxnLst/>
                <a:rect l="l" t="t" r="r" b="b"/>
                <a:pathLst>
                  <a:path w="14932" h="35046" extrusionOk="0">
                    <a:moveTo>
                      <a:pt x="1385" y="1"/>
                    </a:moveTo>
                    <a:cubicBezTo>
                      <a:pt x="1376" y="1"/>
                      <a:pt x="1367" y="5"/>
                      <a:pt x="1361" y="8"/>
                    </a:cubicBezTo>
                    <a:cubicBezTo>
                      <a:pt x="1340" y="16"/>
                      <a:pt x="1327" y="35"/>
                      <a:pt x="1319" y="55"/>
                    </a:cubicBezTo>
                    <a:cubicBezTo>
                      <a:pt x="574" y="2677"/>
                      <a:pt x="153" y="3985"/>
                      <a:pt x="4" y="4430"/>
                    </a:cubicBezTo>
                    <a:cubicBezTo>
                      <a:pt x="1" y="4448"/>
                      <a:pt x="2" y="4473"/>
                      <a:pt x="9" y="4490"/>
                    </a:cubicBezTo>
                    <a:cubicBezTo>
                      <a:pt x="22" y="4510"/>
                      <a:pt x="39" y="4522"/>
                      <a:pt x="61" y="4525"/>
                    </a:cubicBezTo>
                    <a:cubicBezTo>
                      <a:pt x="479" y="4611"/>
                      <a:pt x="828" y="4893"/>
                      <a:pt x="995" y="5281"/>
                    </a:cubicBezTo>
                    <a:lnTo>
                      <a:pt x="13729" y="34998"/>
                    </a:lnTo>
                    <a:cubicBezTo>
                      <a:pt x="13742" y="35025"/>
                      <a:pt x="13769" y="35045"/>
                      <a:pt x="13801" y="35045"/>
                    </a:cubicBezTo>
                    <a:cubicBezTo>
                      <a:pt x="13802" y="35045"/>
                      <a:pt x="13802" y="35045"/>
                      <a:pt x="13803" y="35045"/>
                    </a:cubicBezTo>
                    <a:cubicBezTo>
                      <a:pt x="13804" y="35046"/>
                      <a:pt x="13805" y="35046"/>
                      <a:pt x="13806" y="35046"/>
                    </a:cubicBezTo>
                    <a:cubicBezTo>
                      <a:pt x="13815" y="35046"/>
                      <a:pt x="13824" y="35041"/>
                      <a:pt x="13829" y="35039"/>
                    </a:cubicBezTo>
                    <a:cubicBezTo>
                      <a:pt x="13850" y="35030"/>
                      <a:pt x="13865" y="35015"/>
                      <a:pt x="13871" y="34992"/>
                    </a:cubicBezTo>
                    <a:cubicBezTo>
                      <a:pt x="14068" y="34398"/>
                      <a:pt x="14410" y="33311"/>
                      <a:pt x="14926" y="31507"/>
                    </a:cubicBezTo>
                    <a:cubicBezTo>
                      <a:pt x="14931" y="31491"/>
                      <a:pt x="14927" y="31472"/>
                      <a:pt x="14922" y="31460"/>
                    </a:cubicBezTo>
                    <a:lnTo>
                      <a:pt x="1462" y="48"/>
                    </a:lnTo>
                    <a:cubicBezTo>
                      <a:pt x="1447" y="17"/>
                      <a:pt x="1421" y="1"/>
                      <a:pt x="1390" y="1"/>
                    </a:cubicBezTo>
                    <a:cubicBezTo>
                      <a:pt x="1389" y="1"/>
                      <a:pt x="1388" y="1"/>
                      <a:pt x="1387" y="1"/>
                    </a:cubicBezTo>
                    <a:cubicBezTo>
                      <a:pt x="1387" y="1"/>
                      <a:pt x="1386" y="1"/>
                      <a:pt x="13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2" name="Google Shape;7178;p63">
                <a:extLst>
                  <a:ext uri="{FF2B5EF4-FFF2-40B4-BE49-F238E27FC236}">
                    <a16:creationId xmlns:a16="http://schemas.microsoft.com/office/drawing/2014/main" id="{81C45DCF-FB83-4AB7-A3F7-6740FB3D8907}"/>
                  </a:ext>
                </a:extLst>
              </p:cNvPr>
              <p:cNvSpPr/>
              <p:nvPr/>
            </p:nvSpPr>
            <p:spPr>
              <a:xfrm>
                <a:off x="2428650" y="3287425"/>
                <a:ext cx="497975" cy="884500"/>
              </a:xfrm>
              <a:custGeom>
                <a:avLst/>
                <a:gdLst/>
                <a:ahLst/>
                <a:cxnLst/>
                <a:rect l="l" t="t" r="r" b="b"/>
                <a:pathLst>
                  <a:path w="19919" h="35380" extrusionOk="0">
                    <a:moveTo>
                      <a:pt x="4842" y="0"/>
                    </a:moveTo>
                    <a:cubicBezTo>
                      <a:pt x="4307" y="0"/>
                      <a:pt x="3707" y="229"/>
                      <a:pt x="3451" y="339"/>
                    </a:cubicBezTo>
                    <a:lnTo>
                      <a:pt x="0" y="1818"/>
                    </a:lnTo>
                    <a:lnTo>
                      <a:pt x="263" y="2430"/>
                    </a:lnTo>
                    <a:lnTo>
                      <a:pt x="4761" y="503"/>
                    </a:lnTo>
                    <a:cubicBezTo>
                      <a:pt x="4765" y="501"/>
                      <a:pt x="4791" y="485"/>
                      <a:pt x="4795" y="484"/>
                    </a:cubicBezTo>
                    <a:cubicBezTo>
                      <a:pt x="4806" y="479"/>
                      <a:pt x="4822" y="474"/>
                      <a:pt x="4840" y="474"/>
                    </a:cubicBezTo>
                    <a:cubicBezTo>
                      <a:pt x="4849" y="474"/>
                      <a:pt x="4858" y="475"/>
                      <a:pt x="4867" y="478"/>
                    </a:cubicBezTo>
                    <a:cubicBezTo>
                      <a:pt x="4882" y="484"/>
                      <a:pt x="4899" y="494"/>
                      <a:pt x="4921" y="517"/>
                    </a:cubicBezTo>
                    <a:lnTo>
                      <a:pt x="4977" y="463"/>
                    </a:lnTo>
                    <a:lnTo>
                      <a:pt x="4943" y="548"/>
                    </a:lnTo>
                    <a:lnTo>
                      <a:pt x="18640" y="32509"/>
                    </a:lnTo>
                    <a:cubicBezTo>
                      <a:pt x="18650" y="32534"/>
                      <a:pt x="18653" y="32562"/>
                      <a:pt x="18643" y="32587"/>
                    </a:cubicBezTo>
                    <a:cubicBezTo>
                      <a:pt x="18349" y="33620"/>
                      <a:pt x="18077" y="34528"/>
                      <a:pt x="17846" y="35282"/>
                    </a:cubicBezTo>
                    <a:cubicBezTo>
                      <a:pt x="17836" y="35306"/>
                      <a:pt x="17844" y="35332"/>
                      <a:pt x="17861" y="35353"/>
                    </a:cubicBezTo>
                    <a:cubicBezTo>
                      <a:pt x="17876" y="35370"/>
                      <a:pt x="17897" y="35380"/>
                      <a:pt x="17918" y="35380"/>
                    </a:cubicBezTo>
                    <a:cubicBezTo>
                      <a:pt x="17921" y="35380"/>
                      <a:pt x="17924" y="35380"/>
                      <a:pt x="17927" y="35379"/>
                    </a:cubicBezTo>
                    <a:cubicBezTo>
                      <a:pt x="18273" y="35347"/>
                      <a:pt x="18634" y="35262"/>
                      <a:pt x="18851" y="35169"/>
                    </a:cubicBezTo>
                    <a:cubicBezTo>
                      <a:pt x="18918" y="35141"/>
                      <a:pt x="18971" y="35112"/>
                      <a:pt x="19008" y="35081"/>
                    </a:cubicBezTo>
                    <a:cubicBezTo>
                      <a:pt x="19698" y="34542"/>
                      <a:pt x="19918" y="33560"/>
                      <a:pt x="19551" y="32703"/>
                    </a:cubicBezTo>
                    <a:lnTo>
                      <a:pt x="5753" y="504"/>
                    </a:lnTo>
                    <a:cubicBezTo>
                      <a:pt x="5590" y="123"/>
                      <a:pt x="5233" y="0"/>
                      <a:pt x="4842" y="0"/>
                    </a:cubicBezTo>
                    <a:close/>
                  </a:path>
                </a:pathLst>
              </a:custGeom>
              <a:solidFill>
                <a:srgbClr val="FFF6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3" name="Google Shape;7179;p63">
                <a:extLst>
                  <a:ext uri="{FF2B5EF4-FFF2-40B4-BE49-F238E27FC236}">
                    <a16:creationId xmlns:a16="http://schemas.microsoft.com/office/drawing/2014/main" id="{417B085A-E8CD-45AE-813E-C1BDE327F105}"/>
                  </a:ext>
                </a:extLst>
              </p:cNvPr>
              <p:cNvSpPr/>
              <p:nvPr/>
            </p:nvSpPr>
            <p:spPr>
              <a:xfrm>
                <a:off x="1782375" y="3425650"/>
                <a:ext cx="1111800" cy="1186575"/>
              </a:xfrm>
              <a:custGeom>
                <a:avLst/>
                <a:gdLst/>
                <a:ahLst/>
                <a:cxnLst/>
                <a:rect l="l" t="t" r="r" b="b"/>
                <a:pathLst>
                  <a:path w="44472" h="47463" extrusionOk="0">
                    <a:moveTo>
                      <a:pt x="29145" y="332"/>
                    </a:moveTo>
                    <a:cubicBezTo>
                      <a:pt x="29272" y="332"/>
                      <a:pt x="29399" y="356"/>
                      <a:pt x="29520" y="404"/>
                    </a:cubicBezTo>
                    <a:cubicBezTo>
                      <a:pt x="29770" y="503"/>
                      <a:pt x="29966" y="696"/>
                      <a:pt x="30072" y="943"/>
                    </a:cubicBezTo>
                    <a:lnTo>
                      <a:pt x="44006" y="33459"/>
                    </a:lnTo>
                    <a:cubicBezTo>
                      <a:pt x="44128" y="33746"/>
                      <a:pt x="44132" y="34062"/>
                      <a:pt x="44016" y="34350"/>
                    </a:cubicBezTo>
                    <a:cubicBezTo>
                      <a:pt x="43901" y="34638"/>
                      <a:pt x="43680" y="34865"/>
                      <a:pt x="43396" y="34987"/>
                    </a:cubicBezTo>
                    <a:lnTo>
                      <a:pt x="15177" y="47079"/>
                    </a:lnTo>
                    <a:lnTo>
                      <a:pt x="388" y="12567"/>
                    </a:lnTo>
                    <a:lnTo>
                      <a:pt x="28748" y="413"/>
                    </a:lnTo>
                    <a:cubicBezTo>
                      <a:pt x="28876" y="359"/>
                      <a:pt x="29011" y="332"/>
                      <a:pt x="29145" y="332"/>
                    </a:cubicBezTo>
                    <a:close/>
                    <a:moveTo>
                      <a:pt x="29143" y="1"/>
                    </a:moveTo>
                    <a:cubicBezTo>
                      <a:pt x="28965" y="1"/>
                      <a:pt x="28786" y="37"/>
                      <a:pt x="28618" y="110"/>
                    </a:cubicBezTo>
                    <a:lnTo>
                      <a:pt x="106" y="12328"/>
                    </a:lnTo>
                    <a:cubicBezTo>
                      <a:pt x="66" y="12345"/>
                      <a:pt x="33" y="12377"/>
                      <a:pt x="17" y="12418"/>
                    </a:cubicBezTo>
                    <a:cubicBezTo>
                      <a:pt x="0" y="12459"/>
                      <a:pt x="1" y="12505"/>
                      <a:pt x="19" y="12544"/>
                    </a:cubicBezTo>
                    <a:lnTo>
                      <a:pt x="14940" y="47362"/>
                    </a:lnTo>
                    <a:cubicBezTo>
                      <a:pt x="14966" y="47425"/>
                      <a:pt x="15027" y="47462"/>
                      <a:pt x="15091" y="47462"/>
                    </a:cubicBezTo>
                    <a:cubicBezTo>
                      <a:pt x="15113" y="47462"/>
                      <a:pt x="15134" y="47457"/>
                      <a:pt x="15155" y="47448"/>
                    </a:cubicBezTo>
                    <a:lnTo>
                      <a:pt x="43524" y="35290"/>
                    </a:lnTo>
                    <a:cubicBezTo>
                      <a:pt x="43893" y="35133"/>
                      <a:pt x="44177" y="34842"/>
                      <a:pt x="44324" y="34473"/>
                    </a:cubicBezTo>
                    <a:cubicBezTo>
                      <a:pt x="44472" y="34103"/>
                      <a:pt x="44466" y="33695"/>
                      <a:pt x="44309" y="33329"/>
                    </a:cubicBezTo>
                    <a:lnTo>
                      <a:pt x="30376" y="814"/>
                    </a:lnTo>
                    <a:cubicBezTo>
                      <a:pt x="30235" y="485"/>
                      <a:pt x="29974" y="230"/>
                      <a:pt x="29641" y="98"/>
                    </a:cubicBezTo>
                    <a:cubicBezTo>
                      <a:pt x="29481" y="33"/>
                      <a:pt x="29312" y="1"/>
                      <a:pt x="29143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4" name="Google Shape;7180;p63">
                <a:extLst>
                  <a:ext uri="{FF2B5EF4-FFF2-40B4-BE49-F238E27FC236}">
                    <a16:creationId xmlns:a16="http://schemas.microsoft.com/office/drawing/2014/main" id="{8FDEBE94-3811-4360-9A4C-5E01D701B0A0}"/>
                  </a:ext>
                </a:extLst>
              </p:cNvPr>
              <p:cNvSpPr/>
              <p:nvPr/>
            </p:nvSpPr>
            <p:spPr>
              <a:xfrm>
                <a:off x="1733025" y="3280350"/>
                <a:ext cx="1201350" cy="1318200"/>
              </a:xfrm>
              <a:custGeom>
                <a:avLst/>
                <a:gdLst/>
                <a:ahLst/>
                <a:cxnLst/>
                <a:rect l="l" t="t" r="r" b="b"/>
                <a:pathLst>
                  <a:path w="48054" h="52728" extrusionOk="0">
                    <a:moveTo>
                      <a:pt x="32674" y="1"/>
                    </a:moveTo>
                    <a:cubicBezTo>
                      <a:pt x="32624" y="1"/>
                      <a:pt x="32572" y="3"/>
                      <a:pt x="32517" y="6"/>
                    </a:cubicBezTo>
                    <a:cubicBezTo>
                      <a:pt x="31989" y="41"/>
                      <a:pt x="31446" y="244"/>
                      <a:pt x="31169" y="363"/>
                    </a:cubicBezTo>
                    <a:lnTo>
                      <a:pt x="3360" y="12281"/>
                    </a:lnTo>
                    <a:cubicBezTo>
                      <a:pt x="1810" y="13045"/>
                      <a:pt x="865" y="14430"/>
                      <a:pt x="627" y="16284"/>
                    </a:cubicBezTo>
                    <a:cubicBezTo>
                      <a:pt x="449" y="17674"/>
                      <a:pt x="724" y="18819"/>
                      <a:pt x="745" y="18893"/>
                    </a:cubicBezTo>
                    <a:lnTo>
                      <a:pt x="14888" y="51898"/>
                    </a:lnTo>
                    <a:cubicBezTo>
                      <a:pt x="15163" y="52542"/>
                      <a:pt x="15691" y="52727"/>
                      <a:pt x="16164" y="52727"/>
                    </a:cubicBezTo>
                    <a:cubicBezTo>
                      <a:pt x="16424" y="52727"/>
                      <a:pt x="16669" y="52670"/>
                      <a:pt x="16844" y="52600"/>
                    </a:cubicBezTo>
                    <a:cubicBezTo>
                      <a:pt x="16929" y="52566"/>
                      <a:pt x="16970" y="52471"/>
                      <a:pt x="16937" y="52386"/>
                    </a:cubicBezTo>
                    <a:cubicBezTo>
                      <a:pt x="16911" y="52320"/>
                      <a:pt x="16848" y="52281"/>
                      <a:pt x="16781" y="52281"/>
                    </a:cubicBezTo>
                    <a:cubicBezTo>
                      <a:pt x="16762" y="52281"/>
                      <a:pt x="16742" y="52285"/>
                      <a:pt x="16722" y="52292"/>
                    </a:cubicBezTo>
                    <a:cubicBezTo>
                      <a:pt x="16700" y="52300"/>
                      <a:pt x="16454" y="52393"/>
                      <a:pt x="16156" y="52393"/>
                    </a:cubicBezTo>
                    <a:cubicBezTo>
                      <a:pt x="15816" y="52393"/>
                      <a:pt x="15409" y="52272"/>
                      <a:pt x="15192" y="51765"/>
                    </a:cubicBezTo>
                    <a:lnTo>
                      <a:pt x="1056" y="18787"/>
                    </a:lnTo>
                    <a:cubicBezTo>
                      <a:pt x="1044" y="18743"/>
                      <a:pt x="0" y="14304"/>
                      <a:pt x="3496" y="12581"/>
                    </a:cubicBezTo>
                    <a:lnTo>
                      <a:pt x="31298" y="667"/>
                    </a:lnTo>
                    <a:cubicBezTo>
                      <a:pt x="31555" y="557"/>
                      <a:pt x="32058" y="366"/>
                      <a:pt x="32536" y="335"/>
                    </a:cubicBezTo>
                    <a:cubicBezTo>
                      <a:pt x="32583" y="332"/>
                      <a:pt x="32629" y="330"/>
                      <a:pt x="32672" y="330"/>
                    </a:cubicBezTo>
                    <a:cubicBezTo>
                      <a:pt x="33112" y="330"/>
                      <a:pt x="33394" y="488"/>
                      <a:pt x="33531" y="808"/>
                    </a:cubicBezTo>
                    <a:lnTo>
                      <a:pt x="47330" y="33006"/>
                    </a:lnTo>
                    <a:cubicBezTo>
                      <a:pt x="47689" y="33844"/>
                      <a:pt x="47473" y="34798"/>
                      <a:pt x="46805" y="35325"/>
                    </a:cubicBezTo>
                    <a:cubicBezTo>
                      <a:pt x="46575" y="35505"/>
                      <a:pt x="45868" y="35626"/>
                      <a:pt x="45481" y="35629"/>
                    </a:cubicBezTo>
                    <a:cubicBezTo>
                      <a:pt x="45391" y="35629"/>
                      <a:pt x="45315" y="35703"/>
                      <a:pt x="45316" y="35795"/>
                    </a:cubicBezTo>
                    <a:cubicBezTo>
                      <a:pt x="45316" y="35883"/>
                      <a:pt x="45387" y="35959"/>
                      <a:pt x="45474" y="35959"/>
                    </a:cubicBezTo>
                    <a:cubicBezTo>
                      <a:pt x="45477" y="35959"/>
                      <a:pt x="45480" y="35959"/>
                      <a:pt x="45483" y="35958"/>
                    </a:cubicBezTo>
                    <a:cubicBezTo>
                      <a:pt x="45853" y="35955"/>
                      <a:pt x="46681" y="35843"/>
                      <a:pt x="47010" y="35584"/>
                    </a:cubicBezTo>
                    <a:cubicBezTo>
                      <a:pt x="47796" y="34965"/>
                      <a:pt x="48053" y="33850"/>
                      <a:pt x="47635" y="32875"/>
                    </a:cubicBezTo>
                    <a:lnTo>
                      <a:pt x="33837" y="677"/>
                    </a:lnTo>
                    <a:cubicBezTo>
                      <a:pt x="33702" y="363"/>
                      <a:pt x="33391" y="1"/>
                      <a:pt x="32674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5" name="Google Shape;7181;p63">
                <a:extLst>
                  <a:ext uri="{FF2B5EF4-FFF2-40B4-BE49-F238E27FC236}">
                    <a16:creationId xmlns:a16="http://schemas.microsoft.com/office/drawing/2014/main" id="{EF904F42-446D-4BB6-A05A-2B7133BC1B90}"/>
                  </a:ext>
                </a:extLst>
              </p:cNvPr>
              <p:cNvSpPr/>
              <p:nvPr/>
            </p:nvSpPr>
            <p:spPr>
              <a:xfrm>
                <a:off x="1752550" y="3574175"/>
                <a:ext cx="100800" cy="167625"/>
              </a:xfrm>
              <a:custGeom>
                <a:avLst/>
                <a:gdLst/>
                <a:ahLst/>
                <a:cxnLst/>
                <a:rect l="l" t="t" r="r" b="b"/>
                <a:pathLst>
                  <a:path w="4032" h="6705" extrusionOk="0">
                    <a:moveTo>
                      <a:pt x="3843" y="0"/>
                    </a:moveTo>
                    <a:cubicBezTo>
                      <a:pt x="3821" y="0"/>
                      <a:pt x="3799" y="5"/>
                      <a:pt x="3778" y="14"/>
                    </a:cubicBezTo>
                    <a:cubicBezTo>
                      <a:pt x="0" y="1634"/>
                      <a:pt x="1191" y="6530"/>
                      <a:pt x="1204" y="6580"/>
                    </a:cubicBezTo>
                    <a:cubicBezTo>
                      <a:pt x="1223" y="6655"/>
                      <a:pt x="1291" y="6705"/>
                      <a:pt x="1364" y="6705"/>
                    </a:cubicBezTo>
                    <a:cubicBezTo>
                      <a:pt x="1376" y="6705"/>
                      <a:pt x="1391" y="6703"/>
                      <a:pt x="1405" y="6700"/>
                    </a:cubicBezTo>
                    <a:cubicBezTo>
                      <a:pt x="1494" y="6677"/>
                      <a:pt x="1548" y="6587"/>
                      <a:pt x="1525" y="6498"/>
                    </a:cubicBezTo>
                    <a:cubicBezTo>
                      <a:pt x="1514" y="6452"/>
                      <a:pt x="388" y="1826"/>
                      <a:pt x="3909" y="318"/>
                    </a:cubicBezTo>
                    <a:cubicBezTo>
                      <a:pt x="3993" y="282"/>
                      <a:pt x="4032" y="185"/>
                      <a:pt x="3995" y="101"/>
                    </a:cubicBezTo>
                    <a:cubicBezTo>
                      <a:pt x="3968" y="38"/>
                      <a:pt x="3906" y="0"/>
                      <a:pt x="3843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6" name="Google Shape;7182;p63">
                <a:extLst>
                  <a:ext uri="{FF2B5EF4-FFF2-40B4-BE49-F238E27FC236}">
                    <a16:creationId xmlns:a16="http://schemas.microsoft.com/office/drawing/2014/main" id="{E2391914-6CFB-4904-9481-1303D03D0E2E}"/>
                  </a:ext>
                </a:extLst>
              </p:cNvPr>
              <p:cNvSpPr/>
              <p:nvPr/>
            </p:nvSpPr>
            <p:spPr>
              <a:xfrm>
                <a:off x="1782500" y="3298150"/>
                <a:ext cx="1113775" cy="907975"/>
              </a:xfrm>
              <a:custGeom>
                <a:avLst/>
                <a:gdLst/>
                <a:ahLst/>
                <a:cxnLst/>
                <a:rect l="l" t="t" r="r" b="b"/>
                <a:pathLst>
                  <a:path w="44551" h="36319" extrusionOk="0">
                    <a:moveTo>
                      <a:pt x="30684" y="0"/>
                    </a:moveTo>
                    <a:cubicBezTo>
                      <a:pt x="30663" y="0"/>
                      <a:pt x="30641" y="4"/>
                      <a:pt x="30620" y="13"/>
                    </a:cubicBezTo>
                    <a:lnTo>
                      <a:pt x="1802" y="12363"/>
                    </a:lnTo>
                    <a:cubicBezTo>
                      <a:pt x="1738" y="12384"/>
                      <a:pt x="212" y="12908"/>
                      <a:pt x="16" y="14105"/>
                    </a:cubicBezTo>
                    <a:cubicBezTo>
                      <a:pt x="1" y="14195"/>
                      <a:pt x="62" y="14280"/>
                      <a:pt x="152" y="14294"/>
                    </a:cubicBezTo>
                    <a:cubicBezTo>
                      <a:pt x="162" y="14296"/>
                      <a:pt x="171" y="14297"/>
                      <a:pt x="180" y="14297"/>
                    </a:cubicBezTo>
                    <a:cubicBezTo>
                      <a:pt x="259" y="14297"/>
                      <a:pt x="330" y="14239"/>
                      <a:pt x="342" y="14158"/>
                    </a:cubicBezTo>
                    <a:cubicBezTo>
                      <a:pt x="507" y="13159"/>
                      <a:pt x="1894" y="12681"/>
                      <a:pt x="1920" y="12672"/>
                    </a:cubicBezTo>
                    <a:lnTo>
                      <a:pt x="30599" y="383"/>
                    </a:lnTo>
                    <a:lnTo>
                      <a:pt x="44208" y="32138"/>
                    </a:lnTo>
                    <a:cubicBezTo>
                      <a:pt x="43371" y="35059"/>
                      <a:pt x="42999" y="36085"/>
                      <a:pt x="42995" y="36095"/>
                    </a:cubicBezTo>
                    <a:cubicBezTo>
                      <a:pt x="42964" y="36180"/>
                      <a:pt x="43007" y="36276"/>
                      <a:pt x="43094" y="36308"/>
                    </a:cubicBezTo>
                    <a:cubicBezTo>
                      <a:pt x="43111" y="36315"/>
                      <a:pt x="43131" y="36318"/>
                      <a:pt x="43150" y="36318"/>
                    </a:cubicBezTo>
                    <a:cubicBezTo>
                      <a:pt x="43217" y="36318"/>
                      <a:pt x="43281" y="36276"/>
                      <a:pt x="43304" y="36209"/>
                    </a:cubicBezTo>
                    <a:cubicBezTo>
                      <a:pt x="43308" y="36199"/>
                      <a:pt x="43687" y="35152"/>
                      <a:pt x="44540" y="32171"/>
                    </a:cubicBezTo>
                    <a:cubicBezTo>
                      <a:pt x="44550" y="32135"/>
                      <a:pt x="44548" y="32096"/>
                      <a:pt x="44534" y="32060"/>
                    </a:cubicBezTo>
                    <a:lnTo>
                      <a:pt x="30838" y="100"/>
                    </a:lnTo>
                    <a:cubicBezTo>
                      <a:pt x="30810" y="38"/>
                      <a:pt x="30748" y="0"/>
                      <a:pt x="3068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7" name="Google Shape;7183;p63">
                <a:extLst>
                  <a:ext uri="{FF2B5EF4-FFF2-40B4-BE49-F238E27FC236}">
                    <a16:creationId xmlns:a16="http://schemas.microsoft.com/office/drawing/2014/main" id="{F9BD6A04-E13D-4F55-B4B4-31C6F1E5F4C8}"/>
                  </a:ext>
                </a:extLst>
              </p:cNvPr>
              <p:cNvSpPr/>
              <p:nvPr/>
            </p:nvSpPr>
            <p:spPr>
              <a:xfrm>
                <a:off x="2009825" y="4149125"/>
                <a:ext cx="155975" cy="325875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13035" extrusionOk="0">
                    <a:moveTo>
                      <a:pt x="95" y="0"/>
                    </a:moveTo>
                    <a:cubicBezTo>
                      <a:pt x="83" y="0"/>
                      <a:pt x="71" y="3"/>
                      <a:pt x="59" y="8"/>
                    </a:cubicBezTo>
                    <a:cubicBezTo>
                      <a:pt x="18" y="27"/>
                      <a:pt x="0" y="75"/>
                      <a:pt x="19" y="118"/>
                    </a:cubicBezTo>
                    <a:lnTo>
                      <a:pt x="6069" y="12987"/>
                    </a:lnTo>
                    <a:cubicBezTo>
                      <a:pt x="6083" y="13017"/>
                      <a:pt x="6113" y="13034"/>
                      <a:pt x="6144" y="13034"/>
                    </a:cubicBezTo>
                    <a:cubicBezTo>
                      <a:pt x="6156" y="13034"/>
                      <a:pt x="6168" y="13031"/>
                      <a:pt x="6179" y="13026"/>
                    </a:cubicBezTo>
                    <a:cubicBezTo>
                      <a:pt x="6219" y="13007"/>
                      <a:pt x="6238" y="12958"/>
                      <a:pt x="6218" y="12916"/>
                    </a:cubicBezTo>
                    <a:lnTo>
                      <a:pt x="169" y="47"/>
                    </a:lnTo>
                    <a:cubicBezTo>
                      <a:pt x="155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184;p63">
                <a:extLst>
                  <a:ext uri="{FF2B5EF4-FFF2-40B4-BE49-F238E27FC236}">
                    <a16:creationId xmlns:a16="http://schemas.microsoft.com/office/drawing/2014/main" id="{601BE326-F263-434F-B7EB-A5F892C7279D}"/>
                  </a:ext>
                </a:extLst>
              </p:cNvPr>
              <p:cNvSpPr/>
              <p:nvPr/>
            </p:nvSpPr>
            <p:spPr>
              <a:xfrm>
                <a:off x="2106025" y="4275825"/>
                <a:ext cx="40050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1602" h="3461" extrusionOk="0">
                    <a:moveTo>
                      <a:pt x="95" y="1"/>
                    </a:moveTo>
                    <a:cubicBezTo>
                      <a:pt x="84" y="1"/>
                      <a:pt x="73" y="3"/>
                      <a:pt x="63" y="8"/>
                    </a:cubicBezTo>
                    <a:cubicBezTo>
                      <a:pt x="21" y="26"/>
                      <a:pt x="1" y="75"/>
                      <a:pt x="20" y="116"/>
                    </a:cubicBezTo>
                    <a:lnTo>
                      <a:pt x="1430" y="3410"/>
                    </a:lnTo>
                    <a:cubicBezTo>
                      <a:pt x="1444" y="3442"/>
                      <a:pt x="1475" y="3460"/>
                      <a:pt x="1507" y="3460"/>
                    </a:cubicBezTo>
                    <a:cubicBezTo>
                      <a:pt x="1518" y="3460"/>
                      <a:pt x="1529" y="3459"/>
                      <a:pt x="1539" y="3454"/>
                    </a:cubicBezTo>
                    <a:cubicBezTo>
                      <a:pt x="1581" y="3435"/>
                      <a:pt x="1601" y="3387"/>
                      <a:pt x="1582" y="3345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9" name="Google Shape;7185;p63">
                <a:extLst>
                  <a:ext uri="{FF2B5EF4-FFF2-40B4-BE49-F238E27FC236}">
                    <a16:creationId xmlns:a16="http://schemas.microsoft.com/office/drawing/2014/main" id="{FA86A79D-D15C-4F7B-9BBC-29C3B9392270}"/>
                  </a:ext>
                </a:extLst>
              </p:cNvPr>
              <p:cNvSpPr/>
              <p:nvPr/>
            </p:nvSpPr>
            <p:spPr>
              <a:xfrm>
                <a:off x="2230650" y="4346800"/>
                <a:ext cx="1275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510" h="1239" extrusionOk="0">
                    <a:moveTo>
                      <a:pt x="93" y="1"/>
                    </a:moveTo>
                    <a:cubicBezTo>
                      <a:pt x="85" y="1"/>
                      <a:pt x="76" y="2"/>
                      <a:pt x="68" y="5"/>
                    </a:cubicBezTo>
                    <a:cubicBezTo>
                      <a:pt x="25" y="19"/>
                      <a:pt x="1" y="66"/>
                      <a:pt x="13" y="109"/>
                    </a:cubicBezTo>
                    <a:lnTo>
                      <a:pt x="338" y="1180"/>
                    </a:lnTo>
                    <a:cubicBezTo>
                      <a:pt x="348" y="1215"/>
                      <a:pt x="381" y="1239"/>
                      <a:pt x="416" y="1239"/>
                    </a:cubicBezTo>
                    <a:cubicBezTo>
                      <a:pt x="425" y="1239"/>
                      <a:pt x="433" y="1238"/>
                      <a:pt x="441" y="1235"/>
                    </a:cubicBezTo>
                    <a:cubicBezTo>
                      <a:pt x="484" y="1222"/>
                      <a:pt x="509" y="1175"/>
                      <a:pt x="496" y="1131"/>
                    </a:cubicBezTo>
                    <a:lnTo>
                      <a:pt x="171" y="60"/>
                    </a:lnTo>
                    <a:cubicBezTo>
                      <a:pt x="161" y="25"/>
                      <a:pt x="128" y="1"/>
                      <a:pt x="93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0" name="Google Shape;7186;p63">
                <a:extLst>
                  <a:ext uri="{FF2B5EF4-FFF2-40B4-BE49-F238E27FC236}">
                    <a16:creationId xmlns:a16="http://schemas.microsoft.com/office/drawing/2014/main" id="{BF69F8F9-ECA9-4CF0-8865-5C1FE4DEF835}"/>
                  </a:ext>
                </a:extLst>
              </p:cNvPr>
              <p:cNvSpPr/>
              <p:nvPr/>
            </p:nvSpPr>
            <p:spPr>
              <a:xfrm>
                <a:off x="2526050" y="3564725"/>
                <a:ext cx="9282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3713" h="9009" extrusionOk="0">
                    <a:moveTo>
                      <a:pt x="94" y="0"/>
                    </a:moveTo>
                    <a:cubicBezTo>
                      <a:pt x="84" y="0"/>
                      <a:pt x="74" y="2"/>
                      <a:pt x="64" y="6"/>
                    </a:cubicBezTo>
                    <a:cubicBezTo>
                      <a:pt x="22" y="24"/>
                      <a:pt x="1" y="71"/>
                      <a:pt x="18" y="114"/>
                    </a:cubicBezTo>
                    <a:lnTo>
                      <a:pt x="3542" y="8956"/>
                    </a:lnTo>
                    <a:cubicBezTo>
                      <a:pt x="3555" y="8989"/>
                      <a:pt x="3587" y="9009"/>
                      <a:pt x="3619" y="9009"/>
                    </a:cubicBezTo>
                    <a:cubicBezTo>
                      <a:pt x="3630" y="9009"/>
                      <a:pt x="3640" y="9007"/>
                      <a:pt x="3649" y="9001"/>
                    </a:cubicBezTo>
                    <a:cubicBezTo>
                      <a:pt x="3691" y="8985"/>
                      <a:pt x="3712" y="8938"/>
                      <a:pt x="3696" y="8895"/>
                    </a:cubicBezTo>
                    <a:lnTo>
                      <a:pt x="171" y="52"/>
                    </a:lnTo>
                    <a:cubicBezTo>
                      <a:pt x="158" y="20"/>
                      <a:pt x="127" y="0"/>
                      <a:pt x="9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1" name="Google Shape;7187;p63">
                <a:extLst>
                  <a:ext uri="{FF2B5EF4-FFF2-40B4-BE49-F238E27FC236}">
                    <a16:creationId xmlns:a16="http://schemas.microsoft.com/office/drawing/2014/main" id="{83514E9A-8DCF-40B1-ACB9-0398F7145B23}"/>
                  </a:ext>
                </a:extLst>
              </p:cNvPr>
              <p:cNvSpPr/>
              <p:nvPr/>
            </p:nvSpPr>
            <p:spPr>
              <a:xfrm>
                <a:off x="2499975" y="3626350"/>
                <a:ext cx="30300" cy="63800"/>
              </a:xfrm>
              <a:custGeom>
                <a:avLst/>
                <a:gdLst/>
                <a:ahLst/>
                <a:cxnLst/>
                <a:rect l="l" t="t" r="r" b="b"/>
                <a:pathLst>
                  <a:path w="1212" h="2552" extrusionOk="0">
                    <a:moveTo>
                      <a:pt x="95" y="1"/>
                    </a:moveTo>
                    <a:cubicBezTo>
                      <a:pt x="84" y="1"/>
                      <a:pt x="73" y="3"/>
                      <a:pt x="62" y="8"/>
                    </a:cubicBezTo>
                    <a:cubicBezTo>
                      <a:pt x="20" y="25"/>
                      <a:pt x="1" y="74"/>
                      <a:pt x="19" y="115"/>
                    </a:cubicBezTo>
                    <a:lnTo>
                      <a:pt x="1041" y="2502"/>
                    </a:lnTo>
                    <a:cubicBezTo>
                      <a:pt x="1054" y="2533"/>
                      <a:pt x="1086" y="2552"/>
                      <a:pt x="1117" y="2552"/>
                    </a:cubicBezTo>
                    <a:cubicBezTo>
                      <a:pt x="1129" y="2552"/>
                      <a:pt x="1139" y="2549"/>
                      <a:pt x="1150" y="2546"/>
                    </a:cubicBezTo>
                    <a:cubicBezTo>
                      <a:pt x="1192" y="2527"/>
                      <a:pt x="1211" y="2479"/>
                      <a:pt x="1193" y="2437"/>
                    </a:cubicBezTo>
                    <a:lnTo>
                      <a:pt x="171" y="51"/>
                    </a:lnTo>
                    <a:cubicBezTo>
                      <a:pt x="157" y="19"/>
                      <a:pt x="127" y="1"/>
                      <a:pt x="95" y="1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2" name="Google Shape;7188;p63">
                <a:extLst>
                  <a:ext uri="{FF2B5EF4-FFF2-40B4-BE49-F238E27FC236}">
                    <a16:creationId xmlns:a16="http://schemas.microsoft.com/office/drawing/2014/main" id="{D9E1AEDC-E290-4329-B3FE-9103C17CC8FF}"/>
                  </a:ext>
                </a:extLst>
              </p:cNvPr>
              <p:cNvSpPr/>
              <p:nvPr/>
            </p:nvSpPr>
            <p:spPr>
              <a:xfrm>
                <a:off x="2415175" y="3608925"/>
                <a:ext cx="31525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261" h="2664" extrusionOk="0">
                    <a:moveTo>
                      <a:pt x="94" y="0"/>
                    </a:moveTo>
                    <a:cubicBezTo>
                      <a:pt x="83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5"/>
                    </a:cubicBezTo>
                    <a:lnTo>
                      <a:pt x="1090" y="2615"/>
                    </a:lnTo>
                    <a:cubicBezTo>
                      <a:pt x="1104" y="2646"/>
                      <a:pt x="1135" y="2664"/>
                      <a:pt x="1166" y="2664"/>
                    </a:cubicBezTo>
                    <a:cubicBezTo>
                      <a:pt x="1178" y="2664"/>
                      <a:pt x="1188" y="2662"/>
                      <a:pt x="1199" y="2658"/>
                    </a:cubicBezTo>
                    <a:cubicBezTo>
                      <a:pt x="1241" y="2639"/>
                      <a:pt x="1261" y="2591"/>
                      <a:pt x="1242" y="2549"/>
                    </a:cubicBezTo>
                    <a:lnTo>
                      <a:pt x="171" y="51"/>
                    </a:lnTo>
                    <a:cubicBezTo>
                      <a:pt x="157" y="19"/>
                      <a:pt x="126" y="0"/>
                      <a:pt x="94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3" name="Google Shape;7189;p63">
                <a:extLst>
                  <a:ext uri="{FF2B5EF4-FFF2-40B4-BE49-F238E27FC236}">
                    <a16:creationId xmlns:a16="http://schemas.microsoft.com/office/drawing/2014/main" id="{1DB3C58F-220F-475F-95F4-396A65AB1218}"/>
                  </a:ext>
                </a:extLst>
              </p:cNvPr>
              <p:cNvSpPr/>
              <p:nvPr/>
            </p:nvSpPr>
            <p:spPr>
              <a:xfrm>
                <a:off x="2781525" y="4157800"/>
                <a:ext cx="4122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1649" h="3574" extrusionOk="0">
                    <a:moveTo>
                      <a:pt x="95" y="0"/>
                    </a:moveTo>
                    <a:cubicBezTo>
                      <a:pt x="84" y="0"/>
                      <a:pt x="73" y="2"/>
                      <a:pt x="62" y="7"/>
                    </a:cubicBezTo>
                    <a:cubicBezTo>
                      <a:pt x="20" y="25"/>
                      <a:pt x="0" y="74"/>
                      <a:pt x="19" y="116"/>
                    </a:cubicBezTo>
                    <a:lnTo>
                      <a:pt x="1479" y="3524"/>
                    </a:lnTo>
                    <a:cubicBezTo>
                      <a:pt x="1491" y="3555"/>
                      <a:pt x="1523" y="3573"/>
                      <a:pt x="1554" y="3573"/>
                    </a:cubicBezTo>
                    <a:cubicBezTo>
                      <a:pt x="1567" y="3573"/>
                      <a:pt x="1577" y="3571"/>
                      <a:pt x="1588" y="3567"/>
                    </a:cubicBezTo>
                    <a:cubicBezTo>
                      <a:pt x="1630" y="3549"/>
                      <a:pt x="1648" y="3500"/>
                      <a:pt x="1631" y="3458"/>
                    </a:cubicBezTo>
                    <a:lnTo>
                      <a:pt x="171" y="50"/>
                    </a:lnTo>
                    <a:cubicBezTo>
                      <a:pt x="157" y="19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4" name="Google Shape;7190;p63">
                <a:extLst>
                  <a:ext uri="{FF2B5EF4-FFF2-40B4-BE49-F238E27FC236}">
                    <a16:creationId xmlns:a16="http://schemas.microsoft.com/office/drawing/2014/main" id="{07B3B793-DF45-447E-BB27-F6B3E623B92C}"/>
                  </a:ext>
                </a:extLst>
              </p:cNvPr>
              <p:cNvSpPr/>
              <p:nvPr/>
            </p:nvSpPr>
            <p:spPr>
              <a:xfrm>
                <a:off x="2749850" y="4201600"/>
                <a:ext cx="15700" cy="297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1188" extrusionOk="0">
                    <a:moveTo>
                      <a:pt x="95" y="0"/>
                    </a:moveTo>
                    <a:cubicBezTo>
                      <a:pt x="84" y="0"/>
                      <a:pt x="73" y="3"/>
                      <a:pt x="62" y="7"/>
                    </a:cubicBezTo>
                    <a:cubicBezTo>
                      <a:pt x="21" y="25"/>
                      <a:pt x="1" y="73"/>
                      <a:pt x="19" y="115"/>
                    </a:cubicBezTo>
                    <a:lnTo>
                      <a:pt x="457" y="1139"/>
                    </a:lnTo>
                    <a:cubicBezTo>
                      <a:pt x="471" y="1170"/>
                      <a:pt x="502" y="1188"/>
                      <a:pt x="533" y="1188"/>
                    </a:cubicBezTo>
                    <a:cubicBezTo>
                      <a:pt x="545" y="1188"/>
                      <a:pt x="555" y="1187"/>
                      <a:pt x="566" y="1182"/>
                    </a:cubicBezTo>
                    <a:cubicBezTo>
                      <a:pt x="608" y="1164"/>
                      <a:pt x="628" y="1115"/>
                      <a:pt x="610" y="1073"/>
                    </a:cubicBezTo>
                    <a:lnTo>
                      <a:pt x="171" y="50"/>
                    </a:lnTo>
                    <a:cubicBezTo>
                      <a:pt x="157" y="19"/>
                      <a:pt x="127" y="0"/>
                      <a:pt x="95" y="0"/>
                    </a:cubicBezTo>
                    <a:close/>
                  </a:path>
                </a:pathLst>
              </a:custGeom>
              <a:solidFill>
                <a:srgbClr val="3231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650" name="Google Shape;7191;p63">
              <a:extLst>
                <a:ext uri="{FF2B5EF4-FFF2-40B4-BE49-F238E27FC236}">
                  <a16:creationId xmlns:a16="http://schemas.microsoft.com/office/drawing/2014/main" id="{9627E079-CD12-429A-8EC0-0C552F362D60}"/>
                </a:ext>
              </a:extLst>
            </p:cNvPr>
            <p:cNvSpPr/>
            <p:nvPr/>
          </p:nvSpPr>
          <p:spPr>
            <a:xfrm>
              <a:off x="2506525" y="3450400"/>
              <a:ext cx="47625" cy="135975"/>
            </a:xfrm>
            <a:custGeom>
              <a:avLst/>
              <a:gdLst/>
              <a:ahLst/>
              <a:cxnLst/>
              <a:rect l="l" t="t" r="r" b="b"/>
              <a:pathLst>
                <a:path w="1905" h="5439" extrusionOk="0">
                  <a:moveTo>
                    <a:pt x="1723" y="1"/>
                  </a:moveTo>
                  <a:cubicBezTo>
                    <a:pt x="1650" y="1"/>
                    <a:pt x="1584" y="48"/>
                    <a:pt x="1563" y="121"/>
                  </a:cubicBezTo>
                  <a:cubicBezTo>
                    <a:pt x="507" y="3885"/>
                    <a:pt x="37" y="5204"/>
                    <a:pt x="32" y="5217"/>
                  </a:cubicBezTo>
                  <a:cubicBezTo>
                    <a:pt x="0" y="5304"/>
                    <a:pt x="45" y="5398"/>
                    <a:pt x="131" y="5429"/>
                  </a:cubicBezTo>
                  <a:cubicBezTo>
                    <a:pt x="150" y="5435"/>
                    <a:pt x="170" y="5439"/>
                    <a:pt x="188" y="5439"/>
                  </a:cubicBezTo>
                  <a:cubicBezTo>
                    <a:pt x="256" y="5439"/>
                    <a:pt x="319" y="5397"/>
                    <a:pt x="343" y="5330"/>
                  </a:cubicBezTo>
                  <a:cubicBezTo>
                    <a:pt x="349" y="5316"/>
                    <a:pt x="821" y="3991"/>
                    <a:pt x="1882" y="211"/>
                  </a:cubicBezTo>
                  <a:cubicBezTo>
                    <a:pt x="1905" y="123"/>
                    <a:pt x="1855" y="31"/>
                    <a:pt x="1767" y="7"/>
                  </a:cubicBezTo>
                  <a:cubicBezTo>
                    <a:pt x="1752" y="3"/>
                    <a:pt x="1737" y="1"/>
                    <a:pt x="172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15" name="Google Shape;6270;p63">
            <a:extLst>
              <a:ext uri="{FF2B5EF4-FFF2-40B4-BE49-F238E27FC236}">
                <a16:creationId xmlns:a16="http://schemas.microsoft.com/office/drawing/2014/main" id="{A38F121C-AE3A-40CB-90B3-CFD9A6D8675E}"/>
              </a:ext>
            </a:extLst>
          </p:cNvPr>
          <p:cNvGrpSpPr/>
          <p:nvPr/>
        </p:nvGrpSpPr>
        <p:grpSpPr>
          <a:xfrm>
            <a:off x="7515913" y="1567338"/>
            <a:ext cx="591000" cy="826075"/>
            <a:chOff x="3004675" y="4453850"/>
            <a:chExt cx="591000" cy="826075"/>
          </a:xfrm>
        </p:grpSpPr>
        <p:sp>
          <p:nvSpPr>
            <p:cNvPr id="716" name="Google Shape;6271;p63">
              <a:extLst>
                <a:ext uri="{FF2B5EF4-FFF2-40B4-BE49-F238E27FC236}">
                  <a16:creationId xmlns:a16="http://schemas.microsoft.com/office/drawing/2014/main" id="{EA913CA1-AA95-4592-B171-2E46E8577343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7" name="Google Shape;6272;p63">
              <a:extLst>
                <a:ext uri="{FF2B5EF4-FFF2-40B4-BE49-F238E27FC236}">
                  <a16:creationId xmlns:a16="http://schemas.microsoft.com/office/drawing/2014/main" id="{C7BE104F-FF46-4430-B446-8EAE3547F14F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8" name="Google Shape;6273;p63">
              <a:extLst>
                <a:ext uri="{FF2B5EF4-FFF2-40B4-BE49-F238E27FC236}">
                  <a16:creationId xmlns:a16="http://schemas.microsoft.com/office/drawing/2014/main" id="{E981E118-28A7-4A5A-93CC-A7BC56829C76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9" name="Google Shape;6274;p63">
              <a:extLst>
                <a:ext uri="{FF2B5EF4-FFF2-40B4-BE49-F238E27FC236}">
                  <a16:creationId xmlns:a16="http://schemas.microsoft.com/office/drawing/2014/main" id="{96A3986F-6DFB-436E-B0DA-E8FE9F52AB00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0" name="Google Shape;6275;p63">
              <a:extLst>
                <a:ext uri="{FF2B5EF4-FFF2-40B4-BE49-F238E27FC236}">
                  <a16:creationId xmlns:a16="http://schemas.microsoft.com/office/drawing/2014/main" id="{C5BC1BE2-452B-4C30-80B6-C8D9067BC702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1" name="Google Shape;6276;p63">
              <a:extLst>
                <a:ext uri="{FF2B5EF4-FFF2-40B4-BE49-F238E27FC236}">
                  <a16:creationId xmlns:a16="http://schemas.microsoft.com/office/drawing/2014/main" id="{101E18E3-1C8C-4F31-A63B-66489E0104E1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2" name="Google Shape;6277;p63">
              <a:extLst>
                <a:ext uri="{FF2B5EF4-FFF2-40B4-BE49-F238E27FC236}">
                  <a16:creationId xmlns:a16="http://schemas.microsoft.com/office/drawing/2014/main" id="{CDEB07C7-72A1-4988-8714-D1197502D09E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3" name="Google Shape;6278;p63">
              <a:extLst>
                <a:ext uri="{FF2B5EF4-FFF2-40B4-BE49-F238E27FC236}">
                  <a16:creationId xmlns:a16="http://schemas.microsoft.com/office/drawing/2014/main" id="{7F08E14B-AE4D-4E08-BEE9-483DA114CA2A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4" name="Google Shape;6279;p63">
              <a:extLst>
                <a:ext uri="{FF2B5EF4-FFF2-40B4-BE49-F238E27FC236}">
                  <a16:creationId xmlns:a16="http://schemas.microsoft.com/office/drawing/2014/main" id="{C0F145A1-BF34-4160-836B-026B6B34BDC3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5" name="Google Shape;6280;p63">
              <a:extLst>
                <a:ext uri="{FF2B5EF4-FFF2-40B4-BE49-F238E27FC236}">
                  <a16:creationId xmlns:a16="http://schemas.microsoft.com/office/drawing/2014/main" id="{E6D0F9B6-C2CE-4975-B1E7-DF138717C092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6" name="Google Shape;6281;p63">
              <a:extLst>
                <a:ext uri="{FF2B5EF4-FFF2-40B4-BE49-F238E27FC236}">
                  <a16:creationId xmlns:a16="http://schemas.microsoft.com/office/drawing/2014/main" id="{B441C8EE-A170-460E-8D04-5A31B8665C6A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7" name="Google Shape;6282;p63">
              <a:extLst>
                <a:ext uri="{FF2B5EF4-FFF2-40B4-BE49-F238E27FC236}">
                  <a16:creationId xmlns:a16="http://schemas.microsoft.com/office/drawing/2014/main" id="{A2507CD1-C238-4AB7-A20F-01E516ABC235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8" name="Google Shape;6283;p63">
              <a:extLst>
                <a:ext uri="{FF2B5EF4-FFF2-40B4-BE49-F238E27FC236}">
                  <a16:creationId xmlns:a16="http://schemas.microsoft.com/office/drawing/2014/main" id="{4BDD6720-63F3-490C-A8FF-45EBAE1320F9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9" name="Google Shape;6284;p63">
              <a:extLst>
                <a:ext uri="{FF2B5EF4-FFF2-40B4-BE49-F238E27FC236}">
                  <a16:creationId xmlns:a16="http://schemas.microsoft.com/office/drawing/2014/main" id="{E63483A8-5B1D-4FD9-88D2-C978590D28C9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0" name="Google Shape;6285;p63">
              <a:extLst>
                <a:ext uri="{FF2B5EF4-FFF2-40B4-BE49-F238E27FC236}">
                  <a16:creationId xmlns:a16="http://schemas.microsoft.com/office/drawing/2014/main" id="{187BF762-7C6F-4610-9777-0CEF782EA12E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1" name="Google Shape;6286;p63">
              <a:extLst>
                <a:ext uri="{FF2B5EF4-FFF2-40B4-BE49-F238E27FC236}">
                  <a16:creationId xmlns:a16="http://schemas.microsoft.com/office/drawing/2014/main" id="{8F727A10-C395-4AF3-BA47-371E29965DCB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2" name="Google Shape;6287;p63">
              <a:extLst>
                <a:ext uri="{FF2B5EF4-FFF2-40B4-BE49-F238E27FC236}">
                  <a16:creationId xmlns:a16="http://schemas.microsoft.com/office/drawing/2014/main" id="{B456A8C6-8BAA-4C87-BEEC-1819C4B0277E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3" name="Google Shape;6288;p63">
              <a:extLst>
                <a:ext uri="{FF2B5EF4-FFF2-40B4-BE49-F238E27FC236}">
                  <a16:creationId xmlns:a16="http://schemas.microsoft.com/office/drawing/2014/main" id="{57B49E13-C5E2-47C4-88C4-5475B79083E9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4" name="Google Shape;6289;p63">
              <a:extLst>
                <a:ext uri="{FF2B5EF4-FFF2-40B4-BE49-F238E27FC236}">
                  <a16:creationId xmlns:a16="http://schemas.microsoft.com/office/drawing/2014/main" id="{1B9DB13F-9E41-49B5-9001-C9197E467587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5" name="Google Shape;6290;p63">
              <a:extLst>
                <a:ext uri="{FF2B5EF4-FFF2-40B4-BE49-F238E27FC236}">
                  <a16:creationId xmlns:a16="http://schemas.microsoft.com/office/drawing/2014/main" id="{16E07EE1-24C4-4557-834E-B27555EF77A9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6" name="Google Shape;6291;p63">
              <a:extLst>
                <a:ext uri="{FF2B5EF4-FFF2-40B4-BE49-F238E27FC236}">
                  <a16:creationId xmlns:a16="http://schemas.microsoft.com/office/drawing/2014/main" id="{17ECF6F5-BFAE-44DE-BE81-574ADE1917E8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7" name="Google Shape;6292;p63">
              <a:extLst>
                <a:ext uri="{FF2B5EF4-FFF2-40B4-BE49-F238E27FC236}">
                  <a16:creationId xmlns:a16="http://schemas.microsoft.com/office/drawing/2014/main" id="{A07E2F0E-CF62-42E4-BF99-E038920EDD22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8" name="Google Shape;6293;p63">
              <a:extLst>
                <a:ext uri="{FF2B5EF4-FFF2-40B4-BE49-F238E27FC236}">
                  <a16:creationId xmlns:a16="http://schemas.microsoft.com/office/drawing/2014/main" id="{34687AE4-503C-42F2-97DC-B481B613071A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9" name="Google Shape;6294;p63">
              <a:extLst>
                <a:ext uri="{FF2B5EF4-FFF2-40B4-BE49-F238E27FC236}">
                  <a16:creationId xmlns:a16="http://schemas.microsoft.com/office/drawing/2014/main" id="{14053D05-2D03-4686-B575-CDDF70B5B6DA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0" name="Google Shape;6295;p63">
              <a:extLst>
                <a:ext uri="{FF2B5EF4-FFF2-40B4-BE49-F238E27FC236}">
                  <a16:creationId xmlns:a16="http://schemas.microsoft.com/office/drawing/2014/main" id="{7C4DC08F-713B-4B9E-BD30-ACF21CE4D2A0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1" name="Google Shape;6296;p63">
              <a:extLst>
                <a:ext uri="{FF2B5EF4-FFF2-40B4-BE49-F238E27FC236}">
                  <a16:creationId xmlns:a16="http://schemas.microsoft.com/office/drawing/2014/main" id="{69311B93-69C3-491D-BE63-7A74D3EE0EFF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2" name="Google Shape;6297;p63">
              <a:extLst>
                <a:ext uri="{FF2B5EF4-FFF2-40B4-BE49-F238E27FC236}">
                  <a16:creationId xmlns:a16="http://schemas.microsoft.com/office/drawing/2014/main" id="{AE201E2A-B1B5-4280-A089-91023389A8F9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3" name="Google Shape;6298;p63">
              <a:extLst>
                <a:ext uri="{FF2B5EF4-FFF2-40B4-BE49-F238E27FC236}">
                  <a16:creationId xmlns:a16="http://schemas.microsoft.com/office/drawing/2014/main" id="{9DE33DDF-413B-44F4-A9D2-A9830251D128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4" name="Google Shape;6299;p63">
              <a:extLst>
                <a:ext uri="{FF2B5EF4-FFF2-40B4-BE49-F238E27FC236}">
                  <a16:creationId xmlns:a16="http://schemas.microsoft.com/office/drawing/2014/main" id="{5CC76451-4137-4B3F-829E-C86AC0CE95D4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5" name="Google Shape;6300;p63">
              <a:extLst>
                <a:ext uri="{FF2B5EF4-FFF2-40B4-BE49-F238E27FC236}">
                  <a16:creationId xmlns:a16="http://schemas.microsoft.com/office/drawing/2014/main" id="{50EA8612-FD52-4468-AB62-2676A93B87A4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6" name="Google Shape;6301;p63">
              <a:extLst>
                <a:ext uri="{FF2B5EF4-FFF2-40B4-BE49-F238E27FC236}">
                  <a16:creationId xmlns:a16="http://schemas.microsoft.com/office/drawing/2014/main" id="{0C8B49ED-6C98-47DF-ABEF-8CDE71E7EAD6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7" name="Google Shape;6302;p63">
              <a:extLst>
                <a:ext uri="{FF2B5EF4-FFF2-40B4-BE49-F238E27FC236}">
                  <a16:creationId xmlns:a16="http://schemas.microsoft.com/office/drawing/2014/main" id="{52D778FE-1507-4A0C-9442-9C1BA34513B3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8" name="Google Shape;6303;p63">
              <a:extLst>
                <a:ext uri="{FF2B5EF4-FFF2-40B4-BE49-F238E27FC236}">
                  <a16:creationId xmlns:a16="http://schemas.microsoft.com/office/drawing/2014/main" id="{0889A8D6-2168-4DDE-9516-CB7F655A0744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9" name="Google Shape;6304;p63">
              <a:extLst>
                <a:ext uri="{FF2B5EF4-FFF2-40B4-BE49-F238E27FC236}">
                  <a16:creationId xmlns:a16="http://schemas.microsoft.com/office/drawing/2014/main" id="{17311EF0-C307-4ED8-9548-DEE6B82E0A7E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0" name="Google Shape;6305;p63">
              <a:extLst>
                <a:ext uri="{FF2B5EF4-FFF2-40B4-BE49-F238E27FC236}">
                  <a16:creationId xmlns:a16="http://schemas.microsoft.com/office/drawing/2014/main" id="{1F64482E-62AD-427A-A61B-0FCE544D29F8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1" name="Google Shape;6306;p63">
              <a:extLst>
                <a:ext uri="{FF2B5EF4-FFF2-40B4-BE49-F238E27FC236}">
                  <a16:creationId xmlns:a16="http://schemas.microsoft.com/office/drawing/2014/main" id="{0E1F9986-636E-4371-ADFD-BE340133EB9E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2" name="Google Shape;6307;p63">
              <a:extLst>
                <a:ext uri="{FF2B5EF4-FFF2-40B4-BE49-F238E27FC236}">
                  <a16:creationId xmlns:a16="http://schemas.microsoft.com/office/drawing/2014/main" id="{DF68A3E9-6C73-43CB-BF61-AC9FE9123DAB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3" name="Google Shape;6308;p63">
              <a:extLst>
                <a:ext uri="{FF2B5EF4-FFF2-40B4-BE49-F238E27FC236}">
                  <a16:creationId xmlns:a16="http://schemas.microsoft.com/office/drawing/2014/main" id="{432DC137-9AC8-4D9A-8C35-74D9F4BB8A1D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4" name="Google Shape;6309;p63">
              <a:extLst>
                <a:ext uri="{FF2B5EF4-FFF2-40B4-BE49-F238E27FC236}">
                  <a16:creationId xmlns:a16="http://schemas.microsoft.com/office/drawing/2014/main" id="{42E371A0-E8B8-4CB3-A1A6-B59EB8956582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5" name="Google Shape;6310;p63">
              <a:extLst>
                <a:ext uri="{FF2B5EF4-FFF2-40B4-BE49-F238E27FC236}">
                  <a16:creationId xmlns:a16="http://schemas.microsoft.com/office/drawing/2014/main" id="{DF9AF4FD-FE34-4732-9C0C-D0AD9E9B7BA9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6" name="Google Shape;6311;p63">
              <a:extLst>
                <a:ext uri="{FF2B5EF4-FFF2-40B4-BE49-F238E27FC236}">
                  <a16:creationId xmlns:a16="http://schemas.microsoft.com/office/drawing/2014/main" id="{81DB2B89-C49E-4F73-A081-36627E601330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7" name="Google Shape;6312;p63">
              <a:extLst>
                <a:ext uri="{FF2B5EF4-FFF2-40B4-BE49-F238E27FC236}">
                  <a16:creationId xmlns:a16="http://schemas.microsoft.com/office/drawing/2014/main" id="{7A6FEC54-4386-46A8-A4C1-2E21C264983C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8" name="Google Shape;6313;p63">
              <a:extLst>
                <a:ext uri="{FF2B5EF4-FFF2-40B4-BE49-F238E27FC236}">
                  <a16:creationId xmlns:a16="http://schemas.microsoft.com/office/drawing/2014/main" id="{AEF5A317-F3D2-4D66-B732-07745CB47CDB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9" name="Google Shape;6314;p63">
              <a:extLst>
                <a:ext uri="{FF2B5EF4-FFF2-40B4-BE49-F238E27FC236}">
                  <a16:creationId xmlns:a16="http://schemas.microsoft.com/office/drawing/2014/main" id="{56C1E74D-48A6-466A-9448-E2744D7048B7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0" name="Google Shape;6315;p63">
              <a:extLst>
                <a:ext uri="{FF2B5EF4-FFF2-40B4-BE49-F238E27FC236}">
                  <a16:creationId xmlns:a16="http://schemas.microsoft.com/office/drawing/2014/main" id="{1CF48035-0A36-45F0-8C8A-C12B11C8BFA1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1" name="Google Shape;6316;p63">
              <a:extLst>
                <a:ext uri="{FF2B5EF4-FFF2-40B4-BE49-F238E27FC236}">
                  <a16:creationId xmlns:a16="http://schemas.microsoft.com/office/drawing/2014/main" id="{C4202DA6-5DE1-4B52-9D27-CF7DB53BF773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2" name="Google Shape;6317;p63">
              <a:extLst>
                <a:ext uri="{FF2B5EF4-FFF2-40B4-BE49-F238E27FC236}">
                  <a16:creationId xmlns:a16="http://schemas.microsoft.com/office/drawing/2014/main" id="{DB991B50-43A6-4052-A913-1DA80F774320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3" name="Google Shape;6318;p63">
              <a:extLst>
                <a:ext uri="{FF2B5EF4-FFF2-40B4-BE49-F238E27FC236}">
                  <a16:creationId xmlns:a16="http://schemas.microsoft.com/office/drawing/2014/main" id="{9484C9BF-4625-43A7-9AEC-E45D509063FA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4" name="Google Shape;6319;p63">
              <a:extLst>
                <a:ext uri="{FF2B5EF4-FFF2-40B4-BE49-F238E27FC236}">
                  <a16:creationId xmlns:a16="http://schemas.microsoft.com/office/drawing/2014/main" id="{290F46DA-93DF-49B2-9775-2B72A83EA176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5" name="Google Shape;6320;p63">
              <a:extLst>
                <a:ext uri="{FF2B5EF4-FFF2-40B4-BE49-F238E27FC236}">
                  <a16:creationId xmlns:a16="http://schemas.microsoft.com/office/drawing/2014/main" id="{5D869D42-BD86-4CB6-87B5-8FD09073DC82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6" name="Google Shape;6321;p63">
              <a:extLst>
                <a:ext uri="{FF2B5EF4-FFF2-40B4-BE49-F238E27FC236}">
                  <a16:creationId xmlns:a16="http://schemas.microsoft.com/office/drawing/2014/main" id="{59E5D5E8-9F8F-4A75-89CC-499AD9C1B4C9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7" name="Google Shape;6322;p63">
              <a:extLst>
                <a:ext uri="{FF2B5EF4-FFF2-40B4-BE49-F238E27FC236}">
                  <a16:creationId xmlns:a16="http://schemas.microsoft.com/office/drawing/2014/main" id="{1BA84E31-BDE9-4B00-BE60-7CD1A8AC6FC1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8" name="Google Shape;6323;p63">
              <a:extLst>
                <a:ext uri="{FF2B5EF4-FFF2-40B4-BE49-F238E27FC236}">
                  <a16:creationId xmlns:a16="http://schemas.microsoft.com/office/drawing/2014/main" id="{E9101B3B-AF6C-492D-9629-0B13237E22E8}"/>
                </a:ext>
              </a:extLst>
            </p:cNvPr>
            <p:cNvSpPr/>
            <p:nvPr/>
          </p:nvSpPr>
          <p:spPr>
            <a:xfrm>
              <a:off x="3011250" y="4486975"/>
              <a:ext cx="584425" cy="792950"/>
            </a:xfrm>
            <a:custGeom>
              <a:avLst/>
              <a:gdLst/>
              <a:ahLst/>
              <a:cxnLst/>
              <a:rect l="l" t="t" r="r" b="b"/>
              <a:pathLst>
                <a:path w="23377" h="31718" extrusionOk="0">
                  <a:moveTo>
                    <a:pt x="3923" y="1130"/>
                  </a:moveTo>
                  <a:cubicBezTo>
                    <a:pt x="4104" y="1130"/>
                    <a:pt x="4252" y="1178"/>
                    <a:pt x="4367" y="1277"/>
                  </a:cubicBezTo>
                  <a:cubicBezTo>
                    <a:pt x="4914" y="1745"/>
                    <a:pt x="4688" y="3260"/>
                    <a:pt x="4536" y="3897"/>
                  </a:cubicBezTo>
                  <a:cubicBezTo>
                    <a:pt x="4473" y="3918"/>
                    <a:pt x="4414" y="3935"/>
                    <a:pt x="4347" y="3965"/>
                  </a:cubicBezTo>
                  <a:cubicBezTo>
                    <a:pt x="4280" y="3994"/>
                    <a:pt x="4220" y="4024"/>
                    <a:pt x="4163" y="4054"/>
                  </a:cubicBezTo>
                  <a:cubicBezTo>
                    <a:pt x="3589" y="3729"/>
                    <a:pt x="2337" y="2863"/>
                    <a:pt x="2369" y="2145"/>
                  </a:cubicBezTo>
                  <a:cubicBezTo>
                    <a:pt x="2380" y="1827"/>
                    <a:pt x="2659" y="1548"/>
                    <a:pt x="3194" y="1314"/>
                  </a:cubicBezTo>
                  <a:cubicBezTo>
                    <a:pt x="3477" y="1191"/>
                    <a:pt x="3721" y="1130"/>
                    <a:pt x="3923" y="1130"/>
                  </a:cubicBezTo>
                  <a:close/>
                  <a:moveTo>
                    <a:pt x="8832" y="11511"/>
                  </a:moveTo>
                  <a:lnTo>
                    <a:pt x="8836" y="11522"/>
                  </a:lnTo>
                  <a:lnTo>
                    <a:pt x="8834" y="11522"/>
                  </a:lnTo>
                  <a:lnTo>
                    <a:pt x="8832" y="11511"/>
                  </a:lnTo>
                  <a:close/>
                  <a:moveTo>
                    <a:pt x="4518" y="0"/>
                  </a:moveTo>
                  <a:cubicBezTo>
                    <a:pt x="4062" y="0"/>
                    <a:pt x="3493" y="147"/>
                    <a:pt x="2816" y="441"/>
                  </a:cubicBezTo>
                  <a:cubicBezTo>
                    <a:pt x="1550" y="991"/>
                    <a:pt x="919" y="1614"/>
                    <a:pt x="940" y="2292"/>
                  </a:cubicBezTo>
                  <a:cubicBezTo>
                    <a:pt x="975" y="3484"/>
                    <a:pt x="3047" y="4395"/>
                    <a:pt x="3627" y="4627"/>
                  </a:cubicBezTo>
                  <a:cubicBezTo>
                    <a:pt x="3623" y="4649"/>
                    <a:pt x="3616" y="4672"/>
                    <a:pt x="3615" y="4695"/>
                  </a:cubicBezTo>
                  <a:cubicBezTo>
                    <a:pt x="3596" y="4957"/>
                    <a:pt x="3780" y="5162"/>
                    <a:pt x="3916" y="5277"/>
                  </a:cubicBezTo>
                  <a:cubicBezTo>
                    <a:pt x="3839" y="5391"/>
                    <a:pt x="3773" y="5510"/>
                    <a:pt x="3737" y="5643"/>
                  </a:cubicBezTo>
                  <a:cubicBezTo>
                    <a:pt x="3574" y="6227"/>
                    <a:pt x="3861" y="6819"/>
                    <a:pt x="4013" y="7077"/>
                  </a:cubicBezTo>
                  <a:cubicBezTo>
                    <a:pt x="1607" y="8738"/>
                    <a:pt x="0" y="11792"/>
                    <a:pt x="1455" y="15541"/>
                  </a:cubicBezTo>
                  <a:cubicBezTo>
                    <a:pt x="1605" y="15925"/>
                    <a:pt x="1776" y="16318"/>
                    <a:pt x="1964" y="16711"/>
                  </a:cubicBezTo>
                  <a:cubicBezTo>
                    <a:pt x="5639" y="24354"/>
                    <a:pt x="4949" y="28435"/>
                    <a:pt x="4805" y="29066"/>
                  </a:cubicBezTo>
                  <a:cubicBezTo>
                    <a:pt x="4720" y="29090"/>
                    <a:pt x="4608" y="29138"/>
                    <a:pt x="4522" y="29239"/>
                  </a:cubicBezTo>
                  <a:cubicBezTo>
                    <a:pt x="4459" y="29312"/>
                    <a:pt x="4387" y="29443"/>
                    <a:pt x="4405" y="29644"/>
                  </a:cubicBezTo>
                  <a:cubicBezTo>
                    <a:pt x="4449" y="30142"/>
                    <a:pt x="5256" y="30371"/>
                    <a:pt x="5326" y="30388"/>
                  </a:cubicBezTo>
                  <a:cubicBezTo>
                    <a:pt x="5391" y="30415"/>
                    <a:pt x="6180" y="30734"/>
                    <a:pt x="7717" y="30734"/>
                  </a:cubicBezTo>
                  <a:cubicBezTo>
                    <a:pt x="8121" y="30734"/>
                    <a:pt x="8577" y="30712"/>
                    <a:pt x="9086" y="30657"/>
                  </a:cubicBezTo>
                  <a:cubicBezTo>
                    <a:pt x="9257" y="30936"/>
                    <a:pt x="9831" y="31717"/>
                    <a:pt x="10862" y="31717"/>
                  </a:cubicBezTo>
                  <a:cubicBezTo>
                    <a:pt x="11098" y="31717"/>
                    <a:pt x="11359" y="31676"/>
                    <a:pt x="11644" y="31578"/>
                  </a:cubicBezTo>
                  <a:cubicBezTo>
                    <a:pt x="12774" y="31190"/>
                    <a:pt x="12997" y="30087"/>
                    <a:pt x="13040" y="29745"/>
                  </a:cubicBezTo>
                  <a:cubicBezTo>
                    <a:pt x="13711" y="29519"/>
                    <a:pt x="14424" y="29248"/>
                    <a:pt x="15185" y="28917"/>
                  </a:cubicBezTo>
                  <a:cubicBezTo>
                    <a:pt x="21690" y="26092"/>
                    <a:pt x="22940" y="22853"/>
                    <a:pt x="22988" y="22723"/>
                  </a:cubicBezTo>
                  <a:cubicBezTo>
                    <a:pt x="23083" y="22492"/>
                    <a:pt x="23376" y="21717"/>
                    <a:pt x="23110" y="21410"/>
                  </a:cubicBezTo>
                  <a:cubicBezTo>
                    <a:pt x="23030" y="21322"/>
                    <a:pt x="22928" y="21271"/>
                    <a:pt x="22813" y="21266"/>
                  </a:cubicBezTo>
                  <a:cubicBezTo>
                    <a:pt x="22802" y="21265"/>
                    <a:pt x="22791" y="21264"/>
                    <a:pt x="22780" y="21264"/>
                  </a:cubicBezTo>
                  <a:cubicBezTo>
                    <a:pt x="22611" y="21264"/>
                    <a:pt x="22460" y="21358"/>
                    <a:pt x="22368" y="21429"/>
                  </a:cubicBezTo>
                  <a:cubicBezTo>
                    <a:pt x="21783" y="21084"/>
                    <a:pt x="18349" y="18786"/>
                    <a:pt x="15286" y="10924"/>
                  </a:cubicBezTo>
                  <a:cubicBezTo>
                    <a:pt x="15128" y="10518"/>
                    <a:pt x="14958" y="10125"/>
                    <a:pt x="14778" y="9752"/>
                  </a:cubicBezTo>
                  <a:cubicBezTo>
                    <a:pt x="13364" y="6817"/>
                    <a:pt x="10909" y="5663"/>
                    <a:pt x="8510" y="5663"/>
                  </a:cubicBezTo>
                  <a:cubicBezTo>
                    <a:pt x="7948" y="5663"/>
                    <a:pt x="7390" y="5726"/>
                    <a:pt x="6849" y="5844"/>
                  </a:cubicBezTo>
                  <a:cubicBezTo>
                    <a:pt x="6762" y="5556"/>
                    <a:pt x="6525" y="4942"/>
                    <a:pt x="5990" y="4663"/>
                  </a:cubicBezTo>
                  <a:cubicBezTo>
                    <a:pt x="5866" y="4599"/>
                    <a:pt x="5736" y="4559"/>
                    <a:pt x="5600" y="4539"/>
                  </a:cubicBezTo>
                  <a:cubicBezTo>
                    <a:pt x="5608" y="4361"/>
                    <a:pt x="5582" y="4093"/>
                    <a:pt x="5380" y="3929"/>
                  </a:cubicBezTo>
                  <a:cubicBezTo>
                    <a:pt x="5363" y="3914"/>
                    <a:pt x="5339" y="3909"/>
                    <a:pt x="5320" y="3897"/>
                  </a:cubicBezTo>
                  <a:cubicBezTo>
                    <a:pt x="5542" y="3328"/>
                    <a:pt x="6300" y="1176"/>
                    <a:pt x="5449" y="334"/>
                  </a:cubicBezTo>
                  <a:cubicBezTo>
                    <a:pt x="5225" y="111"/>
                    <a:pt x="4914" y="0"/>
                    <a:pt x="4518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69" name="Google Shape;6324;p63">
              <a:extLst>
                <a:ext uri="{FF2B5EF4-FFF2-40B4-BE49-F238E27FC236}">
                  <a16:creationId xmlns:a16="http://schemas.microsoft.com/office/drawing/2014/main" id="{20E3A8FE-7F17-4F29-8EDD-591A11B4D5D3}"/>
                </a:ext>
              </a:extLst>
            </p:cNvPr>
            <p:cNvSpPr/>
            <p:nvPr/>
          </p:nvSpPr>
          <p:spPr>
            <a:xfrm>
              <a:off x="3127625" y="4992075"/>
              <a:ext cx="459450" cy="223150"/>
            </a:xfrm>
            <a:custGeom>
              <a:avLst/>
              <a:gdLst/>
              <a:ahLst/>
              <a:cxnLst/>
              <a:rect l="l" t="t" r="r" b="b"/>
              <a:pathLst>
                <a:path w="18378" h="8926" extrusionOk="0">
                  <a:moveTo>
                    <a:pt x="18142" y="0"/>
                  </a:moveTo>
                  <a:cubicBezTo>
                    <a:pt x="18105" y="0"/>
                    <a:pt x="18063" y="12"/>
                    <a:pt x="18019" y="31"/>
                  </a:cubicBezTo>
                  <a:cubicBezTo>
                    <a:pt x="17935" y="67"/>
                    <a:pt x="17863" y="124"/>
                    <a:pt x="17815" y="173"/>
                  </a:cubicBezTo>
                  <a:cubicBezTo>
                    <a:pt x="17737" y="351"/>
                    <a:pt x="17318" y="1277"/>
                    <a:pt x="16057" y="2502"/>
                  </a:cubicBezTo>
                  <a:cubicBezTo>
                    <a:pt x="14894" y="3630"/>
                    <a:pt x="13022" y="5010"/>
                    <a:pt x="10054" y="6300"/>
                  </a:cubicBezTo>
                  <a:cubicBezTo>
                    <a:pt x="7000" y="7625"/>
                    <a:pt x="4668" y="8036"/>
                    <a:pt x="3046" y="8097"/>
                  </a:cubicBezTo>
                  <a:cubicBezTo>
                    <a:pt x="2886" y="8103"/>
                    <a:pt x="2733" y="8106"/>
                    <a:pt x="2587" y="8106"/>
                  </a:cubicBezTo>
                  <a:cubicBezTo>
                    <a:pt x="1208" y="8106"/>
                    <a:pt x="441" y="7849"/>
                    <a:pt x="284" y="7790"/>
                  </a:cubicBezTo>
                  <a:cubicBezTo>
                    <a:pt x="273" y="7786"/>
                    <a:pt x="260" y="7784"/>
                    <a:pt x="250" y="7784"/>
                  </a:cubicBezTo>
                  <a:cubicBezTo>
                    <a:pt x="246" y="7784"/>
                    <a:pt x="242" y="7785"/>
                    <a:pt x="239" y="7785"/>
                  </a:cubicBezTo>
                  <a:cubicBezTo>
                    <a:pt x="217" y="7790"/>
                    <a:pt x="191" y="7798"/>
                    <a:pt x="164" y="7809"/>
                  </a:cubicBezTo>
                  <a:cubicBezTo>
                    <a:pt x="122" y="7828"/>
                    <a:pt x="87" y="7855"/>
                    <a:pt x="63" y="7882"/>
                  </a:cubicBezTo>
                  <a:cubicBezTo>
                    <a:pt x="19" y="7935"/>
                    <a:pt x="1" y="8006"/>
                    <a:pt x="9" y="8094"/>
                  </a:cubicBezTo>
                  <a:cubicBezTo>
                    <a:pt x="30" y="8362"/>
                    <a:pt x="556" y="8561"/>
                    <a:pt x="750" y="8614"/>
                  </a:cubicBezTo>
                  <a:cubicBezTo>
                    <a:pt x="815" y="8640"/>
                    <a:pt x="1596" y="8924"/>
                    <a:pt x="3073" y="8926"/>
                  </a:cubicBezTo>
                  <a:cubicBezTo>
                    <a:pt x="4690" y="8921"/>
                    <a:pt x="7148" y="8572"/>
                    <a:pt x="10424" y="7149"/>
                  </a:cubicBezTo>
                  <a:cubicBezTo>
                    <a:pt x="13584" y="5776"/>
                    <a:pt x="15492" y="4282"/>
                    <a:pt x="16612" y="3124"/>
                  </a:cubicBezTo>
                  <a:cubicBezTo>
                    <a:pt x="17751" y="1948"/>
                    <a:pt x="18078" y="1116"/>
                    <a:pt x="18085" y="1103"/>
                  </a:cubicBezTo>
                  <a:cubicBezTo>
                    <a:pt x="18228" y="754"/>
                    <a:pt x="18378" y="198"/>
                    <a:pt x="18254" y="58"/>
                  </a:cubicBezTo>
                  <a:cubicBezTo>
                    <a:pt x="18223" y="21"/>
                    <a:pt x="18188" y="4"/>
                    <a:pt x="18147" y="0"/>
                  </a:cubicBezTo>
                  <a:cubicBezTo>
                    <a:pt x="18145" y="0"/>
                    <a:pt x="18143" y="0"/>
                    <a:pt x="18142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0" name="Google Shape;6325;p63">
              <a:extLst>
                <a:ext uri="{FF2B5EF4-FFF2-40B4-BE49-F238E27FC236}">
                  <a16:creationId xmlns:a16="http://schemas.microsoft.com/office/drawing/2014/main" id="{125D49E8-FEDC-4875-BD5F-BB9B993D0E2E}"/>
                </a:ext>
              </a:extLst>
            </p:cNvPr>
            <p:cNvSpPr/>
            <p:nvPr/>
          </p:nvSpPr>
          <p:spPr>
            <a:xfrm>
              <a:off x="3040900" y="4460525"/>
              <a:ext cx="121325" cy="103300"/>
            </a:xfrm>
            <a:custGeom>
              <a:avLst/>
              <a:gdLst/>
              <a:ahLst/>
              <a:cxnLst/>
              <a:rect l="l" t="t" r="r" b="b"/>
              <a:pathLst>
                <a:path w="4853" h="4132" extrusionOk="0">
                  <a:moveTo>
                    <a:pt x="3329" y="0"/>
                  </a:moveTo>
                  <a:cubicBezTo>
                    <a:pt x="2912" y="0"/>
                    <a:pt x="2375" y="140"/>
                    <a:pt x="1734" y="419"/>
                  </a:cubicBezTo>
                  <a:cubicBezTo>
                    <a:pt x="593" y="915"/>
                    <a:pt x="0" y="1469"/>
                    <a:pt x="17" y="2021"/>
                  </a:cubicBezTo>
                  <a:cubicBezTo>
                    <a:pt x="49" y="3113"/>
                    <a:pt x="2298" y="4026"/>
                    <a:pt x="2555" y="4126"/>
                  </a:cubicBezTo>
                  <a:cubicBezTo>
                    <a:pt x="2563" y="4130"/>
                    <a:pt x="2572" y="4131"/>
                    <a:pt x="2581" y="4131"/>
                  </a:cubicBezTo>
                  <a:cubicBezTo>
                    <a:pt x="2592" y="4131"/>
                    <a:pt x="2603" y="4129"/>
                    <a:pt x="2612" y="4124"/>
                  </a:cubicBezTo>
                  <a:cubicBezTo>
                    <a:pt x="2622" y="4120"/>
                    <a:pt x="2631" y="4114"/>
                    <a:pt x="2639" y="4106"/>
                  </a:cubicBezTo>
                  <a:cubicBezTo>
                    <a:pt x="2657" y="4087"/>
                    <a:pt x="2676" y="4066"/>
                    <a:pt x="2697" y="4047"/>
                  </a:cubicBezTo>
                  <a:cubicBezTo>
                    <a:pt x="2716" y="4031"/>
                    <a:pt x="2725" y="4008"/>
                    <a:pt x="2722" y="3983"/>
                  </a:cubicBezTo>
                  <a:cubicBezTo>
                    <a:pt x="2720" y="3960"/>
                    <a:pt x="2707" y="3937"/>
                    <a:pt x="2686" y="3925"/>
                  </a:cubicBezTo>
                  <a:cubicBezTo>
                    <a:pt x="2141" y="3596"/>
                    <a:pt x="880" y="2736"/>
                    <a:pt x="918" y="1869"/>
                  </a:cubicBezTo>
                  <a:cubicBezTo>
                    <a:pt x="937" y="1441"/>
                    <a:pt x="1269" y="1084"/>
                    <a:pt x="1903" y="810"/>
                  </a:cubicBezTo>
                  <a:cubicBezTo>
                    <a:pt x="2220" y="672"/>
                    <a:pt x="2500" y="603"/>
                    <a:pt x="2741" y="603"/>
                  </a:cubicBezTo>
                  <a:cubicBezTo>
                    <a:pt x="2984" y="603"/>
                    <a:pt x="3188" y="673"/>
                    <a:pt x="3351" y="813"/>
                  </a:cubicBezTo>
                  <a:cubicBezTo>
                    <a:pt x="4011" y="1377"/>
                    <a:pt x="3778" y="2885"/>
                    <a:pt x="3647" y="3508"/>
                  </a:cubicBezTo>
                  <a:cubicBezTo>
                    <a:pt x="3642" y="3532"/>
                    <a:pt x="3649" y="3555"/>
                    <a:pt x="3664" y="3574"/>
                  </a:cubicBezTo>
                  <a:cubicBezTo>
                    <a:pt x="3679" y="3591"/>
                    <a:pt x="3702" y="3600"/>
                    <a:pt x="3724" y="3600"/>
                  </a:cubicBezTo>
                  <a:cubicBezTo>
                    <a:pt x="3725" y="3600"/>
                    <a:pt x="3726" y="3600"/>
                    <a:pt x="3727" y="3600"/>
                  </a:cubicBezTo>
                  <a:cubicBezTo>
                    <a:pt x="3756" y="3597"/>
                    <a:pt x="3785" y="3597"/>
                    <a:pt x="3812" y="3597"/>
                  </a:cubicBezTo>
                  <a:cubicBezTo>
                    <a:pt x="3822" y="3597"/>
                    <a:pt x="3833" y="3595"/>
                    <a:pt x="3843" y="3590"/>
                  </a:cubicBezTo>
                  <a:cubicBezTo>
                    <a:pt x="3862" y="3583"/>
                    <a:pt x="3876" y="3568"/>
                    <a:pt x="3884" y="3549"/>
                  </a:cubicBezTo>
                  <a:cubicBezTo>
                    <a:pt x="3987" y="3292"/>
                    <a:pt x="4852" y="1024"/>
                    <a:pt x="4078" y="256"/>
                  </a:cubicBezTo>
                  <a:cubicBezTo>
                    <a:pt x="3906" y="85"/>
                    <a:pt x="3654" y="0"/>
                    <a:pt x="3329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1" name="Google Shape;6326;p63">
              <a:extLst>
                <a:ext uri="{FF2B5EF4-FFF2-40B4-BE49-F238E27FC236}">
                  <a16:creationId xmlns:a16="http://schemas.microsoft.com/office/drawing/2014/main" id="{E47AA369-BB7B-45CB-B1ED-1D031F685D31}"/>
                </a:ext>
              </a:extLst>
            </p:cNvPr>
            <p:cNvSpPr/>
            <p:nvPr/>
          </p:nvSpPr>
          <p:spPr>
            <a:xfrm>
              <a:off x="3107975" y="4555450"/>
              <a:ext cx="36800" cy="25550"/>
            </a:xfrm>
            <a:custGeom>
              <a:avLst/>
              <a:gdLst/>
              <a:ahLst/>
              <a:cxnLst/>
              <a:rect l="l" t="t" r="r" b="b"/>
              <a:pathLst>
                <a:path w="1472" h="1022" extrusionOk="0">
                  <a:moveTo>
                    <a:pt x="1117" y="1"/>
                  </a:moveTo>
                  <a:cubicBezTo>
                    <a:pt x="949" y="1"/>
                    <a:pt x="747" y="70"/>
                    <a:pt x="581" y="143"/>
                  </a:cubicBezTo>
                  <a:cubicBezTo>
                    <a:pt x="328" y="254"/>
                    <a:pt x="24" y="431"/>
                    <a:pt x="8" y="650"/>
                  </a:cubicBezTo>
                  <a:cubicBezTo>
                    <a:pt x="1" y="761"/>
                    <a:pt x="66" y="880"/>
                    <a:pt x="206" y="1002"/>
                  </a:cubicBezTo>
                  <a:cubicBezTo>
                    <a:pt x="220" y="1015"/>
                    <a:pt x="239" y="1022"/>
                    <a:pt x="257" y="1022"/>
                  </a:cubicBezTo>
                  <a:cubicBezTo>
                    <a:pt x="267" y="1022"/>
                    <a:pt x="277" y="1020"/>
                    <a:pt x="286" y="1016"/>
                  </a:cubicBezTo>
                  <a:cubicBezTo>
                    <a:pt x="294" y="1013"/>
                    <a:pt x="301" y="1008"/>
                    <a:pt x="306" y="1002"/>
                  </a:cubicBezTo>
                  <a:cubicBezTo>
                    <a:pt x="458" y="867"/>
                    <a:pt x="624" y="763"/>
                    <a:pt x="814" y="679"/>
                  </a:cubicBezTo>
                  <a:cubicBezTo>
                    <a:pt x="1003" y="597"/>
                    <a:pt x="1195" y="547"/>
                    <a:pt x="1396" y="527"/>
                  </a:cubicBezTo>
                  <a:cubicBezTo>
                    <a:pt x="1404" y="526"/>
                    <a:pt x="1411" y="525"/>
                    <a:pt x="1420" y="521"/>
                  </a:cubicBezTo>
                  <a:cubicBezTo>
                    <a:pt x="1446" y="509"/>
                    <a:pt x="1464" y="483"/>
                    <a:pt x="1466" y="453"/>
                  </a:cubicBezTo>
                  <a:cubicBezTo>
                    <a:pt x="1471" y="269"/>
                    <a:pt x="1429" y="139"/>
                    <a:pt x="1342" y="68"/>
                  </a:cubicBezTo>
                  <a:cubicBezTo>
                    <a:pt x="1284" y="20"/>
                    <a:pt x="1205" y="1"/>
                    <a:pt x="1117" y="1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2" name="Google Shape;6327;p63">
              <a:extLst>
                <a:ext uri="{FF2B5EF4-FFF2-40B4-BE49-F238E27FC236}">
                  <a16:creationId xmlns:a16="http://schemas.microsoft.com/office/drawing/2014/main" id="{FEBDF6E9-D155-4709-B5BB-CB27E70B0498}"/>
                </a:ext>
              </a:extLst>
            </p:cNvPr>
            <p:cNvSpPr/>
            <p:nvPr/>
          </p:nvSpPr>
          <p:spPr>
            <a:xfrm>
              <a:off x="3034075" y="4602100"/>
              <a:ext cx="533175" cy="587475"/>
            </a:xfrm>
            <a:custGeom>
              <a:avLst/>
              <a:gdLst/>
              <a:ahLst/>
              <a:cxnLst/>
              <a:rect l="l" t="t" r="r" b="b"/>
              <a:pathLst>
                <a:path w="21327" h="23499" extrusionOk="0">
                  <a:moveTo>
                    <a:pt x="7688" y="799"/>
                  </a:moveTo>
                  <a:cubicBezTo>
                    <a:pt x="8700" y="883"/>
                    <a:pt x="9694" y="1286"/>
                    <a:pt x="10480" y="1932"/>
                  </a:cubicBezTo>
                  <a:lnTo>
                    <a:pt x="10457" y="1963"/>
                  </a:lnTo>
                  <a:cubicBezTo>
                    <a:pt x="9677" y="1324"/>
                    <a:pt x="8693" y="925"/>
                    <a:pt x="7667" y="817"/>
                  </a:cubicBezTo>
                  <a:cubicBezTo>
                    <a:pt x="7672" y="807"/>
                    <a:pt x="7677" y="800"/>
                    <a:pt x="7680" y="799"/>
                  </a:cubicBezTo>
                  <a:close/>
                  <a:moveTo>
                    <a:pt x="8595" y="2619"/>
                  </a:moveTo>
                  <a:lnTo>
                    <a:pt x="8612" y="2623"/>
                  </a:lnTo>
                  <a:lnTo>
                    <a:pt x="9443" y="3167"/>
                  </a:lnTo>
                  <a:lnTo>
                    <a:pt x="9443" y="3167"/>
                  </a:lnTo>
                  <a:lnTo>
                    <a:pt x="8585" y="2627"/>
                  </a:lnTo>
                  <a:cubicBezTo>
                    <a:pt x="8589" y="2626"/>
                    <a:pt x="8595" y="2619"/>
                    <a:pt x="8595" y="2619"/>
                  </a:cubicBezTo>
                  <a:close/>
                  <a:moveTo>
                    <a:pt x="7919" y="5583"/>
                  </a:moveTo>
                  <a:lnTo>
                    <a:pt x="7946" y="5646"/>
                  </a:lnTo>
                  <a:lnTo>
                    <a:pt x="7968" y="5649"/>
                  </a:lnTo>
                  <a:lnTo>
                    <a:pt x="8548" y="6306"/>
                  </a:lnTo>
                  <a:lnTo>
                    <a:pt x="7939" y="5649"/>
                  </a:lnTo>
                  <a:lnTo>
                    <a:pt x="7919" y="5583"/>
                  </a:lnTo>
                  <a:close/>
                  <a:moveTo>
                    <a:pt x="2598" y="6687"/>
                  </a:moveTo>
                  <a:lnTo>
                    <a:pt x="2624" y="6699"/>
                  </a:lnTo>
                  <a:lnTo>
                    <a:pt x="2871" y="7650"/>
                  </a:lnTo>
                  <a:lnTo>
                    <a:pt x="2833" y="7659"/>
                  </a:lnTo>
                  <a:lnTo>
                    <a:pt x="2586" y="6707"/>
                  </a:lnTo>
                  <a:cubicBezTo>
                    <a:pt x="2586" y="6699"/>
                    <a:pt x="2590" y="6689"/>
                    <a:pt x="2598" y="6687"/>
                  </a:cubicBezTo>
                  <a:close/>
                  <a:moveTo>
                    <a:pt x="15016" y="11140"/>
                  </a:moveTo>
                  <a:lnTo>
                    <a:pt x="15043" y="11203"/>
                  </a:lnTo>
                  <a:lnTo>
                    <a:pt x="15061" y="11215"/>
                  </a:lnTo>
                  <a:cubicBezTo>
                    <a:pt x="15296" y="11699"/>
                    <a:pt x="15590" y="12149"/>
                    <a:pt x="15908" y="12583"/>
                  </a:cubicBezTo>
                  <a:cubicBezTo>
                    <a:pt x="15560" y="12173"/>
                    <a:pt x="15262" y="11717"/>
                    <a:pt x="15040" y="11204"/>
                  </a:cubicBezTo>
                  <a:lnTo>
                    <a:pt x="15016" y="11140"/>
                  </a:lnTo>
                  <a:close/>
                  <a:moveTo>
                    <a:pt x="14289" y="7130"/>
                  </a:moveTo>
                  <a:lnTo>
                    <a:pt x="14319" y="7138"/>
                  </a:lnTo>
                  <a:cubicBezTo>
                    <a:pt x="15043" y="9284"/>
                    <a:pt x="16229" y="11315"/>
                    <a:pt x="17738" y="13005"/>
                  </a:cubicBezTo>
                  <a:lnTo>
                    <a:pt x="17708" y="13030"/>
                  </a:lnTo>
                  <a:cubicBezTo>
                    <a:pt x="16194" y="11333"/>
                    <a:pt x="15010" y="9303"/>
                    <a:pt x="14282" y="7149"/>
                  </a:cubicBezTo>
                  <a:cubicBezTo>
                    <a:pt x="14279" y="7143"/>
                    <a:pt x="14283" y="7132"/>
                    <a:pt x="14289" y="7130"/>
                  </a:cubicBezTo>
                  <a:close/>
                  <a:moveTo>
                    <a:pt x="16178" y="15098"/>
                  </a:moveTo>
                  <a:lnTo>
                    <a:pt x="16207" y="15161"/>
                  </a:lnTo>
                  <a:lnTo>
                    <a:pt x="16224" y="15165"/>
                  </a:lnTo>
                  <a:lnTo>
                    <a:pt x="16543" y="15599"/>
                  </a:lnTo>
                  <a:lnTo>
                    <a:pt x="16202" y="15163"/>
                  </a:lnTo>
                  <a:lnTo>
                    <a:pt x="16178" y="15098"/>
                  </a:lnTo>
                  <a:close/>
                  <a:moveTo>
                    <a:pt x="7331" y="16562"/>
                  </a:moveTo>
                  <a:lnTo>
                    <a:pt x="7360" y="16571"/>
                  </a:lnTo>
                  <a:lnTo>
                    <a:pt x="7662" y="17498"/>
                  </a:lnTo>
                  <a:lnTo>
                    <a:pt x="7324" y="16585"/>
                  </a:lnTo>
                  <a:cubicBezTo>
                    <a:pt x="7321" y="16576"/>
                    <a:pt x="7324" y="16564"/>
                    <a:pt x="7331" y="16562"/>
                  </a:cubicBezTo>
                  <a:close/>
                  <a:moveTo>
                    <a:pt x="5328" y="15647"/>
                  </a:moveTo>
                  <a:lnTo>
                    <a:pt x="5351" y="15661"/>
                  </a:lnTo>
                  <a:cubicBezTo>
                    <a:pt x="5646" y="16692"/>
                    <a:pt x="5824" y="17761"/>
                    <a:pt x="5846" y="18835"/>
                  </a:cubicBezTo>
                  <a:cubicBezTo>
                    <a:pt x="5782" y="17766"/>
                    <a:pt x="5607" y="16702"/>
                    <a:pt x="5318" y="15672"/>
                  </a:cubicBezTo>
                  <a:cubicBezTo>
                    <a:pt x="5311" y="15657"/>
                    <a:pt x="5324" y="15648"/>
                    <a:pt x="5328" y="15647"/>
                  </a:cubicBezTo>
                  <a:close/>
                  <a:moveTo>
                    <a:pt x="15208" y="18772"/>
                  </a:moveTo>
                  <a:lnTo>
                    <a:pt x="15234" y="18785"/>
                  </a:lnTo>
                  <a:lnTo>
                    <a:pt x="15267" y="18995"/>
                  </a:lnTo>
                  <a:lnTo>
                    <a:pt x="15233" y="19001"/>
                  </a:lnTo>
                  <a:lnTo>
                    <a:pt x="15197" y="18793"/>
                  </a:lnTo>
                  <a:cubicBezTo>
                    <a:pt x="15197" y="18784"/>
                    <a:pt x="15200" y="18775"/>
                    <a:pt x="15208" y="18772"/>
                  </a:cubicBezTo>
                  <a:close/>
                  <a:moveTo>
                    <a:pt x="12115" y="19109"/>
                  </a:moveTo>
                  <a:lnTo>
                    <a:pt x="12147" y="19124"/>
                  </a:lnTo>
                  <a:lnTo>
                    <a:pt x="12215" y="19539"/>
                  </a:lnTo>
                  <a:lnTo>
                    <a:pt x="12177" y="19546"/>
                  </a:lnTo>
                  <a:lnTo>
                    <a:pt x="12107" y="19128"/>
                  </a:lnTo>
                  <a:cubicBezTo>
                    <a:pt x="12107" y="19119"/>
                    <a:pt x="12111" y="19110"/>
                    <a:pt x="12115" y="19109"/>
                  </a:cubicBezTo>
                  <a:close/>
                  <a:moveTo>
                    <a:pt x="2759" y="12249"/>
                  </a:moveTo>
                  <a:lnTo>
                    <a:pt x="2780" y="12261"/>
                  </a:lnTo>
                  <a:cubicBezTo>
                    <a:pt x="4360" y="15179"/>
                    <a:pt x="5172" y="18476"/>
                    <a:pt x="5131" y="21793"/>
                  </a:cubicBezTo>
                  <a:lnTo>
                    <a:pt x="5094" y="21793"/>
                  </a:lnTo>
                  <a:cubicBezTo>
                    <a:pt x="5135" y="18483"/>
                    <a:pt x="4323" y="15190"/>
                    <a:pt x="2759" y="12249"/>
                  </a:cubicBezTo>
                  <a:close/>
                  <a:moveTo>
                    <a:pt x="7583" y="0"/>
                  </a:moveTo>
                  <a:cubicBezTo>
                    <a:pt x="6530" y="0"/>
                    <a:pt x="5489" y="232"/>
                    <a:pt x="4560" y="636"/>
                  </a:cubicBezTo>
                  <a:cubicBezTo>
                    <a:pt x="2995" y="1314"/>
                    <a:pt x="1576" y="2559"/>
                    <a:pt x="819" y="4203"/>
                  </a:cubicBezTo>
                  <a:cubicBezTo>
                    <a:pt x="141" y="5689"/>
                    <a:pt x="1" y="7499"/>
                    <a:pt x="782" y="9518"/>
                  </a:cubicBezTo>
                  <a:cubicBezTo>
                    <a:pt x="928" y="9894"/>
                    <a:pt x="1097" y="10282"/>
                    <a:pt x="1285" y="10669"/>
                  </a:cubicBezTo>
                  <a:cubicBezTo>
                    <a:pt x="4956" y="18305"/>
                    <a:pt x="4324" y="22397"/>
                    <a:pt x="4161" y="23141"/>
                  </a:cubicBezTo>
                  <a:cubicBezTo>
                    <a:pt x="4152" y="23178"/>
                    <a:pt x="4174" y="23219"/>
                    <a:pt x="4212" y="23232"/>
                  </a:cubicBezTo>
                  <a:cubicBezTo>
                    <a:pt x="4546" y="23337"/>
                    <a:pt x="5261" y="23499"/>
                    <a:pt x="6362" y="23499"/>
                  </a:cubicBezTo>
                  <a:cubicBezTo>
                    <a:pt x="6543" y="23499"/>
                    <a:pt x="6735" y="23494"/>
                    <a:pt x="6937" y="23485"/>
                  </a:cubicBezTo>
                  <a:cubicBezTo>
                    <a:pt x="6941" y="23484"/>
                    <a:pt x="6949" y="23484"/>
                    <a:pt x="6952" y="23481"/>
                  </a:cubicBezTo>
                  <a:cubicBezTo>
                    <a:pt x="7082" y="23475"/>
                    <a:pt x="7219" y="23466"/>
                    <a:pt x="7360" y="23454"/>
                  </a:cubicBezTo>
                  <a:cubicBezTo>
                    <a:pt x="8922" y="23323"/>
                    <a:pt x="11034" y="22872"/>
                    <a:pt x="13710" y="21710"/>
                  </a:cubicBezTo>
                  <a:cubicBezTo>
                    <a:pt x="16291" y="20588"/>
                    <a:pt x="18034" y="19400"/>
                    <a:pt x="19198" y="18370"/>
                  </a:cubicBezTo>
                  <a:cubicBezTo>
                    <a:pt x="19243" y="18330"/>
                    <a:pt x="19285" y="18291"/>
                    <a:pt x="19325" y="18253"/>
                  </a:cubicBezTo>
                  <a:lnTo>
                    <a:pt x="19329" y="18252"/>
                  </a:lnTo>
                  <a:cubicBezTo>
                    <a:pt x="19410" y="18179"/>
                    <a:pt x="19484" y="18110"/>
                    <a:pt x="19557" y="18040"/>
                  </a:cubicBezTo>
                  <a:cubicBezTo>
                    <a:pt x="20634" y="17012"/>
                    <a:pt x="21126" y="16184"/>
                    <a:pt x="21306" y="15808"/>
                  </a:cubicBezTo>
                  <a:cubicBezTo>
                    <a:pt x="21327" y="15768"/>
                    <a:pt x="21312" y="15725"/>
                    <a:pt x="21278" y="15707"/>
                  </a:cubicBezTo>
                  <a:cubicBezTo>
                    <a:pt x="20624" y="15318"/>
                    <a:pt x="17202" y="12984"/>
                    <a:pt x="14127" y="5091"/>
                  </a:cubicBezTo>
                  <a:cubicBezTo>
                    <a:pt x="13974" y="4693"/>
                    <a:pt x="13807" y="4305"/>
                    <a:pt x="13627" y="3939"/>
                  </a:cubicBezTo>
                  <a:cubicBezTo>
                    <a:pt x="12608" y="1824"/>
                    <a:pt x="11024" y="673"/>
                    <a:pt x="9326" y="223"/>
                  </a:cubicBezTo>
                  <a:lnTo>
                    <a:pt x="9322" y="224"/>
                  </a:lnTo>
                  <a:cubicBezTo>
                    <a:pt x="8750" y="71"/>
                    <a:pt x="8165" y="0"/>
                    <a:pt x="7583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3" name="Google Shape;6328;p63">
              <a:extLst>
                <a:ext uri="{FF2B5EF4-FFF2-40B4-BE49-F238E27FC236}">
                  <a16:creationId xmlns:a16="http://schemas.microsoft.com/office/drawing/2014/main" id="{1A420539-BC5F-4470-8CA7-C9756C415146}"/>
                </a:ext>
              </a:extLst>
            </p:cNvPr>
            <p:cNvSpPr/>
            <p:nvPr/>
          </p:nvSpPr>
          <p:spPr>
            <a:xfrm>
              <a:off x="3246050" y="5199300"/>
              <a:ext cx="83900" cy="40925"/>
            </a:xfrm>
            <a:custGeom>
              <a:avLst/>
              <a:gdLst/>
              <a:ahLst/>
              <a:cxnLst/>
              <a:rect l="l" t="t" r="r" b="b"/>
              <a:pathLst>
                <a:path w="3356" h="1637" extrusionOk="0">
                  <a:moveTo>
                    <a:pt x="3276" y="0"/>
                  </a:moveTo>
                  <a:cubicBezTo>
                    <a:pt x="3268" y="0"/>
                    <a:pt x="3259" y="2"/>
                    <a:pt x="3251" y="5"/>
                  </a:cubicBezTo>
                  <a:cubicBezTo>
                    <a:pt x="2140" y="357"/>
                    <a:pt x="1068" y="607"/>
                    <a:pt x="70" y="742"/>
                  </a:cubicBezTo>
                  <a:cubicBezTo>
                    <a:pt x="63" y="743"/>
                    <a:pt x="56" y="744"/>
                    <a:pt x="51" y="747"/>
                  </a:cubicBezTo>
                  <a:cubicBezTo>
                    <a:pt x="33" y="754"/>
                    <a:pt x="19" y="769"/>
                    <a:pt x="11" y="787"/>
                  </a:cubicBezTo>
                  <a:cubicBezTo>
                    <a:pt x="0" y="812"/>
                    <a:pt x="5" y="841"/>
                    <a:pt x="20" y="862"/>
                  </a:cubicBezTo>
                  <a:cubicBezTo>
                    <a:pt x="214" y="1125"/>
                    <a:pt x="689" y="1636"/>
                    <a:pt x="1473" y="1636"/>
                  </a:cubicBezTo>
                  <a:cubicBezTo>
                    <a:pt x="1681" y="1636"/>
                    <a:pt x="1912" y="1600"/>
                    <a:pt x="2165" y="1513"/>
                  </a:cubicBezTo>
                  <a:cubicBezTo>
                    <a:pt x="2210" y="1497"/>
                    <a:pt x="2255" y="1480"/>
                    <a:pt x="2298" y="1462"/>
                  </a:cubicBezTo>
                  <a:cubicBezTo>
                    <a:pt x="3019" y="1148"/>
                    <a:pt x="3266" y="471"/>
                    <a:pt x="3350" y="94"/>
                  </a:cubicBezTo>
                  <a:cubicBezTo>
                    <a:pt x="3356" y="68"/>
                    <a:pt x="3348" y="40"/>
                    <a:pt x="3326" y="20"/>
                  </a:cubicBezTo>
                  <a:cubicBezTo>
                    <a:pt x="3313" y="7"/>
                    <a:pt x="3295" y="0"/>
                    <a:pt x="3276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4" name="Google Shape;6329;p63">
              <a:extLst>
                <a:ext uri="{FF2B5EF4-FFF2-40B4-BE49-F238E27FC236}">
                  <a16:creationId xmlns:a16="http://schemas.microsoft.com/office/drawing/2014/main" id="{8497A57C-A9C0-423F-B902-7C432F21D213}"/>
                </a:ext>
              </a:extLst>
            </p:cNvPr>
            <p:cNvSpPr/>
            <p:nvPr/>
          </p:nvSpPr>
          <p:spPr>
            <a:xfrm>
              <a:off x="3107775" y="4573575"/>
              <a:ext cx="68200" cy="54000"/>
            </a:xfrm>
            <a:custGeom>
              <a:avLst/>
              <a:gdLst/>
              <a:ahLst/>
              <a:cxnLst/>
              <a:rect l="l" t="t" r="r" b="b"/>
              <a:pathLst>
                <a:path w="2728" h="2160" extrusionOk="0">
                  <a:moveTo>
                    <a:pt x="1264" y="1104"/>
                  </a:moveTo>
                  <a:lnTo>
                    <a:pt x="1292" y="1124"/>
                  </a:lnTo>
                  <a:lnTo>
                    <a:pt x="1278" y="1222"/>
                  </a:lnTo>
                  <a:lnTo>
                    <a:pt x="1240" y="1218"/>
                  </a:lnTo>
                  <a:lnTo>
                    <a:pt x="1254" y="1119"/>
                  </a:lnTo>
                  <a:cubicBezTo>
                    <a:pt x="1255" y="1109"/>
                    <a:pt x="1261" y="1105"/>
                    <a:pt x="1264" y="1104"/>
                  </a:cubicBezTo>
                  <a:close/>
                  <a:moveTo>
                    <a:pt x="1541" y="0"/>
                  </a:moveTo>
                  <a:cubicBezTo>
                    <a:pt x="1346" y="0"/>
                    <a:pt x="1134" y="49"/>
                    <a:pt x="907" y="147"/>
                  </a:cubicBezTo>
                  <a:cubicBezTo>
                    <a:pt x="483" y="332"/>
                    <a:pt x="221" y="592"/>
                    <a:pt x="129" y="925"/>
                  </a:cubicBezTo>
                  <a:cubicBezTo>
                    <a:pt x="0" y="1381"/>
                    <a:pt x="218" y="1869"/>
                    <a:pt x="357" y="2120"/>
                  </a:cubicBezTo>
                  <a:cubicBezTo>
                    <a:pt x="368" y="2139"/>
                    <a:pt x="385" y="2152"/>
                    <a:pt x="404" y="2157"/>
                  </a:cubicBezTo>
                  <a:cubicBezTo>
                    <a:pt x="411" y="2159"/>
                    <a:pt x="418" y="2159"/>
                    <a:pt x="424" y="2159"/>
                  </a:cubicBezTo>
                  <a:cubicBezTo>
                    <a:pt x="435" y="2159"/>
                    <a:pt x="445" y="2157"/>
                    <a:pt x="454" y="2153"/>
                  </a:cubicBezTo>
                  <a:cubicBezTo>
                    <a:pt x="459" y="2152"/>
                    <a:pt x="461" y="2150"/>
                    <a:pt x="465" y="2148"/>
                  </a:cubicBezTo>
                  <a:cubicBezTo>
                    <a:pt x="522" y="2113"/>
                    <a:pt x="581" y="2078"/>
                    <a:pt x="640" y="2045"/>
                  </a:cubicBezTo>
                  <a:lnTo>
                    <a:pt x="713" y="2001"/>
                  </a:lnTo>
                  <a:cubicBezTo>
                    <a:pt x="747" y="1982"/>
                    <a:pt x="760" y="1940"/>
                    <a:pt x="744" y="1905"/>
                  </a:cubicBezTo>
                  <a:cubicBezTo>
                    <a:pt x="613" y="1612"/>
                    <a:pt x="595" y="1276"/>
                    <a:pt x="691" y="984"/>
                  </a:cubicBezTo>
                  <a:lnTo>
                    <a:pt x="691" y="984"/>
                  </a:lnTo>
                  <a:lnTo>
                    <a:pt x="728" y="995"/>
                  </a:lnTo>
                  <a:cubicBezTo>
                    <a:pt x="637" y="1271"/>
                    <a:pt x="652" y="1590"/>
                    <a:pt x="769" y="1869"/>
                  </a:cubicBezTo>
                  <a:cubicBezTo>
                    <a:pt x="778" y="1889"/>
                    <a:pt x="795" y="1905"/>
                    <a:pt x="815" y="1911"/>
                  </a:cubicBezTo>
                  <a:cubicBezTo>
                    <a:pt x="823" y="1914"/>
                    <a:pt x="831" y="1916"/>
                    <a:pt x="839" y="1916"/>
                  </a:cubicBezTo>
                  <a:cubicBezTo>
                    <a:pt x="850" y="1916"/>
                    <a:pt x="860" y="1913"/>
                    <a:pt x="870" y="1909"/>
                  </a:cubicBezTo>
                  <a:cubicBezTo>
                    <a:pt x="873" y="1908"/>
                    <a:pt x="874" y="1908"/>
                    <a:pt x="877" y="1906"/>
                  </a:cubicBezTo>
                  <a:cubicBezTo>
                    <a:pt x="1114" y="1777"/>
                    <a:pt x="1327" y="1670"/>
                    <a:pt x="1529" y="1582"/>
                  </a:cubicBezTo>
                  <a:cubicBezTo>
                    <a:pt x="1888" y="1427"/>
                    <a:pt x="2271" y="1295"/>
                    <a:pt x="2669" y="1190"/>
                  </a:cubicBezTo>
                  <a:cubicBezTo>
                    <a:pt x="2673" y="1189"/>
                    <a:pt x="2677" y="1188"/>
                    <a:pt x="2679" y="1187"/>
                  </a:cubicBezTo>
                  <a:cubicBezTo>
                    <a:pt x="2695" y="1180"/>
                    <a:pt x="2709" y="1168"/>
                    <a:pt x="2716" y="1154"/>
                  </a:cubicBezTo>
                  <a:cubicBezTo>
                    <a:pt x="2727" y="1135"/>
                    <a:pt x="2728" y="1114"/>
                    <a:pt x="2722" y="1094"/>
                  </a:cubicBezTo>
                  <a:cubicBezTo>
                    <a:pt x="2636" y="820"/>
                    <a:pt x="2426" y="329"/>
                    <a:pt x="2005" y="110"/>
                  </a:cubicBezTo>
                  <a:cubicBezTo>
                    <a:pt x="1864" y="37"/>
                    <a:pt x="1709" y="0"/>
                    <a:pt x="1541" y="0"/>
                  </a:cubicBezTo>
                  <a:close/>
                </a:path>
              </a:pathLst>
            </a:custGeom>
            <a:solidFill>
              <a:srgbClr val="EFDA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5" name="Google Shape;6330;p63">
              <a:extLst>
                <a:ext uri="{FF2B5EF4-FFF2-40B4-BE49-F238E27FC236}">
                  <a16:creationId xmlns:a16="http://schemas.microsoft.com/office/drawing/2014/main" id="{E2AD3E56-B04F-4351-B776-A6952798DA9B}"/>
                </a:ext>
              </a:extLst>
            </p:cNvPr>
            <p:cNvSpPr/>
            <p:nvPr/>
          </p:nvSpPr>
          <p:spPr>
            <a:xfrm>
              <a:off x="3127650" y="5186675"/>
              <a:ext cx="76850" cy="28550"/>
            </a:xfrm>
            <a:custGeom>
              <a:avLst/>
              <a:gdLst/>
              <a:ahLst/>
              <a:cxnLst/>
              <a:rect l="l" t="t" r="r" b="b"/>
              <a:pathLst>
                <a:path w="3074" h="1142" extrusionOk="0">
                  <a:moveTo>
                    <a:pt x="250" y="0"/>
                  </a:moveTo>
                  <a:cubicBezTo>
                    <a:pt x="246" y="0"/>
                    <a:pt x="243" y="1"/>
                    <a:pt x="240" y="1"/>
                  </a:cubicBezTo>
                  <a:cubicBezTo>
                    <a:pt x="218" y="6"/>
                    <a:pt x="192" y="14"/>
                    <a:pt x="164" y="25"/>
                  </a:cubicBezTo>
                  <a:cubicBezTo>
                    <a:pt x="122" y="44"/>
                    <a:pt x="89" y="71"/>
                    <a:pt x="63" y="98"/>
                  </a:cubicBezTo>
                  <a:cubicBezTo>
                    <a:pt x="20" y="151"/>
                    <a:pt x="1" y="222"/>
                    <a:pt x="10" y="310"/>
                  </a:cubicBezTo>
                  <a:cubicBezTo>
                    <a:pt x="31" y="578"/>
                    <a:pt x="556" y="777"/>
                    <a:pt x="750" y="830"/>
                  </a:cubicBezTo>
                  <a:cubicBezTo>
                    <a:pt x="816" y="856"/>
                    <a:pt x="1596" y="1140"/>
                    <a:pt x="3073" y="1142"/>
                  </a:cubicBezTo>
                  <a:cubicBezTo>
                    <a:pt x="2920" y="760"/>
                    <a:pt x="2967" y="486"/>
                    <a:pt x="3046" y="315"/>
                  </a:cubicBezTo>
                  <a:lnTo>
                    <a:pt x="3046" y="315"/>
                  </a:lnTo>
                  <a:cubicBezTo>
                    <a:pt x="2889" y="321"/>
                    <a:pt x="2738" y="324"/>
                    <a:pt x="2593" y="324"/>
                  </a:cubicBezTo>
                  <a:cubicBezTo>
                    <a:pt x="1210" y="324"/>
                    <a:pt x="443" y="66"/>
                    <a:pt x="284" y="7"/>
                  </a:cubicBezTo>
                  <a:cubicBezTo>
                    <a:pt x="272" y="3"/>
                    <a:pt x="260" y="0"/>
                    <a:pt x="250" y="0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6" name="Google Shape;6331;p63">
              <a:extLst>
                <a:ext uri="{FF2B5EF4-FFF2-40B4-BE49-F238E27FC236}">
                  <a16:creationId xmlns:a16="http://schemas.microsoft.com/office/drawing/2014/main" id="{6EE6241B-027A-4F1E-ADC1-99B42E7A0AEE}"/>
                </a:ext>
              </a:extLst>
            </p:cNvPr>
            <p:cNvSpPr/>
            <p:nvPr/>
          </p:nvSpPr>
          <p:spPr>
            <a:xfrm>
              <a:off x="3034150" y="4707100"/>
              <a:ext cx="184400" cy="483850"/>
            </a:xfrm>
            <a:custGeom>
              <a:avLst/>
              <a:gdLst/>
              <a:ahLst/>
              <a:cxnLst/>
              <a:rect l="l" t="t" r="r" b="b"/>
              <a:pathLst>
                <a:path w="7376" h="19354" extrusionOk="0">
                  <a:moveTo>
                    <a:pt x="820" y="1"/>
                  </a:moveTo>
                  <a:lnTo>
                    <a:pt x="820" y="1"/>
                  </a:lnTo>
                  <a:cubicBezTo>
                    <a:pt x="140" y="1487"/>
                    <a:pt x="0" y="3297"/>
                    <a:pt x="782" y="5314"/>
                  </a:cubicBezTo>
                  <a:cubicBezTo>
                    <a:pt x="928" y="5691"/>
                    <a:pt x="1097" y="6078"/>
                    <a:pt x="1285" y="6466"/>
                  </a:cubicBezTo>
                  <a:cubicBezTo>
                    <a:pt x="4954" y="14102"/>
                    <a:pt x="4325" y="18196"/>
                    <a:pt x="4160" y="18939"/>
                  </a:cubicBezTo>
                  <a:cubicBezTo>
                    <a:pt x="4152" y="18977"/>
                    <a:pt x="4174" y="19018"/>
                    <a:pt x="4212" y="19029"/>
                  </a:cubicBezTo>
                  <a:cubicBezTo>
                    <a:pt x="4545" y="19133"/>
                    <a:pt x="5260" y="19296"/>
                    <a:pt x="6362" y="19296"/>
                  </a:cubicBezTo>
                  <a:cubicBezTo>
                    <a:pt x="6543" y="19296"/>
                    <a:pt x="6735" y="19291"/>
                    <a:pt x="6937" y="19281"/>
                  </a:cubicBezTo>
                  <a:lnTo>
                    <a:pt x="6939" y="19276"/>
                  </a:lnTo>
                  <a:lnTo>
                    <a:pt x="6953" y="19279"/>
                  </a:lnTo>
                  <a:lnTo>
                    <a:pt x="7375" y="19354"/>
                  </a:lnTo>
                  <a:cubicBezTo>
                    <a:pt x="7372" y="19317"/>
                    <a:pt x="7366" y="19284"/>
                    <a:pt x="7361" y="19252"/>
                  </a:cubicBezTo>
                  <a:cubicBezTo>
                    <a:pt x="6455" y="12117"/>
                    <a:pt x="4063" y="8761"/>
                    <a:pt x="1977" y="5240"/>
                  </a:cubicBezTo>
                  <a:cubicBezTo>
                    <a:pt x="863" y="3366"/>
                    <a:pt x="715" y="1418"/>
                    <a:pt x="820" y="1"/>
                  </a:cubicBezTo>
                  <a:close/>
                </a:path>
              </a:pathLst>
            </a:custGeom>
            <a:solidFill>
              <a:srgbClr val="000000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7" name="Google Shape;6332;p63">
              <a:extLst>
                <a:ext uri="{FF2B5EF4-FFF2-40B4-BE49-F238E27FC236}">
                  <a16:creationId xmlns:a16="http://schemas.microsoft.com/office/drawing/2014/main" id="{5711C596-F367-4E95-B95A-8F68F39621E8}"/>
                </a:ext>
              </a:extLst>
            </p:cNvPr>
            <p:cNvSpPr/>
            <p:nvPr/>
          </p:nvSpPr>
          <p:spPr>
            <a:xfrm>
              <a:off x="3267250" y="4607575"/>
              <a:ext cx="300000" cy="454675"/>
            </a:xfrm>
            <a:custGeom>
              <a:avLst/>
              <a:gdLst/>
              <a:ahLst/>
              <a:cxnLst/>
              <a:rect l="l" t="t" r="r" b="b"/>
              <a:pathLst>
                <a:path w="12000" h="18187" extrusionOk="0">
                  <a:moveTo>
                    <a:pt x="0" y="1"/>
                  </a:moveTo>
                  <a:lnTo>
                    <a:pt x="0" y="1"/>
                  </a:lnTo>
                  <a:cubicBezTo>
                    <a:pt x="1146" y="873"/>
                    <a:pt x="2620" y="2364"/>
                    <a:pt x="3275" y="4607"/>
                  </a:cubicBezTo>
                  <a:cubicBezTo>
                    <a:pt x="4426" y="8546"/>
                    <a:pt x="5247" y="12595"/>
                    <a:pt x="9875" y="18149"/>
                  </a:cubicBezTo>
                  <a:cubicBezTo>
                    <a:pt x="9884" y="18162"/>
                    <a:pt x="9895" y="18174"/>
                    <a:pt x="9904" y="18186"/>
                  </a:cubicBezTo>
                  <a:lnTo>
                    <a:pt x="10002" y="18033"/>
                  </a:lnTo>
                  <a:lnTo>
                    <a:pt x="10006" y="18031"/>
                  </a:lnTo>
                  <a:lnTo>
                    <a:pt x="10142" y="17818"/>
                  </a:lnTo>
                  <a:cubicBezTo>
                    <a:pt x="10142" y="17818"/>
                    <a:pt x="10155" y="17816"/>
                    <a:pt x="10179" y="17816"/>
                  </a:cubicBezTo>
                  <a:cubicBezTo>
                    <a:pt x="10194" y="17816"/>
                    <a:pt x="10212" y="17817"/>
                    <a:pt x="10234" y="17819"/>
                  </a:cubicBezTo>
                  <a:cubicBezTo>
                    <a:pt x="11310" y="16791"/>
                    <a:pt x="11802" y="15962"/>
                    <a:pt x="11983" y="15586"/>
                  </a:cubicBezTo>
                  <a:cubicBezTo>
                    <a:pt x="12000" y="15549"/>
                    <a:pt x="11985" y="15506"/>
                    <a:pt x="11953" y="15485"/>
                  </a:cubicBezTo>
                  <a:cubicBezTo>
                    <a:pt x="11298" y="15097"/>
                    <a:pt x="7877" y="12764"/>
                    <a:pt x="4802" y="4870"/>
                  </a:cubicBezTo>
                  <a:cubicBezTo>
                    <a:pt x="4648" y="4471"/>
                    <a:pt x="4480" y="4083"/>
                    <a:pt x="4301" y="3717"/>
                  </a:cubicBezTo>
                  <a:cubicBezTo>
                    <a:pt x="3282" y="1602"/>
                    <a:pt x="1699" y="451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396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8" name="Google Shape;6333;p63">
              <a:extLst>
                <a:ext uri="{FF2B5EF4-FFF2-40B4-BE49-F238E27FC236}">
                  <a16:creationId xmlns:a16="http://schemas.microsoft.com/office/drawing/2014/main" id="{5DCA39E7-A0F9-447F-8238-BD9224653220}"/>
                </a:ext>
              </a:extLst>
            </p:cNvPr>
            <p:cNvSpPr/>
            <p:nvPr/>
          </p:nvSpPr>
          <p:spPr>
            <a:xfrm>
              <a:off x="3529025" y="4992075"/>
              <a:ext cx="58050" cy="78100"/>
            </a:xfrm>
            <a:custGeom>
              <a:avLst/>
              <a:gdLst/>
              <a:ahLst/>
              <a:cxnLst/>
              <a:rect l="l" t="t" r="r" b="b"/>
              <a:pathLst>
                <a:path w="2322" h="3124" extrusionOk="0">
                  <a:moveTo>
                    <a:pt x="2087" y="0"/>
                  </a:moveTo>
                  <a:cubicBezTo>
                    <a:pt x="2049" y="0"/>
                    <a:pt x="2007" y="12"/>
                    <a:pt x="1963" y="31"/>
                  </a:cubicBezTo>
                  <a:cubicBezTo>
                    <a:pt x="1879" y="67"/>
                    <a:pt x="1807" y="124"/>
                    <a:pt x="1759" y="173"/>
                  </a:cubicBezTo>
                  <a:cubicBezTo>
                    <a:pt x="1681" y="351"/>
                    <a:pt x="1262" y="1277"/>
                    <a:pt x="1" y="2502"/>
                  </a:cubicBezTo>
                  <a:cubicBezTo>
                    <a:pt x="180" y="2581"/>
                    <a:pt x="396" y="2753"/>
                    <a:pt x="556" y="3124"/>
                  </a:cubicBezTo>
                  <a:cubicBezTo>
                    <a:pt x="1695" y="1948"/>
                    <a:pt x="2022" y="1116"/>
                    <a:pt x="2029" y="1103"/>
                  </a:cubicBezTo>
                  <a:cubicBezTo>
                    <a:pt x="2172" y="754"/>
                    <a:pt x="2322" y="198"/>
                    <a:pt x="2198" y="58"/>
                  </a:cubicBezTo>
                  <a:cubicBezTo>
                    <a:pt x="2167" y="21"/>
                    <a:pt x="2134" y="4"/>
                    <a:pt x="2092" y="0"/>
                  </a:cubicBezTo>
                  <a:cubicBezTo>
                    <a:pt x="2090" y="0"/>
                    <a:pt x="2088" y="0"/>
                    <a:pt x="2087" y="0"/>
                  </a:cubicBezTo>
                  <a:close/>
                </a:path>
              </a:pathLst>
            </a:custGeom>
            <a:solidFill>
              <a:srgbClr val="FFF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79" name="Google Shape;6334;p63">
              <a:extLst>
                <a:ext uri="{FF2B5EF4-FFF2-40B4-BE49-F238E27FC236}">
                  <a16:creationId xmlns:a16="http://schemas.microsoft.com/office/drawing/2014/main" id="{13D6E7CD-39E0-4C60-9FA3-81DF8E514B72}"/>
                </a:ext>
              </a:extLst>
            </p:cNvPr>
            <p:cNvSpPr/>
            <p:nvPr/>
          </p:nvSpPr>
          <p:spPr>
            <a:xfrm>
              <a:off x="3004675" y="4595475"/>
              <a:ext cx="570650" cy="600750"/>
            </a:xfrm>
            <a:custGeom>
              <a:avLst/>
              <a:gdLst/>
              <a:ahLst/>
              <a:cxnLst/>
              <a:rect l="l" t="t" r="r" b="b"/>
              <a:pathLst>
                <a:path w="22826" h="24030" extrusionOk="0">
                  <a:moveTo>
                    <a:pt x="8762" y="318"/>
                  </a:moveTo>
                  <a:cubicBezTo>
                    <a:pt x="11057" y="318"/>
                    <a:pt x="13404" y="1422"/>
                    <a:pt x="14757" y="4227"/>
                  </a:cubicBezTo>
                  <a:cubicBezTo>
                    <a:pt x="14934" y="4592"/>
                    <a:pt x="15101" y="4979"/>
                    <a:pt x="15255" y="5376"/>
                  </a:cubicBezTo>
                  <a:cubicBezTo>
                    <a:pt x="18336" y="13288"/>
                    <a:pt x="21727" y="15607"/>
                    <a:pt x="22446" y="16027"/>
                  </a:cubicBezTo>
                  <a:cubicBezTo>
                    <a:pt x="22150" y="16644"/>
                    <a:pt x="20528" y="19465"/>
                    <a:pt x="14868" y="21923"/>
                  </a:cubicBezTo>
                  <a:cubicBezTo>
                    <a:pt x="11574" y="23354"/>
                    <a:pt x="9124" y="23701"/>
                    <a:pt x="7523" y="23701"/>
                  </a:cubicBezTo>
                  <a:cubicBezTo>
                    <a:pt x="6372" y="23701"/>
                    <a:pt x="5659" y="23522"/>
                    <a:pt x="5385" y="23437"/>
                  </a:cubicBezTo>
                  <a:cubicBezTo>
                    <a:pt x="5570" y="22624"/>
                    <a:pt x="6189" y="18563"/>
                    <a:pt x="2508" y="10913"/>
                  </a:cubicBezTo>
                  <a:cubicBezTo>
                    <a:pt x="2323" y="10526"/>
                    <a:pt x="2154" y="10139"/>
                    <a:pt x="2009" y="9764"/>
                  </a:cubicBezTo>
                  <a:cubicBezTo>
                    <a:pt x="368" y="5539"/>
                    <a:pt x="2801" y="2232"/>
                    <a:pt x="5757" y="949"/>
                  </a:cubicBezTo>
                  <a:cubicBezTo>
                    <a:pt x="6682" y="547"/>
                    <a:pt x="7716" y="318"/>
                    <a:pt x="8762" y="318"/>
                  </a:cubicBezTo>
                  <a:close/>
                  <a:moveTo>
                    <a:pt x="8772" y="1"/>
                  </a:moveTo>
                  <a:cubicBezTo>
                    <a:pt x="7680" y="1"/>
                    <a:pt x="6599" y="240"/>
                    <a:pt x="5632" y="659"/>
                  </a:cubicBezTo>
                  <a:cubicBezTo>
                    <a:pt x="2544" y="2001"/>
                    <a:pt x="1" y="5457"/>
                    <a:pt x="1717" y="9878"/>
                  </a:cubicBezTo>
                  <a:cubicBezTo>
                    <a:pt x="1865" y="10261"/>
                    <a:pt x="2036" y="10654"/>
                    <a:pt x="2226" y="11049"/>
                  </a:cubicBezTo>
                  <a:cubicBezTo>
                    <a:pt x="6217" y="19350"/>
                    <a:pt x="5057" y="23452"/>
                    <a:pt x="5045" y="23493"/>
                  </a:cubicBezTo>
                  <a:cubicBezTo>
                    <a:pt x="5022" y="23571"/>
                    <a:pt x="5060" y="23652"/>
                    <a:pt x="5134" y="23684"/>
                  </a:cubicBezTo>
                  <a:cubicBezTo>
                    <a:pt x="5200" y="23710"/>
                    <a:pt x="5988" y="24029"/>
                    <a:pt x="7525" y="24029"/>
                  </a:cubicBezTo>
                  <a:cubicBezTo>
                    <a:pt x="9159" y="24029"/>
                    <a:pt x="11640" y="23668"/>
                    <a:pt x="14993" y="22213"/>
                  </a:cubicBezTo>
                  <a:cubicBezTo>
                    <a:pt x="21498" y="19388"/>
                    <a:pt x="22749" y="16149"/>
                    <a:pt x="22799" y="16013"/>
                  </a:cubicBezTo>
                  <a:cubicBezTo>
                    <a:pt x="22826" y="15938"/>
                    <a:pt x="22791" y="15853"/>
                    <a:pt x="22720" y="15817"/>
                  </a:cubicBezTo>
                  <a:cubicBezTo>
                    <a:pt x="22682" y="15800"/>
                    <a:pt x="18900" y="13865"/>
                    <a:pt x="15551" y="5262"/>
                  </a:cubicBezTo>
                  <a:cubicBezTo>
                    <a:pt x="15394" y="4857"/>
                    <a:pt x="15222" y="4463"/>
                    <a:pt x="15043" y="4090"/>
                  </a:cubicBezTo>
                  <a:cubicBezTo>
                    <a:pt x="13628" y="1155"/>
                    <a:pt x="11172" y="1"/>
                    <a:pt x="877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0" name="Google Shape;6335;p63">
              <a:extLst>
                <a:ext uri="{FF2B5EF4-FFF2-40B4-BE49-F238E27FC236}">
                  <a16:creationId xmlns:a16="http://schemas.microsoft.com/office/drawing/2014/main" id="{1760FE21-BDFB-4EA9-9854-5DCE6AD0DEEF}"/>
                </a:ext>
              </a:extLst>
            </p:cNvPr>
            <p:cNvSpPr/>
            <p:nvPr/>
          </p:nvSpPr>
          <p:spPr>
            <a:xfrm>
              <a:off x="3235975" y="5190875"/>
              <a:ext cx="101575" cy="55975"/>
            </a:xfrm>
            <a:custGeom>
              <a:avLst/>
              <a:gdLst/>
              <a:ahLst/>
              <a:cxnLst/>
              <a:rect l="l" t="t" r="r" b="b"/>
              <a:pathLst>
                <a:path w="4063" h="2239" extrusionOk="0">
                  <a:moveTo>
                    <a:pt x="3888" y="0"/>
                  </a:moveTo>
                  <a:cubicBezTo>
                    <a:pt x="3808" y="0"/>
                    <a:pt x="3746" y="70"/>
                    <a:pt x="3742" y="150"/>
                  </a:cubicBezTo>
                  <a:cubicBezTo>
                    <a:pt x="3742" y="163"/>
                    <a:pt x="3664" y="1419"/>
                    <a:pt x="2549" y="1802"/>
                  </a:cubicBezTo>
                  <a:cubicBezTo>
                    <a:pt x="2299" y="1888"/>
                    <a:pt x="2072" y="1924"/>
                    <a:pt x="1867" y="1924"/>
                  </a:cubicBezTo>
                  <a:cubicBezTo>
                    <a:pt x="822" y="1924"/>
                    <a:pt x="344" y="989"/>
                    <a:pt x="321" y="943"/>
                  </a:cubicBezTo>
                  <a:cubicBezTo>
                    <a:pt x="294" y="886"/>
                    <a:pt x="238" y="854"/>
                    <a:pt x="179" y="854"/>
                  </a:cubicBezTo>
                  <a:cubicBezTo>
                    <a:pt x="156" y="854"/>
                    <a:pt x="133" y="860"/>
                    <a:pt x="110" y="870"/>
                  </a:cubicBezTo>
                  <a:cubicBezTo>
                    <a:pt x="32" y="908"/>
                    <a:pt x="1" y="1002"/>
                    <a:pt x="38" y="1081"/>
                  </a:cubicBezTo>
                  <a:cubicBezTo>
                    <a:pt x="47" y="1094"/>
                    <a:pt x="624" y="2238"/>
                    <a:pt x="1870" y="2238"/>
                  </a:cubicBezTo>
                  <a:cubicBezTo>
                    <a:pt x="2107" y="2238"/>
                    <a:pt x="2367" y="2196"/>
                    <a:pt x="2652" y="2100"/>
                  </a:cubicBezTo>
                  <a:cubicBezTo>
                    <a:pt x="3966" y="1649"/>
                    <a:pt x="4055" y="227"/>
                    <a:pt x="4057" y="166"/>
                  </a:cubicBezTo>
                  <a:cubicBezTo>
                    <a:pt x="4062" y="80"/>
                    <a:pt x="3997" y="6"/>
                    <a:pt x="3909" y="2"/>
                  </a:cubicBezTo>
                  <a:cubicBezTo>
                    <a:pt x="3902" y="1"/>
                    <a:pt x="3895" y="0"/>
                    <a:pt x="3888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1" name="Google Shape;6336;p63">
              <a:extLst>
                <a:ext uri="{FF2B5EF4-FFF2-40B4-BE49-F238E27FC236}">
                  <a16:creationId xmlns:a16="http://schemas.microsoft.com/office/drawing/2014/main" id="{B3C47608-7566-41BF-9BD9-37DC1D2048F1}"/>
                </a:ext>
              </a:extLst>
            </p:cNvPr>
            <p:cNvSpPr/>
            <p:nvPr/>
          </p:nvSpPr>
          <p:spPr>
            <a:xfrm>
              <a:off x="3099375" y="4570925"/>
              <a:ext cx="34500" cy="64925"/>
            </a:xfrm>
            <a:custGeom>
              <a:avLst/>
              <a:gdLst/>
              <a:ahLst/>
              <a:cxnLst/>
              <a:rect l="l" t="t" r="r" b="b"/>
              <a:pathLst>
                <a:path w="1380" h="2597" extrusionOk="0">
                  <a:moveTo>
                    <a:pt x="1199" y="0"/>
                  </a:moveTo>
                  <a:cubicBezTo>
                    <a:pt x="1178" y="0"/>
                    <a:pt x="1157" y="4"/>
                    <a:pt x="1137" y="13"/>
                  </a:cubicBezTo>
                  <a:cubicBezTo>
                    <a:pt x="636" y="232"/>
                    <a:pt x="323" y="551"/>
                    <a:pt x="210" y="963"/>
                  </a:cubicBezTo>
                  <a:cubicBezTo>
                    <a:pt x="0" y="1721"/>
                    <a:pt x="547" y="2498"/>
                    <a:pt x="571" y="2532"/>
                  </a:cubicBezTo>
                  <a:cubicBezTo>
                    <a:pt x="601" y="2574"/>
                    <a:pt x="649" y="2597"/>
                    <a:pt x="698" y="2597"/>
                  </a:cubicBezTo>
                  <a:cubicBezTo>
                    <a:pt x="732" y="2597"/>
                    <a:pt x="763" y="2587"/>
                    <a:pt x="792" y="2570"/>
                  </a:cubicBezTo>
                  <a:cubicBezTo>
                    <a:pt x="864" y="2518"/>
                    <a:pt x="880" y="2420"/>
                    <a:pt x="829" y="2350"/>
                  </a:cubicBezTo>
                  <a:cubicBezTo>
                    <a:pt x="824" y="2343"/>
                    <a:pt x="346" y="1658"/>
                    <a:pt x="515" y="1047"/>
                  </a:cubicBezTo>
                  <a:cubicBezTo>
                    <a:pt x="603" y="732"/>
                    <a:pt x="855" y="482"/>
                    <a:pt x="1263" y="304"/>
                  </a:cubicBezTo>
                  <a:cubicBezTo>
                    <a:pt x="1343" y="268"/>
                    <a:pt x="1380" y="175"/>
                    <a:pt x="1345" y="95"/>
                  </a:cubicBezTo>
                  <a:cubicBezTo>
                    <a:pt x="1319" y="35"/>
                    <a:pt x="1260" y="0"/>
                    <a:pt x="119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2" name="Google Shape;6337;p63">
              <a:extLst>
                <a:ext uri="{FF2B5EF4-FFF2-40B4-BE49-F238E27FC236}">
                  <a16:creationId xmlns:a16="http://schemas.microsoft.com/office/drawing/2014/main" id="{6C112D50-A191-451B-A9F7-E71F5C26C30E}"/>
                </a:ext>
              </a:extLst>
            </p:cNvPr>
            <p:cNvSpPr/>
            <p:nvPr/>
          </p:nvSpPr>
          <p:spPr>
            <a:xfrm>
              <a:off x="3100975" y="4552700"/>
              <a:ext cx="25025" cy="36225"/>
            </a:xfrm>
            <a:custGeom>
              <a:avLst/>
              <a:gdLst/>
              <a:ahLst/>
              <a:cxnLst/>
              <a:rect l="l" t="t" r="r" b="b"/>
              <a:pathLst>
                <a:path w="1001" h="1449" extrusionOk="0">
                  <a:moveTo>
                    <a:pt x="820" y="1"/>
                  </a:moveTo>
                  <a:cubicBezTo>
                    <a:pt x="799" y="1"/>
                    <a:pt x="778" y="5"/>
                    <a:pt x="758" y="13"/>
                  </a:cubicBezTo>
                  <a:cubicBezTo>
                    <a:pt x="292" y="216"/>
                    <a:pt x="46" y="460"/>
                    <a:pt x="26" y="743"/>
                  </a:cubicBezTo>
                  <a:cubicBezTo>
                    <a:pt x="0" y="1134"/>
                    <a:pt x="417" y="1397"/>
                    <a:pt x="464" y="1426"/>
                  </a:cubicBezTo>
                  <a:cubicBezTo>
                    <a:pt x="488" y="1441"/>
                    <a:pt x="517" y="1448"/>
                    <a:pt x="544" y="1448"/>
                  </a:cubicBezTo>
                  <a:cubicBezTo>
                    <a:pt x="597" y="1448"/>
                    <a:pt x="649" y="1421"/>
                    <a:pt x="681" y="1374"/>
                  </a:cubicBezTo>
                  <a:cubicBezTo>
                    <a:pt x="727" y="1301"/>
                    <a:pt x="704" y="1203"/>
                    <a:pt x="629" y="1158"/>
                  </a:cubicBezTo>
                  <a:cubicBezTo>
                    <a:pt x="551" y="1109"/>
                    <a:pt x="331" y="935"/>
                    <a:pt x="343" y="766"/>
                  </a:cubicBezTo>
                  <a:cubicBezTo>
                    <a:pt x="354" y="615"/>
                    <a:pt x="545" y="452"/>
                    <a:pt x="884" y="303"/>
                  </a:cubicBezTo>
                  <a:cubicBezTo>
                    <a:pt x="964" y="269"/>
                    <a:pt x="1001" y="176"/>
                    <a:pt x="966" y="96"/>
                  </a:cubicBezTo>
                  <a:cubicBezTo>
                    <a:pt x="940" y="35"/>
                    <a:pt x="881" y="1"/>
                    <a:pt x="820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3" name="Google Shape;6338;p63">
              <a:extLst>
                <a:ext uri="{FF2B5EF4-FFF2-40B4-BE49-F238E27FC236}">
                  <a16:creationId xmlns:a16="http://schemas.microsoft.com/office/drawing/2014/main" id="{11446ED3-081D-4C8A-A088-A817A6695E12}"/>
                </a:ext>
              </a:extLst>
            </p:cNvPr>
            <p:cNvSpPr/>
            <p:nvPr/>
          </p:nvSpPr>
          <p:spPr>
            <a:xfrm>
              <a:off x="3034250" y="4464675"/>
              <a:ext cx="77175" cy="106575"/>
            </a:xfrm>
            <a:custGeom>
              <a:avLst/>
              <a:gdLst/>
              <a:ahLst/>
              <a:cxnLst/>
              <a:rect l="l" t="t" r="r" b="b"/>
              <a:pathLst>
                <a:path w="3087" h="4263" extrusionOk="0">
                  <a:moveTo>
                    <a:pt x="1957" y="0"/>
                  </a:moveTo>
                  <a:cubicBezTo>
                    <a:pt x="1937" y="0"/>
                    <a:pt x="1916" y="4"/>
                    <a:pt x="1896" y="12"/>
                  </a:cubicBezTo>
                  <a:cubicBezTo>
                    <a:pt x="631" y="562"/>
                    <a:pt x="0" y="1185"/>
                    <a:pt x="20" y="1863"/>
                  </a:cubicBezTo>
                  <a:cubicBezTo>
                    <a:pt x="59" y="3217"/>
                    <a:pt x="2738" y="4211"/>
                    <a:pt x="2852" y="4254"/>
                  </a:cubicBezTo>
                  <a:cubicBezTo>
                    <a:pt x="2869" y="4261"/>
                    <a:pt x="2888" y="4263"/>
                    <a:pt x="2906" y="4263"/>
                  </a:cubicBezTo>
                  <a:cubicBezTo>
                    <a:pt x="2970" y="4263"/>
                    <a:pt x="3031" y="4224"/>
                    <a:pt x="3056" y="4162"/>
                  </a:cubicBezTo>
                  <a:cubicBezTo>
                    <a:pt x="3087" y="4080"/>
                    <a:pt x="3045" y="3990"/>
                    <a:pt x="2962" y="3959"/>
                  </a:cubicBezTo>
                  <a:cubicBezTo>
                    <a:pt x="2241" y="3697"/>
                    <a:pt x="364" y="2805"/>
                    <a:pt x="336" y="1855"/>
                  </a:cubicBezTo>
                  <a:cubicBezTo>
                    <a:pt x="319" y="1319"/>
                    <a:pt x="887" y="796"/>
                    <a:pt x="2022" y="303"/>
                  </a:cubicBezTo>
                  <a:cubicBezTo>
                    <a:pt x="2103" y="268"/>
                    <a:pt x="2139" y="175"/>
                    <a:pt x="2104" y="95"/>
                  </a:cubicBezTo>
                  <a:cubicBezTo>
                    <a:pt x="2077" y="36"/>
                    <a:pt x="2019" y="0"/>
                    <a:pt x="19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4" name="Google Shape;6339;p63">
              <a:extLst>
                <a:ext uri="{FF2B5EF4-FFF2-40B4-BE49-F238E27FC236}">
                  <a16:creationId xmlns:a16="http://schemas.microsoft.com/office/drawing/2014/main" id="{BC03D7EB-1AF0-41C5-9F55-98F553BDFEFD}"/>
                </a:ext>
              </a:extLst>
            </p:cNvPr>
            <p:cNvSpPr/>
            <p:nvPr/>
          </p:nvSpPr>
          <p:spPr>
            <a:xfrm>
              <a:off x="3061325" y="4479200"/>
              <a:ext cx="58450" cy="84550"/>
            </a:xfrm>
            <a:custGeom>
              <a:avLst/>
              <a:gdLst/>
              <a:ahLst/>
              <a:cxnLst/>
              <a:rect l="l" t="t" r="r" b="b"/>
              <a:pathLst>
                <a:path w="2338" h="3382" extrusionOk="0">
                  <a:moveTo>
                    <a:pt x="1128" y="1"/>
                  </a:moveTo>
                  <a:cubicBezTo>
                    <a:pt x="1107" y="1"/>
                    <a:pt x="1086" y="5"/>
                    <a:pt x="1066" y="13"/>
                  </a:cubicBezTo>
                  <a:cubicBezTo>
                    <a:pt x="412" y="298"/>
                    <a:pt x="68" y="671"/>
                    <a:pt x="49" y="1120"/>
                  </a:cubicBezTo>
                  <a:cubicBezTo>
                    <a:pt x="0" y="2219"/>
                    <a:pt x="1997" y="3315"/>
                    <a:pt x="2082" y="3362"/>
                  </a:cubicBezTo>
                  <a:cubicBezTo>
                    <a:pt x="2105" y="3375"/>
                    <a:pt x="2131" y="3381"/>
                    <a:pt x="2156" y="3381"/>
                  </a:cubicBezTo>
                  <a:cubicBezTo>
                    <a:pt x="2213" y="3381"/>
                    <a:pt x="2267" y="3351"/>
                    <a:pt x="2296" y="3299"/>
                  </a:cubicBezTo>
                  <a:cubicBezTo>
                    <a:pt x="2338" y="3223"/>
                    <a:pt x="2309" y="3127"/>
                    <a:pt x="2233" y="3085"/>
                  </a:cubicBezTo>
                  <a:cubicBezTo>
                    <a:pt x="1701" y="2797"/>
                    <a:pt x="331" y="1885"/>
                    <a:pt x="365" y="1135"/>
                  </a:cubicBezTo>
                  <a:cubicBezTo>
                    <a:pt x="378" y="816"/>
                    <a:pt x="658" y="537"/>
                    <a:pt x="1193" y="304"/>
                  </a:cubicBezTo>
                  <a:cubicBezTo>
                    <a:pt x="1272" y="269"/>
                    <a:pt x="1309" y="176"/>
                    <a:pt x="1273" y="96"/>
                  </a:cubicBezTo>
                  <a:cubicBezTo>
                    <a:pt x="1247" y="36"/>
                    <a:pt x="1189" y="1"/>
                    <a:pt x="1128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5" name="Google Shape;6340;p63">
              <a:extLst>
                <a:ext uri="{FF2B5EF4-FFF2-40B4-BE49-F238E27FC236}">
                  <a16:creationId xmlns:a16="http://schemas.microsoft.com/office/drawing/2014/main" id="{85EB3F9C-2004-4E43-BD15-5E0C79732D30}"/>
                </a:ext>
              </a:extLst>
            </p:cNvPr>
            <p:cNvSpPr/>
            <p:nvPr/>
          </p:nvSpPr>
          <p:spPr>
            <a:xfrm>
              <a:off x="3124850" y="4566900"/>
              <a:ext cx="59025" cy="41725"/>
            </a:xfrm>
            <a:custGeom>
              <a:avLst/>
              <a:gdLst/>
              <a:ahLst/>
              <a:cxnLst/>
              <a:rect l="l" t="t" r="r" b="b"/>
              <a:pathLst>
                <a:path w="2361" h="1669" extrusionOk="0">
                  <a:moveTo>
                    <a:pt x="857" y="0"/>
                  </a:moveTo>
                  <a:cubicBezTo>
                    <a:pt x="627" y="0"/>
                    <a:pt x="379" y="58"/>
                    <a:pt x="117" y="172"/>
                  </a:cubicBezTo>
                  <a:cubicBezTo>
                    <a:pt x="37" y="207"/>
                    <a:pt x="1" y="299"/>
                    <a:pt x="35" y="380"/>
                  </a:cubicBezTo>
                  <a:cubicBezTo>
                    <a:pt x="62" y="439"/>
                    <a:pt x="120" y="475"/>
                    <a:pt x="181" y="475"/>
                  </a:cubicBezTo>
                  <a:cubicBezTo>
                    <a:pt x="202" y="475"/>
                    <a:pt x="223" y="470"/>
                    <a:pt x="243" y="462"/>
                  </a:cubicBezTo>
                  <a:cubicBezTo>
                    <a:pt x="465" y="367"/>
                    <a:pt x="670" y="319"/>
                    <a:pt x="858" y="319"/>
                  </a:cubicBezTo>
                  <a:cubicBezTo>
                    <a:pt x="1018" y="319"/>
                    <a:pt x="1165" y="353"/>
                    <a:pt x="1298" y="423"/>
                  </a:cubicBezTo>
                  <a:cubicBezTo>
                    <a:pt x="1860" y="716"/>
                    <a:pt x="2034" y="1533"/>
                    <a:pt x="2036" y="1542"/>
                  </a:cubicBezTo>
                  <a:cubicBezTo>
                    <a:pt x="2052" y="1616"/>
                    <a:pt x="2117" y="1668"/>
                    <a:pt x="2190" y="1668"/>
                  </a:cubicBezTo>
                  <a:cubicBezTo>
                    <a:pt x="2201" y="1668"/>
                    <a:pt x="2211" y="1667"/>
                    <a:pt x="2220" y="1663"/>
                  </a:cubicBezTo>
                  <a:cubicBezTo>
                    <a:pt x="2305" y="1646"/>
                    <a:pt x="2361" y="1563"/>
                    <a:pt x="2343" y="1477"/>
                  </a:cubicBezTo>
                  <a:cubicBezTo>
                    <a:pt x="2336" y="1438"/>
                    <a:pt x="2141" y="507"/>
                    <a:pt x="1443" y="142"/>
                  </a:cubicBezTo>
                  <a:cubicBezTo>
                    <a:pt x="1262" y="48"/>
                    <a:pt x="1067" y="0"/>
                    <a:pt x="85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6" name="Google Shape;6341;p63">
              <a:extLst>
                <a:ext uri="{FF2B5EF4-FFF2-40B4-BE49-F238E27FC236}">
                  <a16:creationId xmlns:a16="http://schemas.microsoft.com/office/drawing/2014/main" id="{31FF31EB-DE01-4525-980A-2E833482109E}"/>
                </a:ext>
              </a:extLst>
            </p:cNvPr>
            <p:cNvSpPr/>
            <p:nvPr/>
          </p:nvSpPr>
          <p:spPr>
            <a:xfrm>
              <a:off x="3116900" y="4548950"/>
              <a:ext cx="36375" cy="25950"/>
            </a:xfrm>
            <a:custGeom>
              <a:avLst/>
              <a:gdLst/>
              <a:ahLst/>
              <a:cxnLst/>
              <a:rect l="l" t="t" r="r" b="b"/>
              <a:pathLst>
                <a:path w="1455" h="1038" extrusionOk="0">
                  <a:moveTo>
                    <a:pt x="757" y="1"/>
                  </a:moveTo>
                  <a:cubicBezTo>
                    <a:pt x="578" y="1"/>
                    <a:pt x="364" y="55"/>
                    <a:pt x="117" y="162"/>
                  </a:cubicBezTo>
                  <a:cubicBezTo>
                    <a:pt x="37" y="198"/>
                    <a:pt x="0" y="290"/>
                    <a:pt x="36" y="371"/>
                  </a:cubicBezTo>
                  <a:cubicBezTo>
                    <a:pt x="62" y="430"/>
                    <a:pt x="120" y="465"/>
                    <a:pt x="180" y="465"/>
                  </a:cubicBezTo>
                  <a:cubicBezTo>
                    <a:pt x="201" y="465"/>
                    <a:pt x="223" y="461"/>
                    <a:pt x="243" y="452"/>
                  </a:cubicBezTo>
                  <a:cubicBezTo>
                    <a:pt x="451" y="362"/>
                    <a:pt x="625" y="317"/>
                    <a:pt x="756" y="317"/>
                  </a:cubicBezTo>
                  <a:cubicBezTo>
                    <a:pt x="840" y="317"/>
                    <a:pt x="906" y="335"/>
                    <a:pt x="952" y="372"/>
                  </a:cubicBezTo>
                  <a:cubicBezTo>
                    <a:pt x="1084" y="479"/>
                    <a:pt x="1062" y="759"/>
                    <a:pt x="1043" y="849"/>
                  </a:cubicBezTo>
                  <a:cubicBezTo>
                    <a:pt x="1026" y="934"/>
                    <a:pt x="1081" y="1017"/>
                    <a:pt x="1166" y="1035"/>
                  </a:cubicBezTo>
                  <a:cubicBezTo>
                    <a:pt x="1178" y="1036"/>
                    <a:pt x="1188" y="1037"/>
                    <a:pt x="1199" y="1037"/>
                  </a:cubicBezTo>
                  <a:cubicBezTo>
                    <a:pt x="1272" y="1037"/>
                    <a:pt x="1337" y="986"/>
                    <a:pt x="1351" y="912"/>
                  </a:cubicBezTo>
                  <a:cubicBezTo>
                    <a:pt x="1362" y="858"/>
                    <a:pt x="1454" y="374"/>
                    <a:pt x="1151" y="127"/>
                  </a:cubicBezTo>
                  <a:cubicBezTo>
                    <a:pt x="1048" y="43"/>
                    <a:pt x="916" y="1"/>
                    <a:pt x="75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7" name="Google Shape;6342;p63">
              <a:extLst>
                <a:ext uri="{FF2B5EF4-FFF2-40B4-BE49-F238E27FC236}">
                  <a16:creationId xmlns:a16="http://schemas.microsoft.com/office/drawing/2014/main" id="{058EEDD1-614F-4810-A033-D3497444B56F}"/>
                </a:ext>
              </a:extLst>
            </p:cNvPr>
            <p:cNvSpPr/>
            <p:nvPr/>
          </p:nvSpPr>
          <p:spPr>
            <a:xfrm>
              <a:off x="3078675" y="4453850"/>
              <a:ext cx="92825" cy="103375"/>
            </a:xfrm>
            <a:custGeom>
              <a:avLst/>
              <a:gdLst/>
              <a:ahLst/>
              <a:cxnLst/>
              <a:rect l="l" t="t" r="r" b="b"/>
              <a:pathLst>
                <a:path w="3713" h="4135" extrusionOk="0">
                  <a:moveTo>
                    <a:pt x="1817" y="1"/>
                  </a:moveTo>
                  <a:cubicBezTo>
                    <a:pt x="1361" y="1"/>
                    <a:pt x="793" y="148"/>
                    <a:pt x="117" y="441"/>
                  </a:cubicBezTo>
                  <a:cubicBezTo>
                    <a:pt x="37" y="477"/>
                    <a:pt x="0" y="570"/>
                    <a:pt x="35" y="650"/>
                  </a:cubicBezTo>
                  <a:cubicBezTo>
                    <a:pt x="62" y="709"/>
                    <a:pt x="120" y="745"/>
                    <a:pt x="182" y="745"/>
                  </a:cubicBezTo>
                  <a:cubicBezTo>
                    <a:pt x="202" y="745"/>
                    <a:pt x="223" y="741"/>
                    <a:pt x="243" y="732"/>
                  </a:cubicBezTo>
                  <a:cubicBezTo>
                    <a:pt x="886" y="453"/>
                    <a:pt x="1412" y="313"/>
                    <a:pt x="1816" y="313"/>
                  </a:cubicBezTo>
                  <a:cubicBezTo>
                    <a:pt x="2126" y="313"/>
                    <a:pt x="2364" y="395"/>
                    <a:pt x="2529" y="559"/>
                  </a:cubicBezTo>
                  <a:cubicBezTo>
                    <a:pt x="3203" y="1226"/>
                    <a:pt x="2575" y="3207"/>
                    <a:pt x="2275" y="3915"/>
                  </a:cubicBezTo>
                  <a:cubicBezTo>
                    <a:pt x="2241" y="3995"/>
                    <a:pt x="2279" y="4088"/>
                    <a:pt x="2358" y="4122"/>
                  </a:cubicBezTo>
                  <a:cubicBezTo>
                    <a:pt x="2378" y="4131"/>
                    <a:pt x="2399" y="4135"/>
                    <a:pt x="2420" y="4135"/>
                  </a:cubicBezTo>
                  <a:cubicBezTo>
                    <a:pt x="2482" y="4135"/>
                    <a:pt x="2540" y="4098"/>
                    <a:pt x="2565" y="4035"/>
                  </a:cubicBezTo>
                  <a:cubicBezTo>
                    <a:pt x="2612" y="3924"/>
                    <a:pt x="3713" y="1288"/>
                    <a:pt x="2750" y="334"/>
                  </a:cubicBezTo>
                  <a:cubicBezTo>
                    <a:pt x="2525" y="112"/>
                    <a:pt x="2214" y="1"/>
                    <a:pt x="1817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8" name="Google Shape;6343;p63">
              <a:extLst>
                <a:ext uri="{FF2B5EF4-FFF2-40B4-BE49-F238E27FC236}">
                  <a16:creationId xmlns:a16="http://schemas.microsoft.com/office/drawing/2014/main" id="{14091016-7C49-4E93-948F-7F82F06D9B7D}"/>
                </a:ext>
              </a:extLst>
            </p:cNvPr>
            <p:cNvSpPr/>
            <p:nvPr/>
          </p:nvSpPr>
          <p:spPr>
            <a:xfrm>
              <a:off x="3085025" y="4474225"/>
              <a:ext cx="61375" cy="83950"/>
            </a:xfrm>
            <a:custGeom>
              <a:avLst/>
              <a:gdLst/>
              <a:ahLst/>
              <a:cxnLst/>
              <a:rect l="l" t="t" r="r" b="b"/>
              <a:pathLst>
                <a:path w="2455" h="3358" extrusionOk="0">
                  <a:moveTo>
                    <a:pt x="977" y="0"/>
                  </a:moveTo>
                  <a:cubicBezTo>
                    <a:pt x="728" y="0"/>
                    <a:pt x="441" y="70"/>
                    <a:pt x="118" y="210"/>
                  </a:cubicBezTo>
                  <a:cubicBezTo>
                    <a:pt x="37" y="245"/>
                    <a:pt x="1" y="338"/>
                    <a:pt x="36" y="419"/>
                  </a:cubicBezTo>
                  <a:cubicBezTo>
                    <a:pt x="63" y="478"/>
                    <a:pt x="120" y="513"/>
                    <a:pt x="181" y="513"/>
                  </a:cubicBezTo>
                  <a:cubicBezTo>
                    <a:pt x="202" y="513"/>
                    <a:pt x="224" y="509"/>
                    <a:pt x="245" y="500"/>
                  </a:cubicBezTo>
                  <a:cubicBezTo>
                    <a:pt x="527" y="377"/>
                    <a:pt x="771" y="316"/>
                    <a:pt x="974" y="316"/>
                  </a:cubicBezTo>
                  <a:cubicBezTo>
                    <a:pt x="1155" y="316"/>
                    <a:pt x="1303" y="364"/>
                    <a:pt x="1417" y="463"/>
                  </a:cubicBezTo>
                  <a:cubicBezTo>
                    <a:pt x="1987" y="950"/>
                    <a:pt x="1719" y="2576"/>
                    <a:pt x="1567" y="3161"/>
                  </a:cubicBezTo>
                  <a:cubicBezTo>
                    <a:pt x="1544" y="3245"/>
                    <a:pt x="1596" y="3330"/>
                    <a:pt x="1679" y="3352"/>
                  </a:cubicBezTo>
                  <a:cubicBezTo>
                    <a:pt x="1693" y="3356"/>
                    <a:pt x="1706" y="3357"/>
                    <a:pt x="1719" y="3357"/>
                  </a:cubicBezTo>
                  <a:cubicBezTo>
                    <a:pt x="1789" y="3357"/>
                    <a:pt x="1852" y="3310"/>
                    <a:pt x="1871" y="3239"/>
                  </a:cubicBezTo>
                  <a:cubicBezTo>
                    <a:pt x="1894" y="3145"/>
                    <a:pt x="2455" y="937"/>
                    <a:pt x="1620" y="222"/>
                  </a:cubicBezTo>
                  <a:cubicBezTo>
                    <a:pt x="1446" y="74"/>
                    <a:pt x="1232" y="0"/>
                    <a:pt x="977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9" name="Google Shape;6344;p63">
              <a:extLst>
                <a:ext uri="{FF2B5EF4-FFF2-40B4-BE49-F238E27FC236}">
                  <a16:creationId xmlns:a16="http://schemas.microsoft.com/office/drawing/2014/main" id="{A73838C1-7FCC-4A00-8E01-23EE86CAAAE8}"/>
                </a:ext>
              </a:extLst>
            </p:cNvPr>
            <p:cNvSpPr/>
            <p:nvPr/>
          </p:nvSpPr>
          <p:spPr>
            <a:xfrm>
              <a:off x="3120850" y="5169325"/>
              <a:ext cx="272925" cy="52975"/>
            </a:xfrm>
            <a:custGeom>
              <a:avLst/>
              <a:gdLst/>
              <a:ahLst/>
              <a:cxnLst/>
              <a:rect l="l" t="t" r="r" b="b"/>
              <a:pathLst>
                <a:path w="10917" h="2119" extrusionOk="0">
                  <a:moveTo>
                    <a:pt x="10736" y="0"/>
                  </a:moveTo>
                  <a:cubicBezTo>
                    <a:pt x="10715" y="0"/>
                    <a:pt x="10694" y="4"/>
                    <a:pt x="10674" y="13"/>
                  </a:cubicBezTo>
                  <a:cubicBezTo>
                    <a:pt x="7384" y="1442"/>
                    <a:pt x="4935" y="1790"/>
                    <a:pt x="3330" y="1790"/>
                  </a:cubicBezTo>
                  <a:cubicBezTo>
                    <a:pt x="1830" y="1790"/>
                    <a:pt x="1067" y="1486"/>
                    <a:pt x="1042" y="1476"/>
                  </a:cubicBezTo>
                  <a:cubicBezTo>
                    <a:pt x="820" y="1417"/>
                    <a:pt x="352" y="1222"/>
                    <a:pt x="333" y="1001"/>
                  </a:cubicBezTo>
                  <a:cubicBezTo>
                    <a:pt x="326" y="926"/>
                    <a:pt x="340" y="870"/>
                    <a:pt x="373" y="829"/>
                  </a:cubicBezTo>
                  <a:cubicBezTo>
                    <a:pt x="425" y="766"/>
                    <a:pt x="525" y="745"/>
                    <a:pt x="559" y="743"/>
                  </a:cubicBezTo>
                  <a:cubicBezTo>
                    <a:pt x="645" y="737"/>
                    <a:pt x="711" y="662"/>
                    <a:pt x="706" y="576"/>
                  </a:cubicBezTo>
                  <a:cubicBezTo>
                    <a:pt x="701" y="491"/>
                    <a:pt x="633" y="428"/>
                    <a:pt x="548" y="428"/>
                  </a:cubicBezTo>
                  <a:cubicBezTo>
                    <a:pt x="545" y="428"/>
                    <a:pt x="542" y="428"/>
                    <a:pt x="538" y="428"/>
                  </a:cubicBezTo>
                  <a:cubicBezTo>
                    <a:pt x="513" y="429"/>
                    <a:pt x="284" y="449"/>
                    <a:pt x="135" y="623"/>
                  </a:cubicBezTo>
                  <a:cubicBezTo>
                    <a:pt x="73" y="696"/>
                    <a:pt x="0" y="827"/>
                    <a:pt x="19" y="1028"/>
                  </a:cubicBezTo>
                  <a:cubicBezTo>
                    <a:pt x="62" y="1527"/>
                    <a:pt x="869" y="1755"/>
                    <a:pt x="940" y="1773"/>
                  </a:cubicBezTo>
                  <a:cubicBezTo>
                    <a:pt x="1005" y="1799"/>
                    <a:pt x="1794" y="2119"/>
                    <a:pt x="3330" y="2119"/>
                  </a:cubicBezTo>
                  <a:cubicBezTo>
                    <a:pt x="4966" y="2119"/>
                    <a:pt x="7446" y="1757"/>
                    <a:pt x="10800" y="304"/>
                  </a:cubicBezTo>
                  <a:cubicBezTo>
                    <a:pt x="10880" y="268"/>
                    <a:pt x="10917" y="175"/>
                    <a:pt x="10881" y="95"/>
                  </a:cubicBezTo>
                  <a:cubicBezTo>
                    <a:pt x="10855" y="35"/>
                    <a:pt x="10797" y="0"/>
                    <a:pt x="1073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0" name="Google Shape;6345;p63">
              <a:extLst>
                <a:ext uri="{FF2B5EF4-FFF2-40B4-BE49-F238E27FC236}">
                  <a16:creationId xmlns:a16="http://schemas.microsoft.com/office/drawing/2014/main" id="{8F9A8D27-CDD3-4D53-9D5E-A970057E4641}"/>
                </a:ext>
              </a:extLst>
            </p:cNvPr>
            <p:cNvSpPr/>
            <p:nvPr/>
          </p:nvSpPr>
          <p:spPr>
            <a:xfrm>
              <a:off x="3384750" y="4985500"/>
              <a:ext cx="210875" cy="191700"/>
            </a:xfrm>
            <a:custGeom>
              <a:avLst/>
              <a:gdLst/>
              <a:ahLst/>
              <a:cxnLst/>
              <a:rect l="l" t="t" r="r" b="b"/>
              <a:pathLst>
                <a:path w="8435" h="7668" extrusionOk="0">
                  <a:moveTo>
                    <a:pt x="7846" y="1"/>
                  </a:moveTo>
                  <a:cubicBezTo>
                    <a:pt x="7597" y="1"/>
                    <a:pt x="7365" y="217"/>
                    <a:pt x="7337" y="243"/>
                  </a:cubicBezTo>
                  <a:cubicBezTo>
                    <a:pt x="7274" y="303"/>
                    <a:pt x="7272" y="403"/>
                    <a:pt x="7332" y="465"/>
                  </a:cubicBezTo>
                  <a:cubicBezTo>
                    <a:pt x="7363" y="498"/>
                    <a:pt x="7404" y="514"/>
                    <a:pt x="7446" y="514"/>
                  </a:cubicBezTo>
                  <a:cubicBezTo>
                    <a:pt x="7485" y="514"/>
                    <a:pt x="7525" y="500"/>
                    <a:pt x="7555" y="471"/>
                  </a:cubicBezTo>
                  <a:cubicBezTo>
                    <a:pt x="7607" y="420"/>
                    <a:pt x="7759" y="317"/>
                    <a:pt x="7857" y="316"/>
                  </a:cubicBezTo>
                  <a:cubicBezTo>
                    <a:pt x="7886" y="317"/>
                    <a:pt x="7907" y="329"/>
                    <a:pt x="7929" y="353"/>
                  </a:cubicBezTo>
                  <a:cubicBezTo>
                    <a:pt x="8022" y="461"/>
                    <a:pt x="7912" y="958"/>
                    <a:pt x="7751" y="1345"/>
                  </a:cubicBezTo>
                  <a:cubicBezTo>
                    <a:pt x="7739" y="1376"/>
                    <a:pt x="6482" y="4600"/>
                    <a:pt x="118" y="7364"/>
                  </a:cubicBezTo>
                  <a:cubicBezTo>
                    <a:pt x="37" y="7399"/>
                    <a:pt x="1" y="7491"/>
                    <a:pt x="36" y="7572"/>
                  </a:cubicBezTo>
                  <a:cubicBezTo>
                    <a:pt x="61" y="7632"/>
                    <a:pt x="120" y="7667"/>
                    <a:pt x="181" y="7667"/>
                  </a:cubicBezTo>
                  <a:cubicBezTo>
                    <a:pt x="202" y="7667"/>
                    <a:pt x="222" y="7663"/>
                    <a:pt x="243" y="7654"/>
                  </a:cubicBezTo>
                  <a:cubicBezTo>
                    <a:pt x="6748" y="4828"/>
                    <a:pt x="7999" y="1588"/>
                    <a:pt x="8046" y="1460"/>
                  </a:cubicBezTo>
                  <a:cubicBezTo>
                    <a:pt x="8142" y="1229"/>
                    <a:pt x="8434" y="453"/>
                    <a:pt x="8168" y="147"/>
                  </a:cubicBezTo>
                  <a:cubicBezTo>
                    <a:pt x="8090" y="58"/>
                    <a:pt x="7988" y="7"/>
                    <a:pt x="7873" y="2"/>
                  </a:cubicBezTo>
                  <a:cubicBezTo>
                    <a:pt x="7864" y="1"/>
                    <a:pt x="7855" y="1"/>
                    <a:pt x="7846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1" name="Google Shape;6346;p63">
              <a:extLst>
                <a:ext uri="{FF2B5EF4-FFF2-40B4-BE49-F238E27FC236}">
                  <a16:creationId xmlns:a16="http://schemas.microsoft.com/office/drawing/2014/main" id="{C7A1080D-A6A5-485D-9F0B-7A79B153427B}"/>
                </a:ext>
              </a:extLst>
            </p:cNvPr>
            <p:cNvSpPr/>
            <p:nvPr/>
          </p:nvSpPr>
          <p:spPr>
            <a:xfrm>
              <a:off x="3100775" y="4906725"/>
              <a:ext cx="64225" cy="242300"/>
            </a:xfrm>
            <a:custGeom>
              <a:avLst/>
              <a:gdLst/>
              <a:ahLst/>
              <a:cxnLst/>
              <a:rect l="l" t="t" r="r" b="b"/>
              <a:pathLst>
                <a:path w="2569" h="9692" extrusionOk="0">
                  <a:moveTo>
                    <a:pt x="95" y="0"/>
                  </a:moveTo>
                  <a:cubicBezTo>
                    <a:pt x="82" y="0"/>
                    <a:pt x="68" y="4"/>
                    <a:pt x="55" y="11"/>
                  </a:cubicBezTo>
                  <a:cubicBezTo>
                    <a:pt x="16" y="33"/>
                    <a:pt x="1" y="82"/>
                    <a:pt x="23" y="123"/>
                  </a:cubicBezTo>
                  <a:cubicBezTo>
                    <a:pt x="1593" y="3027"/>
                    <a:pt x="2403" y="6307"/>
                    <a:pt x="2363" y="9608"/>
                  </a:cubicBezTo>
                  <a:cubicBezTo>
                    <a:pt x="2362" y="9653"/>
                    <a:pt x="2399" y="9692"/>
                    <a:pt x="2446" y="9692"/>
                  </a:cubicBezTo>
                  <a:cubicBezTo>
                    <a:pt x="2492" y="9692"/>
                    <a:pt x="2528" y="9655"/>
                    <a:pt x="2529" y="9608"/>
                  </a:cubicBezTo>
                  <a:cubicBezTo>
                    <a:pt x="2568" y="6280"/>
                    <a:pt x="1752" y="2973"/>
                    <a:pt x="168" y="43"/>
                  </a:cubicBezTo>
                  <a:cubicBezTo>
                    <a:pt x="152" y="16"/>
                    <a:pt x="124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2" name="Google Shape;6347;p63">
              <a:extLst>
                <a:ext uri="{FF2B5EF4-FFF2-40B4-BE49-F238E27FC236}">
                  <a16:creationId xmlns:a16="http://schemas.microsoft.com/office/drawing/2014/main" id="{0A0128AF-2766-4610-8481-997B7EED01CE}"/>
                </a:ext>
              </a:extLst>
            </p:cNvPr>
            <p:cNvSpPr/>
            <p:nvPr/>
          </p:nvSpPr>
          <p:spPr>
            <a:xfrm>
              <a:off x="3165075" y="4991675"/>
              <a:ext cx="17700" cy="83375"/>
            </a:xfrm>
            <a:custGeom>
              <a:avLst/>
              <a:gdLst/>
              <a:ahLst/>
              <a:cxnLst/>
              <a:rect l="l" t="t" r="r" b="b"/>
              <a:pathLst>
                <a:path w="708" h="3335" extrusionOk="0">
                  <a:moveTo>
                    <a:pt x="95" y="0"/>
                  </a:moveTo>
                  <a:cubicBezTo>
                    <a:pt x="87" y="0"/>
                    <a:pt x="79" y="1"/>
                    <a:pt x="71" y="4"/>
                  </a:cubicBezTo>
                  <a:cubicBezTo>
                    <a:pt x="26" y="15"/>
                    <a:pt x="0" y="61"/>
                    <a:pt x="14" y="105"/>
                  </a:cubicBezTo>
                  <a:cubicBezTo>
                    <a:pt x="304" y="1131"/>
                    <a:pt x="481" y="2192"/>
                    <a:pt x="540" y="3256"/>
                  </a:cubicBezTo>
                  <a:cubicBezTo>
                    <a:pt x="543" y="3301"/>
                    <a:pt x="580" y="3334"/>
                    <a:pt x="623" y="3334"/>
                  </a:cubicBezTo>
                  <a:lnTo>
                    <a:pt x="627" y="3334"/>
                  </a:lnTo>
                  <a:cubicBezTo>
                    <a:pt x="673" y="3332"/>
                    <a:pt x="708" y="3292"/>
                    <a:pt x="706" y="3246"/>
                  </a:cubicBezTo>
                  <a:cubicBezTo>
                    <a:pt x="645" y="2170"/>
                    <a:pt x="466" y="1098"/>
                    <a:pt x="173" y="59"/>
                  </a:cubicBezTo>
                  <a:cubicBezTo>
                    <a:pt x="163" y="24"/>
                    <a:pt x="131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3" name="Google Shape;6348;p63">
              <a:extLst>
                <a:ext uri="{FF2B5EF4-FFF2-40B4-BE49-F238E27FC236}">
                  <a16:creationId xmlns:a16="http://schemas.microsoft.com/office/drawing/2014/main" id="{F861021D-E2ED-41AD-8349-52EAD56266D7}"/>
                </a:ext>
              </a:extLst>
            </p:cNvPr>
            <p:cNvSpPr/>
            <p:nvPr/>
          </p:nvSpPr>
          <p:spPr>
            <a:xfrm>
              <a:off x="3215275" y="5014475"/>
              <a:ext cx="13175" cy="26950"/>
            </a:xfrm>
            <a:custGeom>
              <a:avLst/>
              <a:gdLst/>
              <a:ahLst/>
              <a:cxnLst/>
              <a:rect l="l" t="t" r="r" b="b"/>
              <a:pathLst>
                <a:path w="527" h="1078" extrusionOk="0">
                  <a:moveTo>
                    <a:pt x="93" y="0"/>
                  </a:moveTo>
                  <a:cubicBezTo>
                    <a:pt x="83" y="0"/>
                    <a:pt x="74" y="2"/>
                    <a:pt x="65" y="6"/>
                  </a:cubicBezTo>
                  <a:cubicBezTo>
                    <a:pt x="22" y="21"/>
                    <a:pt x="1" y="68"/>
                    <a:pt x="16" y="112"/>
                  </a:cubicBezTo>
                  <a:lnTo>
                    <a:pt x="357" y="1024"/>
                  </a:lnTo>
                  <a:cubicBezTo>
                    <a:pt x="368" y="1056"/>
                    <a:pt x="399" y="1077"/>
                    <a:pt x="434" y="1077"/>
                  </a:cubicBezTo>
                  <a:cubicBezTo>
                    <a:pt x="442" y="1077"/>
                    <a:pt x="452" y="1076"/>
                    <a:pt x="462" y="1072"/>
                  </a:cubicBezTo>
                  <a:cubicBezTo>
                    <a:pt x="505" y="1056"/>
                    <a:pt x="526" y="1009"/>
                    <a:pt x="510" y="966"/>
                  </a:cubicBezTo>
                  <a:lnTo>
                    <a:pt x="170" y="55"/>
                  </a:lnTo>
                  <a:cubicBezTo>
                    <a:pt x="158" y="21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4" name="Google Shape;6349;p63">
              <a:extLst>
                <a:ext uri="{FF2B5EF4-FFF2-40B4-BE49-F238E27FC236}">
                  <a16:creationId xmlns:a16="http://schemas.microsoft.com/office/drawing/2014/main" id="{1CC97A6F-8181-4CEA-ABC0-3155128FDB2B}"/>
                </a:ext>
              </a:extLst>
            </p:cNvPr>
            <p:cNvSpPr/>
            <p:nvPr/>
          </p:nvSpPr>
          <p:spPr>
            <a:xfrm>
              <a:off x="3389200" y="4778650"/>
              <a:ext cx="90275" cy="150950"/>
            </a:xfrm>
            <a:custGeom>
              <a:avLst/>
              <a:gdLst/>
              <a:ahLst/>
              <a:cxnLst/>
              <a:rect l="l" t="t" r="r" b="b"/>
              <a:pathLst>
                <a:path w="3611" h="6038" extrusionOk="0">
                  <a:moveTo>
                    <a:pt x="95" y="1"/>
                  </a:moveTo>
                  <a:cubicBezTo>
                    <a:pt x="86" y="1"/>
                    <a:pt x="77" y="2"/>
                    <a:pt x="67" y="5"/>
                  </a:cubicBezTo>
                  <a:cubicBezTo>
                    <a:pt x="25" y="19"/>
                    <a:pt x="0" y="66"/>
                    <a:pt x="15" y="110"/>
                  </a:cubicBezTo>
                  <a:cubicBezTo>
                    <a:pt x="747" y="2269"/>
                    <a:pt x="1937" y="4310"/>
                    <a:pt x="3457" y="6010"/>
                  </a:cubicBezTo>
                  <a:cubicBezTo>
                    <a:pt x="3473" y="6029"/>
                    <a:pt x="3496" y="6037"/>
                    <a:pt x="3519" y="6037"/>
                  </a:cubicBezTo>
                  <a:cubicBezTo>
                    <a:pt x="3538" y="6037"/>
                    <a:pt x="3559" y="6031"/>
                    <a:pt x="3574" y="6016"/>
                  </a:cubicBezTo>
                  <a:cubicBezTo>
                    <a:pt x="3608" y="5987"/>
                    <a:pt x="3610" y="5935"/>
                    <a:pt x="3580" y="5900"/>
                  </a:cubicBezTo>
                  <a:cubicBezTo>
                    <a:pt x="2074" y="4218"/>
                    <a:pt x="895" y="2196"/>
                    <a:pt x="172" y="58"/>
                  </a:cubicBezTo>
                  <a:cubicBezTo>
                    <a:pt x="161" y="22"/>
                    <a:pt x="129" y="1"/>
                    <a:pt x="95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5" name="Google Shape;6350;p63">
              <a:extLst>
                <a:ext uri="{FF2B5EF4-FFF2-40B4-BE49-F238E27FC236}">
                  <a16:creationId xmlns:a16="http://schemas.microsoft.com/office/drawing/2014/main" id="{7FB27A15-DE6F-490B-B367-A1202843D7F2}"/>
                </a:ext>
              </a:extLst>
            </p:cNvPr>
            <p:cNvSpPr/>
            <p:nvPr/>
          </p:nvSpPr>
          <p:spPr>
            <a:xfrm>
              <a:off x="3407775" y="4880700"/>
              <a:ext cx="26675" cy="37775"/>
            </a:xfrm>
            <a:custGeom>
              <a:avLst/>
              <a:gdLst/>
              <a:ahLst/>
              <a:cxnLst/>
              <a:rect l="l" t="t" r="r" b="b"/>
              <a:pathLst>
                <a:path w="1067" h="1511" extrusionOk="0">
                  <a:moveTo>
                    <a:pt x="93" y="1"/>
                  </a:moveTo>
                  <a:cubicBezTo>
                    <a:pt x="81" y="1"/>
                    <a:pt x="69" y="3"/>
                    <a:pt x="58" y="8"/>
                  </a:cubicBezTo>
                  <a:cubicBezTo>
                    <a:pt x="18" y="28"/>
                    <a:pt x="1" y="77"/>
                    <a:pt x="20" y="118"/>
                  </a:cubicBezTo>
                  <a:cubicBezTo>
                    <a:pt x="260" y="609"/>
                    <a:pt x="559" y="1068"/>
                    <a:pt x="910" y="1482"/>
                  </a:cubicBezTo>
                  <a:cubicBezTo>
                    <a:pt x="926" y="1500"/>
                    <a:pt x="950" y="1510"/>
                    <a:pt x="973" y="1510"/>
                  </a:cubicBezTo>
                  <a:cubicBezTo>
                    <a:pt x="992" y="1510"/>
                    <a:pt x="1011" y="1504"/>
                    <a:pt x="1028" y="1490"/>
                  </a:cubicBezTo>
                  <a:cubicBezTo>
                    <a:pt x="1062" y="1462"/>
                    <a:pt x="1066" y="1410"/>
                    <a:pt x="1037" y="1374"/>
                  </a:cubicBezTo>
                  <a:cubicBezTo>
                    <a:pt x="694" y="970"/>
                    <a:pt x="402" y="524"/>
                    <a:pt x="170" y="47"/>
                  </a:cubicBezTo>
                  <a:cubicBezTo>
                    <a:pt x="155" y="18"/>
                    <a:pt x="125" y="1"/>
                    <a:pt x="9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6" name="Google Shape;6351;p63">
              <a:extLst>
                <a:ext uri="{FF2B5EF4-FFF2-40B4-BE49-F238E27FC236}">
                  <a16:creationId xmlns:a16="http://schemas.microsoft.com/office/drawing/2014/main" id="{87448DE4-B141-4E04-9885-FEAA7A933538}"/>
                </a:ext>
              </a:extLst>
            </p:cNvPr>
            <p:cNvSpPr/>
            <p:nvPr/>
          </p:nvSpPr>
          <p:spPr>
            <a:xfrm>
              <a:off x="3437025" y="4979500"/>
              <a:ext cx="13300" cy="14325"/>
            </a:xfrm>
            <a:custGeom>
              <a:avLst/>
              <a:gdLst/>
              <a:ahLst/>
              <a:cxnLst/>
              <a:rect l="l" t="t" r="r" b="b"/>
              <a:pathLst>
                <a:path w="532" h="573" extrusionOk="0">
                  <a:moveTo>
                    <a:pt x="95" y="0"/>
                  </a:moveTo>
                  <a:cubicBezTo>
                    <a:pt x="76" y="0"/>
                    <a:pt x="57" y="7"/>
                    <a:pt x="42" y="20"/>
                  </a:cubicBezTo>
                  <a:cubicBezTo>
                    <a:pt x="6" y="48"/>
                    <a:pt x="1" y="100"/>
                    <a:pt x="31" y="136"/>
                  </a:cubicBezTo>
                  <a:lnTo>
                    <a:pt x="374" y="544"/>
                  </a:lnTo>
                  <a:cubicBezTo>
                    <a:pt x="390" y="562"/>
                    <a:pt x="414" y="573"/>
                    <a:pt x="437" y="573"/>
                  </a:cubicBezTo>
                  <a:cubicBezTo>
                    <a:pt x="457" y="573"/>
                    <a:pt x="476" y="566"/>
                    <a:pt x="492" y="555"/>
                  </a:cubicBezTo>
                  <a:cubicBezTo>
                    <a:pt x="526" y="524"/>
                    <a:pt x="531" y="473"/>
                    <a:pt x="502" y="439"/>
                  </a:cubicBezTo>
                  <a:lnTo>
                    <a:pt x="158" y="29"/>
                  </a:lnTo>
                  <a:cubicBezTo>
                    <a:pt x="141" y="10"/>
                    <a:pt x="118" y="0"/>
                    <a:pt x="9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7" name="Google Shape;6352;p63">
              <a:extLst>
                <a:ext uri="{FF2B5EF4-FFF2-40B4-BE49-F238E27FC236}">
                  <a16:creationId xmlns:a16="http://schemas.microsoft.com/office/drawing/2014/main" id="{DE6606E0-37C4-47F4-AF92-95B38A17C81E}"/>
                </a:ext>
              </a:extLst>
            </p:cNvPr>
            <p:cNvSpPr/>
            <p:nvPr/>
          </p:nvSpPr>
          <p:spPr>
            <a:xfrm>
              <a:off x="3224075" y="4620525"/>
              <a:ext cx="74050" cy="32375"/>
            </a:xfrm>
            <a:custGeom>
              <a:avLst/>
              <a:gdLst/>
              <a:ahLst/>
              <a:cxnLst/>
              <a:rect l="l" t="t" r="r" b="b"/>
              <a:pathLst>
                <a:path w="2962" h="1295" extrusionOk="0">
                  <a:moveTo>
                    <a:pt x="85" y="0"/>
                  </a:moveTo>
                  <a:cubicBezTo>
                    <a:pt x="47" y="0"/>
                    <a:pt x="8" y="34"/>
                    <a:pt x="5" y="77"/>
                  </a:cubicBezTo>
                  <a:cubicBezTo>
                    <a:pt x="0" y="122"/>
                    <a:pt x="35" y="162"/>
                    <a:pt x="80" y="166"/>
                  </a:cubicBezTo>
                  <a:cubicBezTo>
                    <a:pt x="1073" y="248"/>
                    <a:pt x="2045" y="643"/>
                    <a:pt x="2816" y="1276"/>
                  </a:cubicBezTo>
                  <a:cubicBezTo>
                    <a:pt x="2831" y="1288"/>
                    <a:pt x="2850" y="1294"/>
                    <a:pt x="2868" y="1294"/>
                  </a:cubicBezTo>
                  <a:cubicBezTo>
                    <a:pt x="2893" y="1294"/>
                    <a:pt x="2916" y="1284"/>
                    <a:pt x="2932" y="1265"/>
                  </a:cubicBezTo>
                  <a:cubicBezTo>
                    <a:pt x="2961" y="1229"/>
                    <a:pt x="2956" y="1177"/>
                    <a:pt x="2920" y="1148"/>
                  </a:cubicBezTo>
                  <a:cubicBezTo>
                    <a:pt x="2124" y="494"/>
                    <a:pt x="1120" y="85"/>
                    <a:pt x="93" y="1"/>
                  </a:cubicBezTo>
                  <a:cubicBezTo>
                    <a:pt x="91" y="0"/>
                    <a:pt x="88" y="0"/>
                    <a:pt x="85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8" name="Google Shape;6353;p63">
              <a:extLst>
                <a:ext uri="{FF2B5EF4-FFF2-40B4-BE49-F238E27FC236}">
                  <a16:creationId xmlns:a16="http://schemas.microsoft.com/office/drawing/2014/main" id="{A88468BC-8B9D-41A4-AF04-69560990A86F}"/>
                </a:ext>
              </a:extLst>
            </p:cNvPr>
            <p:cNvSpPr/>
            <p:nvPr/>
          </p:nvSpPr>
          <p:spPr>
            <a:xfrm>
              <a:off x="3246775" y="4665950"/>
              <a:ext cx="26075" cy="16975"/>
            </a:xfrm>
            <a:custGeom>
              <a:avLst/>
              <a:gdLst/>
              <a:ahLst/>
              <a:cxnLst/>
              <a:rect l="l" t="t" r="r" b="b"/>
              <a:pathLst>
                <a:path w="1043" h="679" extrusionOk="0">
                  <a:moveTo>
                    <a:pt x="96" y="0"/>
                  </a:moveTo>
                  <a:cubicBezTo>
                    <a:pt x="68" y="0"/>
                    <a:pt x="41" y="14"/>
                    <a:pt x="25" y="40"/>
                  </a:cubicBezTo>
                  <a:cubicBezTo>
                    <a:pt x="1" y="79"/>
                    <a:pt x="13" y="130"/>
                    <a:pt x="53" y="154"/>
                  </a:cubicBezTo>
                  <a:lnTo>
                    <a:pt x="903" y="667"/>
                  </a:lnTo>
                  <a:cubicBezTo>
                    <a:pt x="918" y="675"/>
                    <a:pt x="932" y="679"/>
                    <a:pt x="946" y="679"/>
                  </a:cubicBezTo>
                  <a:cubicBezTo>
                    <a:pt x="975" y="679"/>
                    <a:pt x="1002" y="665"/>
                    <a:pt x="1018" y="639"/>
                  </a:cubicBezTo>
                  <a:cubicBezTo>
                    <a:pt x="1042" y="600"/>
                    <a:pt x="1029" y="549"/>
                    <a:pt x="990" y="526"/>
                  </a:cubicBezTo>
                  <a:lnTo>
                    <a:pt x="139" y="12"/>
                  </a:lnTo>
                  <a:cubicBezTo>
                    <a:pt x="126" y="4"/>
                    <a:pt x="111" y="0"/>
                    <a:pt x="96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9" name="Google Shape;6354;p63">
              <a:extLst>
                <a:ext uri="{FF2B5EF4-FFF2-40B4-BE49-F238E27FC236}">
                  <a16:creationId xmlns:a16="http://schemas.microsoft.com/office/drawing/2014/main" id="{3F2712CD-1700-4ADA-8544-C284C004FF33}"/>
                </a:ext>
              </a:extLst>
            </p:cNvPr>
            <p:cNvSpPr/>
            <p:nvPr/>
          </p:nvSpPr>
          <p:spPr>
            <a:xfrm>
              <a:off x="3230650" y="4741600"/>
              <a:ext cx="19725" cy="19850"/>
            </a:xfrm>
            <a:custGeom>
              <a:avLst/>
              <a:gdLst/>
              <a:ahLst/>
              <a:cxnLst/>
              <a:rect l="l" t="t" r="r" b="b"/>
              <a:pathLst>
                <a:path w="789" h="794" extrusionOk="0">
                  <a:moveTo>
                    <a:pt x="91" y="1"/>
                  </a:moveTo>
                  <a:cubicBezTo>
                    <a:pt x="71" y="1"/>
                    <a:pt x="50" y="9"/>
                    <a:pt x="34" y="24"/>
                  </a:cubicBezTo>
                  <a:cubicBezTo>
                    <a:pt x="0" y="56"/>
                    <a:pt x="0" y="108"/>
                    <a:pt x="31" y="140"/>
                  </a:cubicBezTo>
                  <a:lnTo>
                    <a:pt x="638" y="768"/>
                  </a:lnTo>
                  <a:cubicBezTo>
                    <a:pt x="654" y="786"/>
                    <a:pt x="675" y="794"/>
                    <a:pt x="698" y="794"/>
                  </a:cubicBezTo>
                  <a:cubicBezTo>
                    <a:pt x="717" y="794"/>
                    <a:pt x="738" y="786"/>
                    <a:pt x="756" y="771"/>
                  </a:cubicBezTo>
                  <a:cubicBezTo>
                    <a:pt x="788" y="739"/>
                    <a:pt x="788" y="687"/>
                    <a:pt x="757" y="653"/>
                  </a:cubicBezTo>
                  <a:lnTo>
                    <a:pt x="150" y="25"/>
                  </a:lnTo>
                  <a:cubicBezTo>
                    <a:pt x="134" y="9"/>
                    <a:pt x="113" y="1"/>
                    <a:pt x="91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0" name="Google Shape;6355;p63">
              <a:extLst>
                <a:ext uri="{FF2B5EF4-FFF2-40B4-BE49-F238E27FC236}">
                  <a16:creationId xmlns:a16="http://schemas.microsoft.com/office/drawing/2014/main" id="{0C31636D-0904-48E5-9738-A64732337326}"/>
                </a:ext>
              </a:extLst>
            </p:cNvPr>
            <p:cNvSpPr/>
            <p:nvPr/>
          </p:nvSpPr>
          <p:spPr>
            <a:xfrm>
              <a:off x="3335000" y="5078175"/>
              <a:ext cx="6275" cy="14550"/>
            </a:xfrm>
            <a:custGeom>
              <a:avLst/>
              <a:gdLst/>
              <a:ahLst/>
              <a:cxnLst/>
              <a:rect l="l" t="t" r="r" b="b"/>
              <a:pathLst>
                <a:path w="251" h="582" extrusionOk="0">
                  <a:moveTo>
                    <a:pt x="89" y="0"/>
                  </a:moveTo>
                  <a:cubicBezTo>
                    <a:pt x="85" y="0"/>
                    <a:pt x="81" y="0"/>
                    <a:pt x="77" y="1"/>
                  </a:cubicBezTo>
                  <a:cubicBezTo>
                    <a:pt x="32" y="9"/>
                    <a:pt x="1" y="52"/>
                    <a:pt x="9" y="97"/>
                  </a:cubicBezTo>
                  <a:lnTo>
                    <a:pt x="78" y="513"/>
                  </a:lnTo>
                  <a:cubicBezTo>
                    <a:pt x="85" y="553"/>
                    <a:pt x="120" y="582"/>
                    <a:pt x="159" y="582"/>
                  </a:cubicBezTo>
                  <a:cubicBezTo>
                    <a:pt x="164" y="582"/>
                    <a:pt x="168" y="582"/>
                    <a:pt x="174" y="581"/>
                  </a:cubicBezTo>
                  <a:cubicBezTo>
                    <a:pt x="219" y="573"/>
                    <a:pt x="250" y="531"/>
                    <a:pt x="242" y="485"/>
                  </a:cubicBezTo>
                  <a:lnTo>
                    <a:pt x="173" y="69"/>
                  </a:lnTo>
                  <a:cubicBezTo>
                    <a:pt x="165" y="29"/>
                    <a:pt x="129" y="0"/>
                    <a:pt x="89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1" name="Google Shape;6356;p63">
              <a:extLst>
                <a:ext uri="{FF2B5EF4-FFF2-40B4-BE49-F238E27FC236}">
                  <a16:creationId xmlns:a16="http://schemas.microsoft.com/office/drawing/2014/main" id="{4E8DF84E-FED0-4E08-A28C-B2B489643FB9}"/>
                </a:ext>
              </a:extLst>
            </p:cNvPr>
            <p:cNvSpPr/>
            <p:nvPr/>
          </p:nvSpPr>
          <p:spPr>
            <a:xfrm>
              <a:off x="3412225" y="5069725"/>
              <a:ext cx="5350" cy="9375"/>
            </a:xfrm>
            <a:custGeom>
              <a:avLst/>
              <a:gdLst/>
              <a:ahLst/>
              <a:cxnLst/>
              <a:rect l="l" t="t" r="r" b="b"/>
              <a:pathLst>
                <a:path w="214" h="375" extrusionOk="0">
                  <a:moveTo>
                    <a:pt x="93" y="0"/>
                  </a:moveTo>
                  <a:cubicBezTo>
                    <a:pt x="88" y="0"/>
                    <a:pt x="82" y="1"/>
                    <a:pt x="77" y="2"/>
                  </a:cubicBezTo>
                  <a:cubicBezTo>
                    <a:pt x="32" y="9"/>
                    <a:pt x="1" y="53"/>
                    <a:pt x="9" y="97"/>
                  </a:cubicBezTo>
                  <a:lnTo>
                    <a:pt x="42" y="305"/>
                  </a:lnTo>
                  <a:cubicBezTo>
                    <a:pt x="50" y="346"/>
                    <a:pt x="84" y="374"/>
                    <a:pt x="124" y="374"/>
                  </a:cubicBezTo>
                  <a:cubicBezTo>
                    <a:pt x="128" y="374"/>
                    <a:pt x="133" y="374"/>
                    <a:pt x="139" y="373"/>
                  </a:cubicBezTo>
                  <a:cubicBezTo>
                    <a:pt x="183" y="365"/>
                    <a:pt x="214" y="323"/>
                    <a:pt x="207" y="278"/>
                  </a:cubicBezTo>
                  <a:lnTo>
                    <a:pt x="172" y="70"/>
                  </a:lnTo>
                  <a:cubicBezTo>
                    <a:pt x="166" y="30"/>
                    <a:pt x="132" y="0"/>
                    <a:pt x="93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2" name="Google Shape;6357;p63">
              <a:extLst>
                <a:ext uri="{FF2B5EF4-FFF2-40B4-BE49-F238E27FC236}">
                  <a16:creationId xmlns:a16="http://schemas.microsoft.com/office/drawing/2014/main" id="{17BFC26B-C18F-492E-85F8-D91B0539200B}"/>
                </a:ext>
              </a:extLst>
            </p:cNvPr>
            <p:cNvSpPr/>
            <p:nvPr/>
          </p:nvSpPr>
          <p:spPr>
            <a:xfrm>
              <a:off x="3096925" y="4767625"/>
              <a:ext cx="10750" cy="27950"/>
            </a:xfrm>
            <a:custGeom>
              <a:avLst/>
              <a:gdLst/>
              <a:ahLst/>
              <a:cxnLst/>
              <a:rect l="l" t="t" r="r" b="b"/>
              <a:pathLst>
                <a:path w="430" h="1118" extrusionOk="0">
                  <a:moveTo>
                    <a:pt x="92" y="0"/>
                  </a:moveTo>
                  <a:cubicBezTo>
                    <a:pt x="85" y="0"/>
                    <a:pt x="79" y="1"/>
                    <a:pt x="72" y="3"/>
                  </a:cubicBezTo>
                  <a:cubicBezTo>
                    <a:pt x="28" y="14"/>
                    <a:pt x="1" y="59"/>
                    <a:pt x="12" y="103"/>
                  </a:cubicBezTo>
                  <a:lnTo>
                    <a:pt x="259" y="1056"/>
                  </a:lnTo>
                  <a:cubicBezTo>
                    <a:pt x="268" y="1092"/>
                    <a:pt x="302" y="1117"/>
                    <a:pt x="339" y="1117"/>
                  </a:cubicBezTo>
                  <a:cubicBezTo>
                    <a:pt x="345" y="1117"/>
                    <a:pt x="351" y="1116"/>
                    <a:pt x="360" y="1114"/>
                  </a:cubicBezTo>
                  <a:cubicBezTo>
                    <a:pt x="403" y="1103"/>
                    <a:pt x="430" y="1058"/>
                    <a:pt x="418" y="1014"/>
                  </a:cubicBezTo>
                  <a:lnTo>
                    <a:pt x="173" y="61"/>
                  </a:lnTo>
                  <a:cubicBezTo>
                    <a:pt x="163" y="25"/>
                    <a:pt x="129" y="0"/>
                    <a:pt x="92" y="0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3" name="Google Shape;6358;p63">
              <a:extLst>
                <a:ext uri="{FF2B5EF4-FFF2-40B4-BE49-F238E27FC236}">
                  <a16:creationId xmlns:a16="http://schemas.microsoft.com/office/drawing/2014/main" id="{EACE482B-FA46-4898-9F5E-84946E68C1DF}"/>
                </a:ext>
              </a:extLst>
            </p:cNvPr>
            <p:cNvSpPr/>
            <p:nvPr/>
          </p:nvSpPr>
          <p:spPr>
            <a:xfrm>
              <a:off x="3120700" y="4596225"/>
              <a:ext cx="9325" cy="28900"/>
            </a:xfrm>
            <a:custGeom>
              <a:avLst/>
              <a:gdLst/>
              <a:ahLst/>
              <a:cxnLst/>
              <a:rect l="l" t="t" r="r" b="b"/>
              <a:pathLst>
                <a:path w="373" h="1156" extrusionOk="0">
                  <a:moveTo>
                    <a:pt x="192" y="1"/>
                  </a:moveTo>
                  <a:cubicBezTo>
                    <a:pt x="157" y="1"/>
                    <a:pt x="125" y="24"/>
                    <a:pt x="114" y="58"/>
                  </a:cubicBezTo>
                  <a:cubicBezTo>
                    <a:pt x="0" y="401"/>
                    <a:pt x="34" y="795"/>
                    <a:pt x="204" y="1113"/>
                  </a:cubicBezTo>
                  <a:cubicBezTo>
                    <a:pt x="220" y="1140"/>
                    <a:pt x="248" y="1156"/>
                    <a:pt x="278" y="1156"/>
                  </a:cubicBezTo>
                  <a:cubicBezTo>
                    <a:pt x="290" y="1156"/>
                    <a:pt x="304" y="1152"/>
                    <a:pt x="316" y="1146"/>
                  </a:cubicBezTo>
                  <a:cubicBezTo>
                    <a:pt x="357" y="1124"/>
                    <a:pt x="373" y="1075"/>
                    <a:pt x="351" y="1034"/>
                  </a:cubicBezTo>
                  <a:cubicBezTo>
                    <a:pt x="201" y="756"/>
                    <a:pt x="172" y="411"/>
                    <a:pt x="271" y="110"/>
                  </a:cubicBezTo>
                  <a:cubicBezTo>
                    <a:pt x="285" y="67"/>
                    <a:pt x="262" y="20"/>
                    <a:pt x="219" y="6"/>
                  </a:cubicBezTo>
                  <a:cubicBezTo>
                    <a:pt x="210" y="2"/>
                    <a:pt x="201" y="1"/>
                    <a:pt x="192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4" name="Google Shape;6359;p63">
              <a:extLst>
                <a:ext uri="{FF2B5EF4-FFF2-40B4-BE49-F238E27FC236}">
                  <a16:creationId xmlns:a16="http://schemas.microsoft.com/office/drawing/2014/main" id="{A1F81855-7E24-4B80-A5E4-DDBCE8E641EC}"/>
                </a:ext>
              </a:extLst>
            </p:cNvPr>
            <p:cNvSpPr/>
            <p:nvPr/>
          </p:nvSpPr>
          <p:spPr>
            <a:xfrm>
              <a:off x="3137075" y="4599525"/>
              <a:ext cx="4725" cy="6600"/>
            </a:xfrm>
            <a:custGeom>
              <a:avLst/>
              <a:gdLst/>
              <a:ahLst/>
              <a:cxnLst/>
              <a:rect l="l" t="t" r="r" b="b"/>
              <a:pathLst>
                <a:path w="189" h="264" extrusionOk="0">
                  <a:moveTo>
                    <a:pt x="103" y="1"/>
                  </a:moveTo>
                  <a:cubicBezTo>
                    <a:pt x="62" y="1"/>
                    <a:pt x="25" y="28"/>
                    <a:pt x="19" y="71"/>
                  </a:cubicBezTo>
                  <a:lnTo>
                    <a:pt x="6" y="171"/>
                  </a:lnTo>
                  <a:cubicBezTo>
                    <a:pt x="0" y="217"/>
                    <a:pt x="32" y="259"/>
                    <a:pt x="78" y="264"/>
                  </a:cubicBezTo>
                  <a:lnTo>
                    <a:pt x="88" y="264"/>
                  </a:lnTo>
                  <a:cubicBezTo>
                    <a:pt x="129" y="264"/>
                    <a:pt x="164" y="234"/>
                    <a:pt x="169" y="192"/>
                  </a:cubicBezTo>
                  <a:lnTo>
                    <a:pt x="182" y="93"/>
                  </a:lnTo>
                  <a:cubicBezTo>
                    <a:pt x="189" y="49"/>
                    <a:pt x="157" y="7"/>
                    <a:pt x="111" y="1"/>
                  </a:cubicBezTo>
                  <a:cubicBezTo>
                    <a:pt x="108" y="1"/>
                    <a:pt x="106" y="1"/>
                    <a:pt x="103" y="1"/>
                  </a:cubicBezTo>
                  <a:close/>
                </a:path>
              </a:pathLst>
            </a:custGeom>
            <a:solidFill>
              <a:srgbClr val="323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1636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BB8816B8-7DBB-4CAC-B504-675677A0A8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6" t="2" r="64651" b="54114"/>
          <a:stretch/>
        </p:blipFill>
        <p:spPr>
          <a:xfrm>
            <a:off x="2067340" y="-193327"/>
            <a:ext cx="6987208" cy="2571684"/>
          </a:xfrm>
          <a:prstGeom prst="rect">
            <a:avLst/>
          </a:prstGeom>
        </p:spPr>
      </p:pic>
      <p:sp>
        <p:nvSpPr>
          <p:cNvPr id="49" name="TextBox 3">
            <a:extLst>
              <a:ext uri="{FF2B5EF4-FFF2-40B4-BE49-F238E27FC236}">
                <a16:creationId xmlns:a16="http://schemas.microsoft.com/office/drawing/2014/main" id="{3F310B39-1AB8-4A6C-B2B5-7C63C3CD670B}"/>
              </a:ext>
            </a:extLst>
          </p:cNvPr>
          <p:cNvSpPr txBox="1"/>
          <p:nvPr/>
        </p:nvSpPr>
        <p:spPr>
          <a:xfrm>
            <a:off x="2820940" y="620872"/>
            <a:ext cx="6550120" cy="972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الدوال الرئيسة(الأم) للدوال الخطية </a:t>
            </a:r>
          </a:p>
          <a:p>
            <a:pPr marL="0" marR="0" lvl="0" indent="0" algn="ctr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ودوال كثيرات الحدود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FFF7F59D-C3B8-45ED-B832-3F9D7C1F33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2" r="28849" b="71891"/>
          <a:stretch/>
        </p:blipFill>
        <p:spPr>
          <a:xfrm rot="10800000">
            <a:off x="8815635" y="1779085"/>
            <a:ext cx="2407099" cy="896807"/>
          </a:xfrm>
          <a:prstGeom prst="rect">
            <a:avLst/>
          </a:prstGeom>
        </p:spPr>
      </p:pic>
      <p:sp>
        <p:nvSpPr>
          <p:cNvPr id="30" name="TextBox 15">
            <a:extLst>
              <a:ext uri="{FF2B5EF4-FFF2-40B4-BE49-F238E27FC236}">
                <a16:creationId xmlns:a16="http://schemas.microsoft.com/office/drawing/2014/main" id="{C4F6E388-5B03-4591-9905-A2827E18AA87}"/>
              </a:ext>
            </a:extLst>
          </p:cNvPr>
          <p:cNvSpPr txBox="1"/>
          <p:nvPr/>
        </p:nvSpPr>
        <p:spPr>
          <a:xfrm>
            <a:off x="7811020" y="1980525"/>
            <a:ext cx="405440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مفهوم أساسي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A8FB706-BD3A-4603-B26B-DD5C0317B7E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4" r="55283" b="54194"/>
          <a:stretch/>
        </p:blipFill>
        <p:spPr>
          <a:xfrm>
            <a:off x="310863" y="4940300"/>
            <a:ext cx="2051062" cy="2087788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034DD9EB-91A1-47C9-A703-F46742DB867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4D8C59C-F4BA-4168-855C-E2443DB144A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90" t="10831" r="3413" b="6795"/>
          <a:stretch/>
        </p:blipFill>
        <p:spPr>
          <a:xfrm>
            <a:off x="2511521" y="2648424"/>
            <a:ext cx="6859539" cy="4121946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  <a:prstDash val="dashDot"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0481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صورة 28">
            <a:extLst>
              <a:ext uri="{FF2B5EF4-FFF2-40B4-BE49-F238E27FC236}">
                <a16:creationId xmlns:a16="http://schemas.microsoft.com/office/drawing/2014/main" id="{FFF7F59D-C3B8-45ED-B832-3F9D7C1F33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2" r="28849" b="71891"/>
          <a:stretch/>
        </p:blipFill>
        <p:spPr>
          <a:xfrm rot="10800000">
            <a:off x="8928611" y="1835181"/>
            <a:ext cx="2407099" cy="896807"/>
          </a:xfrm>
          <a:prstGeom prst="rect">
            <a:avLst/>
          </a:prstGeom>
        </p:spPr>
      </p:pic>
      <p:sp>
        <p:nvSpPr>
          <p:cNvPr id="30" name="TextBox 15">
            <a:extLst>
              <a:ext uri="{FF2B5EF4-FFF2-40B4-BE49-F238E27FC236}">
                <a16:creationId xmlns:a16="http://schemas.microsoft.com/office/drawing/2014/main" id="{C4F6E388-5B03-4591-9905-A2827E18AA87}"/>
              </a:ext>
            </a:extLst>
          </p:cNvPr>
          <p:cNvSpPr txBox="1"/>
          <p:nvPr/>
        </p:nvSpPr>
        <p:spPr>
          <a:xfrm>
            <a:off x="7923996" y="2036621"/>
            <a:ext cx="405440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مفهوم أساسي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512A851F-3B58-4A8A-AB5A-088B992F23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FC347FB-3F0F-4033-9CDD-167C855D31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61" t="27991" r="4244" b="8756"/>
          <a:stretch/>
        </p:blipFill>
        <p:spPr>
          <a:xfrm>
            <a:off x="1813039" y="3710204"/>
            <a:ext cx="8565921" cy="2700534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  <a:prstDash val="dashDot"/>
          </a:ln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232754EF-0E44-4B39-AA1F-4E6153CACA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6" t="2" r="64651" b="54114"/>
          <a:stretch/>
        </p:blipFill>
        <p:spPr>
          <a:xfrm>
            <a:off x="2067340" y="-193327"/>
            <a:ext cx="6987208" cy="2571684"/>
          </a:xfrm>
          <a:prstGeom prst="rect">
            <a:avLst/>
          </a:prstGeom>
        </p:spPr>
      </p:pic>
      <p:sp>
        <p:nvSpPr>
          <p:cNvPr id="13" name="TextBox 3">
            <a:extLst>
              <a:ext uri="{FF2B5EF4-FFF2-40B4-BE49-F238E27FC236}">
                <a16:creationId xmlns:a16="http://schemas.microsoft.com/office/drawing/2014/main" id="{3A9AE9A0-0B84-42C1-901F-0E3442A63DF3}"/>
              </a:ext>
            </a:extLst>
          </p:cNvPr>
          <p:cNvSpPr txBox="1"/>
          <p:nvPr/>
        </p:nvSpPr>
        <p:spPr>
          <a:xfrm>
            <a:off x="2890514" y="625663"/>
            <a:ext cx="6550120" cy="9720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الدوال الرئيسة(الأم) لكل من:</a:t>
            </a:r>
          </a:p>
          <a:p>
            <a:pPr marL="0" marR="0" lvl="0" indent="0" algn="ctr" defTabSz="60963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dirty="0">
                <a:solidFill>
                  <a:prstClr val="black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دالتي الجذر التربيعي و المقلوب</a:t>
            </a:r>
            <a:endParaRPr kumimoji="0" lang="ar-SA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E87E3E5-2CC5-49FB-A5D1-F60672DB830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</a:blip>
          <a:srcRect t="13937"/>
          <a:stretch/>
        </p:blipFill>
        <p:spPr>
          <a:xfrm>
            <a:off x="3995530" y="2857117"/>
            <a:ext cx="5619542" cy="57188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2713148-FB3B-4036-8583-09D98E6806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4" r="55283" b="54194"/>
          <a:stretch/>
        </p:blipFill>
        <p:spPr>
          <a:xfrm>
            <a:off x="310863" y="4838700"/>
            <a:ext cx="2150874" cy="21893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5363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E3767053-AAF8-4E73-866B-82CF19460B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06" t="2" r="64651" b="54114"/>
          <a:stretch/>
        </p:blipFill>
        <p:spPr>
          <a:xfrm>
            <a:off x="2186608" y="-94728"/>
            <a:ext cx="7040218" cy="2302925"/>
          </a:xfrm>
          <a:prstGeom prst="rect">
            <a:avLst/>
          </a:prstGeom>
        </p:spPr>
      </p:pic>
      <p:sp>
        <p:nvSpPr>
          <p:cNvPr id="49" name="TextBox 3">
            <a:extLst>
              <a:ext uri="{FF2B5EF4-FFF2-40B4-BE49-F238E27FC236}">
                <a16:creationId xmlns:a16="http://schemas.microsoft.com/office/drawing/2014/main" id="{3F310B39-1AB8-4A6C-B2B5-7C63C3CD670B}"/>
              </a:ext>
            </a:extLst>
          </p:cNvPr>
          <p:cNvSpPr txBox="1"/>
          <p:nvPr/>
        </p:nvSpPr>
        <p:spPr>
          <a:xfrm>
            <a:off x="3931564" y="769155"/>
            <a:ext cx="4783537" cy="575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46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ndalus" panose="02020603050405020304" pitchFamily="18" charset="-78"/>
                <a:ea typeface="+mn-ea"/>
                <a:cs typeface="Andalus" panose="02020603050405020304" pitchFamily="18" charset="-78"/>
              </a:rPr>
              <a:t>دالة القيمة المطلقة الرئيسة(الأم)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ndalus" panose="02020603050405020304" pitchFamily="18" charset="-78"/>
              <a:ea typeface="+mn-ea"/>
              <a:cs typeface="Andalus" panose="02020603050405020304" pitchFamily="18" charset="-78"/>
            </a:endParaRPr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FFF7F59D-C3B8-45ED-B832-3F9D7C1F333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2" r="28849" b="71891"/>
          <a:stretch/>
        </p:blipFill>
        <p:spPr>
          <a:xfrm rot="10800000">
            <a:off x="8645438" y="1780150"/>
            <a:ext cx="2407099" cy="896807"/>
          </a:xfrm>
          <a:prstGeom prst="rect">
            <a:avLst/>
          </a:prstGeom>
        </p:spPr>
      </p:pic>
      <p:sp>
        <p:nvSpPr>
          <p:cNvPr id="30" name="TextBox 15">
            <a:extLst>
              <a:ext uri="{FF2B5EF4-FFF2-40B4-BE49-F238E27FC236}">
                <a16:creationId xmlns:a16="http://schemas.microsoft.com/office/drawing/2014/main" id="{C4F6E388-5B03-4591-9905-A2827E18AA87}"/>
              </a:ext>
            </a:extLst>
          </p:cNvPr>
          <p:cNvSpPr txBox="1"/>
          <p:nvPr/>
        </p:nvSpPr>
        <p:spPr>
          <a:xfrm>
            <a:off x="7640823" y="1981590"/>
            <a:ext cx="405440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khbar MT" pitchFamily="2" charset="-78"/>
              </a:rPr>
              <a:t>مفهوم أساسي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khbar MT" pitchFamily="2" charset="-78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DA6B85F-D519-40F4-BB08-177337F6C7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39" t="29661" r="3166" b="29776"/>
          <a:stretch/>
        </p:blipFill>
        <p:spPr>
          <a:xfrm>
            <a:off x="10943798" y="96308"/>
            <a:ext cx="1034602" cy="96042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FC5FB43-7D3C-4F86-9B91-48177A636A4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00" t="34211" r="9733" b="7804"/>
          <a:stretch/>
        </p:blipFill>
        <p:spPr>
          <a:xfrm>
            <a:off x="1787282" y="3620008"/>
            <a:ext cx="8617436" cy="2302925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  <a:prstDash val="dashDot"/>
          </a:ln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FD65FF4-E5D5-4F30-B07B-A956EB5A9A5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48395" t="4040" r="6035" b="83942"/>
          <a:stretch/>
        </p:blipFill>
        <p:spPr>
          <a:xfrm>
            <a:off x="5515994" y="2760380"/>
            <a:ext cx="4054404" cy="41971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FE599944-CEA7-49DC-919E-3B0ABB84976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04" r="55283" b="54194"/>
          <a:stretch/>
        </p:blipFill>
        <p:spPr>
          <a:xfrm>
            <a:off x="310863" y="4838700"/>
            <a:ext cx="2150874" cy="21893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73418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6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3838</TotalTime>
  <Words>295</Words>
  <Application>Microsoft Office PowerPoint</Application>
  <PresentationFormat>شاشة عريضة</PresentationFormat>
  <Paragraphs>117</Paragraphs>
  <Slides>65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65</vt:i4>
      </vt:variant>
    </vt:vector>
  </HeadingPairs>
  <TitlesOfParts>
    <vt:vector size="73" baseType="lpstr">
      <vt:lpstr>Aldhabi</vt:lpstr>
      <vt:lpstr>Andalus</vt:lpstr>
      <vt:lpstr>Arabic Typesetting</vt:lpstr>
      <vt:lpstr>Arial</vt:lpstr>
      <vt:lpstr>Calibri</vt:lpstr>
      <vt:lpstr>Sunday Bold</vt:lpstr>
      <vt:lpstr>YAEXDqNEkMM 1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abdulaziz alsamily</dc:creator>
  <cp:lastModifiedBy>abdulaziz alsamily</cp:lastModifiedBy>
  <cp:revision>123</cp:revision>
  <dcterms:created xsi:type="dcterms:W3CDTF">2021-09-02T04:30:03Z</dcterms:created>
  <dcterms:modified xsi:type="dcterms:W3CDTF">2021-09-11T16:23:59Z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CC74DBF7-10C6-427D-B668-1E2073A3AB5E</vt:lpwstr>
  </property>
  <property fmtid="{D5CDD505-2E9C-101B-9397-08002B2CF9AE}" pid="3" name="ArticulatePath">
    <vt:lpwstr>عرض تقديمي1</vt:lpwstr>
  </property>
</Properties>
</file>