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1"/>
  </p:notesMasterIdLst>
  <p:sldIdLst>
    <p:sldId id="257" r:id="rId2"/>
    <p:sldId id="258" r:id="rId3"/>
    <p:sldId id="259" r:id="rId4"/>
    <p:sldId id="262" r:id="rId5"/>
    <p:sldId id="270" r:id="rId6"/>
    <p:sldId id="266" r:id="rId7"/>
    <p:sldId id="272" r:id="rId8"/>
    <p:sldId id="273" r:id="rId9"/>
    <p:sldId id="274" r:id="rId10"/>
    <p:sldId id="275" r:id="rId11"/>
    <p:sldId id="276" r:id="rId12"/>
    <p:sldId id="277" r:id="rId13"/>
    <p:sldId id="282" r:id="rId14"/>
    <p:sldId id="278" r:id="rId15"/>
    <p:sldId id="284" r:id="rId16"/>
    <p:sldId id="279" r:id="rId17"/>
    <p:sldId id="285" r:id="rId18"/>
    <p:sldId id="280" r:id="rId19"/>
    <p:sldId id="281" r:id="rId20"/>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7" d="100"/>
          <a:sy n="67" d="100"/>
        </p:scale>
        <p:origin x="1632"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7AAA8AC-0EE3-44DC-ADFE-40573376D45D}" type="datetimeFigureOut">
              <a:rPr lang="ar-SA" smtClean="0"/>
              <a:pPr/>
              <a:t>26/01/45</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8D8E437-EEC7-402C-B116-11032CFF31D9}" type="slidenum">
              <a:rPr lang="ar-SA" smtClean="0"/>
              <a:pPr/>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98D8E437-EEC7-402C-B116-11032CFF31D9}" type="slidenum">
              <a:rPr lang="ar-SA" smtClean="0"/>
              <a:pPr/>
              <a:t>13</a:t>
            </a:fld>
            <a:endParaRPr lang="ar-S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18523F31-E2F1-46A3-8F9C-1C8E00E2BA79}" type="datetimeFigureOut">
              <a:rPr lang="ar-SA" smtClean="0"/>
              <a:pPr/>
              <a:t>26/01/45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8523F31-E2F1-46A3-8F9C-1C8E00E2BA79}" type="datetimeFigureOut">
              <a:rPr lang="ar-SA" smtClean="0"/>
              <a:pPr/>
              <a:t>26/01/45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8523F31-E2F1-46A3-8F9C-1C8E00E2BA79}" type="datetimeFigureOut">
              <a:rPr lang="ar-SA" smtClean="0"/>
              <a:pPr/>
              <a:t>26/01/45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8523F31-E2F1-46A3-8F9C-1C8E00E2BA79}" type="datetimeFigureOut">
              <a:rPr lang="ar-SA" smtClean="0"/>
              <a:pPr/>
              <a:t>26/01/45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8523F31-E2F1-46A3-8F9C-1C8E00E2BA79}" type="datetimeFigureOut">
              <a:rPr lang="ar-SA" smtClean="0"/>
              <a:pPr/>
              <a:t>26/01/45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18523F31-E2F1-46A3-8F9C-1C8E00E2BA79}" type="datetimeFigureOut">
              <a:rPr lang="ar-SA" smtClean="0"/>
              <a:pPr/>
              <a:t>26/01/45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18523F31-E2F1-46A3-8F9C-1C8E00E2BA79}" type="datetimeFigureOut">
              <a:rPr lang="ar-SA" smtClean="0"/>
              <a:pPr/>
              <a:t>26/01/45</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18523F31-E2F1-46A3-8F9C-1C8E00E2BA79}" type="datetimeFigureOut">
              <a:rPr lang="ar-SA" smtClean="0"/>
              <a:pPr/>
              <a:t>26/01/45</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8523F31-E2F1-46A3-8F9C-1C8E00E2BA79}" type="datetimeFigureOut">
              <a:rPr lang="ar-SA" smtClean="0"/>
              <a:pPr/>
              <a:t>26/01/45</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8523F31-E2F1-46A3-8F9C-1C8E00E2BA79}" type="datetimeFigureOut">
              <a:rPr lang="ar-SA" smtClean="0"/>
              <a:pPr/>
              <a:t>26/01/45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8523F31-E2F1-46A3-8F9C-1C8E00E2BA79}" type="datetimeFigureOut">
              <a:rPr lang="ar-SA" smtClean="0"/>
              <a:pPr/>
              <a:t>26/01/45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C4D2E280-3773-40CA-953B-5CB21A03480D}"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8523F31-E2F1-46A3-8F9C-1C8E00E2BA79}" type="datetimeFigureOut">
              <a:rPr lang="ar-SA" smtClean="0"/>
              <a:pPr/>
              <a:t>26/01/45</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4D2E280-3773-40CA-953B-5CB21A03480D}"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hyperlink" Target="&#1575;&#1604;&#1604;&#1608;&#1594;&#1575;&#1585;&#1610;&#1578;&#1605;&#1575;&#1578;%20&#1575;&#1604;&#1593;&#1588;&#1585;&#1610;&#1577;.mp4" TargetMode="Externa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wmf"/><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oleObject" Target="../embeddings/oleObject2.bin"/><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50.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Users\TOSHIBA\Dropbox\&#1576;&#1608;&#1585;%20&#1575;&#1604;&#1601;&#1589;&#1604;%20&#1575;&#1604;&#1571;&#1608;&#1604;\&#1575;&#1604;&#1576;&#1575;&#1576;%202%20&#1582;&#1575;&#1589;\&#1575;&#1604;&#1604;&#1608;&#1594;&#1575;&#1585;&#1610;&#1578;&#1605;&#1575;&#1578;%20&#1575;&#1604;&#1593;&#1588;&#1585;&#1610;&#1577;\&#1575;&#1604;&#1585;&#1593;&#1600;&#1583;%2000_04_39-00_05_12.mp3" TargetMode="External"/><Relationship Id="rId1" Type="http://schemas.openxmlformats.org/officeDocument/2006/relationships/audio" Target="file:///C:\Users\TOSHIBA\Dropbox\&#1576;&#1608;&#1585;%20&#1575;&#1604;&#1601;&#1589;&#1604;%20&#1575;&#1604;&#1571;&#1608;&#1604;\&#1575;&#1604;&#1576;&#1575;&#1576;%202%20&#1582;&#1575;&#1589;\&#1575;&#1604;&#1604;&#1608;&#1594;&#1575;&#1585;&#1610;&#1578;&#1605;&#1575;&#1578;%20&#1575;&#1604;&#1593;&#1588;&#1585;&#1610;&#1577;\&#1576;&#1587;&#1605;%20&#1575;&#1604;&#1604;&#1607;.wav"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139952" y="548680"/>
            <a:ext cx="1872208" cy="792088"/>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1187624" y="1988840"/>
            <a:ext cx="7056784" cy="1144513"/>
          </a:xfrm>
          <a:prstGeom prst="rect">
            <a:avLst/>
          </a:prstGeom>
          <a:noFill/>
          <a:ln w="9525">
            <a:noFill/>
            <a:miter lim="800000"/>
            <a:headEnd/>
            <a:tailEnd/>
          </a:ln>
        </p:spPr>
      </p:pic>
      <p:sp>
        <p:nvSpPr>
          <p:cNvPr id="4" name="مستطيل مستدير الزوايا 3"/>
          <p:cNvSpPr/>
          <p:nvPr/>
        </p:nvSpPr>
        <p:spPr>
          <a:xfrm>
            <a:off x="1619672" y="4221088"/>
            <a:ext cx="4104456"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600" dirty="0"/>
              <a:t>إعداد </a:t>
            </a:r>
            <a:r>
              <a:rPr lang="ar-SA" sz="3600" dirty="0" err="1"/>
              <a:t>المعلمة :</a:t>
            </a:r>
            <a:endParaRPr lang="ar-SA" sz="3600" dirty="0"/>
          </a:p>
          <a:p>
            <a:pPr algn="ctr"/>
            <a:r>
              <a:rPr lang="ar-SA" sz="3600" dirty="0"/>
              <a:t>      هند </a:t>
            </a:r>
            <a:r>
              <a:rPr lang="ar-SA" sz="3600" dirty="0" err="1"/>
              <a:t>العديني</a:t>
            </a:r>
            <a:endParaRPr lang="ar-SA" sz="3600" dirty="0"/>
          </a:p>
        </p:txBody>
      </p:sp>
      <p:graphicFrame>
        <p:nvGraphicFramePr>
          <p:cNvPr id="5" name="كائن 4">
            <a:hlinkClick r:id="rId4" action="ppaction://hlinkfile"/>
          </p:cNvPr>
          <p:cNvGraphicFramePr>
            <a:graphicFrameLocks noChangeAspect="1"/>
          </p:cNvGraphicFramePr>
          <p:nvPr/>
        </p:nvGraphicFramePr>
        <p:xfrm>
          <a:off x="3598863" y="3086100"/>
          <a:ext cx="1944687" cy="685800"/>
        </p:xfrm>
        <a:graphic>
          <a:graphicData uri="http://schemas.openxmlformats.org/presentationml/2006/ole">
            <mc:AlternateContent xmlns:mc="http://schemas.openxmlformats.org/markup-compatibility/2006">
              <mc:Choice xmlns:v="urn:schemas-microsoft-com:vml" Requires="v">
                <p:oleObj spid="_x0000_s11265" name="Packager Shell Object" r:id="rId5" imgW="1945080" imgH="685440" progId="Package">
                  <p:embed/>
                </p:oleObj>
              </mc:Choice>
              <mc:Fallback>
                <p:oleObj name="Packager Shell Object" r:id="rId5" imgW="1945080" imgH="685440" progId="Package">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8863" y="3086100"/>
                        <a:ext cx="1944687"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a:stretch>
            <a:fillRect/>
          </a:stretch>
        </p:blipFill>
        <p:spPr bwMode="auto">
          <a:xfrm>
            <a:off x="1331640" y="2132856"/>
            <a:ext cx="6715153" cy="1385894"/>
          </a:xfrm>
          <a:prstGeom prst="rect">
            <a:avLst/>
          </a:prstGeom>
          <a:noFill/>
          <a:ln w="9525">
            <a:noFill/>
            <a:miter lim="800000"/>
            <a:headEnd/>
            <a:tailEnd/>
          </a:ln>
          <a:effectLst/>
        </p:spPr>
      </p:pic>
      <p:pic>
        <p:nvPicPr>
          <p:cNvPr id="3" name="صورة 1" descr="http://www.ghassan-ktait.com/data/15/imagesCABVVHOM.jpg"/>
          <p:cNvPicPr>
            <a:picLocks noChangeAspect="1" noChangeArrowheads="1"/>
          </p:cNvPicPr>
          <p:nvPr/>
        </p:nvPicPr>
        <p:blipFill>
          <a:blip r:embed="rId5" cstate="print"/>
          <a:srcRect/>
          <a:stretch>
            <a:fillRect/>
          </a:stretch>
        </p:blipFill>
        <p:spPr bwMode="auto">
          <a:xfrm>
            <a:off x="3923928" y="404664"/>
            <a:ext cx="1905000" cy="1428750"/>
          </a:xfrm>
          <a:prstGeom prst="rect">
            <a:avLst/>
          </a:prstGeom>
          <a:noFill/>
        </p:spPr>
      </p:pic>
      <p:pic>
        <p:nvPicPr>
          <p:cNvPr id="4" name="صورة 3" descr="ساعة.bmp"/>
          <p:cNvPicPr>
            <a:picLocks noChangeAspect="1"/>
          </p:cNvPicPr>
          <p:nvPr/>
        </p:nvPicPr>
        <p:blipFill>
          <a:blip r:embed="rId6" cstate="print"/>
          <a:stretch>
            <a:fillRect/>
          </a:stretch>
        </p:blipFill>
        <p:spPr>
          <a:xfrm>
            <a:off x="-32" y="-23"/>
            <a:ext cx="1714512" cy="1428759"/>
          </a:xfrm>
          <a:prstGeom prst="rect">
            <a:avLst/>
          </a:prstGeom>
        </p:spPr>
      </p:pic>
      <p:sp>
        <p:nvSpPr>
          <p:cNvPr id="5" name="شكل بيضاوي 4"/>
          <p:cNvSpPr/>
          <p:nvPr/>
        </p:nvSpPr>
        <p:spPr>
          <a:xfrm>
            <a:off x="179512" y="44624"/>
            <a:ext cx="1357322" cy="135732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مربع نص 5"/>
          <p:cNvSpPr txBox="1"/>
          <p:nvPr/>
        </p:nvSpPr>
        <p:spPr>
          <a:xfrm>
            <a:off x="214282" y="71414"/>
            <a:ext cx="1214446" cy="646331"/>
          </a:xfrm>
          <a:prstGeom prst="rect">
            <a:avLst/>
          </a:prstGeom>
          <a:noFill/>
        </p:spPr>
        <p:txBody>
          <a:bodyPr wrap="square" rtlCol="1">
            <a:spAutoFit/>
          </a:bodyPr>
          <a:lstStyle/>
          <a:p>
            <a:pPr algn="ctr"/>
            <a:r>
              <a:rPr lang="ar-SA" b="1" dirty="0">
                <a:solidFill>
                  <a:srgbClr val="C00000"/>
                </a:solidFill>
              </a:rPr>
              <a:t>الزمن </a:t>
            </a:r>
          </a:p>
          <a:p>
            <a:pPr algn="l"/>
            <a:r>
              <a:rPr lang="ar-SA" b="1" dirty="0">
                <a:solidFill>
                  <a:srgbClr val="C00000"/>
                </a:solidFill>
              </a:rPr>
              <a:t>6 دقائق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300000"/>
                                        <p:tgtEl>
                                          <p:spTgt spid="5"/>
                                        </p:tgtEl>
                                      </p:cBhvr>
                                    </p:animEffect>
                                    <p:set>
                                      <p:cBhvr>
                                        <p:cTn id="7" dur="1" fill="hold">
                                          <p:stCondLst>
                                            <p:cond delay="299999"/>
                                          </p:stCondLst>
                                        </p:cTn>
                                        <p:tgtEl>
                                          <p:spTgt spid="5"/>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300000"/>
                            </p:stCondLst>
                            <p:childTnLst>
                              <p:par>
                                <p:cTn id="9" presetID="27" presetClass="emph" presetSubtype="0" fill="hold" nodeType="afterEffect">
                                  <p:stCondLst>
                                    <p:cond delay="0"/>
                                  </p:stCondLst>
                                  <p:childTnLst>
                                    <p:animClr clrSpc="rgb" dir="cw">
                                      <p:cBhvr override="childStyle">
                                        <p:cTn id="10" dur="250" autoRev="1" fill="hold"/>
                                        <p:tgtEl>
                                          <p:spTgt spid="4"/>
                                        </p:tgtEl>
                                        <p:attrNameLst>
                                          <p:attrName>style.color</p:attrName>
                                        </p:attrNameLst>
                                      </p:cBhvr>
                                      <p:to>
                                        <a:schemeClr val="bg1"/>
                                      </p:to>
                                    </p:animClr>
                                    <p:animClr clrSpc="rgb" dir="cw">
                                      <p:cBhvr>
                                        <p:cTn id="11" dur="250" autoRev="1" fill="hold"/>
                                        <p:tgtEl>
                                          <p:spTgt spid="4"/>
                                        </p:tgtEl>
                                        <p:attrNameLst>
                                          <p:attrName>fillcolor</p:attrName>
                                        </p:attrNameLst>
                                      </p:cBhvr>
                                      <p:to>
                                        <a:schemeClr val="bg1"/>
                                      </p:to>
                                    </p:animClr>
                                    <p:set>
                                      <p:cBhvr>
                                        <p:cTn id="12" dur="250" autoRev="1" fill="hold"/>
                                        <p:tgtEl>
                                          <p:spTgt spid="4"/>
                                        </p:tgtEl>
                                        <p:attrNameLst>
                                          <p:attrName>fill.type</p:attrName>
                                        </p:attrNameLst>
                                      </p:cBhvr>
                                      <p:to>
                                        <p:strVal val="solid"/>
                                      </p:to>
                                    </p:set>
                                    <p:set>
                                      <p:cBhvr>
                                        <p:cTn id="13" dur="250" autoRev="1" fill="hold"/>
                                        <p:tgtEl>
                                          <p:spTgt spid="4"/>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28596" y="214290"/>
            <a:ext cx="8286808" cy="1209681"/>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3143240" y="1500174"/>
            <a:ext cx="5576911" cy="785818"/>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3214678" y="2285992"/>
            <a:ext cx="5400678" cy="642942"/>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cstate="print"/>
          <a:srcRect/>
          <a:stretch>
            <a:fillRect/>
          </a:stretch>
        </p:blipFill>
        <p:spPr bwMode="auto">
          <a:xfrm>
            <a:off x="3643306" y="3071810"/>
            <a:ext cx="5133995" cy="514352"/>
          </a:xfrm>
          <a:prstGeom prst="rect">
            <a:avLst/>
          </a:prstGeom>
          <a:noFill/>
          <a:ln w="9525">
            <a:noFill/>
            <a:miter lim="800000"/>
            <a:headEnd/>
            <a:tailEnd/>
          </a:ln>
          <a:effectLst/>
        </p:spPr>
      </p:pic>
      <p:pic>
        <p:nvPicPr>
          <p:cNvPr id="7174" name="Picture 6"/>
          <p:cNvPicPr>
            <a:picLocks noChangeAspect="1" noChangeArrowheads="1"/>
          </p:cNvPicPr>
          <p:nvPr/>
        </p:nvPicPr>
        <p:blipFill>
          <a:blip r:embed="rId6" cstate="print"/>
          <a:srcRect/>
          <a:stretch>
            <a:fillRect/>
          </a:stretch>
        </p:blipFill>
        <p:spPr bwMode="auto">
          <a:xfrm>
            <a:off x="3271861" y="3714752"/>
            <a:ext cx="5443543" cy="442914"/>
          </a:xfrm>
          <a:prstGeom prst="rect">
            <a:avLst/>
          </a:prstGeom>
          <a:noFill/>
          <a:ln w="9525">
            <a:noFill/>
            <a:miter lim="800000"/>
            <a:headEnd/>
            <a:tailEnd/>
          </a:ln>
          <a:effectLst/>
        </p:spPr>
      </p:pic>
      <p:pic>
        <p:nvPicPr>
          <p:cNvPr id="7175" name="Picture 7"/>
          <p:cNvPicPr>
            <a:picLocks noChangeAspect="1" noChangeArrowheads="1"/>
          </p:cNvPicPr>
          <p:nvPr/>
        </p:nvPicPr>
        <p:blipFill>
          <a:blip r:embed="rId7" cstate="print"/>
          <a:srcRect/>
          <a:stretch>
            <a:fillRect/>
          </a:stretch>
        </p:blipFill>
        <p:spPr bwMode="auto">
          <a:xfrm>
            <a:off x="3214678" y="4286256"/>
            <a:ext cx="5276854" cy="509590"/>
          </a:xfrm>
          <a:prstGeom prst="rect">
            <a:avLst/>
          </a:prstGeom>
          <a:noFill/>
          <a:ln w="9525">
            <a:noFill/>
            <a:miter lim="800000"/>
            <a:headEnd/>
            <a:tailEnd/>
          </a:ln>
          <a:effectLst/>
        </p:spPr>
      </p:pic>
      <p:pic>
        <p:nvPicPr>
          <p:cNvPr id="7176" name="Picture 8"/>
          <p:cNvPicPr>
            <a:picLocks noChangeAspect="1" noChangeArrowheads="1"/>
          </p:cNvPicPr>
          <p:nvPr/>
        </p:nvPicPr>
        <p:blipFill>
          <a:blip r:embed="rId8" cstate="print"/>
          <a:srcRect/>
          <a:stretch>
            <a:fillRect/>
          </a:stretch>
        </p:blipFill>
        <p:spPr bwMode="auto">
          <a:xfrm>
            <a:off x="3500430" y="4857760"/>
            <a:ext cx="4895871" cy="552452"/>
          </a:xfrm>
          <a:prstGeom prst="rect">
            <a:avLst/>
          </a:prstGeom>
          <a:noFill/>
          <a:ln w="9525">
            <a:noFill/>
            <a:miter lim="800000"/>
            <a:headEnd/>
            <a:tailEnd/>
          </a:ln>
          <a:effectLst/>
        </p:spPr>
      </p:pic>
      <p:pic>
        <p:nvPicPr>
          <p:cNvPr id="7177" name="Picture 9"/>
          <p:cNvPicPr>
            <a:picLocks noChangeAspect="1" noChangeArrowheads="1"/>
          </p:cNvPicPr>
          <p:nvPr/>
        </p:nvPicPr>
        <p:blipFill>
          <a:blip r:embed="rId9" cstate="print"/>
          <a:srcRect/>
          <a:stretch>
            <a:fillRect/>
          </a:stretch>
        </p:blipFill>
        <p:spPr bwMode="auto">
          <a:xfrm>
            <a:off x="1543069" y="5314965"/>
            <a:ext cx="6886583" cy="828679"/>
          </a:xfrm>
          <a:prstGeom prst="rect">
            <a:avLst/>
          </a:prstGeom>
          <a:noFill/>
          <a:ln w="9525">
            <a:noFill/>
            <a:miter lim="800000"/>
            <a:headEnd/>
            <a:tailEnd/>
          </a:ln>
          <a:effectLst/>
        </p:spPr>
      </p:pic>
      <p:pic>
        <p:nvPicPr>
          <p:cNvPr id="7178" name="Picture 10"/>
          <p:cNvPicPr>
            <a:picLocks noChangeAspect="1" noChangeArrowheads="1"/>
          </p:cNvPicPr>
          <p:nvPr/>
        </p:nvPicPr>
        <p:blipFill>
          <a:blip r:embed="rId10" cstate="print"/>
          <a:srcRect/>
          <a:stretch>
            <a:fillRect/>
          </a:stretch>
        </p:blipFill>
        <p:spPr bwMode="auto">
          <a:xfrm>
            <a:off x="2928926" y="6222253"/>
            <a:ext cx="4886344" cy="519115"/>
          </a:xfrm>
          <a:prstGeom prst="rect">
            <a:avLst/>
          </a:prstGeom>
          <a:noFill/>
          <a:ln w="9525">
            <a:noFill/>
            <a:miter lim="800000"/>
            <a:headEnd/>
            <a:tailEnd/>
          </a:ln>
          <a:effectLst/>
        </p:spPr>
      </p:pic>
      <p:pic>
        <p:nvPicPr>
          <p:cNvPr id="7179" name="Picture 11"/>
          <p:cNvPicPr>
            <a:picLocks noChangeAspect="1" noChangeArrowheads="1"/>
          </p:cNvPicPr>
          <p:nvPr/>
        </p:nvPicPr>
        <p:blipFill>
          <a:blip r:embed="rId11" cstate="print"/>
          <a:srcRect/>
          <a:stretch>
            <a:fillRect/>
          </a:stretch>
        </p:blipFill>
        <p:spPr bwMode="auto">
          <a:xfrm>
            <a:off x="0" y="692696"/>
            <a:ext cx="2286016" cy="3000396"/>
          </a:xfrm>
          <a:prstGeom prst="rect">
            <a:avLst/>
          </a:prstGeom>
          <a:noFill/>
          <a:ln w="9525">
            <a:noFill/>
            <a:miter lim="800000"/>
            <a:headEnd/>
            <a:tailEnd/>
          </a:ln>
          <a:effectLst/>
        </p:spPr>
      </p:pic>
      <p:sp>
        <p:nvSpPr>
          <p:cNvPr id="12" name="مربع نص 11"/>
          <p:cNvSpPr txBox="1"/>
          <p:nvPr/>
        </p:nvSpPr>
        <p:spPr>
          <a:xfrm>
            <a:off x="1403648" y="4797152"/>
            <a:ext cx="1944216" cy="400110"/>
          </a:xfrm>
          <a:prstGeom prst="rect">
            <a:avLst/>
          </a:prstGeom>
          <a:noFill/>
        </p:spPr>
        <p:txBody>
          <a:bodyPr wrap="square" rtlCol="1">
            <a:spAutoFit/>
          </a:bodyPr>
          <a:lstStyle/>
          <a:p>
            <a:r>
              <a:rPr lang="ar-SA" sz="2000" b="1" dirty="0">
                <a:solidFill>
                  <a:srgbClr val="FF0000"/>
                </a:solidFill>
              </a:rPr>
              <a:t>نحسب قيمة المقدار  </a:t>
            </a:r>
          </a:p>
        </p:txBody>
      </p:sp>
      <p:sp>
        <p:nvSpPr>
          <p:cNvPr id="13" name="شكل بيضاوي 12"/>
          <p:cNvSpPr/>
          <p:nvPr/>
        </p:nvSpPr>
        <p:spPr>
          <a:xfrm>
            <a:off x="5220072" y="4725144"/>
            <a:ext cx="1800200"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سهم منحني إلى الأسفل 13"/>
          <p:cNvSpPr/>
          <p:nvPr/>
        </p:nvSpPr>
        <p:spPr>
          <a:xfrm>
            <a:off x="2699792" y="4221088"/>
            <a:ext cx="3240360" cy="6480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5" name="مستطيل 14"/>
          <p:cNvSpPr/>
          <p:nvPr/>
        </p:nvSpPr>
        <p:spPr>
          <a:xfrm>
            <a:off x="251520" y="2492896"/>
            <a:ext cx="2052736"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aphicFrame>
        <p:nvGraphicFramePr>
          <p:cNvPr id="1026" name="Object 2"/>
          <p:cNvGraphicFramePr>
            <a:graphicFrameLocks noChangeAspect="1"/>
          </p:cNvGraphicFramePr>
          <p:nvPr/>
        </p:nvGraphicFramePr>
        <p:xfrm>
          <a:off x="6012160" y="6279728"/>
          <a:ext cx="2376264" cy="389632"/>
        </p:xfrm>
        <a:graphic>
          <a:graphicData uri="http://schemas.openxmlformats.org/presentationml/2006/ole">
            <mc:AlternateContent xmlns:mc="http://schemas.openxmlformats.org/markup-compatibility/2006">
              <mc:Choice xmlns:v="urn:schemas-microsoft-com:vml" Requires="v">
                <p:oleObj spid="_x0000_s1026" name="Equation" r:id="rId12" imgW="799920" imgH="203040" progId="Equation.DSMT4">
                  <p:embed/>
                </p:oleObj>
              </mc:Choice>
              <mc:Fallback>
                <p:oleObj name="Equation" r:id="rId12" imgW="799920" imgH="203040" progId="Equation.DSMT4">
                  <p:embed/>
                  <p:pic>
                    <p:nvPicPr>
                      <p:cNvPr id="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2160" y="6279728"/>
                        <a:ext cx="2376264" cy="3896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decel="50000" fill="hold">
                                          <p:stCondLst>
                                            <p:cond delay="0"/>
                                          </p:stCondLst>
                                        </p:cTn>
                                        <p:tgtEl>
                                          <p:spTgt spid="717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17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171"/>
                                        </p:tgtEl>
                                        <p:attrNameLst>
                                          <p:attrName>ppt_w</p:attrName>
                                        </p:attrNameLst>
                                      </p:cBhvr>
                                      <p:tavLst>
                                        <p:tav tm="0">
                                          <p:val>
                                            <p:strVal val="#ppt_w*.05"/>
                                          </p:val>
                                        </p:tav>
                                        <p:tav tm="100000">
                                          <p:val>
                                            <p:strVal val="#ppt_w"/>
                                          </p:val>
                                        </p:tav>
                                      </p:tavLst>
                                    </p:anim>
                                    <p:anim calcmode="lin" valueType="num">
                                      <p:cBhvr>
                                        <p:cTn id="10" dur="1000" fill="hold"/>
                                        <p:tgtEl>
                                          <p:spTgt spid="717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17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17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17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171"/>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500" decel="50000" fill="hold">
                                          <p:stCondLst>
                                            <p:cond delay="0"/>
                                          </p:stCondLst>
                                        </p:cTn>
                                        <p:tgtEl>
                                          <p:spTgt spid="717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17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172"/>
                                        </p:tgtEl>
                                        <p:attrNameLst>
                                          <p:attrName>ppt_w</p:attrName>
                                        </p:attrNameLst>
                                      </p:cBhvr>
                                      <p:tavLst>
                                        <p:tav tm="0">
                                          <p:val>
                                            <p:strVal val="#ppt_w*.05"/>
                                          </p:val>
                                        </p:tav>
                                        <p:tav tm="100000">
                                          <p:val>
                                            <p:strVal val="#ppt_w"/>
                                          </p:val>
                                        </p:tav>
                                      </p:tavLst>
                                    </p:anim>
                                    <p:anim calcmode="lin" valueType="num">
                                      <p:cBhvr>
                                        <p:cTn id="22" dur="1000" fill="hold"/>
                                        <p:tgtEl>
                                          <p:spTgt spid="717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17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17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17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17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7173"/>
                                        </p:tgtEl>
                                        <p:attrNameLst>
                                          <p:attrName>style.visibility</p:attrName>
                                        </p:attrNameLst>
                                      </p:cBhvr>
                                      <p:to>
                                        <p:strVal val="visible"/>
                                      </p:to>
                                    </p:set>
                                    <p:anim calcmode="lin" valueType="num">
                                      <p:cBhvr>
                                        <p:cTn id="31" dur="500" decel="50000" fill="hold">
                                          <p:stCondLst>
                                            <p:cond delay="0"/>
                                          </p:stCondLst>
                                        </p:cTn>
                                        <p:tgtEl>
                                          <p:spTgt spid="717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17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173"/>
                                        </p:tgtEl>
                                        <p:attrNameLst>
                                          <p:attrName>ppt_w</p:attrName>
                                        </p:attrNameLst>
                                      </p:cBhvr>
                                      <p:tavLst>
                                        <p:tav tm="0">
                                          <p:val>
                                            <p:strVal val="#ppt_w*.05"/>
                                          </p:val>
                                        </p:tav>
                                        <p:tav tm="100000">
                                          <p:val>
                                            <p:strVal val="#ppt_w"/>
                                          </p:val>
                                        </p:tav>
                                      </p:tavLst>
                                    </p:anim>
                                    <p:anim calcmode="lin" valueType="num">
                                      <p:cBhvr>
                                        <p:cTn id="34" dur="1000" fill="hold"/>
                                        <p:tgtEl>
                                          <p:spTgt spid="717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17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17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17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173"/>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7174"/>
                                        </p:tgtEl>
                                        <p:attrNameLst>
                                          <p:attrName>style.visibility</p:attrName>
                                        </p:attrNameLst>
                                      </p:cBhvr>
                                      <p:to>
                                        <p:strVal val="visible"/>
                                      </p:to>
                                    </p:set>
                                    <p:anim calcmode="lin" valueType="num">
                                      <p:cBhvr>
                                        <p:cTn id="43" dur="500" decel="50000" fill="hold">
                                          <p:stCondLst>
                                            <p:cond delay="0"/>
                                          </p:stCondLst>
                                        </p:cTn>
                                        <p:tgtEl>
                                          <p:spTgt spid="7174"/>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174"/>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174"/>
                                        </p:tgtEl>
                                        <p:attrNameLst>
                                          <p:attrName>ppt_w</p:attrName>
                                        </p:attrNameLst>
                                      </p:cBhvr>
                                      <p:tavLst>
                                        <p:tav tm="0">
                                          <p:val>
                                            <p:strVal val="#ppt_w*.05"/>
                                          </p:val>
                                        </p:tav>
                                        <p:tav tm="100000">
                                          <p:val>
                                            <p:strVal val="#ppt_w"/>
                                          </p:val>
                                        </p:tav>
                                      </p:tavLst>
                                    </p:anim>
                                    <p:anim calcmode="lin" valueType="num">
                                      <p:cBhvr>
                                        <p:cTn id="46" dur="1000" fill="hold"/>
                                        <p:tgtEl>
                                          <p:spTgt spid="7174"/>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174"/>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174"/>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174"/>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174"/>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7175"/>
                                        </p:tgtEl>
                                        <p:attrNameLst>
                                          <p:attrName>style.visibility</p:attrName>
                                        </p:attrNameLst>
                                      </p:cBhvr>
                                      <p:to>
                                        <p:strVal val="visible"/>
                                      </p:to>
                                    </p:set>
                                    <p:anim calcmode="lin" valueType="num">
                                      <p:cBhvr>
                                        <p:cTn id="55" dur="500" decel="50000" fill="hold">
                                          <p:stCondLst>
                                            <p:cond delay="0"/>
                                          </p:stCondLst>
                                        </p:cTn>
                                        <p:tgtEl>
                                          <p:spTgt spid="7175"/>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175"/>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175"/>
                                        </p:tgtEl>
                                        <p:attrNameLst>
                                          <p:attrName>ppt_w</p:attrName>
                                        </p:attrNameLst>
                                      </p:cBhvr>
                                      <p:tavLst>
                                        <p:tav tm="0">
                                          <p:val>
                                            <p:strVal val="#ppt_w*.05"/>
                                          </p:val>
                                        </p:tav>
                                        <p:tav tm="100000">
                                          <p:val>
                                            <p:strVal val="#ppt_w"/>
                                          </p:val>
                                        </p:tav>
                                      </p:tavLst>
                                    </p:anim>
                                    <p:anim calcmode="lin" valueType="num">
                                      <p:cBhvr>
                                        <p:cTn id="58" dur="1000" fill="hold"/>
                                        <p:tgtEl>
                                          <p:spTgt spid="7175"/>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175"/>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175"/>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175"/>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175"/>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7176"/>
                                        </p:tgtEl>
                                        <p:attrNameLst>
                                          <p:attrName>style.visibility</p:attrName>
                                        </p:attrNameLst>
                                      </p:cBhvr>
                                      <p:to>
                                        <p:strVal val="visible"/>
                                      </p:to>
                                    </p:set>
                                    <p:anim calcmode="lin" valueType="num">
                                      <p:cBhvr>
                                        <p:cTn id="67" dur="500" decel="50000" fill="hold">
                                          <p:stCondLst>
                                            <p:cond delay="0"/>
                                          </p:stCondLst>
                                        </p:cTn>
                                        <p:tgtEl>
                                          <p:spTgt spid="717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17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176"/>
                                        </p:tgtEl>
                                        <p:attrNameLst>
                                          <p:attrName>ppt_w</p:attrName>
                                        </p:attrNameLst>
                                      </p:cBhvr>
                                      <p:tavLst>
                                        <p:tav tm="0">
                                          <p:val>
                                            <p:strVal val="#ppt_w*.05"/>
                                          </p:val>
                                        </p:tav>
                                        <p:tav tm="100000">
                                          <p:val>
                                            <p:strVal val="#ppt_w"/>
                                          </p:val>
                                        </p:tav>
                                      </p:tavLst>
                                    </p:anim>
                                    <p:anim calcmode="lin" valueType="num">
                                      <p:cBhvr>
                                        <p:cTn id="70" dur="1000" fill="hold"/>
                                        <p:tgtEl>
                                          <p:spTgt spid="717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17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17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17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176"/>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7179"/>
                                        </p:tgtEl>
                                        <p:attrNameLst>
                                          <p:attrName>style.visibility</p:attrName>
                                        </p:attrNameLst>
                                      </p:cBhvr>
                                      <p:to>
                                        <p:strVal val="visible"/>
                                      </p:to>
                                    </p:set>
                                    <p:anim calcmode="lin" valueType="num">
                                      <p:cBhvr>
                                        <p:cTn id="79" dur="500" decel="50000" fill="hold">
                                          <p:stCondLst>
                                            <p:cond delay="0"/>
                                          </p:stCondLst>
                                        </p:cTn>
                                        <p:tgtEl>
                                          <p:spTgt spid="7179"/>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179"/>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179"/>
                                        </p:tgtEl>
                                        <p:attrNameLst>
                                          <p:attrName>ppt_w</p:attrName>
                                        </p:attrNameLst>
                                      </p:cBhvr>
                                      <p:tavLst>
                                        <p:tav tm="0">
                                          <p:val>
                                            <p:strVal val="#ppt_w*.05"/>
                                          </p:val>
                                        </p:tav>
                                        <p:tav tm="100000">
                                          <p:val>
                                            <p:strVal val="#ppt_w"/>
                                          </p:val>
                                        </p:tav>
                                      </p:tavLst>
                                    </p:anim>
                                    <p:anim calcmode="lin" valueType="num">
                                      <p:cBhvr>
                                        <p:cTn id="82" dur="1000" fill="hold"/>
                                        <p:tgtEl>
                                          <p:spTgt spid="7179"/>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179"/>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179"/>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179"/>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179"/>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1000" fill="hold"/>
                                        <p:tgtEl>
                                          <p:spTgt spid="14"/>
                                        </p:tgtEl>
                                        <p:attrNameLst>
                                          <p:attrName>ppt_x</p:attrName>
                                        </p:attrNameLst>
                                      </p:cBhvr>
                                      <p:tavLst>
                                        <p:tav tm="0">
                                          <p:val>
                                            <p:strVal val="#ppt_x-.2"/>
                                          </p:val>
                                        </p:tav>
                                        <p:tav tm="100000">
                                          <p:val>
                                            <p:strVal val="#ppt_x"/>
                                          </p:val>
                                        </p:tav>
                                      </p:tavLst>
                                    </p:anim>
                                    <p:anim calcmode="lin" valueType="num">
                                      <p:cBhvr>
                                        <p:cTn id="9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4"/>
                                        </p:tgtEl>
                                      </p:cBhvr>
                                    </p:animEffect>
                                  </p:childTnLst>
                                </p:cTn>
                              </p:par>
                              <p:par>
                                <p:cTn id="94" presetID="29" presetClass="entr" presetSubtype="0" fill="hold" grpId="0" nodeType="with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p:cTn id="96" dur="1000" fill="hold"/>
                                        <p:tgtEl>
                                          <p:spTgt spid="12"/>
                                        </p:tgtEl>
                                        <p:attrNameLst>
                                          <p:attrName>ppt_x</p:attrName>
                                        </p:attrNameLst>
                                      </p:cBhvr>
                                      <p:tavLst>
                                        <p:tav tm="0">
                                          <p:val>
                                            <p:strVal val="#ppt_x-.2"/>
                                          </p:val>
                                        </p:tav>
                                        <p:tav tm="100000">
                                          <p:val>
                                            <p:strVal val="#ppt_x"/>
                                          </p:val>
                                        </p:tav>
                                      </p:tavLst>
                                    </p:anim>
                                    <p:anim calcmode="lin" valueType="num">
                                      <p:cBhvr>
                                        <p:cTn id="9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8" dur="1000"/>
                                        <p:tgtEl>
                                          <p:spTgt spid="12"/>
                                        </p:tgtEl>
                                      </p:cBhvr>
                                    </p:animEffect>
                                  </p:childTnLst>
                                </p:cTn>
                              </p:par>
                              <p:par>
                                <p:cTn id="99" presetID="29" presetClass="entr" presetSubtype="0"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p:cTn id="101" dur="1000" fill="hold"/>
                                        <p:tgtEl>
                                          <p:spTgt spid="13"/>
                                        </p:tgtEl>
                                        <p:attrNameLst>
                                          <p:attrName>ppt_x</p:attrName>
                                        </p:attrNameLst>
                                      </p:cBhvr>
                                      <p:tavLst>
                                        <p:tav tm="0">
                                          <p:val>
                                            <p:strVal val="#ppt_x-.2"/>
                                          </p:val>
                                        </p:tav>
                                        <p:tav tm="100000">
                                          <p:val>
                                            <p:strVal val="#ppt_x"/>
                                          </p:val>
                                        </p:tav>
                                      </p:tavLst>
                                    </p:anim>
                                    <p:anim calcmode="lin" valueType="num">
                                      <p:cBhvr>
                                        <p:cTn id="10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1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xit" presetSubtype="4" fill="hold" grpId="0" nodeType="clickEffect">
                                  <p:stCondLst>
                                    <p:cond delay="0"/>
                                  </p:stCondLst>
                                  <p:childTnLst>
                                    <p:anim calcmode="lin" valueType="num">
                                      <p:cBhvr additive="base">
                                        <p:cTn id="107" dur="500"/>
                                        <p:tgtEl>
                                          <p:spTgt spid="15"/>
                                        </p:tgtEl>
                                        <p:attrNameLst>
                                          <p:attrName>ppt_x</p:attrName>
                                        </p:attrNameLst>
                                      </p:cBhvr>
                                      <p:tavLst>
                                        <p:tav tm="0">
                                          <p:val>
                                            <p:strVal val="ppt_x"/>
                                          </p:val>
                                        </p:tav>
                                        <p:tav tm="100000">
                                          <p:val>
                                            <p:strVal val="ppt_x"/>
                                          </p:val>
                                        </p:tav>
                                      </p:tavLst>
                                    </p:anim>
                                    <p:anim calcmode="lin" valueType="num">
                                      <p:cBhvr additive="base">
                                        <p:cTn id="108" dur="500"/>
                                        <p:tgtEl>
                                          <p:spTgt spid="15"/>
                                        </p:tgtEl>
                                        <p:attrNameLst>
                                          <p:attrName>ppt_y</p:attrName>
                                        </p:attrNameLst>
                                      </p:cBhvr>
                                      <p:tavLst>
                                        <p:tav tm="0">
                                          <p:val>
                                            <p:strVal val="ppt_y"/>
                                          </p:val>
                                        </p:tav>
                                        <p:tav tm="100000">
                                          <p:val>
                                            <p:strVal val="1+ppt_h/2"/>
                                          </p:val>
                                        </p:tav>
                                      </p:tavLst>
                                    </p:anim>
                                    <p:set>
                                      <p:cBhvr>
                                        <p:cTn id="109" dur="1" fill="hold">
                                          <p:stCondLst>
                                            <p:cond delay="499"/>
                                          </p:stCondLst>
                                        </p:cTn>
                                        <p:tgtEl>
                                          <p:spTgt spid="1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5" presetClass="entr" presetSubtype="0" fill="hold" nodeType="clickEffect">
                                  <p:stCondLst>
                                    <p:cond delay="0"/>
                                  </p:stCondLst>
                                  <p:childTnLst>
                                    <p:set>
                                      <p:cBhvr>
                                        <p:cTn id="113" dur="1" fill="hold">
                                          <p:stCondLst>
                                            <p:cond delay="0"/>
                                          </p:stCondLst>
                                        </p:cTn>
                                        <p:tgtEl>
                                          <p:spTgt spid="7177"/>
                                        </p:tgtEl>
                                        <p:attrNameLst>
                                          <p:attrName>style.visibility</p:attrName>
                                        </p:attrNameLst>
                                      </p:cBhvr>
                                      <p:to>
                                        <p:strVal val="visible"/>
                                      </p:to>
                                    </p:set>
                                    <p:anim calcmode="lin" valueType="num">
                                      <p:cBhvr>
                                        <p:cTn id="114" dur="500" decel="50000" fill="hold">
                                          <p:stCondLst>
                                            <p:cond delay="0"/>
                                          </p:stCondLst>
                                        </p:cTn>
                                        <p:tgtEl>
                                          <p:spTgt spid="7177"/>
                                        </p:tgtEl>
                                        <p:attrNameLst>
                                          <p:attrName>style.rotation</p:attrName>
                                        </p:attrNameLst>
                                      </p:cBhvr>
                                      <p:tavLst>
                                        <p:tav tm="0">
                                          <p:val>
                                            <p:fltVal val="-90"/>
                                          </p:val>
                                        </p:tav>
                                        <p:tav tm="100000">
                                          <p:val>
                                            <p:fltVal val="0"/>
                                          </p:val>
                                        </p:tav>
                                      </p:tavLst>
                                    </p:anim>
                                    <p:anim calcmode="lin" valueType="num">
                                      <p:cBhvr>
                                        <p:cTn id="115" dur="500" decel="50000" fill="hold">
                                          <p:stCondLst>
                                            <p:cond delay="0"/>
                                          </p:stCondLst>
                                        </p:cTn>
                                        <p:tgtEl>
                                          <p:spTgt spid="7177"/>
                                        </p:tgtEl>
                                        <p:attrNameLst>
                                          <p:attrName>ppt_w</p:attrName>
                                        </p:attrNameLst>
                                      </p:cBhvr>
                                      <p:tavLst>
                                        <p:tav tm="0">
                                          <p:val>
                                            <p:strVal val="#ppt_w"/>
                                          </p:val>
                                        </p:tav>
                                        <p:tav tm="100000">
                                          <p:val>
                                            <p:strVal val="#ppt_w*.05"/>
                                          </p:val>
                                        </p:tav>
                                      </p:tavLst>
                                    </p:anim>
                                    <p:anim calcmode="lin" valueType="num">
                                      <p:cBhvr>
                                        <p:cTn id="116" dur="500" accel="50000" fill="hold">
                                          <p:stCondLst>
                                            <p:cond delay="500"/>
                                          </p:stCondLst>
                                        </p:cTn>
                                        <p:tgtEl>
                                          <p:spTgt spid="7177"/>
                                        </p:tgtEl>
                                        <p:attrNameLst>
                                          <p:attrName>ppt_w</p:attrName>
                                        </p:attrNameLst>
                                      </p:cBhvr>
                                      <p:tavLst>
                                        <p:tav tm="0">
                                          <p:val>
                                            <p:strVal val="#ppt_w*.05"/>
                                          </p:val>
                                        </p:tav>
                                        <p:tav tm="100000">
                                          <p:val>
                                            <p:strVal val="#ppt_w"/>
                                          </p:val>
                                        </p:tav>
                                      </p:tavLst>
                                    </p:anim>
                                    <p:anim calcmode="lin" valueType="num">
                                      <p:cBhvr>
                                        <p:cTn id="117" dur="1000" fill="hold"/>
                                        <p:tgtEl>
                                          <p:spTgt spid="7177"/>
                                        </p:tgtEl>
                                        <p:attrNameLst>
                                          <p:attrName>ppt_h</p:attrName>
                                        </p:attrNameLst>
                                      </p:cBhvr>
                                      <p:tavLst>
                                        <p:tav tm="0">
                                          <p:val>
                                            <p:strVal val="#ppt_h"/>
                                          </p:val>
                                        </p:tav>
                                        <p:tav tm="100000">
                                          <p:val>
                                            <p:strVal val="#ppt_h"/>
                                          </p:val>
                                        </p:tav>
                                      </p:tavLst>
                                    </p:anim>
                                    <p:anim calcmode="lin" valueType="num">
                                      <p:cBhvr>
                                        <p:cTn id="118" dur="500" decel="50000" fill="hold">
                                          <p:stCondLst>
                                            <p:cond delay="0"/>
                                          </p:stCondLst>
                                        </p:cTn>
                                        <p:tgtEl>
                                          <p:spTgt spid="7177"/>
                                        </p:tgtEl>
                                        <p:attrNameLst>
                                          <p:attrName>ppt_x</p:attrName>
                                        </p:attrNameLst>
                                      </p:cBhvr>
                                      <p:tavLst>
                                        <p:tav tm="0">
                                          <p:val>
                                            <p:strVal val="#ppt_x+.4"/>
                                          </p:val>
                                        </p:tav>
                                        <p:tav tm="100000">
                                          <p:val>
                                            <p:strVal val="#ppt_x"/>
                                          </p:val>
                                        </p:tav>
                                      </p:tavLst>
                                    </p:anim>
                                    <p:anim calcmode="lin" valueType="num">
                                      <p:cBhvr>
                                        <p:cTn id="119" dur="500" decel="50000" fill="hold">
                                          <p:stCondLst>
                                            <p:cond delay="0"/>
                                          </p:stCondLst>
                                        </p:cTn>
                                        <p:tgtEl>
                                          <p:spTgt spid="7177"/>
                                        </p:tgtEl>
                                        <p:attrNameLst>
                                          <p:attrName>ppt_y</p:attrName>
                                        </p:attrNameLst>
                                      </p:cBhvr>
                                      <p:tavLst>
                                        <p:tav tm="0">
                                          <p:val>
                                            <p:strVal val="#ppt_y-.2"/>
                                          </p:val>
                                        </p:tav>
                                        <p:tav tm="100000">
                                          <p:val>
                                            <p:strVal val="#ppt_y+.1"/>
                                          </p:val>
                                        </p:tav>
                                      </p:tavLst>
                                    </p:anim>
                                    <p:anim calcmode="lin" valueType="num">
                                      <p:cBhvr>
                                        <p:cTn id="120" dur="500" accel="50000" fill="hold">
                                          <p:stCondLst>
                                            <p:cond delay="500"/>
                                          </p:stCondLst>
                                        </p:cTn>
                                        <p:tgtEl>
                                          <p:spTgt spid="7177"/>
                                        </p:tgtEl>
                                        <p:attrNameLst>
                                          <p:attrName>ppt_y</p:attrName>
                                        </p:attrNameLst>
                                      </p:cBhvr>
                                      <p:tavLst>
                                        <p:tav tm="0">
                                          <p:val>
                                            <p:strVal val="#ppt_y+.1"/>
                                          </p:val>
                                        </p:tav>
                                        <p:tav tm="100000">
                                          <p:val>
                                            <p:strVal val="#ppt_y"/>
                                          </p:val>
                                        </p:tav>
                                      </p:tavLst>
                                    </p:anim>
                                    <p:animEffect transition="in" filter="fade">
                                      <p:cBhvr>
                                        <p:cTn id="121" dur="1000" decel="50000">
                                          <p:stCondLst>
                                            <p:cond delay="0"/>
                                          </p:stCondLst>
                                        </p:cTn>
                                        <p:tgtEl>
                                          <p:spTgt spid="7177"/>
                                        </p:tgtEl>
                                      </p:cBhvr>
                                    </p:animEffect>
                                  </p:childTnLst>
                                </p:cTn>
                              </p:par>
                            </p:childTnLst>
                          </p:cTn>
                        </p:par>
                      </p:childTnLst>
                    </p:cTn>
                  </p:par>
                  <p:par>
                    <p:cTn id="122" fill="hold">
                      <p:stCondLst>
                        <p:cond delay="indefinite"/>
                      </p:stCondLst>
                      <p:childTnLst>
                        <p:par>
                          <p:cTn id="123" fill="hold">
                            <p:stCondLst>
                              <p:cond delay="0"/>
                            </p:stCondLst>
                            <p:childTnLst>
                              <p:par>
                                <p:cTn id="124" presetID="25" presetClass="entr" presetSubtype="0" fill="hold" nodeType="clickEffect">
                                  <p:stCondLst>
                                    <p:cond delay="0"/>
                                  </p:stCondLst>
                                  <p:childTnLst>
                                    <p:set>
                                      <p:cBhvr>
                                        <p:cTn id="125" dur="1" fill="hold">
                                          <p:stCondLst>
                                            <p:cond delay="0"/>
                                          </p:stCondLst>
                                        </p:cTn>
                                        <p:tgtEl>
                                          <p:spTgt spid="7178"/>
                                        </p:tgtEl>
                                        <p:attrNameLst>
                                          <p:attrName>style.visibility</p:attrName>
                                        </p:attrNameLst>
                                      </p:cBhvr>
                                      <p:to>
                                        <p:strVal val="visible"/>
                                      </p:to>
                                    </p:set>
                                    <p:anim calcmode="lin" valueType="num">
                                      <p:cBhvr>
                                        <p:cTn id="126" dur="500" decel="50000" fill="hold">
                                          <p:stCondLst>
                                            <p:cond delay="0"/>
                                          </p:stCondLst>
                                        </p:cTn>
                                        <p:tgtEl>
                                          <p:spTgt spid="7178"/>
                                        </p:tgtEl>
                                        <p:attrNameLst>
                                          <p:attrName>style.rotation</p:attrName>
                                        </p:attrNameLst>
                                      </p:cBhvr>
                                      <p:tavLst>
                                        <p:tav tm="0">
                                          <p:val>
                                            <p:fltVal val="-90"/>
                                          </p:val>
                                        </p:tav>
                                        <p:tav tm="100000">
                                          <p:val>
                                            <p:fltVal val="0"/>
                                          </p:val>
                                        </p:tav>
                                      </p:tavLst>
                                    </p:anim>
                                    <p:anim calcmode="lin" valueType="num">
                                      <p:cBhvr>
                                        <p:cTn id="127" dur="500" decel="50000" fill="hold">
                                          <p:stCondLst>
                                            <p:cond delay="0"/>
                                          </p:stCondLst>
                                        </p:cTn>
                                        <p:tgtEl>
                                          <p:spTgt spid="7178"/>
                                        </p:tgtEl>
                                        <p:attrNameLst>
                                          <p:attrName>ppt_w</p:attrName>
                                        </p:attrNameLst>
                                      </p:cBhvr>
                                      <p:tavLst>
                                        <p:tav tm="0">
                                          <p:val>
                                            <p:strVal val="#ppt_w"/>
                                          </p:val>
                                        </p:tav>
                                        <p:tav tm="100000">
                                          <p:val>
                                            <p:strVal val="#ppt_w*.05"/>
                                          </p:val>
                                        </p:tav>
                                      </p:tavLst>
                                    </p:anim>
                                    <p:anim calcmode="lin" valueType="num">
                                      <p:cBhvr>
                                        <p:cTn id="128" dur="500" accel="50000" fill="hold">
                                          <p:stCondLst>
                                            <p:cond delay="500"/>
                                          </p:stCondLst>
                                        </p:cTn>
                                        <p:tgtEl>
                                          <p:spTgt spid="7178"/>
                                        </p:tgtEl>
                                        <p:attrNameLst>
                                          <p:attrName>ppt_w</p:attrName>
                                        </p:attrNameLst>
                                      </p:cBhvr>
                                      <p:tavLst>
                                        <p:tav tm="0">
                                          <p:val>
                                            <p:strVal val="#ppt_w*.05"/>
                                          </p:val>
                                        </p:tav>
                                        <p:tav tm="100000">
                                          <p:val>
                                            <p:strVal val="#ppt_w"/>
                                          </p:val>
                                        </p:tav>
                                      </p:tavLst>
                                    </p:anim>
                                    <p:anim calcmode="lin" valueType="num">
                                      <p:cBhvr>
                                        <p:cTn id="129" dur="1000" fill="hold"/>
                                        <p:tgtEl>
                                          <p:spTgt spid="7178"/>
                                        </p:tgtEl>
                                        <p:attrNameLst>
                                          <p:attrName>ppt_h</p:attrName>
                                        </p:attrNameLst>
                                      </p:cBhvr>
                                      <p:tavLst>
                                        <p:tav tm="0">
                                          <p:val>
                                            <p:strVal val="#ppt_h"/>
                                          </p:val>
                                        </p:tav>
                                        <p:tav tm="100000">
                                          <p:val>
                                            <p:strVal val="#ppt_h"/>
                                          </p:val>
                                        </p:tav>
                                      </p:tavLst>
                                    </p:anim>
                                    <p:anim calcmode="lin" valueType="num">
                                      <p:cBhvr>
                                        <p:cTn id="130" dur="500" decel="50000" fill="hold">
                                          <p:stCondLst>
                                            <p:cond delay="0"/>
                                          </p:stCondLst>
                                        </p:cTn>
                                        <p:tgtEl>
                                          <p:spTgt spid="7178"/>
                                        </p:tgtEl>
                                        <p:attrNameLst>
                                          <p:attrName>ppt_x</p:attrName>
                                        </p:attrNameLst>
                                      </p:cBhvr>
                                      <p:tavLst>
                                        <p:tav tm="0">
                                          <p:val>
                                            <p:strVal val="#ppt_x+.4"/>
                                          </p:val>
                                        </p:tav>
                                        <p:tav tm="100000">
                                          <p:val>
                                            <p:strVal val="#ppt_x"/>
                                          </p:val>
                                        </p:tav>
                                      </p:tavLst>
                                    </p:anim>
                                    <p:anim calcmode="lin" valueType="num">
                                      <p:cBhvr>
                                        <p:cTn id="131" dur="500" decel="50000" fill="hold">
                                          <p:stCondLst>
                                            <p:cond delay="0"/>
                                          </p:stCondLst>
                                        </p:cTn>
                                        <p:tgtEl>
                                          <p:spTgt spid="7178"/>
                                        </p:tgtEl>
                                        <p:attrNameLst>
                                          <p:attrName>ppt_y</p:attrName>
                                        </p:attrNameLst>
                                      </p:cBhvr>
                                      <p:tavLst>
                                        <p:tav tm="0">
                                          <p:val>
                                            <p:strVal val="#ppt_y-.2"/>
                                          </p:val>
                                        </p:tav>
                                        <p:tav tm="100000">
                                          <p:val>
                                            <p:strVal val="#ppt_y+.1"/>
                                          </p:val>
                                        </p:tav>
                                      </p:tavLst>
                                    </p:anim>
                                    <p:anim calcmode="lin" valueType="num">
                                      <p:cBhvr>
                                        <p:cTn id="132" dur="500" accel="50000" fill="hold">
                                          <p:stCondLst>
                                            <p:cond delay="500"/>
                                          </p:stCondLst>
                                        </p:cTn>
                                        <p:tgtEl>
                                          <p:spTgt spid="7178"/>
                                        </p:tgtEl>
                                        <p:attrNameLst>
                                          <p:attrName>ppt_y</p:attrName>
                                        </p:attrNameLst>
                                      </p:cBhvr>
                                      <p:tavLst>
                                        <p:tav tm="0">
                                          <p:val>
                                            <p:strVal val="#ppt_y+.1"/>
                                          </p:val>
                                        </p:tav>
                                        <p:tav tm="100000">
                                          <p:val>
                                            <p:strVal val="#ppt_y"/>
                                          </p:val>
                                        </p:tav>
                                      </p:tavLst>
                                    </p:anim>
                                    <p:animEffect transition="in" filter="fade">
                                      <p:cBhvr>
                                        <p:cTn id="133" dur="1000" decel="50000">
                                          <p:stCondLst>
                                            <p:cond delay="0"/>
                                          </p:stCondLst>
                                        </p:cTn>
                                        <p:tgtEl>
                                          <p:spTgt spid="7178"/>
                                        </p:tgtEl>
                                      </p:cBhvr>
                                    </p:animEffect>
                                  </p:childTnLst>
                                </p:cTn>
                              </p:par>
                              <p:par>
                                <p:cTn id="134" presetID="25" presetClass="entr" presetSubtype="0" fill="hold" nodeType="withEffect">
                                  <p:stCondLst>
                                    <p:cond delay="0"/>
                                  </p:stCondLst>
                                  <p:childTnLst>
                                    <p:set>
                                      <p:cBhvr>
                                        <p:cTn id="135" dur="1" fill="hold">
                                          <p:stCondLst>
                                            <p:cond delay="0"/>
                                          </p:stCondLst>
                                        </p:cTn>
                                        <p:tgtEl>
                                          <p:spTgt spid="1026"/>
                                        </p:tgtEl>
                                        <p:attrNameLst>
                                          <p:attrName>style.visibility</p:attrName>
                                        </p:attrNameLst>
                                      </p:cBhvr>
                                      <p:to>
                                        <p:strVal val="visible"/>
                                      </p:to>
                                    </p:set>
                                    <p:anim calcmode="lin" valueType="num">
                                      <p:cBhvr>
                                        <p:cTn id="136"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37"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38"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39" dur="1000" fill="hold"/>
                                        <p:tgtEl>
                                          <p:spTgt spid="1026"/>
                                        </p:tgtEl>
                                        <p:attrNameLst>
                                          <p:attrName>ppt_h</p:attrName>
                                        </p:attrNameLst>
                                      </p:cBhvr>
                                      <p:tavLst>
                                        <p:tav tm="0">
                                          <p:val>
                                            <p:strVal val="#ppt_h"/>
                                          </p:val>
                                        </p:tav>
                                        <p:tav tm="100000">
                                          <p:val>
                                            <p:strVal val="#ppt_h"/>
                                          </p:val>
                                        </p:tav>
                                      </p:tavLst>
                                    </p:anim>
                                    <p:anim calcmode="lin" valueType="num">
                                      <p:cBhvr>
                                        <p:cTn id="140"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41"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42"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143"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428728" y="500042"/>
            <a:ext cx="7162832" cy="243364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srcRect/>
          <a:stretch>
            <a:fillRect/>
          </a:stretch>
        </p:blipFill>
        <p:spPr bwMode="auto">
          <a:xfrm>
            <a:off x="1619672" y="2060848"/>
            <a:ext cx="7286676" cy="1252543"/>
          </a:xfrm>
          <a:prstGeom prst="rect">
            <a:avLst/>
          </a:prstGeom>
          <a:noFill/>
          <a:ln w="9525">
            <a:noFill/>
            <a:miter lim="800000"/>
            <a:headEnd/>
            <a:tailEnd/>
          </a:ln>
          <a:effectLst/>
        </p:spPr>
      </p:pic>
      <p:pic>
        <p:nvPicPr>
          <p:cNvPr id="3" name="صورة 1" descr="http://www.ghassan-ktait.com/data/15/imagesCABVVHOM.jpg"/>
          <p:cNvPicPr>
            <a:picLocks noChangeAspect="1" noChangeArrowheads="1"/>
          </p:cNvPicPr>
          <p:nvPr/>
        </p:nvPicPr>
        <p:blipFill>
          <a:blip r:embed="rId6" cstate="print"/>
          <a:srcRect/>
          <a:stretch>
            <a:fillRect/>
          </a:stretch>
        </p:blipFill>
        <p:spPr bwMode="auto">
          <a:xfrm>
            <a:off x="4355976" y="404664"/>
            <a:ext cx="1905000" cy="1428750"/>
          </a:xfrm>
          <a:prstGeom prst="rect">
            <a:avLst/>
          </a:prstGeom>
          <a:noFill/>
        </p:spPr>
      </p:pic>
      <p:pic>
        <p:nvPicPr>
          <p:cNvPr id="4" name="صورة 3" descr="ساعة.bmp"/>
          <p:cNvPicPr>
            <a:picLocks noChangeAspect="1"/>
          </p:cNvPicPr>
          <p:nvPr/>
        </p:nvPicPr>
        <p:blipFill>
          <a:blip r:embed="rId7" cstate="print"/>
          <a:stretch>
            <a:fillRect/>
          </a:stretch>
        </p:blipFill>
        <p:spPr>
          <a:xfrm>
            <a:off x="-32" y="-23"/>
            <a:ext cx="1714512" cy="1428759"/>
          </a:xfrm>
          <a:prstGeom prst="rect">
            <a:avLst/>
          </a:prstGeom>
        </p:spPr>
      </p:pic>
      <p:sp>
        <p:nvSpPr>
          <p:cNvPr id="5" name="شكل بيضاوي 4"/>
          <p:cNvSpPr/>
          <p:nvPr/>
        </p:nvSpPr>
        <p:spPr>
          <a:xfrm>
            <a:off x="179512" y="44624"/>
            <a:ext cx="1357322" cy="135732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مربع نص 5"/>
          <p:cNvSpPr txBox="1"/>
          <p:nvPr/>
        </p:nvSpPr>
        <p:spPr>
          <a:xfrm>
            <a:off x="214282" y="71414"/>
            <a:ext cx="1214446" cy="646331"/>
          </a:xfrm>
          <a:prstGeom prst="rect">
            <a:avLst/>
          </a:prstGeom>
          <a:noFill/>
        </p:spPr>
        <p:txBody>
          <a:bodyPr wrap="square" rtlCol="1">
            <a:spAutoFit/>
          </a:bodyPr>
          <a:lstStyle/>
          <a:p>
            <a:pPr algn="ctr"/>
            <a:r>
              <a:rPr lang="ar-SA" b="1" dirty="0">
                <a:solidFill>
                  <a:srgbClr val="C00000"/>
                </a:solidFill>
              </a:rPr>
              <a:t>الزمن </a:t>
            </a:r>
          </a:p>
          <a:p>
            <a:pPr algn="l"/>
            <a:r>
              <a:rPr lang="ar-SA" b="1" dirty="0">
                <a:solidFill>
                  <a:srgbClr val="C00000"/>
                </a:solidFill>
              </a:rPr>
              <a:t>6 دقائق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300000"/>
                                        <p:tgtEl>
                                          <p:spTgt spid="5"/>
                                        </p:tgtEl>
                                      </p:cBhvr>
                                    </p:animEffect>
                                    <p:set>
                                      <p:cBhvr>
                                        <p:cTn id="7" dur="1" fill="hold">
                                          <p:stCondLst>
                                            <p:cond delay="299999"/>
                                          </p:stCondLst>
                                        </p:cTn>
                                        <p:tgtEl>
                                          <p:spTgt spid="5"/>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3" name="coin.wav"/>
                                        </p:tgtEl>
                                      </p:cMediaNode>
                                    </p:audio>
                                  </p:subTnLst>
                                </p:cTn>
                              </p:par>
                            </p:childTnLst>
                          </p:cTn>
                        </p:par>
                        <p:par>
                          <p:cTn id="8" fill="hold">
                            <p:stCondLst>
                              <p:cond delay="300000"/>
                            </p:stCondLst>
                            <p:childTnLst>
                              <p:par>
                                <p:cTn id="9" presetID="27" presetClass="emph" presetSubtype="0" fill="hold" nodeType="afterEffect">
                                  <p:stCondLst>
                                    <p:cond delay="0"/>
                                  </p:stCondLst>
                                  <p:childTnLst>
                                    <p:animClr clrSpc="rgb" dir="cw">
                                      <p:cBhvr override="childStyle">
                                        <p:cTn id="10" dur="250" autoRev="1" fill="hold"/>
                                        <p:tgtEl>
                                          <p:spTgt spid="4"/>
                                        </p:tgtEl>
                                        <p:attrNameLst>
                                          <p:attrName>style.color</p:attrName>
                                        </p:attrNameLst>
                                      </p:cBhvr>
                                      <p:to>
                                        <a:schemeClr val="bg1"/>
                                      </p:to>
                                    </p:animClr>
                                    <p:animClr clrSpc="rgb" dir="cw">
                                      <p:cBhvr>
                                        <p:cTn id="11" dur="250" autoRev="1" fill="hold"/>
                                        <p:tgtEl>
                                          <p:spTgt spid="4"/>
                                        </p:tgtEl>
                                        <p:attrNameLst>
                                          <p:attrName>fillcolor</p:attrName>
                                        </p:attrNameLst>
                                      </p:cBhvr>
                                      <p:to>
                                        <a:schemeClr val="bg1"/>
                                      </p:to>
                                    </p:animClr>
                                    <p:set>
                                      <p:cBhvr>
                                        <p:cTn id="12" dur="250" autoRev="1" fill="hold"/>
                                        <p:tgtEl>
                                          <p:spTgt spid="4"/>
                                        </p:tgtEl>
                                        <p:attrNameLst>
                                          <p:attrName>fill.type</p:attrName>
                                        </p:attrNameLst>
                                      </p:cBhvr>
                                      <p:to>
                                        <p:strVal val="solid"/>
                                      </p:to>
                                    </p:set>
                                    <p:set>
                                      <p:cBhvr>
                                        <p:cTn id="13" dur="250" autoRev="1" fill="hold"/>
                                        <p:tgtEl>
                                          <p:spTgt spid="4"/>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428596" y="4214820"/>
            <a:ext cx="8210584" cy="1214446"/>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cstate="print"/>
          <a:srcRect/>
          <a:stretch>
            <a:fillRect/>
          </a:stretch>
        </p:blipFill>
        <p:spPr bwMode="auto">
          <a:xfrm>
            <a:off x="500034" y="5500704"/>
            <a:ext cx="3886216" cy="695328"/>
          </a:xfrm>
          <a:prstGeom prst="rect">
            <a:avLst/>
          </a:prstGeom>
          <a:noFill/>
          <a:ln w="9525">
            <a:noFill/>
            <a:miter lim="800000"/>
            <a:headEnd/>
            <a:tailEnd/>
          </a:ln>
          <a:effectLst/>
        </p:spPr>
      </p:pic>
      <p:pic>
        <p:nvPicPr>
          <p:cNvPr id="9221" name="Picture 5"/>
          <p:cNvPicPr>
            <a:picLocks noChangeAspect="1" noChangeArrowheads="1"/>
          </p:cNvPicPr>
          <p:nvPr/>
        </p:nvPicPr>
        <p:blipFill>
          <a:blip r:embed="rId4" cstate="print"/>
          <a:srcRect/>
          <a:stretch>
            <a:fillRect/>
          </a:stretch>
        </p:blipFill>
        <p:spPr bwMode="auto">
          <a:xfrm>
            <a:off x="4857752" y="5572142"/>
            <a:ext cx="2886075" cy="642940"/>
          </a:xfrm>
          <a:prstGeom prst="rect">
            <a:avLst/>
          </a:prstGeom>
          <a:noFill/>
          <a:ln w="9525">
            <a:noFill/>
            <a:miter lim="800000"/>
            <a:headEnd/>
            <a:tailEnd/>
          </a:ln>
          <a:effectLst/>
        </p:spPr>
      </p:pic>
      <p:pic>
        <p:nvPicPr>
          <p:cNvPr id="25602" name="Picture 2"/>
          <p:cNvPicPr>
            <a:picLocks noChangeAspect="1" noChangeArrowheads="1"/>
          </p:cNvPicPr>
          <p:nvPr/>
        </p:nvPicPr>
        <p:blipFill>
          <a:blip r:embed="rId5"/>
          <a:srcRect/>
          <a:stretch>
            <a:fillRect/>
          </a:stretch>
        </p:blipFill>
        <p:spPr bwMode="auto">
          <a:xfrm>
            <a:off x="500034" y="0"/>
            <a:ext cx="8643966" cy="41433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 decel="50000" fill="hold">
                                          <p:stCondLst>
                                            <p:cond delay="0"/>
                                          </p:stCondLst>
                                        </p:cTn>
                                        <p:tgtEl>
                                          <p:spTgt spid="92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2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219"/>
                                        </p:tgtEl>
                                        <p:attrNameLst>
                                          <p:attrName>ppt_w</p:attrName>
                                        </p:attrNameLst>
                                      </p:cBhvr>
                                      <p:tavLst>
                                        <p:tav tm="0">
                                          <p:val>
                                            <p:strVal val="#ppt_w*.05"/>
                                          </p:val>
                                        </p:tav>
                                        <p:tav tm="100000">
                                          <p:val>
                                            <p:strVal val="#ppt_w"/>
                                          </p:val>
                                        </p:tav>
                                      </p:tavLst>
                                    </p:anim>
                                    <p:anim calcmode="lin" valueType="num">
                                      <p:cBhvr>
                                        <p:cTn id="10" dur="1000" fill="hold"/>
                                        <p:tgtEl>
                                          <p:spTgt spid="92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2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2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2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p:cTn id="19" dur="500" decel="50000" fill="hold">
                                          <p:stCondLst>
                                            <p:cond delay="0"/>
                                          </p:stCondLst>
                                        </p:cTn>
                                        <p:tgtEl>
                                          <p:spTgt spid="922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22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220"/>
                                        </p:tgtEl>
                                        <p:attrNameLst>
                                          <p:attrName>ppt_w</p:attrName>
                                        </p:attrNameLst>
                                      </p:cBhvr>
                                      <p:tavLst>
                                        <p:tav tm="0">
                                          <p:val>
                                            <p:strVal val="#ppt_w*.05"/>
                                          </p:val>
                                        </p:tav>
                                        <p:tav tm="100000">
                                          <p:val>
                                            <p:strVal val="#ppt_w"/>
                                          </p:val>
                                        </p:tav>
                                      </p:tavLst>
                                    </p:anim>
                                    <p:anim calcmode="lin" valueType="num">
                                      <p:cBhvr>
                                        <p:cTn id="22" dur="1000" fill="hold"/>
                                        <p:tgtEl>
                                          <p:spTgt spid="922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22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22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22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220"/>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221"/>
                                        </p:tgtEl>
                                        <p:attrNameLst>
                                          <p:attrName>style.visibility</p:attrName>
                                        </p:attrNameLst>
                                      </p:cBhvr>
                                      <p:to>
                                        <p:strVal val="visible"/>
                                      </p:to>
                                    </p:set>
                                    <p:anim calcmode="lin" valueType="num">
                                      <p:cBhvr>
                                        <p:cTn id="31" dur="500" decel="50000" fill="hold">
                                          <p:stCondLst>
                                            <p:cond delay="0"/>
                                          </p:stCondLst>
                                        </p:cTn>
                                        <p:tgtEl>
                                          <p:spTgt spid="9221"/>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221"/>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221"/>
                                        </p:tgtEl>
                                        <p:attrNameLst>
                                          <p:attrName>ppt_w</p:attrName>
                                        </p:attrNameLst>
                                      </p:cBhvr>
                                      <p:tavLst>
                                        <p:tav tm="0">
                                          <p:val>
                                            <p:strVal val="#ppt_w*.05"/>
                                          </p:val>
                                        </p:tav>
                                        <p:tav tm="100000">
                                          <p:val>
                                            <p:strVal val="#ppt_w"/>
                                          </p:val>
                                        </p:tav>
                                      </p:tavLst>
                                    </p:anim>
                                    <p:anim calcmode="lin" valueType="num">
                                      <p:cBhvr>
                                        <p:cTn id="34" dur="1000" fill="hold"/>
                                        <p:tgtEl>
                                          <p:spTgt spid="9221"/>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221"/>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221"/>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221"/>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4" cstate="print"/>
          <a:srcRect/>
          <a:stretch>
            <a:fillRect/>
          </a:stretch>
        </p:blipFill>
        <p:spPr bwMode="auto">
          <a:xfrm>
            <a:off x="1403648" y="3073282"/>
            <a:ext cx="7377141" cy="1219814"/>
          </a:xfrm>
          <a:prstGeom prst="rect">
            <a:avLst/>
          </a:prstGeom>
          <a:noFill/>
          <a:ln w="9525">
            <a:noFill/>
            <a:miter lim="800000"/>
            <a:headEnd/>
            <a:tailEnd/>
          </a:ln>
          <a:effectLst/>
        </p:spPr>
      </p:pic>
      <p:grpSp>
        <p:nvGrpSpPr>
          <p:cNvPr id="3" name="مجموعة 2"/>
          <p:cNvGrpSpPr/>
          <p:nvPr/>
        </p:nvGrpSpPr>
        <p:grpSpPr>
          <a:xfrm>
            <a:off x="3059832" y="0"/>
            <a:ext cx="2627246" cy="3298118"/>
            <a:chOff x="-71470" y="0"/>
            <a:chExt cx="3214678" cy="3786214"/>
          </a:xfrm>
        </p:grpSpPr>
        <p:pic>
          <p:nvPicPr>
            <p:cNvPr id="4" name="Picture 2" descr="image-49077"/>
            <p:cNvPicPr>
              <a:picLocks noChangeAspect="1" noChangeArrowheads="1"/>
            </p:cNvPicPr>
            <p:nvPr/>
          </p:nvPicPr>
          <p:blipFill>
            <a:blip r:embed="rId5" cstate="print"/>
            <a:srcRect/>
            <a:stretch>
              <a:fillRect/>
            </a:stretch>
          </p:blipFill>
          <p:spPr bwMode="auto">
            <a:xfrm>
              <a:off x="-71470" y="0"/>
              <a:ext cx="3214678" cy="3786214"/>
            </a:xfrm>
            <a:prstGeom prst="rect">
              <a:avLst/>
            </a:prstGeom>
            <a:noFill/>
          </p:spPr>
        </p:pic>
        <p:sp>
          <p:nvSpPr>
            <p:cNvPr id="5" name="مستطيل 4"/>
            <p:cNvSpPr/>
            <p:nvPr/>
          </p:nvSpPr>
          <p:spPr>
            <a:xfrm>
              <a:off x="214282" y="571480"/>
              <a:ext cx="2576346" cy="830997"/>
            </a:xfrm>
            <a:prstGeom prst="rect">
              <a:avLst/>
            </a:prstGeom>
          </p:spPr>
          <p:txBody>
            <a:bodyPr wrap="square">
              <a:spAutoFit/>
            </a:bodyPr>
            <a:lstStyle/>
            <a:p>
              <a:pPr algn="ctr"/>
              <a:r>
                <a:rPr lang="ar-SA" sz="2400" b="1" dirty="0" err="1">
                  <a:solidFill>
                    <a:schemeClr val="accent6">
                      <a:lumMod val="50000"/>
                    </a:schemeClr>
                  </a:solidFill>
                </a:rPr>
                <a:t>استراتيجية</a:t>
              </a:r>
              <a:r>
                <a:rPr lang="ar-SA" sz="2400" b="1" dirty="0">
                  <a:solidFill>
                    <a:schemeClr val="accent6">
                      <a:lumMod val="50000"/>
                    </a:schemeClr>
                  </a:solidFill>
                </a:rPr>
                <a:t> </a:t>
              </a:r>
              <a:endParaRPr lang="en-US" sz="2400" b="1" dirty="0">
                <a:solidFill>
                  <a:schemeClr val="accent6">
                    <a:lumMod val="50000"/>
                  </a:schemeClr>
                </a:solidFill>
              </a:endParaRPr>
            </a:p>
            <a:p>
              <a:pPr algn="ctr"/>
              <a:r>
                <a:rPr lang="ar-SA" sz="2400" b="1" dirty="0">
                  <a:solidFill>
                    <a:schemeClr val="accent6">
                      <a:lumMod val="50000"/>
                    </a:schemeClr>
                  </a:solidFill>
                </a:rPr>
                <a:t>ورقة الدقيقة الواحدة</a:t>
              </a:r>
              <a:endParaRPr lang="en-US" sz="2400" dirty="0">
                <a:solidFill>
                  <a:schemeClr val="accent6">
                    <a:lumMod val="50000"/>
                  </a:schemeClr>
                </a:solidFill>
              </a:endParaRPr>
            </a:p>
          </p:txBody>
        </p:sp>
        <p:pic>
          <p:nvPicPr>
            <p:cNvPr id="6" name="صورة 5"/>
            <p:cNvPicPr/>
            <p:nvPr/>
          </p:nvPicPr>
          <p:blipFill>
            <a:blip r:embed="rId6" cstate="print"/>
            <a:srcRect/>
            <a:stretch>
              <a:fillRect/>
            </a:stretch>
          </p:blipFill>
          <p:spPr bwMode="auto">
            <a:xfrm>
              <a:off x="428596" y="1428736"/>
              <a:ext cx="2071702" cy="1714512"/>
            </a:xfrm>
            <a:prstGeom prst="rect">
              <a:avLst/>
            </a:prstGeom>
            <a:noFill/>
            <a:ln w="9525">
              <a:noFill/>
              <a:miter lim="800000"/>
              <a:headEnd/>
              <a:tailEnd/>
            </a:ln>
          </p:spPr>
        </p:pic>
      </p:grpSp>
      <p:pic>
        <p:nvPicPr>
          <p:cNvPr id="7" name="صورة 6" descr="ساعة.bmp"/>
          <p:cNvPicPr>
            <a:picLocks noChangeAspect="1"/>
          </p:cNvPicPr>
          <p:nvPr/>
        </p:nvPicPr>
        <p:blipFill>
          <a:blip r:embed="rId7" cstate="print"/>
          <a:stretch>
            <a:fillRect/>
          </a:stretch>
        </p:blipFill>
        <p:spPr>
          <a:xfrm>
            <a:off x="0" y="0"/>
            <a:ext cx="2323810" cy="1961905"/>
          </a:xfrm>
          <a:prstGeom prst="rect">
            <a:avLst/>
          </a:prstGeom>
        </p:spPr>
      </p:pic>
      <p:sp>
        <p:nvSpPr>
          <p:cNvPr id="8" name="شكل بيضاوي 7"/>
          <p:cNvSpPr/>
          <p:nvPr/>
        </p:nvSpPr>
        <p:spPr>
          <a:xfrm>
            <a:off x="251520" y="44824"/>
            <a:ext cx="1800000" cy="1800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مربع نص 8"/>
          <p:cNvSpPr txBox="1"/>
          <p:nvPr/>
        </p:nvSpPr>
        <p:spPr>
          <a:xfrm>
            <a:off x="323528" y="548680"/>
            <a:ext cx="1368152" cy="400110"/>
          </a:xfrm>
          <a:prstGeom prst="rect">
            <a:avLst/>
          </a:prstGeom>
          <a:noFill/>
        </p:spPr>
        <p:txBody>
          <a:bodyPr wrap="square" rtlCol="1">
            <a:spAutoFit/>
          </a:bodyPr>
          <a:lstStyle/>
          <a:p>
            <a:r>
              <a:rPr lang="ar-SA" sz="2000" b="1" dirty="0"/>
              <a:t>دقيقة واحدة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xit" presetSubtype="0" fill="hold" grpId="0" nodeType="clickEffect">
                                  <p:stCondLst>
                                    <p:cond delay="0"/>
                                  </p:stCondLst>
                                  <p:childTnLst>
                                    <p:animEffect transition="out" filter="wedge">
                                      <p:cBhvr>
                                        <p:cTn id="18" dur="180000"/>
                                        <p:tgtEl>
                                          <p:spTgt spid="8"/>
                                        </p:tgtEl>
                                      </p:cBhvr>
                                    </p:animEffect>
                                    <p:set>
                                      <p:cBhvr>
                                        <p:cTn id="19" dur="1" fill="hold">
                                          <p:stCondLst>
                                            <p:cond delay="1799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childTnLst>
                          </p:cTn>
                        </p:par>
                        <p:par>
                          <p:cTn id="20" fill="hold">
                            <p:stCondLst>
                              <p:cond delay="180000"/>
                            </p:stCondLst>
                            <p:childTnLst>
                              <p:par>
                                <p:cTn id="21" presetID="27" presetClass="emph" presetSubtype="0" fill="hold" nodeType="afterEffect">
                                  <p:stCondLst>
                                    <p:cond delay="0"/>
                                  </p:stCondLst>
                                  <p:childTnLst>
                                    <p:animClr clrSpc="rgb" dir="cw">
                                      <p:cBhvr override="childStyle">
                                        <p:cTn id="22" dur="250" autoRev="1" fill="hold"/>
                                        <p:tgtEl>
                                          <p:spTgt spid="7"/>
                                        </p:tgtEl>
                                        <p:attrNameLst>
                                          <p:attrName>style.color</p:attrName>
                                        </p:attrNameLst>
                                      </p:cBhvr>
                                      <p:to>
                                        <a:schemeClr val="bg1"/>
                                      </p:to>
                                    </p:animClr>
                                    <p:animClr clrSpc="rgb" dir="cw">
                                      <p:cBhvr>
                                        <p:cTn id="23" dur="250" autoRev="1" fill="hold"/>
                                        <p:tgtEl>
                                          <p:spTgt spid="7"/>
                                        </p:tgtEl>
                                        <p:attrNameLst>
                                          <p:attrName>fillcolor</p:attrName>
                                        </p:attrNameLst>
                                      </p:cBhvr>
                                      <p:to>
                                        <a:schemeClr val="bg1"/>
                                      </p:to>
                                    </p:animClr>
                                    <p:set>
                                      <p:cBhvr>
                                        <p:cTn id="24" dur="250" autoRev="1" fill="hold"/>
                                        <p:tgtEl>
                                          <p:spTgt spid="7"/>
                                        </p:tgtEl>
                                        <p:attrNameLst>
                                          <p:attrName>fill.type</p:attrName>
                                        </p:attrNameLst>
                                      </p:cBhvr>
                                      <p:to>
                                        <p:strVal val="solid"/>
                                      </p:to>
                                    </p:set>
                                    <p:set>
                                      <p:cBhvr>
                                        <p:cTn id="25" dur="250" autoRev="1" fill="hold"/>
                                        <p:tgtEl>
                                          <p:spTgt spid="7"/>
                                        </p:tgtEl>
                                        <p:attrNameLst>
                                          <p:attrName>fill.on</p:attrName>
                                        </p:attrNameLst>
                                      </p:cBhvr>
                                      <p:to>
                                        <p:strVal val="true"/>
                                      </p:to>
                                    </p:set>
                                  </p:childTnLst>
                                  <p:subTnLst>
                                    <p:audio>
                                      <p:cMediaNode vol="100000">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85720" y="214290"/>
            <a:ext cx="8572560" cy="159544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5357818" y="2071678"/>
            <a:ext cx="3405201" cy="538165"/>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cstate="print"/>
          <a:srcRect/>
          <a:stretch>
            <a:fillRect/>
          </a:stretch>
        </p:blipFill>
        <p:spPr bwMode="auto">
          <a:xfrm>
            <a:off x="5072066" y="2714620"/>
            <a:ext cx="3600466" cy="447678"/>
          </a:xfrm>
          <a:prstGeom prst="rect">
            <a:avLst/>
          </a:prstGeom>
          <a:noFill/>
          <a:ln w="9525">
            <a:noFill/>
            <a:miter lim="800000"/>
            <a:headEnd/>
            <a:tailEnd/>
          </a:ln>
          <a:effectLst/>
        </p:spPr>
      </p:pic>
      <p:pic>
        <p:nvPicPr>
          <p:cNvPr id="10245" name="Picture 5"/>
          <p:cNvPicPr>
            <a:picLocks noChangeAspect="1" noChangeArrowheads="1"/>
          </p:cNvPicPr>
          <p:nvPr/>
        </p:nvPicPr>
        <p:blipFill>
          <a:blip r:embed="rId5" cstate="print"/>
          <a:srcRect/>
          <a:stretch>
            <a:fillRect/>
          </a:stretch>
        </p:blipFill>
        <p:spPr bwMode="auto">
          <a:xfrm>
            <a:off x="4357686" y="3286124"/>
            <a:ext cx="4238644" cy="685803"/>
          </a:xfrm>
          <a:prstGeom prst="rect">
            <a:avLst/>
          </a:prstGeom>
          <a:noFill/>
          <a:ln w="9525">
            <a:noFill/>
            <a:miter lim="800000"/>
            <a:headEnd/>
            <a:tailEnd/>
          </a:ln>
          <a:effectLst/>
        </p:spPr>
      </p:pic>
      <p:pic>
        <p:nvPicPr>
          <p:cNvPr id="10246" name="Picture 6"/>
          <p:cNvPicPr>
            <a:picLocks noChangeAspect="1" noChangeArrowheads="1"/>
          </p:cNvPicPr>
          <p:nvPr/>
        </p:nvPicPr>
        <p:blipFill>
          <a:blip r:embed="rId6" cstate="print"/>
          <a:srcRect/>
          <a:stretch>
            <a:fillRect/>
          </a:stretch>
        </p:blipFill>
        <p:spPr bwMode="auto">
          <a:xfrm>
            <a:off x="5567378" y="4071942"/>
            <a:ext cx="2862274" cy="438152"/>
          </a:xfrm>
          <a:prstGeom prst="rect">
            <a:avLst/>
          </a:prstGeom>
          <a:noFill/>
          <a:ln w="9525">
            <a:noFill/>
            <a:miter lim="800000"/>
            <a:headEnd/>
            <a:tailEnd/>
          </a:ln>
          <a:effectLst/>
        </p:spPr>
      </p:pic>
      <p:pic>
        <p:nvPicPr>
          <p:cNvPr id="10247" name="Picture 7"/>
          <p:cNvPicPr>
            <a:picLocks noChangeAspect="1" noChangeArrowheads="1"/>
          </p:cNvPicPr>
          <p:nvPr/>
        </p:nvPicPr>
        <p:blipFill>
          <a:blip r:embed="rId7" cstate="print"/>
          <a:srcRect/>
          <a:stretch>
            <a:fillRect/>
          </a:stretch>
        </p:blipFill>
        <p:spPr bwMode="auto">
          <a:xfrm>
            <a:off x="2214546" y="4500570"/>
            <a:ext cx="6305577" cy="428628"/>
          </a:xfrm>
          <a:prstGeom prst="rect">
            <a:avLst/>
          </a:prstGeom>
          <a:noFill/>
          <a:ln w="9525">
            <a:noFill/>
            <a:miter lim="800000"/>
            <a:headEnd/>
            <a:tailEnd/>
          </a:ln>
          <a:effectLst/>
        </p:spPr>
      </p:pic>
      <p:sp>
        <p:nvSpPr>
          <p:cNvPr id="10" name="مربع نص 9"/>
          <p:cNvSpPr txBox="1"/>
          <p:nvPr/>
        </p:nvSpPr>
        <p:spPr>
          <a:xfrm>
            <a:off x="251520" y="1484784"/>
            <a:ext cx="2088232" cy="369332"/>
          </a:xfrm>
          <a:prstGeom prst="rect">
            <a:avLst/>
          </a:prstGeom>
          <a:noFill/>
        </p:spPr>
        <p:txBody>
          <a:bodyPr wrap="square" rtlCol="1">
            <a:spAutoFit/>
          </a:bodyPr>
          <a:lstStyle/>
          <a:p>
            <a:r>
              <a:rPr lang="ar-SA" b="1" dirty="0"/>
              <a:t>بدلالة اللوغاريتم العشري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heckerboard(across)">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checkerboard(across)">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checkerboard(across)">
                                      <p:cBhvr>
                                        <p:cTn id="17" dur="5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246"/>
                                        </p:tgtEl>
                                        <p:attrNameLst>
                                          <p:attrName>style.visibility</p:attrName>
                                        </p:attrNameLst>
                                      </p:cBhvr>
                                      <p:to>
                                        <p:strVal val="visible"/>
                                      </p:to>
                                    </p:set>
                                    <p:animEffect transition="in" filter="checkerboard(across)">
                                      <p:cBhvr>
                                        <p:cTn id="22" dur="500"/>
                                        <p:tgtEl>
                                          <p:spTgt spid="1024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247"/>
                                        </p:tgtEl>
                                        <p:attrNameLst>
                                          <p:attrName>style.visibility</p:attrName>
                                        </p:attrNameLst>
                                      </p:cBhvr>
                                      <p:to>
                                        <p:strVal val="visible"/>
                                      </p:to>
                                    </p:set>
                                    <p:animEffect transition="in" filter="checkerboard(across)">
                                      <p:cBhvr>
                                        <p:cTn id="27"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3347864" y="0"/>
            <a:ext cx="2483230" cy="3154102"/>
            <a:chOff x="-71470" y="0"/>
            <a:chExt cx="3214678" cy="3786214"/>
          </a:xfrm>
        </p:grpSpPr>
        <p:pic>
          <p:nvPicPr>
            <p:cNvPr id="3" name="Picture 2" descr="image-49077"/>
            <p:cNvPicPr>
              <a:picLocks noChangeAspect="1" noChangeArrowheads="1"/>
            </p:cNvPicPr>
            <p:nvPr/>
          </p:nvPicPr>
          <p:blipFill>
            <a:blip r:embed="rId4" cstate="print"/>
            <a:srcRect/>
            <a:stretch>
              <a:fillRect/>
            </a:stretch>
          </p:blipFill>
          <p:spPr bwMode="auto">
            <a:xfrm>
              <a:off x="-71470" y="0"/>
              <a:ext cx="3214678" cy="3786214"/>
            </a:xfrm>
            <a:prstGeom prst="rect">
              <a:avLst/>
            </a:prstGeom>
            <a:noFill/>
          </p:spPr>
        </p:pic>
        <p:sp>
          <p:nvSpPr>
            <p:cNvPr id="4" name="مستطيل 3"/>
            <p:cNvSpPr/>
            <p:nvPr/>
          </p:nvSpPr>
          <p:spPr>
            <a:xfrm>
              <a:off x="214282" y="571480"/>
              <a:ext cx="2576346" cy="830997"/>
            </a:xfrm>
            <a:prstGeom prst="rect">
              <a:avLst/>
            </a:prstGeom>
          </p:spPr>
          <p:txBody>
            <a:bodyPr wrap="square">
              <a:spAutoFit/>
            </a:bodyPr>
            <a:lstStyle/>
            <a:p>
              <a:pPr algn="ctr"/>
              <a:r>
                <a:rPr lang="ar-SA" sz="2400" b="1" dirty="0" err="1">
                  <a:solidFill>
                    <a:schemeClr val="accent6">
                      <a:lumMod val="50000"/>
                    </a:schemeClr>
                  </a:solidFill>
                </a:rPr>
                <a:t>استراتيجية</a:t>
              </a:r>
              <a:r>
                <a:rPr lang="ar-SA" sz="2400" b="1" dirty="0">
                  <a:solidFill>
                    <a:schemeClr val="accent6">
                      <a:lumMod val="50000"/>
                    </a:schemeClr>
                  </a:solidFill>
                </a:rPr>
                <a:t> </a:t>
              </a:r>
              <a:endParaRPr lang="en-US" sz="2400" b="1" dirty="0">
                <a:solidFill>
                  <a:schemeClr val="accent6">
                    <a:lumMod val="50000"/>
                  </a:schemeClr>
                </a:solidFill>
              </a:endParaRPr>
            </a:p>
            <a:p>
              <a:pPr algn="ctr"/>
              <a:r>
                <a:rPr lang="ar-SA" sz="2400" b="1" dirty="0">
                  <a:solidFill>
                    <a:schemeClr val="accent6">
                      <a:lumMod val="50000"/>
                    </a:schemeClr>
                  </a:solidFill>
                </a:rPr>
                <a:t>ورقة الدقيقة الواحدة</a:t>
              </a:r>
              <a:endParaRPr lang="en-US" sz="2400" dirty="0">
                <a:solidFill>
                  <a:schemeClr val="accent6">
                    <a:lumMod val="50000"/>
                  </a:schemeClr>
                </a:solidFill>
              </a:endParaRPr>
            </a:p>
          </p:txBody>
        </p:sp>
        <p:pic>
          <p:nvPicPr>
            <p:cNvPr id="5" name="صورة 4"/>
            <p:cNvPicPr/>
            <p:nvPr/>
          </p:nvPicPr>
          <p:blipFill>
            <a:blip r:embed="rId5" cstate="print"/>
            <a:srcRect/>
            <a:stretch>
              <a:fillRect/>
            </a:stretch>
          </p:blipFill>
          <p:spPr bwMode="auto">
            <a:xfrm>
              <a:off x="428596" y="1428736"/>
              <a:ext cx="2071702" cy="1714512"/>
            </a:xfrm>
            <a:prstGeom prst="rect">
              <a:avLst/>
            </a:prstGeom>
            <a:noFill/>
            <a:ln w="9525">
              <a:noFill/>
              <a:miter lim="800000"/>
              <a:headEnd/>
              <a:tailEnd/>
            </a:ln>
          </p:spPr>
        </p:pic>
      </p:grpSp>
      <p:pic>
        <p:nvPicPr>
          <p:cNvPr id="6" name="صورة 5" descr="ساعة.bmp"/>
          <p:cNvPicPr>
            <a:picLocks noChangeAspect="1"/>
          </p:cNvPicPr>
          <p:nvPr/>
        </p:nvPicPr>
        <p:blipFill>
          <a:blip r:embed="rId6" cstate="print"/>
          <a:stretch>
            <a:fillRect/>
          </a:stretch>
        </p:blipFill>
        <p:spPr>
          <a:xfrm>
            <a:off x="0" y="0"/>
            <a:ext cx="2323810" cy="1961905"/>
          </a:xfrm>
          <a:prstGeom prst="rect">
            <a:avLst/>
          </a:prstGeom>
        </p:spPr>
      </p:pic>
      <p:sp>
        <p:nvSpPr>
          <p:cNvPr id="7" name="شكل بيضاوي 6"/>
          <p:cNvSpPr/>
          <p:nvPr/>
        </p:nvSpPr>
        <p:spPr>
          <a:xfrm>
            <a:off x="251520" y="44824"/>
            <a:ext cx="1800000" cy="1800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8"/>
          <p:cNvPicPr>
            <a:picLocks noChangeAspect="1" noChangeArrowheads="1"/>
          </p:cNvPicPr>
          <p:nvPr/>
        </p:nvPicPr>
        <p:blipFill>
          <a:blip r:embed="rId7" cstate="print"/>
          <a:srcRect/>
          <a:stretch>
            <a:fillRect/>
          </a:stretch>
        </p:blipFill>
        <p:spPr bwMode="auto">
          <a:xfrm>
            <a:off x="1043608" y="3429000"/>
            <a:ext cx="7215238" cy="1152530"/>
          </a:xfrm>
          <a:prstGeom prst="rect">
            <a:avLst/>
          </a:prstGeom>
          <a:noFill/>
          <a:ln w="9525">
            <a:noFill/>
            <a:miter lim="800000"/>
            <a:headEnd/>
            <a:tailEnd/>
          </a:ln>
          <a:effectLst/>
        </p:spPr>
      </p:pic>
      <p:sp>
        <p:nvSpPr>
          <p:cNvPr id="9" name="مربع نص 8"/>
          <p:cNvSpPr txBox="1"/>
          <p:nvPr/>
        </p:nvSpPr>
        <p:spPr>
          <a:xfrm>
            <a:off x="323528" y="548680"/>
            <a:ext cx="1368152" cy="400110"/>
          </a:xfrm>
          <a:prstGeom prst="rect">
            <a:avLst/>
          </a:prstGeom>
          <a:noFill/>
        </p:spPr>
        <p:txBody>
          <a:bodyPr wrap="square" rtlCol="1">
            <a:spAutoFit/>
          </a:bodyPr>
          <a:lstStyle/>
          <a:p>
            <a:r>
              <a:rPr lang="ar-SA" sz="2000" b="1" dirty="0"/>
              <a:t>دقيقة واحدة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180000"/>
                                        <p:tgtEl>
                                          <p:spTgt spid="7"/>
                                        </p:tgtEl>
                                      </p:cBhvr>
                                    </p:animEffect>
                                    <p:set>
                                      <p:cBhvr>
                                        <p:cTn id="7" dur="1" fill="hold">
                                          <p:stCondLst>
                                            <p:cond delay="179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180000"/>
                            </p:stCondLst>
                            <p:childTnLst>
                              <p:par>
                                <p:cTn id="9" presetID="27" presetClass="emph" presetSubtype="0" fill="hold" nodeType="afterEffect">
                                  <p:stCondLst>
                                    <p:cond delay="0"/>
                                  </p:stCondLst>
                                  <p:childTnLst>
                                    <p:animClr clrSpc="rgb" dir="cw">
                                      <p:cBhvr override="childStyle">
                                        <p:cTn id="10" dur="250" autoRev="1" fill="hold"/>
                                        <p:tgtEl>
                                          <p:spTgt spid="6"/>
                                        </p:tgtEl>
                                        <p:attrNameLst>
                                          <p:attrName>style.color</p:attrName>
                                        </p:attrNameLst>
                                      </p:cBhvr>
                                      <p:to>
                                        <a:schemeClr val="bg1"/>
                                      </p:to>
                                    </p:animClr>
                                    <p:animClr clrSpc="rgb" dir="cw">
                                      <p:cBhvr>
                                        <p:cTn id="11" dur="250" autoRev="1" fill="hold"/>
                                        <p:tgtEl>
                                          <p:spTgt spid="6"/>
                                        </p:tgtEl>
                                        <p:attrNameLst>
                                          <p:attrName>fillcolor</p:attrName>
                                        </p:attrNameLst>
                                      </p:cBhvr>
                                      <p:to>
                                        <a:schemeClr val="bg1"/>
                                      </p:to>
                                    </p:animClr>
                                    <p:set>
                                      <p:cBhvr>
                                        <p:cTn id="12" dur="250" autoRev="1" fill="hold"/>
                                        <p:tgtEl>
                                          <p:spTgt spid="6"/>
                                        </p:tgtEl>
                                        <p:attrNameLst>
                                          <p:attrName>fill.type</p:attrName>
                                        </p:attrNameLst>
                                      </p:cBhvr>
                                      <p:to>
                                        <p:strVal val="solid"/>
                                      </p:to>
                                    </p:set>
                                    <p:set>
                                      <p:cBhvr>
                                        <p:cTn id="13" dur="250" autoRev="1" fill="hold"/>
                                        <p:tgtEl>
                                          <p:spTgt spid="6"/>
                                        </p:tgtEl>
                                        <p:attrNameLst>
                                          <p:attrName>fill.on</p:attrName>
                                        </p:attrNameLst>
                                      </p:cBhvr>
                                      <p:to>
                                        <p:strVal val="true"/>
                                      </p:to>
                                    </p:set>
                                  </p:childTnLst>
                                  <p:subTnLst>
                                    <p:audio>
                                      <p:cMediaNode vol="100000">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4" cstate="print"/>
          <a:srcRect/>
          <a:stretch>
            <a:fillRect/>
          </a:stretch>
        </p:blipFill>
        <p:spPr bwMode="auto">
          <a:xfrm>
            <a:off x="2063041" y="775534"/>
            <a:ext cx="6829439" cy="1357322"/>
          </a:xfrm>
          <a:prstGeom prst="rect">
            <a:avLst/>
          </a:prstGeom>
          <a:noFill/>
          <a:ln w="9525">
            <a:noFill/>
            <a:miter lim="800000"/>
            <a:headEnd/>
            <a:tailEnd/>
          </a:ln>
        </p:spPr>
      </p:pic>
      <p:pic>
        <p:nvPicPr>
          <p:cNvPr id="3" name="صورة 2"/>
          <p:cNvPicPr/>
          <p:nvPr/>
        </p:nvPicPr>
        <p:blipFill>
          <a:blip r:embed="rId5" cstate="print"/>
          <a:srcRect/>
          <a:stretch>
            <a:fillRect/>
          </a:stretch>
        </p:blipFill>
        <p:spPr bwMode="auto">
          <a:xfrm>
            <a:off x="7668344" y="0"/>
            <a:ext cx="1194694" cy="581003"/>
          </a:xfrm>
          <a:prstGeom prst="rect">
            <a:avLst/>
          </a:prstGeom>
          <a:noFill/>
          <a:ln w="9525">
            <a:noFill/>
            <a:miter lim="800000"/>
            <a:headEnd/>
            <a:tailEnd/>
          </a:ln>
        </p:spPr>
      </p:pic>
      <p:pic>
        <p:nvPicPr>
          <p:cNvPr id="4" name="صورة 3"/>
          <p:cNvPicPr/>
          <p:nvPr/>
        </p:nvPicPr>
        <p:blipFill>
          <a:blip r:embed="rId6" cstate="print"/>
          <a:srcRect/>
          <a:stretch>
            <a:fillRect/>
          </a:stretch>
        </p:blipFill>
        <p:spPr bwMode="auto">
          <a:xfrm>
            <a:off x="1105738" y="3300374"/>
            <a:ext cx="7786742" cy="1928826"/>
          </a:xfrm>
          <a:prstGeom prst="rect">
            <a:avLst/>
          </a:prstGeom>
          <a:noFill/>
          <a:ln w="9525">
            <a:noFill/>
            <a:miter lim="800000"/>
            <a:headEnd/>
            <a:tailEnd/>
          </a:ln>
        </p:spPr>
      </p:pic>
      <p:pic>
        <p:nvPicPr>
          <p:cNvPr id="5" name="صورة 4"/>
          <p:cNvPicPr/>
          <p:nvPr/>
        </p:nvPicPr>
        <p:blipFill>
          <a:blip r:embed="rId7" cstate="print"/>
          <a:srcRect/>
          <a:stretch>
            <a:fillRect/>
          </a:stretch>
        </p:blipFill>
        <p:spPr bwMode="auto">
          <a:xfrm>
            <a:off x="1571604" y="2928364"/>
            <a:ext cx="2628909" cy="428628"/>
          </a:xfrm>
          <a:prstGeom prst="rect">
            <a:avLst/>
          </a:prstGeom>
          <a:noFill/>
          <a:ln w="9525">
            <a:noFill/>
            <a:miter lim="800000"/>
            <a:headEnd/>
            <a:tailEnd/>
          </a:ln>
        </p:spPr>
      </p:pic>
      <p:pic>
        <p:nvPicPr>
          <p:cNvPr id="6" name="صورة 5"/>
          <p:cNvPicPr/>
          <p:nvPr/>
        </p:nvPicPr>
        <p:blipFill>
          <a:blip r:embed="rId8" cstate="print"/>
          <a:srcRect/>
          <a:stretch>
            <a:fillRect/>
          </a:stretch>
        </p:blipFill>
        <p:spPr bwMode="auto">
          <a:xfrm>
            <a:off x="5715008" y="2856926"/>
            <a:ext cx="1857388" cy="500066"/>
          </a:xfrm>
          <a:prstGeom prst="rect">
            <a:avLst/>
          </a:prstGeom>
          <a:noFill/>
          <a:ln w="9525">
            <a:noFill/>
            <a:miter lim="800000"/>
            <a:headEnd/>
            <a:tailEnd/>
          </a:ln>
        </p:spPr>
      </p:pic>
      <p:pic>
        <p:nvPicPr>
          <p:cNvPr id="7" name="صورة 6"/>
          <p:cNvPicPr/>
          <p:nvPr/>
        </p:nvPicPr>
        <p:blipFill>
          <a:blip r:embed="rId9" cstate="print"/>
          <a:srcRect/>
          <a:stretch>
            <a:fillRect/>
          </a:stretch>
        </p:blipFill>
        <p:spPr bwMode="auto">
          <a:xfrm>
            <a:off x="3714744" y="2213984"/>
            <a:ext cx="5310193" cy="500066"/>
          </a:xfrm>
          <a:prstGeom prst="rect">
            <a:avLst/>
          </a:prstGeom>
          <a:noFill/>
          <a:ln w="9525">
            <a:noFill/>
            <a:miter lim="800000"/>
            <a:headEnd/>
            <a:tailEnd/>
          </a:ln>
        </p:spPr>
      </p:pic>
      <p:pic>
        <p:nvPicPr>
          <p:cNvPr id="14" name="صورة 13"/>
          <p:cNvPicPr/>
          <p:nvPr/>
        </p:nvPicPr>
        <p:blipFill>
          <a:blip r:embed="rId10" cstate="print"/>
          <a:srcRect/>
          <a:stretch>
            <a:fillRect/>
          </a:stretch>
        </p:blipFill>
        <p:spPr bwMode="auto">
          <a:xfrm>
            <a:off x="3143240" y="5357826"/>
            <a:ext cx="5738825" cy="500066"/>
          </a:xfrm>
          <a:prstGeom prst="rect">
            <a:avLst/>
          </a:prstGeom>
          <a:noFill/>
          <a:ln w="9525">
            <a:noFill/>
            <a:miter lim="800000"/>
            <a:headEnd/>
            <a:tailEnd/>
          </a:ln>
        </p:spPr>
      </p:pic>
      <p:pic>
        <p:nvPicPr>
          <p:cNvPr id="15" name="صورة 14"/>
          <p:cNvPicPr/>
          <p:nvPr/>
        </p:nvPicPr>
        <p:blipFill>
          <a:blip r:embed="rId11" cstate="print"/>
          <a:srcRect/>
          <a:stretch>
            <a:fillRect/>
          </a:stretch>
        </p:blipFill>
        <p:spPr bwMode="auto">
          <a:xfrm>
            <a:off x="3000364" y="6000768"/>
            <a:ext cx="1811533" cy="500066"/>
          </a:xfrm>
          <a:prstGeom prst="rect">
            <a:avLst/>
          </a:prstGeom>
          <a:noFill/>
          <a:ln w="9525">
            <a:noFill/>
            <a:miter lim="800000"/>
            <a:headEnd/>
            <a:tailEnd/>
          </a:ln>
        </p:spPr>
      </p:pic>
      <p:pic>
        <p:nvPicPr>
          <p:cNvPr id="16" name="صورة 15"/>
          <p:cNvPicPr/>
          <p:nvPr/>
        </p:nvPicPr>
        <p:blipFill>
          <a:blip r:embed="rId12" cstate="print"/>
          <a:srcRect/>
          <a:stretch>
            <a:fillRect/>
          </a:stretch>
        </p:blipFill>
        <p:spPr bwMode="auto">
          <a:xfrm>
            <a:off x="6858016" y="6000768"/>
            <a:ext cx="1673248" cy="463024"/>
          </a:xfrm>
          <a:prstGeom prst="rect">
            <a:avLst/>
          </a:prstGeom>
          <a:noFill/>
          <a:ln w="9525">
            <a:noFill/>
            <a:miter lim="800000"/>
            <a:headEnd/>
            <a:tailEnd/>
          </a:ln>
        </p:spPr>
      </p:pic>
      <p:sp>
        <p:nvSpPr>
          <p:cNvPr id="11" name="مستطيل مستدير الزوايا 10"/>
          <p:cNvSpPr/>
          <p:nvPr/>
        </p:nvSpPr>
        <p:spPr>
          <a:xfrm>
            <a:off x="3995936" y="260648"/>
            <a:ext cx="1224136" cy="504056"/>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3200" dirty="0"/>
              <a:t>فردي</a:t>
            </a:r>
          </a:p>
        </p:txBody>
      </p:sp>
      <p:pic>
        <p:nvPicPr>
          <p:cNvPr id="12" name="صورة 11" descr="ساعة.bmp"/>
          <p:cNvPicPr>
            <a:picLocks noChangeAspect="1"/>
          </p:cNvPicPr>
          <p:nvPr/>
        </p:nvPicPr>
        <p:blipFill>
          <a:blip r:embed="rId13" cstate="print"/>
          <a:stretch>
            <a:fillRect/>
          </a:stretch>
        </p:blipFill>
        <p:spPr>
          <a:xfrm>
            <a:off x="-32" y="-23"/>
            <a:ext cx="1714512" cy="1428759"/>
          </a:xfrm>
          <a:prstGeom prst="rect">
            <a:avLst/>
          </a:prstGeom>
        </p:spPr>
      </p:pic>
      <p:sp>
        <p:nvSpPr>
          <p:cNvPr id="13" name="شكل بيضاوي 12"/>
          <p:cNvSpPr/>
          <p:nvPr/>
        </p:nvSpPr>
        <p:spPr>
          <a:xfrm>
            <a:off x="179512" y="44624"/>
            <a:ext cx="1357322" cy="135732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مربع نص 16"/>
          <p:cNvSpPr txBox="1"/>
          <p:nvPr/>
        </p:nvSpPr>
        <p:spPr>
          <a:xfrm>
            <a:off x="214282" y="71414"/>
            <a:ext cx="1214446" cy="646331"/>
          </a:xfrm>
          <a:prstGeom prst="rect">
            <a:avLst/>
          </a:prstGeom>
          <a:noFill/>
        </p:spPr>
        <p:txBody>
          <a:bodyPr wrap="square" rtlCol="1">
            <a:spAutoFit/>
          </a:bodyPr>
          <a:lstStyle/>
          <a:p>
            <a:pPr algn="ctr"/>
            <a:r>
              <a:rPr lang="ar-SA" b="1" dirty="0">
                <a:solidFill>
                  <a:srgbClr val="C00000"/>
                </a:solidFill>
              </a:rPr>
              <a:t>الزمن </a:t>
            </a:r>
          </a:p>
          <a:p>
            <a:pPr algn="l"/>
            <a:r>
              <a:rPr lang="ar-SA" b="1" dirty="0">
                <a:solidFill>
                  <a:srgbClr val="C00000"/>
                </a:solidFill>
              </a:rPr>
              <a:t>10 دقائق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600000"/>
                                        <p:tgtEl>
                                          <p:spTgt spid="13"/>
                                        </p:tgtEl>
                                      </p:cBhvr>
                                    </p:animEffect>
                                    <p:set>
                                      <p:cBhvr>
                                        <p:cTn id="7" dur="1" fill="hold">
                                          <p:stCondLst>
                                            <p:cond delay="599999"/>
                                          </p:stCondLst>
                                        </p:cTn>
                                        <p:tgtEl>
                                          <p:spTgt spid="13"/>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600000"/>
                            </p:stCondLst>
                            <p:childTnLst>
                              <p:par>
                                <p:cTn id="9" presetID="27" presetClass="emph" presetSubtype="0" fill="hold" nodeType="afterEffect">
                                  <p:stCondLst>
                                    <p:cond delay="0"/>
                                  </p:stCondLst>
                                  <p:childTnLst>
                                    <p:animClr clrSpc="rgb" dir="cw">
                                      <p:cBhvr override="childStyle">
                                        <p:cTn id="10" dur="250" autoRev="1" fill="hold"/>
                                        <p:tgtEl>
                                          <p:spTgt spid="12"/>
                                        </p:tgtEl>
                                        <p:attrNameLst>
                                          <p:attrName>style.color</p:attrName>
                                        </p:attrNameLst>
                                      </p:cBhvr>
                                      <p:to>
                                        <a:schemeClr val="bg1"/>
                                      </p:to>
                                    </p:animClr>
                                    <p:animClr clrSpc="rgb" dir="cw">
                                      <p:cBhvr>
                                        <p:cTn id="11" dur="250" autoRev="1" fill="hold"/>
                                        <p:tgtEl>
                                          <p:spTgt spid="12"/>
                                        </p:tgtEl>
                                        <p:attrNameLst>
                                          <p:attrName>fillcolor</p:attrName>
                                        </p:attrNameLst>
                                      </p:cBhvr>
                                      <p:to>
                                        <a:schemeClr val="bg1"/>
                                      </p:to>
                                    </p:animClr>
                                    <p:set>
                                      <p:cBhvr>
                                        <p:cTn id="12" dur="250" autoRev="1" fill="hold"/>
                                        <p:tgtEl>
                                          <p:spTgt spid="12"/>
                                        </p:tgtEl>
                                        <p:attrNameLst>
                                          <p:attrName>fill.type</p:attrName>
                                        </p:attrNameLst>
                                      </p:cBhvr>
                                      <p:to>
                                        <p:strVal val="solid"/>
                                      </p:to>
                                    </p:set>
                                    <p:set>
                                      <p:cBhvr>
                                        <p:cTn id="13" dur="250" autoRev="1" fill="hold"/>
                                        <p:tgtEl>
                                          <p:spTgt spid="12"/>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p:nvPr/>
        </p:nvPicPr>
        <p:blipFill>
          <a:blip r:embed="rId2" cstate="print"/>
          <a:srcRect/>
          <a:stretch>
            <a:fillRect/>
          </a:stretch>
        </p:blipFill>
        <p:spPr bwMode="auto">
          <a:xfrm>
            <a:off x="1000100" y="571480"/>
            <a:ext cx="7429520" cy="809627"/>
          </a:xfrm>
          <a:prstGeom prst="rect">
            <a:avLst/>
          </a:prstGeom>
          <a:noFill/>
          <a:ln w="9525">
            <a:noFill/>
            <a:miter lim="800000"/>
            <a:headEnd/>
            <a:tailEnd/>
          </a:ln>
        </p:spPr>
      </p:pic>
      <p:pic>
        <p:nvPicPr>
          <p:cNvPr id="6" name="صورة 5"/>
          <p:cNvPicPr/>
          <p:nvPr/>
        </p:nvPicPr>
        <p:blipFill>
          <a:blip r:embed="rId3" cstate="print"/>
          <a:srcRect/>
          <a:stretch>
            <a:fillRect/>
          </a:stretch>
        </p:blipFill>
        <p:spPr bwMode="auto">
          <a:xfrm>
            <a:off x="2143108" y="1500174"/>
            <a:ext cx="2071702" cy="428627"/>
          </a:xfrm>
          <a:prstGeom prst="rect">
            <a:avLst/>
          </a:prstGeom>
          <a:noFill/>
          <a:ln w="9525">
            <a:noFill/>
            <a:miter lim="800000"/>
            <a:headEnd/>
            <a:tailEnd/>
          </a:ln>
        </p:spPr>
      </p:pic>
      <p:pic>
        <p:nvPicPr>
          <p:cNvPr id="7" name="صورة 6"/>
          <p:cNvPicPr/>
          <p:nvPr/>
        </p:nvPicPr>
        <p:blipFill>
          <a:blip r:embed="rId4" cstate="print"/>
          <a:srcRect/>
          <a:stretch>
            <a:fillRect/>
          </a:stretch>
        </p:blipFill>
        <p:spPr bwMode="auto">
          <a:xfrm>
            <a:off x="428596" y="2571744"/>
            <a:ext cx="8143932" cy="3786214"/>
          </a:xfrm>
          <a:prstGeom prst="rect">
            <a:avLst/>
          </a:prstGeom>
          <a:noFill/>
          <a:ln w="9525">
            <a:noFill/>
            <a:miter lim="800000"/>
            <a:headEnd/>
            <a:tailEnd/>
          </a:ln>
        </p:spPr>
      </p:pic>
      <p:pic>
        <p:nvPicPr>
          <p:cNvPr id="8" name="صورة 7"/>
          <p:cNvPicPr/>
          <p:nvPr/>
        </p:nvPicPr>
        <p:blipFill>
          <a:blip r:embed="rId5" cstate="print"/>
          <a:srcRect/>
          <a:stretch>
            <a:fillRect/>
          </a:stretch>
        </p:blipFill>
        <p:spPr bwMode="auto">
          <a:xfrm>
            <a:off x="5500694" y="1714489"/>
            <a:ext cx="1985973" cy="35718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724128" y="260648"/>
            <a:ext cx="2979960" cy="2736304"/>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5436096" y="2996952"/>
            <a:ext cx="3219797" cy="3717032"/>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107504" y="3356993"/>
            <a:ext cx="3240360" cy="3240359"/>
          </a:xfrm>
          <a:prstGeom prst="rect">
            <a:avLst/>
          </a:prstGeom>
          <a:noFill/>
          <a:ln w="9525">
            <a:noFill/>
            <a:miter lim="800000"/>
            <a:headEnd/>
            <a:tailEnd/>
          </a:ln>
        </p:spPr>
      </p:pic>
      <p:sp>
        <p:nvSpPr>
          <p:cNvPr id="11" name="وسيلة شرح على شكل سحابة 10"/>
          <p:cNvSpPr/>
          <p:nvPr/>
        </p:nvSpPr>
        <p:spPr>
          <a:xfrm>
            <a:off x="251520" y="72008"/>
            <a:ext cx="5040560" cy="184482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كيف يتم إيجاد قيمة لوغاريتم عدد باستخدام الآله </a:t>
            </a:r>
            <a:r>
              <a:rPr lang="ar-SA" sz="2800" b="1" dirty="0" err="1">
                <a:solidFill>
                  <a:srgbClr val="C00000"/>
                </a:solidFill>
              </a:rPr>
              <a:t>الحاسبة؟</a:t>
            </a:r>
            <a:endParaRPr lang="ar-SA" sz="2800" b="1" dirty="0">
              <a:solidFill>
                <a:srgbClr val="C00000"/>
              </a:solidFill>
            </a:endParaRPr>
          </a:p>
        </p:txBody>
      </p:sp>
      <p:sp>
        <p:nvSpPr>
          <p:cNvPr id="6" name="وسيلة شرح على شكل سحابة 5"/>
          <p:cNvSpPr/>
          <p:nvPr/>
        </p:nvSpPr>
        <p:spPr>
          <a:xfrm>
            <a:off x="251520" y="1512168"/>
            <a:ext cx="5040560" cy="184482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كيف يتم حل المعادلات والمتباينات </a:t>
            </a:r>
            <a:r>
              <a:rPr lang="ar-SA" sz="2800" b="1" dirty="0" err="1">
                <a:solidFill>
                  <a:srgbClr val="C00000"/>
                </a:solidFill>
              </a:rPr>
              <a:t>الأسية؟</a:t>
            </a:r>
            <a:endParaRPr lang="ar-SA" sz="28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ppt_x</p:attrName>
                                        </p:attrNameLst>
                                      </p:cBhvr>
                                      <p:tavLst>
                                        <p:tav tm="0">
                                          <p:val>
                                            <p:strVal val="#ppt_x-.2"/>
                                          </p:val>
                                        </p:tav>
                                        <p:tav tm="100000">
                                          <p:val>
                                            <p:strVal val="#ppt_x"/>
                                          </p:val>
                                        </p:tav>
                                      </p:tavLst>
                                    </p:anim>
                                    <p:anim calcmode="lin" valueType="num">
                                      <p:cBhvr>
                                        <p:cTn id="44"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1000" fill="hold"/>
                                        <p:tgtEl>
                                          <p:spTgt spid="3"/>
                                        </p:tgtEl>
                                        <p:attrNameLst>
                                          <p:attrName>ppt_x</p:attrName>
                                        </p:attrNameLst>
                                      </p:cBhvr>
                                      <p:tavLst>
                                        <p:tav tm="0">
                                          <p:val>
                                            <p:strVal val="#ppt_x-.2"/>
                                          </p:val>
                                        </p:tav>
                                        <p:tav tm="100000">
                                          <p:val>
                                            <p:strVal val="#ppt_x"/>
                                          </p:val>
                                        </p:tav>
                                      </p:tavLst>
                                    </p:anim>
                                    <p:anim calcmode="lin" valueType="num">
                                      <p:cBhvr>
                                        <p:cTn id="51"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5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7504" y="476672"/>
            <a:ext cx="8892480" cy="5976663"/>
          </a:xfrm>
          <a:prstGeom prst="rect">
            <a:avLst/>
          </a:prstGeom>
          <a:noFill/>
          <a:ln w="9525">
            <a:noFill/>
            <a:miter lim="800000"/>
            <a:headEnd/>
            <a:tailEnd/>
          </a:ln>
        </p:spPr>
      </p:pic>
      <p:sp>
        <p:nvSpPr>
          <p:cNvPr id="9" name="وسيلة شرح على شكل سحابة 8"/>
          <p:cNvSpPr/>
          <p:nvPr/>
        </p:nvSpPr>
        <p:spPr>
          <a:xfrm>
            <a:off x="251520" y="428604"/>
            <a:ext cx="4536504" cy="1416220"/>
          </a:xfrm>
          <a:prstGeom prst="cloudCallou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كيف تقارنين بين درجة مقياس </a:t>
            </a:r>
            <a:r>
              <a:rPr lang="ar-SA" sz="2800" b="1" dirty="0" err="1">
                <a:solidFill>
                  <a:srgbClr val="C00000"/>
                </a:solidFill>
              </a:rPr>
              <a:t>ريختر</a:t>
            </a:r>
            <a:r>
              <a:rPr lang="ar-SA" sz="2800" b="1" dirty="0">
                <a:solidFill>
                  <a:srgbClr val="C00000"/>
                </a:solidFill>
              </a:rPr>
              <a:t> لهزة عظمى وهزة </a:t>
            </a:r>
            <a:r>
              <a:rPr lang="ar-SA" sz="2800" b="1" dirty="0" err="1">
                <a:solidFill>
                  <a:srgbClr val="C00000"/>
                </a:solidFill>
              </a:rPr>
              <a:t>خفيفة؟</a:t>
            </a:r>
            <a:endParaRPr lang="ar-SA" sz="2800" b="1" dirty="0">
              <a:solidFill>
                <a:srgbClr val="C00000"/>
              </a:solidFill>
            </a:endParaRPr>
          </a:p>
        </p:txBody>
      </p:sp>
      <p:sp>
        <p:nvSpPr>
          <p:cNvPr id="10" name="وسيلة شرح على شكل سحابة 9"/>
          <p:cNvSpPr/>
          <p:nvPr/>
        </p:nvSpPr>
        <p:spPr>
          <a:xfrm>
            <a:off x="323528" y="404664"/>
            <a:ext cx="4536504" cy="1416220"/>
          </a:xfrm>
          <a:prstGeom prst="cloudCallou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كم مرة تعادل الهزة العظمى من الهزة </a:t>
            </a:r>
            <a:r>
              <a:rPr lang="ar-SA" sz="2800" b="1" dirty="0" err="1">
                <a:solidFill>
                  <a:srgbClr val="C00000"/>
                </a:solidFill>
              </a:rPr>
              <a:t>الخفيفة؟</a:t>
            </a:r>
            <a:endParaRPr lang="ar-SA" sz="2800" b="1" dirty="0">
              <a:solidFill>
                <a:srgbClr val="C00000"/>
              </a:solidFill>
            </a:endParaRPr>
          </a:p>
        </p:txBody>
      </p:sp>
      <p:sp>
        <p:nvSpPr>
          <p:cNvPr id="5" name="وسيلة شرح على شكل سحابة 4"/>
          <p:cNvSpPr/>
          <p:nvPr/>
        </p:nvSpPr>
        <p:spPr>
          <a:xfrm>
            <a:off x="323528" y="332656"/>
            <a:ext cx="4536504" cy="1416220"/>
          </a:xfrm>
          <a:prstGeom prst="cloudCallou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أين تظهر هزة شدتها نصف </a:t>
            </a:r>
            <a:r>
              <a:rPr lang="en-US" sz="2800" b="1" dirty="0">
                <a:solidFill>
                  <a:srgbClr val="C00000"/>
                </a:solidFill>
              </a:rPr>
              <a:t>10</a:t>
            </a:r>
            <a:r>
              <a:rPr lang="en-US" sz="2800" b="1" baseline="30000" dirty="0">
                <a:solidFill>
                  <a:srgbClr val="C00000"/>
                </a:solidFill>
              </a:rPr>
              <a:t>8</a:t>
            </a:r>
            <a:r>
              <a:rPr lang="en-US" sz="2800" b="1" dirty="0">
                <a:solidFill>
                  <a:srgbClr val="C00000"/>
                </a:solidFill>
              </a:rPr>
              <a:t> </a:t>
            </a:r>
            <a:r>
              <a:rPr lang="ar-SA" sz="2800" b="1" dirty="0">
                <a:solidFill>
                  <a:srgbClr val="C00000"/>
                </a:solidFill>
              </a:rPr>
              <a:t>في </a:t>
            </a:r>
            <a:r>
              <a:rPr lang="ar-SA" sz="2800" b="1" dirty="0" err="1">
                <a:solidFill>
                  <a:srgbClr val="C00000"/>
                </a:solidFill>
              </a:rPr>
              <a:t>الجدول؟</a:t>
            </a:r>
            <a:endParaRPr lang="ar-SA" sz="28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5576" y="116632"/>
            <a:ext cx="8280920" cy="231283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2008" y="908720"/>
            <a:ext cx="2195736" cy="165618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907704" y="2492896"/>
            <a:ext cx="6912767" cy="1379017"/>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2771800" y="3861048"/>
            <a:ext cx="4898280" cy="881434"/>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7524328" y="4869160"/>
            <a:ext cx="1201664" cy="325218"/>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2699792" y="5229200"/>
            <a:ext cx="5416649" cy="9361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ppt_x</p:attrName>
                                        </p:attrNameLst>
                                      </p:cBhvr>
                                      <p:tavLst>
                                        <p:tav tm="0">
                                          <p:val>
                                            <p:strVal val="#ppt_x-.2"/>
                                          </p:val>
                                        </p:tav>
                                        <p:tav tm="100000">
                                          <p:val>
                                            <p:strVal val="#ppt_x"/>
                                          </p:val>
                                        </p:tav>
                                      </p:tavLst>
                                    </p:anim>
                                    <p:anim calcmode="lin" valueType="num">
                                      <p:cBhvr>
                                        <p:cTn id="8"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000" fill="hold"/>
                                        <p:tgtEl>
                                          <p:spTgt spid="1028"/>
                                        </p:tgtEl>
                                        <p:attrNameLst>
                                          <p:attrName>ppt_x</p:attrName>
                                        </p:attrNameLst>
                                      </p:cBhvr>
                                      <p:tavLst>
                                        <p:tav tm="0">
                                          <p:val>
                                            <p:strVal val="#ppt_x-.2"/>
                                          </p:val>
                                        </p:tav>
                                        <p:tav tm="100000">
                                          <p:val>
                                            <p:strVal val="#ppt_x"/>
                                          </p:val>
                                        </p:tav>
                                      </p:tavLst>
                                    </p:anim>
                                    <p:anim calcmode="lin" valueType="num">
                                      <p:cBhvr>
                                        <p:cTn id="15"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8"/>
                                        </p:tgtEl>
                                      </p:cBhvr>
                                    </p:animEffect>
                                  </p:childTnLst>
                                </p:cTn>
                              </p:par>
                              <p:par>
                                <p:cTn id="17" presetID="29"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ppt_x</p:attrName>
                                        </p:attrNameLst>
                                      </p:cBhvr>
                                      <p:tavLst>
                                        <p:tav tm="0">
                                          <p:val>
                                            <p:strVal val="#ppt_x-.2"/>
                                          </p:val>
                                        </p:tav>
                                        <p:tav tm="100000">
                                          <p:val>
                                            <p:strVal val="#ppt_x"/>
                                          </p:val>
                                        </p:tav>
                                      </p:tavLst>
                                    </p:anim>
                                    <p:anim calcmode="lin" valueType="num">
                                      <p:cBhvr>
                                        <p:cTn id="20" dur="1000" fill="hold"/>
                                        <p:tgtEl>
                                          <p:spTgt spid="1030"/>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030"/>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p:cTn id="26" dur="1000" fill="hold"/>
                                        <p:tgtEl>
                                          <p:spTgt spid="1029"/>
                                        </p:tgtEl>
                                        <p:attrNameLst>
                                          <p:attrName>ppt_x</p:attrName>
                                        </p:attrNameLst>
                                      </p:cBhvr>
                                      <p:tavLst>
                                        <p:tav tm="0">
                                          <p:val>
                                            <p:strVal val="#ppt_x-.2"/>
                                          </p:val>
                                        </p:tav>
                                        <p:tav tm="100000">
                                          <p:val>
                                            <p:strVal val="#ppt_x"/>
                                          </p:val>
                                        </p:tav>
                                      </p:tavLst>
                                    </p:anim>
                                    <p:anim calcmode="lin" valueType="num">
                                      <p:cBhvr>
                                        <p:cTn id="27"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29"/>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1031"/>
                                        </p:tgtEl>
                                        <p:attrNameLst>
                                          <p:attrName>style.visibility</p:attrName>
                                        </p:attrNameLst>
                                      </p:cBhvr>
                                      <p:to>
                                        <p:strVal val="visible"/>
                                      </p:to>
                                    </p:set>
                                    <p:anim calcmode="lin" valueType="num">
                                      <p:cBhvr>
                                        <p:cTn id="33" dur="1000" fill="hold"/>
                                        <p:tgtEl>
                                          <p:spTgt spid="1031"/>
                                        </p:tgtEl>
                                        <p:attrNameLst>
                                          <p:attrName>ppt_x</p:attrName>
                                        </p:attrNameLst>
                                      </p:cBhvr>
                                      <p:tavLst>
                                        <p:tav tm="0">
                                          <p:val>
                                            <p:strVal val="#ppt_x-.2"/>
                                          </p:val>
                                        </p:tav>
                                        <p:tav tm="100000">
                                          <p:val>
                                            <p:strVal val="#ppt_x"/>
                                          </p:val>
                                        </p:tav>
                                      </p:tavLst>
                                    </p:anim>
                                    <p:anim calcmode="lin" valueType="num">
                                      <p:cBhvr>
                                        <p:cTn id="34" dur="1000" fill="hold"/>
                                        <p:tgtEl>
                                          <p:spTgt spid="1031"/>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357166"/>
            <a:ext cx="7981946" cy="3071834"/>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6143636" y="1785926"/>
            <a:ext cx="2695586" cy="465774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000100" y="142852"/>
            <a:ext cx="6858048" cy="1857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cs typeface="AL-Majd"/>
              </a:rPr>
              <a:t>{</a:t>
            </a:r>
            <a:r>
              <a:rPr lang="ar-SA" sz="3200" dirty="0">
                <a:solidFill>
                  <a:schemeClr val="tx1"/>
                </a:solidFill>
              </a:rPr>
              <a:t>وَيُسَبِّحُ الرَّعْدُ بِحَمْدِهِ وَالْمَلائِكَةُ مِنْ خِيفَتِهِ وَيُرْسِلُ الصَّوَاعِقَ فَيُصِيبُ </a:t>
            </a:r>
            <a:r>
              <a:rPr lang="ar-SA" sz="3200" dirty="0" err="1">
                <a:solidFill>
                  <a:schemeClr val="tx1"/>
                </a:solidFill>
              </a:rPr>
              <a:t>بِهَا</a:t>
            </a:r>
            <a:r>
              <a:rPr lang="ar-SA" sz="3200" dirty="0">
                <a:solidFill>
                  <a:schemeClr val="tx1"/>
                </a:solidFill>
              </a:rPr>
              <a:t> مَن يَشَاء وَهُمْ يُجَادِلُونَ فِي اللَّهِ وَهُوَ شَدِيدُ الْمِحَالِ</a:t>
            </a:r>
            <a:r>
              <a:rPr lang="ar-SA" sz="3200" dirty="0">
                <a:solidFill>
                  <a:schemeClr val="tx1"/>
                </a:solidFill>
                <a:cs typeface="AL-Majd"/>
              </a:rPr>
              <a:t>}</a:t>
            </a:r>
            <a:endParaRPr lang="ar-SA" sz="3200" dirty="0">
              <a:solidFill>
                <a:schemeClr val="tx1"/>
              </a:solidFill>
            </a:endParaRPr>
          </a:p>
        </p:txBody>
      </p:sp>
      <p:sp>
        <p:nvSpPr>
          <p:cNvPr id="3" name="مستطيل مستدير الزوايا 2"/>
          <p:cNvSpPr/>
          <p:nvPr/>
        </p:nvSpPr>
        <p:spPr>
          <a:xfrm>
            <a:off x="4643438" y="2143116"/>
            <a:ext cx="4143404" cy="45720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rPr>
              <a:t>الرعد: هو تأثير جانبي للطاقة الهائلة التي تنبعث نتيجة للتفريغ الكهربائي بين السحب الرعدية ذات الشحنات المختلفة حيث يسخن الهواء الذي تمر خلاله الشحنات الكهربائية فجأة في جزء صغير من الثانية إلى درجة تصل (10) آلاف درجة مئوية، فالتمدد الفجائي للهواء وما يليه من تقلص يحدث </a:t>
            </a:r>
            <a:r>
              <a:rPr lang="ar-SA" sz="2400" b="1" dirty="0" err="1">
                <a:solidFill>
                  <a:schemeClr val="tx1"/>
                </a:solidFill>
              </a:rPr>
              <a:t>الدوي</a:t>
            </a:r>
            <a:r>
              <a:rPr lang="ar-SA" sz="2400" b="1" dirty="0">
                <a:solidFill>
                  <a:schemeClr val="tx1"/>
                </a:solidFill>
              </a:rPr>
              <a:t> العالي الذي يسمى (الرعد).</a:t>
            </a:r>
          </a:p>
          <a:p>
            <a:pPr algn="ctr"/>
            <a:endParaRPr lang="ar-SA" sz="2400" b="1" dirty="0">
              <a:solidFill>
                <a:schemeClr val="tx1"/>
              </a:solidFill>
            </a:endParaRPr>
          </a:p>
        </p:txBody>
      </p:sp>
      <p:pic>
        <p:nvPicPr>
          <p:cNvPr id="4" name="Picture 6" descr="okcltg-2sdfsd"/>
          <p:cNvPicPr>
            <a:picLocks noChangeAspect="1" noChangeArrowheads="1"/>
          </p:cNvPicPr>
          <p:nvPr/>
        </p:nvPicPr>
        <p:blipFill>
          <a:blip r:embed="rId4" cstate="print"/>
          <a:srcRect/>
          <a:stretch>
            <a:fillRect/>
          </a:stretch>
        </p:blipFill>
        <p:spPr bwMode="auto">
          <a:xfrm>
            <a:off x="0" y="2033588"/>
            <a:ext cx="4416425" cy="4824412"/>
          </a:xfrm>
          <a:prstGeom prst="rect">
            <a:avLst/>
          </a:prstGeom>
          <a:noFill/>
          <a:ln w="28575">
            <a:solidFill>
              <a:srgbClr val="00FF00"/>
            </a:solidFill>
            <a:miter lim="800000"/>
            <a:headEnd/>
            <a:tailEnd/>
          </a:ln>
        </p:spPr>
      </p:pic>
      <p:pic>
        <p:nvPicPr>
          <p:cNvPr id="5" name="بسم الله.wav">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pic>
        <p:nvPicPr>
          <p:cNvPr id="6" name="الرعـد 00_04_39-00_05_12.mp3">
            <a:hlinkClick r:id="" action="ppaction://media"/>
          </p:cNvPr>
          <p:cNvPicPr>
            <a:picLocks noRot="1" noChangeAspect="1"/>
          </p:cNvPicPr>
          <p:nvPr>
            <a:audioFile r:link="rId2"/>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3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524"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85728"/>
            <a:ext cx="8786842" cy="231458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643438" y="2714620"/>
            <a:ext cx="4100531" cy="57150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4786314" y="3357562"/>
            <a:ext cx="3786214" cy="642942"/>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5000628" y="4071942"/>
            <a:ext cx="3667125" cy="547690"/>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cstate="print"/>
          <a:srcRect/>
          <a:stretch>
            <a:fillRect/>
          </a:stretch>
        </p:blipFill>
        <p:spPr bwMode="auto">
          <a:xfrm>
            <a:off x="5048275" y="4643446"/>
            <a:ext cx="3524253" cy="561976"/>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cstate="print"/>
          <a:srcRect/>
          <a:stretch>
            <a:fillRect/>
          </a:stretch>
        </p:blipFill>
        <p:spPr bwMode="auto">
          <a:xfrm>
            <a:off x="5072066" y="5143512"/>
            <a:ext cx="3505214" cy="628653"/>
          </a:xfrm>
          <a:prstGeom prst="rect">
            <a:avLst/>
          </a:prstGeom>
          <a:noFill/>
          <a:ln w="9525">
            <a:noFill/>
            <a:miter lim="800000"/>
            <a:headEnd/>
            <a:tailEnd/>
          </a:ln>
          <a:effectLst/>
        </p:spPr>
      </p:pic>
      <p:pic>
        <p:nvPicPr>
          <p:cNvPr id="3080" name="Picture 8"/>
          <p:cNvPicPr>
            <a:picLocks noChangeAspect="1" noChangeArrowheads="1"/>
          </p:cNvPicPr>
          <p:nvPr/>
        </p:nvPicPr>
        <p:blipFill>
          <a:blip r:embed="rId8" cstate="print"/>
          <a:srcRect/>
          <a:stretch>
            <a:fillRect/>
          </a:stretch>
        </p:blipFill>
        <p:spPr bwMode="auto">
          <a:xfrm>
            <a:off x="2285984" y="5781693"/>
            <a:ext cx="6353180" cy="576265"/>
          </a:xfrm>
          <a:prstGeom prst="rect">
            <a:avLst/>
          </a:prstGeom>
          <a:noFill/>
          <a:ln w="9525">
            <a:noFill/>
            <a:miter lim="800000"/>
            <a:headEnd/>
            <a:tailEnd/>
          </a:ln>
          <a:effectLst/>
        </p:spPr>
      </p:pic>
      <p:pic>
        <p:nvPicPr>
          <p:cNvPr id="3081" name="Picture 9"/>
          <p:cNvPicPr>
            <a:picLocks noChangeAspect="1" noChangeArrowheads="1"/>
          </p:cNvPicPr>
          <p:nvPr/>
        </p:nvPicPr>
        <p:blipFill>
          <a:blip r:embed="rId9" cstate="print"/>
          <a:srcRect/>
          <a:stretch>
            <a:fillRect/>
          </a:stretch>
        </p:blipFill>
        <p:spPr bwMode="auto">
          <a:xfrm>
            <a:off x="285720" y="500042"/>
            <a:ext cx="2928958" cy="60722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decel="50000" fill="hold">
                                          <p:stCondLst>
                                            <p:cond delay="0"/>
                                          </p:stCondLst>
                                        </p:cTn>
                                        <p:tgtEl>
                                          <p:spTgt spid="307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5"/>
                                        </p:tgtEl>
                                        <p:attrNameLst>
                                          <p:attrName>ppt_w</p:attrName>
                                        </p:attrNameLst>
                                      </p:cBhvr>
                                      <p:tavLst>
                                        <p:tav tm="0">
                                          <p:val>
                                            <p:strVal val="#ppt_w*.05"/>
                                          </p:val>
                                        </p:tav>
                                        <p:tav tm="100000">
                                          <p:val>
                                            <p:strVal val="#ppt_w"/>
                                          </p:val>
                                        </p:tav>
                                      </p:tavLst>
                                    </p:anim>
                                    <p:anim calcmode="lin" valueType="num">
                                      <p:cBhvr>
                                        <p:cTn id="10" dur="1000" fill="hold"/>
                                        <p:tgtEl>
                                          <p:spTgt spid="307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500" decel="50000" fill="hold">
                                          <p:stCondLst>
                                            <p:cond delay="0"/>
                                          </p:stCondLst>
                                        </p:cTn>
                                        <p:tgtEl>
                                          <p:spTgt spid="307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07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076"/>
                                        </p:tgtEl>
                                        <p:attrNameLst>
                                          <p:attrName>ppt_w</p:attrName>
                                        </p:attrNameLst>
                                      </p:cBhvr>
                                      <p:tavLst>
                                        <p:tav tm="0">
                                          <p:val>
                                            <p:strVal val="#ppt_w*.05"/>
                                          </p:val>
                                        </p:tav>
                                        <p:tav tm="100000">
                                          <p:val>
                                            <p:strVal val="#ppt_w"/>
                                          </p:val>
                                        </p:tav>
                                      </p:tavLst>
                                    </p:anim>
                                    <p:anim calcmode="lin" valueType="num">
                                      <p:cBhvr>
                                        <p:cTn id="22" dur="1000" fill="hold"/>
                                        <p:tgtEl>
                                          <p:spTgt spid="307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07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07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07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07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077"/>
                                        </p:tgtEl>
                                        <p:attrNameLst>
                                          <p:attrName>style.visibility</p:attrName>
                                        </p:attrNameLst>
                                      </p:cBhvr>
                                      <p:to>
                                        <p:strVal val="visible"/>
                                      </p:to>
                                    </p:set>
                                    <p:anim calcmode="lin" valueType="num">
                                      <p:cBhvr>
                                        <p:cTn id="31" dur="500" decel="50000" fill="hold">
                                          <p:stCondLst>
                                            <p:cond delay="0"/>
                                          </p:stCondLst>
                                        </p:cTn>
                                        <p:tgtEl>
                                          <p:spTgt spid="307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07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077"/>
                                        </p:tgtEl>
                                        <p:attrNameLst>
                                          <p:attrName>ppt_w</p:attrName>
                                        </p:attrNameLst>
                                      </p:cBhvr>
                                      <p:tavLst>
                                        <p:tav tm="0">
                                          <p:val>
                                            <p:strVal val="#ppt_w*.05"/>
                                          </p:val>
                                        </p:tav>
                                        <p:tav tm="100000">
                                          <p:val>
                                            <p:strVal val="#ppt_w"/>
                                          </p:val>
                                        </p:tav>
                                      </p:tavLst>
                                    </p:anim>
                                    <p:anim calcmode="lin" valueType="num">
                                      <p:cBhvr>
                                        <p:cTn id="34" dur="1000" fill="hold"/>
                                        <p:tgtEl>
                                          <p:spTgt spid="307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07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07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07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077"/>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078"/>
                                        </p:tgtEl>
                                        <p:attrNameLst>
                                          <p:attrName>style.visibility</p:attrName>
                                        </p:attrNameLst>
                                      </p:cBhvr>
                                      <p:to>
                                        <p:strVal val="visible"/>
                                      </p:to>
                                    </p:set>
                                    <p:anim calcmode="lin" valueType="num">
                                      <p:cBhvr>
                                        <p:cTn id="43" dur="500" decel="50000" fill="hold">
                                          <p:stCondLst>
                                            <p:cond delay="0"/>
                                          </p:stCondLst>
                                        </p:cTn>
                                        <p:tgtEl>
                                          <p:spTgt spid="3078"/>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078"/>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078"/>
                                        </p:tgtEl>
                                        <p:attrNameLst>
                                          <p:attrName>ppt_w</p:attrName>
                                        </p:attrNameLst>
                                      </p:cBhvr>
                                      <p:tavLst>
                                        <p:tav tm="0">
                                          <p:val>
                                            <p:strVal val="#ppt_w*.05"/>
                                          </p:val>
                                        </p:tav>
                                        <p:tav tm="100000">
                                          <p:val>
                                            <p:strVal val="#ppt_w"/>
                                          </p:val>
                                        </p:tav>
                                      </p:tavLst>
                                    </p:anim>
                                    <p:anim calcmode="lin" valueType="num">
                                      <p:cBhvr>
                                        <p:cTn id="46" dur="1000" fill="hold"/>
                                        <p:tgtEl>
                                          <p:spTgt spid="3078"/>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078"/>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078"/>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078"/>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078"/>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079"/>
                                        </p:tgtEl>
                                        <p:attrNameLst>
                                          <p:attrName>style.visibility</p:attrName>
                                        </p:attrNameLst>
                                      </p:cBhvr>
                                      <p:to>
                                        <p:strVal val="visible"/>
                                      </p:to>
                                    </p:set>
                                    <p:anim calcmode="lin" valueType="num">
                                      <p:cBhvr>
                                        <p:cTn id="55" dur="500" decel="50000" fill="hold">
                                          <p:stCondLst>
                                            <p:cond delay="0"/>
                                          </p:stCondLst>
                                        </p:cTn>
                                        <p:tgtEl>
                                          <p:spTgt spid="3079"/>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079"/>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079"/>
                                        </p:tgtEl>
                                        <p:attrNameLst>
                                          <p:attrName>ppt_w</p:attrName>
                                        </p:attrNameLst>
                                      </p:cBhvr>
                                      <p:tavLst>
                                        <p:tav tm="0">
                                          <p:val>
                                            <p:strVal val="#ppt_w*.05"/>
                                          </p:val>
                                        </p:tav>
                                        <p:tav tm="100000">
                                          <p:val>
                                            <p:strVal val="#ppt_w"/>
                                          </p:val>
                                        </p:tav>
                                      </p:tavLst>
                                    </p:anim>
                                    <p:anim calcmode="lin" valueType="num">
                                      <p:cBhvr>
                                        <p:cTn id="58" dur="1000" fill="hold"/>
                                        <p:tgtEl>
                                          <p:spTgt spid="3079"/>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079"/>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079"/>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079"/>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079"/>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080"/>
                                        </p:tgtEl>
                                        <p:attrNameLst>
                                          <p:attrName>style.visibility</p:attrName>
                                        </p:attrNameLst>
                                      </p:cBhvr>
                                      <p:to>
                                        <p:strVal val="visible"/>
                                      </p:to>
                                    </p:set>
                                    <p:anim calcmode="lin" valueType="num">
                                      <p:cBhvr>
                                        <p:cTn id="67" dur="500" decel="50000" fill="hold">
                                          <p:stCondLst>
                                            <p:cond delay="0"/>
                                          </p:stCondLst>
                                        </p:cTn>
                                        <p:tgtEl>
                                          <p:spTgt spid="3080"/>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080"/>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080"/>
                                        </p:tgtEl>
                                        <p:attrNameLst>
                                          <p:attrName>ppt_w</p:attrName>
                                        </p:attrNameLst>
                                      </p:cBhvr>
                                      <p:tavLst>
                                        <p:tav tm="0">
                                          <p:val>
                                            <p:strVal val="#ppt_w*.05"/>
                                          </p:val>
                                        </p:tav>
                                        <p:tav tm="100000">
                                          <p:val>
                                            <p:strVal val="#ppt_w"/>
                                          </p:val>
                                        </p:tav>
                                      </p:tavLst>
                                    </p:anim>
                                    <p:anim calcmode="lin" valueType="num">
                                      <p:cBhvr>
                                        <p:cTn id="70" dur="1000" fill="hold"/>
                                        <p:tgtEl>
                                          <p:spTgt spid="3080"/>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080"/>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080"/>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080"/>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080"/>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3081"/>
                                        </p:tgtEl>
                                        <p:attrNameLst>
                                          <p:attrName>style.visibility</p:attrName>
                                        </p:attrNameLst>
                                      </p:cBhvr>
                                      <p:to>
                                        <p:strVal val="visible"/>
                                      </p:to>
                                    </p:set>
                                    <p:anim calcmode="lin" valueType="num">
                                      <p:cBhvr>
                                        <p:cTn id="79" dur="500" decel="50000" fill="hold">
                                          <p:stCondLst>
                                            <p:cond delay="0"/>
                                          </p:stCondLst>
                                        </p:cTn>
                                        <p:tgtEl>
                                          <p:spTgt spid="3081"/>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081"/>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081"/>
                                        </p:tgtEl>
                                        <p:attrNameLst>
                                          <p:attrName>ppt_w</p:attrName>
                                        </p:attrNameLst>
                                      </p:cBhvr>
                                      <p:tavLst>
                                        <p:tav tm="0">
                                          <p:val>
                                            <p:strVal val="#ppt_w*.05"/>
                                          </p:val>
                                        </p:tav>
                                        <p:tav tm="100000">
                                          <p:val>
                                            <p:strVal val="#ppt_w"/>
                                          </p:val>
                                        </p:tav>
                                      </p:tavLst>
                                    </p:anim>
                                    <p:anim calcmode="lin" valueType="num">
                                      <p:cBhvr>
                                        <p:cTn id="82" dur="1000" fill="hold"/>
                                        <p:tgtEl>
                                          <p:spTgt spid="3081"/>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081"/>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081"/>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081"/>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a:stretch>
            <a:fillRect/>
          </a:stretch>
        </p:blipFill>
        <p:spPr bwMode="auto">
          <a:xfrm>
            <a:off x="755576" y="2204864"/>
            <a:ext cx="7872442" cy="2357454"/>
          </a:xfrm>
          <a:prstGeom prst="rect">
            <a:avLst/>
          </a:prstGeom>
          <a:noFill/>
          <a:ln w="9525">
            <a:noFill/>
            <a:miter lim="800000"/>
            <a:headEnd/>
            <a:tailEnd/>
          </a:ln>
          <a:effectLst/>
        </p:spPr>
      </p:pic>
      <p:pic>
        <p:nvPicPr>
          <p:cNvPr id="4" name="صورة 3" descr="ساعة.bmp"/>
          <p:cNvPicPr>
            <a:picLocks noChangeAspect="1"/>
          </p:cNvPicPr>
          <p:nvPr/>
        </p:nvPicPr>
        <p:blipFill>
          <a:blip r:embed="rId5" cstate="print"/>
          <a:stretch>
            <a:fillRect/>
          </a:stretch>
        </p:blipFill>
        <p:spPr>
          <a:xfrm>
            <a:off x="-32" y="-23"/>
            <a:ext cx="1714512" cy="1428759"/>
          </a:xfrm>
          <a:prstGeom prst="rect">
            <a:avLst/>
          </a:prstGeom>
        </p:spPr>
      </p:pic>
      <p:sp>
        <p:nvSpPr>
          <p:cNvPr id="5" name="شكل بيضاوي 4"/>
          <p:cNvSpPr/>
          <p:nvPr/>
        </p:nvSpPr>
        <p:spPr>
          <a:xfrm>
            <a:off x="179512" y="44624"/>
            <a:ext cx="1357322" cy="135732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مربع نص 5"/>
          <p:cNvSpPr txBox="1"/>
          <p:nvPr/>
        </p:nvSpPr>
        <p:spPr>
          <a:xfrm>
            <a:off x="214282" y="71414"/>
            <a:ext cx="1214446" cy="646331"/>
          </a:xfrm>
          <a:prstGeom prst="rect">
            <a:avLst/>
          </a:prstGeom>
          <a:noFill/>
        </p:spPr>
        <p:txBody>
          <a:bodyPr wrap="square" rtlCol="1">
            <a:spAutoFit/>
          </a:bodyPr>
          <a:lstStyle/>
          <a:p>
            <a:pPr algn="ctr"/>
            <a:r>
              <a:rPr lang="ar-SA" b="1" dirty="0">
                <a:solidFill>
                  <a:srgbClr val="C00000"/>
                </a:solidFill>
              </a:rPr>
              <a:t>الزمن </a:t>
            </a:r>
          </a:p>
          <a:p>
            <a:pPr algn="l"/>
            <a:r>
              <a:rPr lang="ar-SA" b="1" dirty="0">
                <a:solidFill>
                  <a:srgbClr val="C00000"/>
                </a:solidFill>
              </a:rPr>
              <a:t> 5 دقائق</a:t>
            </a:r>
          </a:p>
        </p:txBody>
      </p:sp>
      <p:pic>
        <p:nvPicPr>
          <p:cNvPr id="7" name="Picture 2"/>
          <p:cNvPicPr>
            <a:picLocks noChangeAspect="1" noChangeArrowheads="1"/>
          </p:cNvPicPr>
          <p:nvPr/>
        </p:nvPicPr>
        <p:blipFill>
          <a:blip r:embed="rId6" cstate="print"/>
          <a:srcRect/>
          <a:stretch>
            <a:fillRect/>
          </a:stretch>
        </p:blipFill>
        <p:spPr bwMode="auto">
          <a:xfrm>
            <a:off x="6286512" y="0"/>
            <a:ext cx="2857488" cy="16430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300000"/>
                                        <p:tgtEl>
                                          <p:spTgt spid="5"/>
                                        </p:tgtEl>
                                      </p:cBhvr>
                                    </p:animEffect>
                                    <p:set>
                                      <p:cBhvr>
                                        <p:cTn id="7" dur="1" fill="hold">
                                          <p:stCondLst>
                                            <p:cond delay="299999"/>
                                          </p:stCondLst>
                                        </p:cTn>
                                        <p:tgtEl>
                                          <p:spTgt spid="5"/>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300000"/>
                            </p:stCondLst>
                            <p:childTnLst>
                              <p:par>
                                <p:cTn id="9" presetID="27" presetClass="emph" presetSubtype="0" fill="hold" nodeType="afterEffect">
                                  <p:stCondLst>
                                    <p:cond delay="0"/>
                                  </p:stCondLst>
                                  <p:childTnLst>
                                    <p:animClr clrSpc="rgb" dir="cw">
                                      <p:cBhvr override="childStyle">
                                        <p:cTn id="10" dur="250" autoRev="1" fill="hold"/>
                                        <p:tgtEl>
                                          <p:spTgt spid="4"/>
                                        </p:tgtEl>
                                        <p:attrNameLst>
                                          <p:attrName>style.color</p:attrName>
                                        </p:attrNameLst>
                                      </p:cBhvr>
                                      <p:to>
                                        <a:schemeClr val="bg1"/>
                                      </p:to>
                                    </p:animClr>
                                    <p:animClr clrSpc="rgb" dir="cw">
                                      <p:cBhvr>
                                        <p:cTn id="11" dur="250" autoRev="1" fill="hold"/>
                                        <p:tgtEl>
                                          <p:spTgt spid="4"/>
                                        </p:tgtEl>
                                        <p:attrNameLst>
                                          <p:attrName>fillcolor</p:attrName>
                                        </p:attrNameLst>
                                      </p:cBhvr>
                                      <p:to>
                                        <a:schemeClr val="bg1"/>
                                      </p:to>
                                    </p:animClr>
                                    <p:set>
                                      <p:cBhvr>
                                        <p:cTn id="12" dur="250" autoRev="1" fill="hold"/>
                                        <p:tgtEl>
                                          <p:spTgt spid="4"/>
                                        </p:tgtEl>
                                        <p:attrNameLst>
                                          <p:attrName>fill.type</p:attrName>
                                        </p:attrNameLst>
                                      </p:cBhvr>
                                      <p:to>
                                        <p:strVal val="solid"/>
                                      </p:to>
                                    </p:set>
                                    <p:set>
                                      <p:cBhvr>
                                        <p:cTn id="13" dur="250" autoRev="1" fill="hold"/>
                                        <p:tgtEl>
                                          <p:spTgt spid="4"/>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28662" y="0"/>
            <a:ext cx="7639050" cy="828679"/>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285720" y="1000108"/>
            <a:ext cx="8429684" cy="1271594"/>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4357686" y="2285992"/>
            <a:ext cx="4472007" cy="566740"/>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4357686" y="3000372"/>
            <a:ext cx="4481530" cy="614365"/>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cstate="print"/>
          <a:srcRect/>
          <a:stretch>
            <a:fillRect/>
          </a:stretch>
        </p:blipFill>
        <p:spPr bwMode="auto">
          <a:xfrm>
            <a:off x="4652986" y="3714752"/>
            <a:ext cx="3990980" cy="500065"/>
          </a:xfrm>
          <a:prstGeom prst="rect">
            <a:avLst/>
          </a:prstGeom>
          <a:noFill/>
          <a:ln w="9525">
            <a:noFill/>
            <a:miter lim="800000"/>
            <a:headEnd/>
            <a:tailEnd/>
          </a:ln>
          <a:effectLst/>
        </p:spPr>
      </p:pic>
      <p:pic>
        <p:nvPicPr>
          <p:cNvPr id="5127" name="Picture 7"/>
          <p:cNvPicPr>
            <a:picLocks noChangeAspect="1" noChangeArrowheads="1"/>
          </p:cNvPicPr>
          <p:nvPr/>
        </p:nvPicPr>
        <p:blipFill>
          <a:blip r:embed="rId7" cstate="print"/>
          <a:srcRect/>
          <a:stretch>
            <a:fillRect/>
          </a:stretch>
        </p:blipFill>
        <p:spPr bwMode="auto">
          <a:xfrm>
            <a:off x="4000496" y="4429132"/>
            <a:ext cx="4757745" cy="785818"/>
          </a:xfrm>
          <a:prstGeom prst="rect">
            <a:avLst/>
          </a:prstGeom>
          <a:noFill/>
          <a:ln w="9525">
            <a:noFill/>
            <a:miter lim="800000"/>
            <a:headEnd/>
            <a:tailEnd/>
          </a:ln>
          <a:effectLst/>
        </p:spPr>
      </p:pic>
      <p:pic>
        <p:nvPicPr>
          <p:cNvPr id="5128" name="Picture 8"/>
          <p:cNvPicPr>
            <a:picLocks noChangeAspect="1" noChangeArrowheads="1"/>
          </p:cNvPicPr>
          <p:nvPr/>
        </p:nvPicPr>
        <p:blipFill>
          <a:blip r:embed="rId8" cstate="print"/>
          <a:srcRect/>
          <a:stretch>
            <a:fillRect/>
          </a:stretch>
        </p:blipFill>
        <p:spPr bwMode="auto">
          <a:xfrm>
            <a:off x="4433909" y="5357826"/>
            <a:ext cx="4352933" cy="50006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1000" fill="hold"/>
                                        <p:tgtEl>
                                          <p:spTgt spid="5124"/>
                                        </p:tgtEl>
                                        <p:attrNameLst>
                                          <p:attrName>ppt_x</p:attrName>
                                        </p:attrNameLst>
                                      </p:cBhvr>
                                      <p:tavLst>
                                        <p:tav tm="0">
                                          <p:val>
                                            <p:strVal val="#ppt_x-.2"/>
                                          </p:val>
                                        </p:tav>
                                        <p:tav tm="100000">
                                          <p:val>
                                            <p:strVal val="#ppt_x"/>
                                          </p:val>
                                        </p:tav>
                                      </p:tavLst>
                                    </p:anim>
                                    <p:anim calcmode="lin" valueType="num">
                                      <p:cBhvr>
                                        <p:cTn id="8" dur="1000" fill="hold"/>
                                        <p:tgtEl>
                                          <p:spTgt spid="51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125"/>
                                        </p:tgtEl>
                                        <p:attrNameLst>
                                          <p:attrName>style.visibility</p:attrName>
                                        </p:attrNameLst>
                                      </p:cBhvr>
                                      <p:to>
                                        <p:strVal val="visible"/>
                                      </p:to>
                                    </p:set>
                                    <p:anim calcmode="lin" valueType="num">
                                      <p:cBhvr>
                                        <p:cTn id="14" dur="1000" fill="hold"/>
                                        <p:tgtEl>
                                          <p:spTgt spid="5125"/>
                                        </p:tgtEl>
                                        <p:attrNameLst>
                                          <p:attrName>ppt_x</p:attrName>
                                        </p:attrNameLst>
                                      </p:cBhvr>
                                      <p:tavLst>
                                        <p:tav tm="0">
                                          <p:val>
                                            <p:strVal val="#ppt_x-.2"/>
                                          </p:val>
                                        </p:tav>
                                        <p:tav tm="100000">
                                          <p:val>
                                            <p:strVal val="#ppt_x"/>
                                          </p:val>
                                        </p:tav>
                                      </p:tavLst>
                                    </p:anim>
                                    <p:anim calcmode="lin" valueType="num">
                                      <p:cBhvr>
                                        <p:cTn id="15" dur="1000" fill="hold"/>
                                        <p:tgtEl>
                                          <p:spTgt spid="512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12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 calcmode="lin" valueType="num">
                                      <p:cBhvr>
                                        <p:cTn id="21" dur="1000" fill="hold"/>
                                        <p:tgtEl>
                                          <p:spTgt spid="5126"/>
                                        </p:tgtEl>
                                        <p:attrNameLst>
                                          <p:attrName>ppt_x</p:attrName>
                                        </p:attrNameLst>
                                      </p:cBhvr>
                                      <p:tavLst>
                                        <p:tav tm="0">
                                          <p:val>
                                            <p:strVal val="#ppt_x-.2"/>
                                          </p:val>
                                        </p:tav>
                                        <p:tav tm="100000">
                                          <p:val>
                                            <p:strVal val="#ppt_x"/>
                                          </p:val>
                                        </p:tav>
                                      </p:tavLst>
                                    </p:anim>
                                    <p:anim calcmode="lin" valueType="num">
                                      <p:cBhvr>
                                        <p:cTn id="22"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126"/>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127"/>
                                        </p:tgtEl>
                                        <p:attrNameLst>
                                          <p:attrName>style.visibility</p:attrName>
                                        </p:attrNameLst>
                                      </p:cBhvr>
                                      <p:to>
                                        <p:strVal val="visible"/>
                                      </p:to>
                                    </p:set>
                                    <p:anim calcmode="lin" valueType="num">
                                      <p:cBhvr>
                                        <p:cTn id="28" dur="1000" fill="hold"/>
                                        <p:tgtEl>
                                          <p:spTgt spid="5127"/>
                                        </p:tgtEl>
                                        <p:attrNameLst>
                                          <p:attrName>ppt_x</p:attrName>
                                        </p:attrNameLst>
                                      </p:cBhvr>
                                      <p:tavLst>
                                        <p:tav tm="0">
                                          <p:val>
                                            <p:strVal val="#ppt_x-.2"/>
                                          </p:val>
                                        </p:tav>
                                        <p:tav tm="100000">
                                          <p:val>
                                            <p:strVal val="#ppt_x"/>
                                          </p:val>
                                        </p:tav>
                                      </p:tavLst>
                                    </p:anim>
                                    <p:anim calcmode="lin" valueType="num">
                                      <p:cBhvr>
                                        <p:cTn id="29" dur="1000" fill="hold"/>
                                        <p:tgtEl>
                                          <p:spTgt spid="512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127"/>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5128"/>
                                        </p:tgtEl>
                                        <p:attrNameLst>
                                          <p:attrName>style.visibility</p:attrName>
                                        </p:attrNameLst>
                                      </p:cBhvr>
                                      <p:to>
                                        <p:strVal val="visible"/>
                                      </p:to>
                                    </p:set>
                                    <p:anim calcmode="lin" valueType="num">
                                      <p:cBhvr>
                                        <p:cTn id="35" dur="1000" fill="hold"/>
                                        <p:tgtEl>
                                          <p:spTgt spid="5128"/>
                                        </p:tgtEl>
                                        <p:attrNameLst>
                                          <p:attrName>ppt_x</p:attrName>
                                        </p:attrNameLst>
                                      </p:cBhvr>
                                      <p:tavLst>
                                        <p:tav tm="0">
                                          <p:val>
                                            <p:strVal val="#ppt_x-.2"/>
                                          </p:val>
                                        </p:tav>
                                        <p:tav tm="100000">
                                          <p:val>
                                            <p:strVal val="#ppt_x"/>
                                          </p:val>
                                        </p:tav>
                                      </p:tavLst>
                                    </p:anim>
                                    <p:anim calcmode="lin" valueType="num">
                                      <p:cBhvr>
                                        <p:cTn id="36" dur="1000" fill="hold"/>
                                        <p:tgtEl>
                                          <p:spTgt spid="512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TotalTime>
  <Words>163</Words>
  <Application>Microsoft Office PowerPoint</Application>
  <PresentationFormat>عرض على الشاشة (4:3)</PresentationFormat>
  <Paragraphs>27</Paragraphs>
  <Slides>19</Slides>
  <Notes>1</Notes>
  <HiddenSlides>0</HiddenSlides>
  <MMClips>2</MMClips>
  <ScaleCrop>false</ScaleCrop>
  <HeadingPairs>
    <vt:vector size="8" baseType="variant">
      <vt:variant>
        <vt:lpstr>الخطوط المستخدمة</vt:lpstr>
      </vt:variant>
      <vt:variant>
        <vt:i4>2</vt:i4>
      </vt:variant>
      <vt:variant>
        <vt:lpstr>نسق</vt:lpstr>
      </vt:variant>
      <vt:variant>
        <vt:i4>1</vt:i4>
      </vt:variant>
      <vt:variant>
        <vt:lpstr>خوادم OLE مضمنة</vt:lpstr>
      </vt:variant>
      <vt:variant>
        <vt:i4>2</vt:i4>
      </vt:variant>
      <vt:variant>
        <vt:lpstr>عناوين الشرائح</vt:lpstr>
      </vt:variant>
      <vt:variant>
        <vt:i4>19</vt:i4>
      </vt:variant>
    </vt:vector>
  </HeadingPairs>
  <TitlesOfParts>
    <vt:vector size="24" baseType="lpstr">
      <vt:lpstr>Arial</vt:lpstr>
      <vt:lpstr>Calibri</vt:lpstr>
      <vt:lpstr>سمة Office</vt:lpstr>
      <vt:lpstr>Packager Shell Object</vt:lpstr>
      <vt:lpstr>Equation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eMachines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Valued eMachines Customer</dc:creator>
  <cp:lastModifiedBy>منال الرويلي</cp:lastModifiedBy>
  <cp:revision>19</cp:revision>
  <dcterms:created xsi:type="dcterms:W3CDTF">2012-11-06T09:39:32Z</dcterms:created>
  <dcterms:modified xsi:type="dcterms:W3CDTF">2023-08-12T12:47:19Z</dcterms:modified>
</cp:coreProperties>
</file>