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319" r:id="rId4"/>
    <p:sldId id="320" r:id="rId5"/>
    <p:sldId id="321" r:id="rId6"/>
    <p:sldId id="322" r:id="rId7"/>
    <p:sldId id="323" r:id="rId8"/>
    <p:sldId id="333" r:id="rId9"/>
    <p:sldId id="324" r:id="rId10"/>
    <p:sldId id="325" r:id="rId11"/>
    <p:sldId id="326" r:id="rId12"/>
    <p:sldId id="327" r:id="rId13"/>
    <p:sldId id="328" r:id="rId14"/>
    <p:sldId id="329" r:id="rId15"/>
    <p:sldId id="334" r:id="rId16"/>
    <p:sldId id="335" r:id="rId17"/>
    <p:sldId id="336" r:id="rId18"/>
    <p:sldId id="337" r:id="rId19"/>
    <p:sldId id="338" r:id="rId20"/>
    <p:sldId id="349" r:id="rId21"/>
    <p:sldId id="351" r:id="rId22"/>
    <p:sldId id="330" r:id="rId23"/>
    <p:sldId id="331" r:id="rId24"/>
    <p:sldId id="332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AAB"/>
    <a:srgbClr val="2D6113"/>
    <a:srgbClr val="4BA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4D70D0-B134-40AF-B725-4D5BE51FA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DF2B7CD-FF9A-4730-90F0-DDA279DCA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4FC14E-022C-46D9-954C-31880533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3DC0-36D3-4AC3-87EA-CF5BE25988B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1C6232-2BDE-4109-9D27-B56E93A6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1F15BB-11CF-4D24-B261-BAC05281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98D5-E9E9-456E-912B-323261B699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27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EFD308-5080-44A9-8EA1-BACF9AB2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0E2A29A-805E-43E5-AEA3-E1496F92B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2F37AB-05B7-4553-BAB5-72398155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3DC0-36D3-4AC3-87EA-CF5BE25988B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DFFC8C-D997-4EA1-9244-A4D3D4F7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45DF79-B155-450B-BC56-BF8CC517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98D5-E9E9-456E-912B-323261B699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101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1B925F7-7CAD-43D5-A8B6-AF754D076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98E38F7-7780-4A2D-A272-6EE07A6C5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44ED5C-682D-426E-B987-BF674DF9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3DC0-36D3-4AC3-87EA-CF5BE25988B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F01752-C54F-43DF-8906-E50B6C1D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DCC86B-243E-41AC-ABFF-8FC6FE23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98D5-E9E9-456E-912B-323261B699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4968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746A57-9AF3-40CB-81DD-B252BD99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65AC66-6062-43BE-A704-2A7A3952B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9FBE64-1DB2-4CF5-874F-CBEB165B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5EACCA-2B8F-417C-8EE6-A3A3EE59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D3DE3D-A3A9-4332-A3B7-0F512E00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6921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C53FEB-8C05-44A2-A147-1C44114D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213751-B2A1-4E45-A5C2-84B45E50A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04BC8F-DCDE-498B-9597-48C3E2D9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3EA230-D1F7-480E-A113-F585A8EB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1653DF-9BAD-4FCC-BCCD-663B62E7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90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4CC04E-975E-452B-A343-9DFF3A72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B8A180-F187-45FB-94C0-60BCDEA81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5FC35F-9EAE-4059-8EB2-B44D6F46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8572E5-2711-45DA-9889-7781F5B2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B845A6-2A40-4456-8FA9-A16F1C75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997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A93C18-5B85-446E-A338-AA5C949D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531731-F2F0-4917-AA54-E0AD81B1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4396C5-CA2F-4F08-B866-BF268D3A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D49A54-873E-488A-ABA7-BE479F6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5082826-F06F-4439-9709-7A4240BA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2BC0ED-1646-406D-96F9-542E9A52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5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F9EBB0-602E-44F9-AEFB-E7067EF5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D6BD2C-108B-4F63-8996-168DD5A69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3E1003D-8446-4F4D-A728-EEC5D0AFC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55C141A-AC09-49CA-AE5F-4224C0728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CE0F6F8-BFD6-4C1D-B9DE-BDA731F05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4F13649-95DD-455A-8E07-FB50F930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77661A0-565F-4923-98B1-EF9E9DE1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3FCDBF5-C3CD-4204-BB20-C9D0BE36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4097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5E68BF-2021-491D-B893-6162FAB3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4B8B9FA-69C5-4C32-8151-D92151D9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7012B5E-8C4F-4157-98B3-27A405E9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2D1C8F-1E1B-4DC8-BC21-CB04D03D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097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7FC8CA3-9557-4AA8-A16E-D7C284847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" y="108165"/>
            <a:ext cx="11895993" cy="660650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2677165-91E2-4996-9FEC-E0A58559DC6D}"/>
              </a:ext>
            </a:extLst>
          </p:cNvPr>
          <p:cNvSpPr txBox="1"/>
          <p:nvPr userDrawn="1"/>
        </p:nvSpPr>
        <p:spPr>
          <a:xfrm>
            <a:off x="9979269" y="360485"/>
            <a:ext cx="17936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التاريخ : </a:t>
            </a:r>
          </a:p>
          <a:p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9BC546F-9BB9-4C74-B752-A8525A693625}"/>
              </a:ext>
            </a:extLst>
          </p:cNvPr>
          <p:cNvSpPr txBox="1"/>
          <p:nvPr userDrawn="1"/>
        </p:nvSpPr>
        <p:spPr>
          <a:xfrm>
            <a:off x="2672862" y="457200"/>
            <a:ext cx="62073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                          الموضوع : </a:t>
            </a:r>
            <a:r>
              <a:rPr lang="ar-SA" dirty="0">
                <a:solidFill>
                  <a:srgbClr val="7030A0"/>
                </a:solidFill>
              </a:rPr>
              <a:t>خصائص اللوغاريتمات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84D6927-5337-41CC-9171-380BB0D7737E}"/>
              </a:ext>
            </a:extLst>
          </p:cNvPr>
          <p:cNvSpPr txBox="1"/>
          <p:nvPr userDrawn="1"/>
        </p:nvSpPr>
        <p:spPr>
          <a:xfrm>
            <a:off x="184638" y="5609492"/>
            <a:ext cx="13364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ldhabi" panose="01000000000000000000" pitchFamily="2" charset="-78"/>
                <a:cs typeface="Aldhabi" panose="01000000000000000000" pitchFamily="2" charset="-78"/>
              </a:rPr>
              <a:t>أمل باجوده </a:t>
            </a:r>
          </a:p>
        </p:txBody>
      </p:sp>
    </p:spTree>
    <p:extLst>
      <p:ext uri="{BB962C8B-B14F-4D97-AF65-F5344CB8AC3E}">
        <p14:creationId xmlns:p14="http://schemas.microsoft.com/office/powerpoint/2010/main" val="1589870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810B71-C1E4-4F88-960F-36667D51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BBF4EF-4130-4292-B953-E5A75F64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0F3CD1-045B-4D91-9AB7-E2FF91871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FED41E-B5E3-4DBA-A4D5-35A2FC36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5DB8D9-9B5C-4014-BD7F-C346A3B7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4B182F-4BE8-4B30-9786-749F0FF6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144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FF09FC-9717-4589-A71A-200C1D49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0B3154-F178-4D8A-AE9D-815D480D3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451D94-496B-4525-8CBB-291B00FA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3DC0-36D3-4AC3-87EA-CF5BE25988B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9DE311-8D2F-4B5B-82CE-554FD297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D10A5-377F-4F8A-8352-575FE1E8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98D5-E9E9-456E-912B-323261B699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3084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796452-CEB3-4AEA-A251-FD4A5E70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AAB48BF-C101-4073-9299-CC9BC079A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95AF3B3-68A3-4ECC-B78F-191E51386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6C6621-CD98-4C25-A7E4-CDA8AC7B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5FB0EE-656F-4DED-8067-4B5F9CAA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D5CDB2-3110-4FE3-8D37-61054B6C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1248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3F461E-74FB-4B4B-8D6A-D8DA382D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1D1502D-1546-486E-9B19-E8B962FFE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11BE41-B349-41D8-8F9E-EAE2D6D7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4A071C-4B23-4E36-B34F-1CEE394E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94F242-15AF-4679-B7DB-74DFC8FF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4869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EA9D060-CC52-414C-9EF2-0A1799467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07E4765-B5D6-4378-A937-2944EB65C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5554F4-CE2F-4008-A21E-53390DA0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CE99-2486-4B5E-8D5C-0C67FB82076A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CC2A47-9A53-4BDE-8A8B-447487BB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DC4E-7AFA-4357-82F9-652D2864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262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A9D101-6A0B-4A51-9C09-30B9A6A9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8C2E10-1825-4302-868B-9C66EE1B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99050F-13BD-470C-A41B-C4FA4B20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3DC0-36D3-4AC3-87EA-CF5BE25988B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E3532F-AA34-402D-A09D-054CBBC4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EDA760-53FD-46B6-BE25-20E54B52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98D5-E9E9-456E-912B-323261B699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6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4714CA-DC46-4C2E-833D-9E7B7731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F87393C-12C3-4A9A-8742-9327C27C8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A33C05-8C8C-4479-9B6C-16445BFB8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E037194-D7A7-4CF8-945A-F18570DA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3DC0-36D3-4AC3-87EA-CF5BE25988B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50F5B64-ED40-4F68-AE60-2AC6B7A3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0CE97C-5AB6-44FC-8D30-64796D26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98D5-E9E9-456E-912B-323261B699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27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A593E9-F777-4E18-82E1-072B70DA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65C530E-AF00-4860-9C78-6239BBF36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75D3165-81F9-46D3-AE02-7101E6DC4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57D86D1-B324-4661-854C-D921DFA7C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9E0F50-21CD-42DA-AFF6-D540C57C8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71581BC-18D2-4AC7-A87B-396ABF85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3DC0-36D3-4AC3-87EA-CF5BE25988B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96EF1E-3B00-497E-AA5A-E2906767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3A2E82-2852-4FCC-946D-8064C4F4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98D5-E9E9-456E-912B-323261B699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403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82C1D3-4486-42A1-9825-C6B1876C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BBAD571-8A61-4934-BD16-840C945E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3DC0-36D3-4AC3-87EA-CF5BE25988B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B389586-51A1-4C9A-84E8-17A7BB54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7A7B360-1389-4A3E-9065-112A9AA2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98D5-E9E9-456E-912B-323261B699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664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18DEAB2-EB28-48C5-B8CF-C229B425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3DC0-36D3-4AC3-87EA-CF5BE25988B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A81A807-74A2-4C89-921C-E1E6B9C6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5F3A69-481A-4E26-BDCD-F4681076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98D5-E9E9-456E-912B-323261B699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264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7B1847-C740-45B0-B32C-1A750DD7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4733D7-E898-4789-9DAB-05886E21A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C8ECFD-A139-476F-9D11-4E8C30742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745BF3-DD9A-47D8-9A70-34912F63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3DC0-36D3-4AC3-87EA-CF5BE25988B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D4B88A-6C62-4453-8D16-6FFAA1DD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5EA715B-A505-41A8-BAA1-35125859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98D5-E9E9-456E-912B-323261B699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89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5CC53A-D42A-4E9D-A58D-224BB23E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7682861-4DEA-46DC-BE77-70AA844BD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D4915EC-0D1B-4EBF-B35E-7930732A4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95E67B1-9A88-4284-B01C-05FA999A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3DC0-36D3-4AC3-87EA-CF5BE25988B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68E147-6D21-4DDA-870E-7440FFA7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FBFE67C-05BA-4CBC-977A-7B068D12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98D5-E9E9-456E-912B-323261B699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88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0531C48-F164-48C8-A506-0683A61A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A0E0397-400D-4CC5-A271-D21F2BD32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A7C2C8-70EA-4149-A11F-789724DA4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B3DC0-36D3-4AC3-87EA-CF5BE25988B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051AC-BF9B-4DAA-953B-3D381E633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9B96D3-A72B-47C2-95C7-A5C158F9E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98D5-E9E9-456E-912B-323261B699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34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8C0F35D-5D80-4C02-BA29-C77C7B62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26D0487-7EF2-4317-AEBD-458BDF615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3519F0-2033-412E-8964-4A757E51D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CE99-2486-4B5E-8D5C-0C67FB82076A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08D081-828F-412B-BBD9-3D1CF3800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34F329-B7CC-4D5C-9384-4C2954402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9AB8-35E7-434C-9E8D-86B1D021C5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81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emf"/><Relationship Id="rId7" Type="http://schemas.openxmlformats.org/officeDocument/2006/relationships/image" Target="../media/image2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emf"/><Relationship Id="rId10" Type="http://schemas.openxmlformats.org/officeDocument/2006/relationships/image" Target="../media/image38.png"/><Relationship Id="rId4" Type="http://schemas.openxmlformats.org/officeDocument/2006/relationships/image" Target="../media/image32.emf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10" Type="http://schemas.openxmlformats.org/officeDocument/2006/relationships/image" Target="../media/image50.png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10" Type="http://schemas.openxmlformats.org/officeDocument/2006/relationships/image" Target="../media/image50.png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emf"/><Relationship Id="rId7" Type="http://schemas.openxmlformats.org/officeDocument/2006/relationships/image" Target="../media/image60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69FC426-F8FE-42FE-BC9F-4451EE5D4CD0}"/>
              </a:ext>
            </a:extLst>
          </p:cNvPr>
          <p:cNvSpPr/>
          <p:nvPr/>
        </p:nvSpPr>
        <p:spPr>
          <a:xfrm>
            <a:off x="2467992" y="1693415"/>
            <a:ext cx="7723572" cy="1955307"/>
          </a:xfrm>
          <a:prstGeom prst="roundRect">
            <a:avLst/>
          </a:prstGeom>
          <a:solidFill>
            <a:srgbClr val="DE2AA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خصائص اللوغاريتمات 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48A1894-A5E0-44D9-B24F-291B08CCC54D}"/>
              </a:ext>
            </a:extLst>
          </p:cNvPr>
          <p:cNvSpPr/>
          <p:nvPr/>
        </p:nvSpPr>
        <p:spPr>
          <a:xfrm>
            <a:off x="4181382" y="4188041"/>
            <a:ext cx="4048217" cy="9765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رياضيات 5 </a:t>
            </a:r>
          </a:p>
          <a:p>
            <a:pPr algn="ctr"/>
            <a:r>
              <a:rPr lang="ar-SA" dirty="0"/>
              <a:t>أمل باجوده </a:t>
            </a:r>
          </a:p>
        </p:txBody>
      </p:sp>
    </p:spTree>
    <p:extLst>
      <p:ext uri="{BB962C8B-B14F-4D97-AF65-F5344CB8AC3E}">
        <p14:creationId xmlns:p14="http://schemas.microsoft.com/office/powerpoint/2010/main" val="229203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565A90-645F-4E55-A483-CB2B910DE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10150"/>
          <a:stretch/>
        </p:blipFill>
        <p:spPr>
          <a:xfrm>
            <a:off x="1802167" y="851812"/>
            <a:ext cx="9505282" cy="250938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31FCF8F-356A-47F1-B23A-511FD2D4C27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954948" y="3402867"/>
            <a:ext cx="8352501" cy="24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6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EE4001D-F8ED-43EA-84B7-1A462C46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870682" y="1003177"/>
            <a:ext cx="4527358" cy="4368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6EB8E30-D07B-404C-A560-B62FC9C4AC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0455637" y="958929"/>
            <a:ext cx="1011103" cy="3017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45FCB59-94B4-4ECD-B222-7B1C0BC4FEE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392123" y="1440027"/>
            <a:ext cx="6914866" cy="289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2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EB9AD4-C722-46E2-9760-4FB6F2B737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285459" y="958788"/>
            <a:ext cx="2080074" cy="4747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E2D3F30-8157-4147-826A-11E452F623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346951" y="1589103"/>
            <a:ext cx="4711288" cy="473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6B48B2DC-364B-4085-8AFB-BB7B6684B485}"/>
                  </a:ext>
                </a:extLst>
              </p:cNvPr>
              <p:cNvSpPr txBox="1"/>
              <p:nvPr/>
            </p:nvSpPr>
            <p:spPr>
              <a:xfrm>
                <a:off x="1003177" y="1827515"/>
                <a:ext cx="371974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)(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SA" dirty="0"/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6B48B2DC-364B-4085-8AFB-BB7B6684B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77" y="1827515"/>
                <a:ext cx="3719744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CFC3076B-3CF1-461A-B813-943BA39FFA02}"/>
                  </a:ext>
                </a:extLst>
              </p:cNvPr>
              <p:cNvSpPr txBox="1"/>
              <p:nvPr/>
            </p:nvSpPr>
            <p:spPr>
              <a:xfrm>
                <a:off x="-355108" y="2491295"/>
                <a:ext cx="5903651" cy="7838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CFC3076B-3CF1-461A-B813-943BA39FF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5108" y="2491295"/>
                <a:ext cx="5903651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FE55D792-E002-48F6-A67C-783F1EEA709F}"/>
                  </a:ext>
                </a:extLst>
              </p:cNvPr>
              <p:cNvSpPr txBox="1"/>
              <p:nvPr/>
            </p:nvSpPr>
            <p:spPr>
              <a:xfrm>
                <a:off x="2501283" y="3246381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ar-SA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ar-SA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FE55D792-E002-48F6-A67C-783F1EEA7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283" y="3246381"/>
                <a:ext cx="6094520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442648F0-70B6-4CD3-8BA4-E8002ACC07CC}"/>
                  </a:ext>
                </a:extLst>
              </p:cNvPr>
              <p:cNvSpPr txBox="1"/>
              <p:nvPr/>
            </p:nvSpPr>
            <p:spPr>
              <a:xfrm>
                <a:off x="3980894" y="3947740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SA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63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442648F0-70B6-4CD3-8BA4-E8002ACC0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894" y="3947740"/>
                <a:ext cx="6094520" cy="461665"/>
              </a:xfrm>
              <a:prstGeom prst="rect">
                <a:avLst/>
              </a:prstGeom>
              <a:blipFill>
                <a:blip r:embed="rId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A6DCF85-DBA7-4AED-BBBC-72E7475385DE}"/>
                  </a:ext>
                </a:extLst>
              </p:cNvPr>
              <p:cNvSpPr txBox="1"/>
              <p:nvPr/>
            </p:nvSpPr>
            <p:spPr>
              <a:xfrm>
                <a:off x="5548543" y="4698928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A6DCF85-DBA7-4AED-BBBC-72E74753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43" y="4698928"/>
                <a:ext cx="6094520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D437F822-D724-46EC-8141-BCCFE90E90DC}"/>
                  </a:ext>
                </a:extLst>
              </p:cNvPr>
              <p:cNvSpPr txBox="1"/>
              <p:nvPr/>
            </p:nvSpPr>
            <p:spPr>
              <a:xfrm>
                <a:off x="6493274" y="5310440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D437F822-D724-46EC-8141-BCCFE90E9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274" y="5310440"/>
                <a:ext cx="6094520" cy="461665"/>
              </a:xfrm>
              <a:prstGeom prst="rect">
                <a:avLst/>
              </a:prstGeom>
              <a:blipFill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6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BEA0E4-110A-449F-AC2E-1377C68C13E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51361" y="321382"/>
            <a:ext cx="2278269" cy="29442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5F72078-E2DA-4E71-B0C7-7B461A372F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09551" y="3265606"/>
            <a:ext cx="2696330" cy="225630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D790A75-83D1-4BCB-8A66-7721362DB47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153164" y="949911"/>
            <a:ext cx="5885671" cy="50304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EB556CE-D54C-4507-8CCF-927E809BF28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8951103" y="1017966"/>
            <a:ext cx="2589536" cy="3846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4A212B0-AB01-44C8-B163-AA13AB4B1D5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3479245" y="1521014"/>
            <a:ext cx="8061394" cy="190338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E118AD8-BD7C-49E0-ABB8-8C65100EF54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10733145" y="3542769"/>
            <a:ext cx="691824" cy="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2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76F2AD-807E-49D0-A2C5-93992B116D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790766" y="863538"/>
            <a:ext cx="6720398" cy="47187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6778C2B-0F87-4B26-88D1-23E37A6B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069702" y="5376275"/>
            <a:ext cx="7881883" cy="6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9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C708188-FB9F-4DE2-ADA1-A0299D19815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436963" y="832409"/>
            <a:ext cx="1992645" cy="4302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F91195C-DF5A-4473-B78A-C200966B4D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908099" y="1166185"/>
            <a:ext cx="8521509" cy="5667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7BB7D37-FF8D-492A-9C01-3C427F33A18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57429" y="1945827"/>
            <a:ext cx="2365694" cy="27429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D6E32AA-5511-4C1A-87C6-F50E381609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t="19275" b="4848"/>
          <a:stretch/>
        </p:blipFill>
        <p:spPr>
          <a:xfrm>
            <a:off x="3089381" y="1719739"/>
            <a:ext cx="4979148" cy="566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0C4A808-FA0D-4334-9C73-6D2D5F89F6C7}"/>
                  </a:ext>
                </a:extLst>
              </p:cNvPr>
              <p:cNvSpPr txBox="1"/>
              <p:nvPr/>
            </p:nvSpPr>
            <p:spPr>
              <a:xfrm>
                <a:off x="2823123" y="2223069"/>
                <a:ext cx="2612244" cy="74687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SA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SA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SA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0C4A808-FA0D-4334-9C73-6D2D5F89F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123" y="2223069"/>
                <a:ext cx="2612244" cy="746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6BEE5109-60BC-4F9D-8800-18F919B7A3AA}"/>
                  </a:ext>
                </a:extLst>
              </p:cNvPr>
              <p:cNvSpPr txBox="1"/>
              <p:nvPr/>
            </p:nvSpPr>
            <p:spPr>
              <a:xfrm>
                <a:off x="2908099" y="3144603"/>
                <a:ext cx="458975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SA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SA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SA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6BEE5109-60BC-4F9D-8800-18F919B7A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099" y="3144603"/>
                <a:ext cx="4589755" cy="369332"/>
              </a:xfrm>
              <a:prstGeom prst="rect">
                <a:avLst/>
              </a:prstGeom>
              <a:blipFill>
                <a:blip r:embed="rId7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BEC8C298-0636-4A72-A9E3-1306477AD834}"/>
                  </a:ext>
                </a:extLst>
              </p:cNvPr>
              <p:cNvSpPr txBox="1"/>
              <p:nvPr/>
            </p:nvSpPr>
            <p:spPr>
              <a:xfrm>
                <a:off x="4830486" y="3744051"/>
                <a:ext cx="364118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SA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SA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SA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BEC8C298-0636-4A72-A9E3-1306477AD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486" y="3744051"/>
                <a:ext cx="3641187" cy="369332"/>
              </a:xfrm>
              <a:prstGeom prst="rect">
                <a:avLst/>
              </a:prstGeom>
              <a:blipFill>
                <a:blip r:embed="rId8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98D7CBB1-D066-4E27-81DB-264B6C2FE4BF}"/>
                  </a:ext>
                </a:extLst>
              </p:cNvPr>
              <p:cNvSpPr txBox="1"/>
              <p:nvPr/>
            </p:nvSpPr>
            <p:spPr>
              <a:xfrm>
                <a:off x="5732251" y="4369970"/>
                <a:ext cx="34052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SA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SA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SA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98D7CBB1-D066-4E27-81DB-264B6C2FE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251" y="4369970"/>
                <a:ext cx="3405247" cy="461665"/>
              </a:xfrm>
              <a:prstGeom prst="rect">
                <a:avLst/>
              </a:prstGeom>
              <a:blipFill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E1C0394D-CD6B-4973-9C97-14C6AE8DFD37}"/>
                  </a:ext>
                </a:extLst>
              </p:cNvPr>
              <p:cNvSpPr txBox="1"/>
              <p:nvPr/>
            </p:nvSpPr>
            <p:spPr>
              <a:xfrm>
                <a:off x="6096000" y="4969418"/>
                <a:ext cx="42258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SA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SA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ar-SA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ar-SA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ar-SA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ar-S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S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SA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ar-SA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E1C0394D-CD6B-4973-9C97-14C6AE8D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69418"/>
                <a:ext cx="4225836" cy="369332"/>
              </a:xfrm>
              <a:prstGeom prst="rect">
                <a:avLst/>
              </a:prstGeom>
              <a:blipFill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91F1829E-CBAF-4224-A334-CF8D98CD377B}"/>
                  </a:ext>
                </a:extLst>
              </p:cNvPr>
              <p:cNvSpPr txBox="1"/>
              <p:nvPr/>
            </p:nvSpPr>
            <p:spPr>
              <a:xfrm>
                <a:off x="9137498" y="5439665"/>
                <a:ext cx="23631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SA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SA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ar-SA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ar-S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S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SA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00794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91F1829E-CBAF-4224-A334-CF8D98CD3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498" y="5439665"/>
                <a:ext cx="2363131" cy="369332"/>
              </a:xfrm>
              <a:prstGeom prst="rect">
                <a:avLst/>
              </a:prstGeom>
              <a:blipFill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4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0AE99C-4C0A-4774-AE01-8CEAC63C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462839" y="994298"/>
            <a:ext cx="9959634" cy="34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2033E5-B683-40B5-934D-3F606859BA0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286510" y="1242874"/>
            <a:ext cx="1066622" cy="3440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77D519-A448-40C1-A4D0-92F8A766492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412322" y="1586945"/>
            <a:ext cx="3874188" cy="55960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FFFDADB-BC64-4B32-9AE0-EB1E40480E1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971353" y="2388093"/>
            <a:ext cx="5762755" cy="30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3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F2D6E5-D410-4DF5-B704-94F72CCFD37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042634" y="1047565"/>
            <a:ext cx="2191413" cy="5143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4EAD063-77DE-410E-AC18-902C70D2CA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252918" y="1420428"/>
            <a:ext cx="5531160" cy="719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06386C56-8A8B-4178-9DAC-F633FABB381C}"/>
                  </a:ext>
                </a:extLst>
              </p:cNvPr>
              <p:cNvSpPr txBox="1"/>
              <p:nvPr/>
            </p:nvSpPr>
            <p:spPr>
              <a:xfrm>
                <a:off x="2377238" y="2467992"/>
                <a:ext cx="268303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2D611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06386C56-8A8B-4178-9DAC-F633FABB3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8" y="2467992"/>
                <a:ext cx="2683033" cy="369332"/>
              </a:xfrm>
              <a:prstGeom prst="rect">
                <a:avLst/>
              </a:prstGeom>
              <a:blipFill>
                <a:blip r:embed="rId4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5B8013A4-F7C4-4CD0-8BB9-32A49BCB7A91}"/>
                  </a:ext>
                </a:extLst>
              </p:cNvPr>
              <p:cNvSpPr txBox="1"/>
              <p:nvPr/>
            </p:nvSpPr>
            <p:spPr>
              <a:xfrm>
                <a:off x="2665520" y="3164922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2D611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5B8013A4-F7C4-4CD0-8BB9-32A49BCB7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520" y="3164922"/>
                <a:ext cx="6094520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A275F69-F1FF-4350-9447-1E41FA58BB43}"/>
                  </a:ext>
                </a:extLst>
              </p:cNvPr>
              <p:cNvSpPr txBox="1"/>
              <p:nvPr/>
            </p:nvSpPr>
            <p:spPr>
              <a:xfrm>
                <a:off x="3736818" y="3954185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7712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A275F69-F1FF-4350-9447-1E41FA58B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818" y="3954185"/>
                <a:ext cx="6094520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9F65132D-F821-4D0E-865F-F32EA756E0AC}"/>
                  </a:ext>
                </a:extLst>
              </p:cNvPr>
              <p:cNvSpPr txBox="1"/>
              <p:nvPr/>
            </p:nvSpPr>
            <p:spPr>
              <a:xfrm>
                <a:off x="6669390" y="4743448"/>
                <a:ext cx="3468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5424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9F65132D-F821-4D0E-865F-F32EA756E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90" y="4743448"/>
                <a:ext cx="3468950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>
            <a:extLst>
              <a:ext uri="{FF2B5EF4-FFF2-40B4-BE49-F238E27FC236}">
                <a16:creationId xmlns:a16="http://schemas.microsoft.com/office/drawing/2014/main" id="{D87A8983-DF4F-4494-9B6D-3BD921925A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01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A0441BC-0397-4EFC-9C46-414C836E79E7}"/>
              </a:ext>
            </a:extLst>
          </p:cNvPr>
          <p:cNvSpPr/>
          <p:nvPr/>
        </p:nvSpPr>
        <p:spPr>
          <a:xfrm>
            <a:off x="3355282" y="875054"/>
            <a:ext cx="6443801" cy="8428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خصائص اللوغاريتمات</a:t>
            </a:r>
          </a:p>
        </p:txBody>
      </p:sp>
      <p:sp>
        <p:nvSpPr>
          <p:cNvPr id="4" name="سهم: لأسفل 3">
            <a:extLst>
              <a:ext uri="{FF2B5EF4-FFF2-40B4-BE49-F238E27FC236}">
                <a16:creationId xmlns:a16="http://schemas.microsoft.com/office/drawing/2014/main" id="{23674139-A790-4497-ACAF-DA389471DA39}"/>
              </a:ext>
            </a:extLst>
          </p:cNvPr>
          <p:cNvSpPr/>
          <p:nvPr/>
        </p:nvSpPr>
        <p:spPr>
          <a:xfrm>
            <a:off x="9445363" y="2027843"/>
            <a:ext cx="630314" cy="60368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DE2AAB"/>
              </a:solidFill>
            </a:endParaRPr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431E27BA-8481-42A0-B7E0-F9C2F2C268B3}"/>
              </a:ext>
            </a:extLst>
          </p:cNvPr>
          <p:cNvSpPr/>
          <p:nvPr/>
        </p:nvSpPr>
        <p:spPr>
          <a:xfrm>
            <a:off x="7069515" y="2677131"/>
            <a:ext cx="630314" cy="60368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: لأسفل 5">
            <a:extLst>
              <a:ext uri="{FF2B5EF4-FFF2-40B4-BE49-F238E27FC236}">
                <a16:creationId xmlns:a16="http://schemas.microsoft.com/office/drawing/2014/main" id="{49228052-4D98-4701-8C3F-B2B37037AC59}"/>
              </a:ext>
            </a:extLst>
          </p:cNvPr>
          <p:cNvSpPr/>
          <p:nvPr/>
        </p:nvSpPr>
        <p:spPr>
          <a:xfrm>
            <a:off x="4749670" y="1983073"/>
            <a:ext cx="630314" cy="60368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لأسفل 6">
            <a:extLst>
              <a:ext uri="{FF2B5EF4-FFF2-40B4-BE49-F238E27FC236}">
                <a16:creationId xmlns:a16="http://schemas.microsoft.com/office/drawing/2014/main" id="{E55E46A3-E298-41FE-B2D5-7D344D098A1F}"/>
              </a:ext>
            </a:extLst>
          </p:cNvPr>
          <p:cNvSpPr/>
          <p:nvPr/>
        </p:nvSpPr>
        <p:spPr>
          <a:xfrm>
            <a:off x="1980305" y="2677131"/>
            <a:ext cx="630314" cy="60368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0A103F4-BA62-4280-A9BE-1EBCF0082FB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62553" y="2759843"/>
            <a:ext cx="3301539" cy="21912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F7B7E5-9EAF-4BEB-8942-EDB467B214B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849250" y="3655961"/>
            <a:ext cx="3070847" cy="33641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2C7A372-6D1E-4FE3-BB00-826AC08881F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382393" y="2789211"/>
            <a:ext cx="3234250" cy="28748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BB478AF-A7F0-4ECB-89A7-013B0B16FCF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63906" y="3657309"/>
            <a:ext cx="2691296" cy="33641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AE0A55D-7C4A-4234-A054-AA016AF03B6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5845678" y="5168501"/>
            <a:ext cx="3077989" cy="527409"/>
          </a:xfrm>
          <a:prstGeom prst="rect">
            <a:avLst/>
          </a:prstGeom>
        </p:spPr>
      </p:pic>
      <p:sp>
        <p:nvSpPr>
          <p:cNvPr id="13" name="سهم: لأسفل 12">
            <a:extLst>
              <a:ext uri="{FF2B5EF4-FFF2-40B4-BE49-F238E27FC236}">
                <a16:creationId xmlns:a16="http://schemas.microsoft.com/office/drawing/2014/main" id="{73A23746-0B8D-415F-A963-0E60098D2301}"/>
              </a:ext>
            </a:extLst>
          </p:cNvPr>
          <p:cNvSpPr/>
          <p:nvPr/>
        </p:nvSpPr>
        <p:spPr>
          <a:xfrm>
            <a:off x="9552132" y="3409963"/>
            <a:ext cx="630314" cy="603681"/>
          </a:xfrm>
          <a:prstGeom prst="downArrow">
            <a:avLst/>
          </a:prstGeom>
          <a:solidFill>
            <a:srgbClr val="DE2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: لأسفل 14">
            <a:extLst>
              <a:ext uri="{FF2B5EF4-FFF2-40B4-BE49-F238E27FC236}">
                <a16:creationId xmlns:a16="http://schemas.microsoft.com/office/drawing/2014/main" id="{4F13939F-DC25-409F-AA7A-621AA81EA29A}"/>
              </a:ext>
            </a:extLst>
          </p:cNvPr>
          <p:cNvSpPr/>
          <p:nvPr/>
        </p:nvSpPr>
        <p:spPr>
          <a:xfrm>
            <a:off x="7094730" y="4155098"/>
            <a:ext cx="630314" cy="603681"/>
          </a:xfrm>
          <a:prstGeom prst="downArrow">
            <a:avLst/>
          </a:prstGeom>
          <a:solidFill>
            <a:srgbClr val="DE2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E046482-4E0B-4ED6-8B10-7D10BDAFDC3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3667781" y="4031809"/>
            <a:ext cx="2851794" cy="52026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7CED117-BDD2-4639-B039-1A9984C694D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1395477" y="4952940"/>
            <a:ext cx="1986916" cy="43112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2672803-1DB4-4A7A-8D01-A4528C28EC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-20000" contrast="40000"/>
          </a:blip>
          <a:srcRect t="-16404" r="50000"/>
          <a:stretch/>
        </p:blipFill>
        <p:spPr>
          <a:xfrm>
            <a:off x="8362553" y="4469737"/>
            <a:ext cx="3287489" cy="47284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40BE28A-1ED7-46E4-92C9-66012681611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764" t="-29119"/>
          <a:stretch/>
        </p:blipFill>
        <p:spPr>
          <a:xfrm>
            <a:off x="8424907" y="3907786"/>
            <a:ext cx="3301540" cy="527409"/>
          </a:xfrm>
          <a:prstGeom prst="rect">
            <a:avLst/>
          </a:prstGeom>
        </p:spPr>
      </p:pic>
      <p:sp>
        <p:nvSpPr>
          <p:cNvPr id="25" name="سهم: لأسفل 24">
            <a:extLst>
              <a:ext uri="{FF2B5EF4-FFF2-40B4-BE49-F238E27FC236}">
                <a16:creationId xmlns:a16="http://schemas.microsoft.com/office/drawing/2014/main" id="{96F37FD5-2941-43D0-B84A-44965D1AEC12}"/>
              </a:ext>
            </a:extLst>
          </p:cNvPr>
          <p:cNvSpPr/>
          <p:nvPr/>
        </p:nvSpPr>
        <p:spPr>
          <a:xfrm>
            <a:off x="4749670" y="3429000"/>
            <a:ext cx="630314" cy="603681"/>
          </a:xfrm>
          <a:prstGeom prst="downArrow">
            <a:avLst/>
          </a:prstGeom>
          <a:solidFill>
            <a:srgbClr val="DE2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: لأسفل 25">
            <a:extLst>
              <a:ext uri="{FF2B5EF4-FFF2-40B4-BE49-F238E27FC236}">
                <a16:creationId xmlns:a16="http://schemas.microsoft.com/office/drawing/2014/main" id="{F366710C-A554-476B-A7BB-4769D54CDA62}"/>
              </a:ext>
            </a:extLst>
          </p:cNvPr>
          <p:cNvSpPr/>
          <p:nvPr/>
        </p:nvSpPr>
        <p:spPr>
          <a:xfrm>
            <a:off x="1971076" y="4165803"/>
            <a:ext cx="630314" cy="603681"/>
          </a:xfrm>
          <a:prstGeom prst="downArrow">
            <a:avLst/>
          </a:prstGeom>
          <a:solidFill>
            <a:srgbClr val="DE2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87" y="1864312"/>
            <a:ext cx="8814747" cy="33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9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A0441BC-0397-4EFC-9C46-414C836E79E7}"/>
              </a:ext>
            </a:extLst>
          </p:cNvPr>
          <p:cNvSpPr/>
          <p:nvPr/>
        </p:nvSpPr>
        <p:spPr>
          <a:xfrm>
            <a:off x="3832690" y="1107619"/>
            <a:ext cx="5373769" cy="76249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خصائص اللوغاريتمات</a:t>
            </a:r>
          </a:p>
        </p:txBody>
      </p:sp>
      <p:sp>
        <p:nvSpPr>
          <p:cNvPr id="4" name="سهم: لأسفل 3">
            <a:extLst>
              <a:ext uri="{FF2B5EF4-FFF2-40B4-BE49-F238E27FC236}">
                <a16:creationId xmlns:a16="http://schemas.microsoft.com/office/drawing/2014/main" id="{23674139-A790-4497-ACAF-DA389471DA39}"/>
              </a:ext>
            </a:extLst>
          </p:cNvPr>
          <p:cNvSpPr/>
          <p:nvPr/>
        </p:nvSpPr>
        <p:spPr>
          <a:xfrm>
            <a:off x="9458201" y="1983073"/>
            <a:ext cx="630314" cy="60368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DE2AAB"/>
              </a:solidFill>
            </a:endParaRPr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431E27BA-8481-42A0-B7E0-F9C2F2C268B3}"/>
              </a:ext>
            </a:extLst>
          </p:cNvPr>
          <p:cNvSpPr/>
          <p:nvPr/>
        </p:nvSpPr>
        <p:spPr>
          <a:xfrm>
            <a:off x="7069515" y="2677131"/>
            <a:ext cx="630314" cy="60368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: لأسفل 5">
            <a:extLst>
              <a:ext uri="{FF2B5EF4-FFF2-40B4-BE49-F238E27FC236}">
                <a16:creationId xmlns:a16="http://schemas.microsoft.com/office/drawing/2014/main" id="{49228052-4D98-4701-8C3F-B2B37037AC59}"/>
              </a:ext>
            </a:extLst>
          </p:cNvPr>
          <p:cNvSpPr/>
          <p:nvPr/>
        </p:nvSpPr>
        <p:spPr>
          <a:xfrm>
            <a:off x="4749670" y="1983073"/>
            <a:ext cx="630314" cy="60368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لأسفل 6">
            <a:extLst>
              <a:ext uri="{FF2B5EF4-FFF2-40B4-BE49-F238E27FC236}">
                <a16:creationId xmlns:a16="http://schemas.microsoft.com/office/drawing/2014/main" id="{E55E46A3-E298-41FE-B2D5-7D344D098A1F}"/>
              </a:ext>
            </a:extLst>
          </p:cNvPr>
          <p:cNvSpPr/>
          <p:nvPr/>
        </p:nvSpPr>
        <p:spPr>
          <a:xfrm>
            <a:off x="1971076" y="2677131"/>
            <a:ext cx="630314" cy="60368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0A103F4-BA62-4280-A9BE-1EBCF0082FB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62553" y="2759843"/>
            <a:ext cx="3301539" cy="21912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F7B7E5-9EAF-4BEB-8942-EDB467B214B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849248" y="3656902"/>
            <a:ext cx="3070847" cy="33641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2C7A372-6D1E-4FE3-BB00-826AC08881F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382393" y="2788981"/>
            <a:ext cx="3234250" cy="28748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BB478AF-A7F0-4ECB-89A7-013B0B16FCF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63906" y="3657309"/>
            <a:ext cx="2691296" cy="33641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AE0A55D-7C4A-4234-A054-AA016AF03B6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5845676" y="5168501"/>
            <a:ext cx="3077989" cy="527409"/>
          </a:xfrm>
          <a:prstGeom prst="rect">
            <a:avLst/>
          </a:prstGeom>
        </p:spPr>
      </p:pic>
      <p:sp>
        <p:nvSpPr>
          <p:cNvPr id="13" name="سهم: لأسفل 12">
            <a:extLst>
              <a:ext uri="{FF2B5EF4-FFF2-40B4-BE49-F238E27FC236}">
                <a16:creationId xmlns:a16="http://schemas.microsoft.com/office/drawing/2014/main" id="{73A23746-0B8D-415F-A963-0E60098D2301}"/>
              </a:ext>
            </a:extLst>
          </p:cNvPr>
          <p:cNvSpPr/>
          <p:nvPr/>
        </p:nvSpPr>
        <p:spPr>
          <a:xfrm>
            <a:off x="9597523" y="3407337"/>
            <a:ext cx="630314" cy="603681"/>
          </a:xfrm>
          <a:prstGeom prst="downArrow">
            <a:avLst/>
          </a:prstGeom>
          <a:solidFill>
            <a:srgbClr val="DE2AA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: لأسفل 14">
            <a:extLst>
              <a:ext uri="{FF2B5EF4-FFF2-40B4-BE49-F238E27FC236}">
                <a16:creationId xmlns:a16="http://schemas.microsoft.com/office/drawing/2014/main" id="{4F13939F-DC25-409F-AA7A-621AA81EA29A}"/>
              </a:ext>
            </a:extLst>
          </p:cNvPr>
          <p:cNvSpPr/>
          <p:nvPr/>
        </p:nvSpPr>
        <p:spPr>
          <a:xfrm>
            <a:off x="7094730" y="4155098"/>
            <a:ext cx="630314" cy="603681"/>
          </a:xfrm>
          <a:prstGeom prst="downArrow">
            <a:avLst/>
          </a:prstGeom>
          <a:solidFill>
            <a:srgbClr val="DE2AA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E046482-4E0B-4ED6-8B10-7D10BDAFDC3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3667780" y="4032681"/>
            <a:ext cx="2851794" cy="52026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7CED117-BDD2-4639-B039-1A9984C694D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1395477" y="4952940"/>
            <a:ext cx="1986916" cy="43112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2672803-1DB4-4A7A-8D01-A4528C28EC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-20000" contrast="40000"/>
          </a:blip>
          <a:srcRect t="-16404" r="50000"/>
          <a:stretch/>
        </p:blipFill>
        <p:spPr>
          <a:xfrm>
            <a:off x="8362553" y="4467643"/>
            <a:ext cx="3287489" cy="47284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40BE28A-1ED7-46E4-92C9-66012681611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764" t="-29119"/>
          <a:stretch/>
        </p:blipFill>
        <p:spPr>
          <a:xfrm>
            <a:off x="8437745" y="4001172"/>
            <a:ext cx="3301540" cy="527409"/>
          </a:xfrm>
          <a:prstGeom prst="rect">
            <a:avLst/>
          </a:prstGeom>
        </p:spPr>
      </p:pic>
      <p:sp>
        <p:nvSpPr>
          <p:cNvPr id="25" name="سهم: لأسفل 24">
            <a:extLst>
              <a:ext uri="{FF2B5EF4-FFF2-40B4-BE49-F238E27FC236}">
                <a16:creationId xmlns:a16="http://schemas.microsoft.com/office/drawing/2014/main" id="{96F37FD5-2941-43D0-B84A-44965D1AEC12}"/>
              </a:ext>
            </a:extLst>
          </p:cNvPr>
          <p:cNvSpPr/>
          <p:nvPr/>
        </p:nvSpPr>
        <p:spPr>
          <a:xfrm>
            <a:off x="4749670" y="3429000"/>
            <a:ext cx="630314" cy="603681"/>
          </a:xfrm>
          <a:prstGeom prst="downArrow">
            <a:avLst/>
          </a:prstGeom>
          <a:solidFill>
            <a:srgbClr val="DE2AA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: لأسفل 25">
            <a:extLst>
              <a:ext uri="{FF2B5EF4-FFF2-40B4-BE49-F238E27FC236}">
                <a16:creationId xmlns:a16="http://schemas.microsoft.com/office/drawing/2014/main" id="{F366710C-A554-476B-A7BB-4769D54CDA62}"/>
              </a:ext>
            </a:extLst>
          </p:cNvPr>
          <p:cNvSpPr/>
          <p:nvPr/>
        </p:nvSpPr>
        <p:spPr>
          <a:xfrm>
            <a:off x="1971076" y="4165803"/>
            <a:ext cx="630314" cy="603681"/>
          </a:xfrm>
          <a:prstGeom prst="downArrow">
            <a:avLst/>
          </a:prstGeom>
          <a:solidFill>
            <a:srgbClr val="DE2AA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15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3" grpId="0" animBg="1"/>
      <p:bldP spid="15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46A5E5A-C84C-4732-8E63-C45E8158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693362" y="923277"/>
            <a:ext cx="5633771" cy="5369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8A88330-1C3D-47BC-B225-4B72E7E64F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0555549" y="1573583"/>
            <a:ext cx="877333" cy="3327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B372507-CCFF-496B-9551-F0C9E107127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977608" y="1534581"/>
            <a:ext cx="3222301" cy="38360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AD46D6C-8BA7-48F9-A19E-EBAD8B6EF6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l="9331" t="11492" r="10318" b="78130"/>
          <a:stretch/>
        </p:blipFill>
        <p:spPr>
          <a:xfrm>
            <a:off x="479394" y="1632722"/>
            <a:ext cx="5372609" cy="6147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410DB41-D377-4DD6-8A10-F3E7540925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l="28433" t="-875" b="91892"/>
          <a:stretch/>
        </p:blipFill>
        <p:spPr>
          <a:xfrm>
            <a:off x="6811749" y="2055040"/>
            <a:ext cx="4828495" cy="53696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E996952-7AED-43FA-A726-C96D9A124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l="18478" t="25393" r="18341" b="64661"/>
          <a:stretch/>
        </p:blipFill>
        <p:spPr>
          <a:xfrm>
            <a:off x="1629848" y="2502457"/>
            <a:ext cx="4407853" cy="61478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D9AE7CD-83CA-4EA4-BCE9-15E1406391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l="23877" t="40644" r="15774" b="48111"/>
          <a:stretch/>
        </p:blipFill>
        <p:spPr>
          <a:xfrm>
            <a:off x="2450359" y="3263840"/>
            <a:ext cx="4194235" cy="6924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F94795B-691A-4E9C-8AB8-D8F2CC5F7F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62" t="50671" r="20180" b="37950"/>
          <a:stretch/>
        </p:blipFill>
        <p:spPr>
          <a:xfrm>
            <a:off x="2768791" y="4004437"/>
            <a:ext cx="4495115" cy="61478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05D2F22-FE01-40C8-803C-BC0A583DF6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695" t="87211" r="12583" b="2272"/>
          <a:stretch/>
        </p:blipFill>
        <p:spPr>
          <a:xfrm>
            <a:off x="5020399" y="5368726"/>
            <a:ext cx="4653973" cy="56599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1A6022B-EB4D-4F60-9AE1-C8FF3E7651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9522" b="18166"/>
          <a:stretch/>
        </p:blipFill>
        <p:spPr>
          <a:xfrm>
            <a:off x="3002364" y="4708639"/>
            <a:ext cx="6376456" cy="6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D836FAF-6DDC-463B-976B-5F86F4746E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693831" y="1003178"/>
            <a:ext cx="1762569" cy="4981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04175C9-17FE-4D4A-AE44-8E590725F11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885037" y="1418870"/>
            <a:ext cx="2059078" cy="790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984EA623-A4FF-4D8E-9DE5-7DDB6CC28B65}"/>
                  </a:ext>
                </a:extLst>
              </p:cNvPr>
              <p:cNvSpPr txBox="1"/>
              <p:nvPr/>
            </p:nvSpPr>
            <p:spPr>
              <a:xfrm>
                <a:off x="749665" y="1620394"/>
                <a:ext cx="3854886" cy="6261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e>
                      </m:func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36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984EA623-A4FF-4D8E-9DE5-7DDB6CC28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65" y="1620394"/>
                <a:ext cx="3854886" cy="626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3C0593E2-715F-4FDF-9591-478CBCAEDDD6}"/>
                  </a:ext>
                </a:extLst>
              </p:cNvPr>
              <p:cNvSpPr txBox="1"/>
              <p:nvPr/>
            </p:nvSpPr>
            <p:spPr>
              <a:xfrm>
                <a:off x="2446453" y="3362699"/>
                <a:ext cx="6094520" cy="718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e>
                      </m:func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3C0593E2-715F-4FDF-9591-478CBCAED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53" y="3362699"/>
                <a:ext cx="6094520" cy="7185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C0160F7A-8C86-494E-9154-2C6C2F402C97}"/>
                  </a:ext>
                </a:extLst>
              </p:cNvPr>
              <p:cNvSpPr txBox="1"/>
              <p:nvPr/>
            </p:nvSpPr>
            <p:spPr>
              <a:xfrm>
                <a:off x="1122285" y="2417507"/>
                <a:ext cx="6094520" cy="718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e>
                      </m:func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C0160F7A-8C86-494E-9154-2C6C2F402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85" y="2417507"/>
                <a:ext cx="6094520" cy="7185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EF01C91-12AB-4065-B3EB-DCA76FD7E707}"/>
                  </a:ext>
                </a:extLst>
              </p:cNvPr>
              <p:cNvSpPr txBox="1"/>
              <p:nvPr/>
            </p:nvSpPr>
            <p:spPr>
              <a:xfrm>
                <a:off x="3760819" y="4197250"/>
                <a:ext cx="609452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e>
                      </m:func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EF01C91-12AB-4065-B3EB-DCA76FD7E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19" y="4197250"/>
                <a:ext cx="6094520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69D068E-3B79-4620-A8A1-3AACE449359C}"/>
                  </a:ext>
                </a:extLst>
              </p:cNvPr>
              <p:cNvSpPr txBox="1"/>
              <p:nvPr/>
            </p:nvSpPr>
            <p:spPr>
              <a:xfrm>
                <a:off x="5181600" y="5099035"/>
                <a:ext cx="609452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e>
                      </m:func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69D068E-3B79-4620-A8A1-3AACE4493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099035"/>
                <a:ext cx="6094520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67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6CBE44E-452A-404C-8753-9087D4EB008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665092" y="905523"/>
            <a:ext cx="8916436" cy="78114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937DD3E-6684-45C6-A9AE-DB318A10F5B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9941157" y="1952665"/>
            <a:ext cx="1541430" cy="43206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845A1EF-6F6F-4FE3-8973-0D6912716E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766224" y="2186156"/>
            <a:ext cx="4856918" cy="44329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773315F-D2FC-4367-8B2B-F73FC490B59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750159" y="2884224"/>
            <a:ext cx="9501213" cy="20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64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27BA74E-7CD9-4C7F-A09C-9B27B00332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910346" y="976543"/>
            <a:ext cx="2478652" cy="5103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2CEBA06-259F-4F7D-A8A4-9A8420AF3C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932728" y="1811043"/>
            <a:ext cx="2456270" cy="69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46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D0982C-D0F0-4829-B540-45F4A70D0C7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06873" y="905523"/>
            <a:ext cx="2275935" cy="10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2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5FE0247-98CF-4836-B2A2-68DAE4220F0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80400" y="1047565"/>
            <a:ext cx="10830393" cy="8312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A16A2C8-B16E-49B5-8E40-49178CFAE18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0020181" y="1944210"/>
            <a:ext cx="1231750" cy="3973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60EBE83-8490-48E7-B7A7-12CD6D8085D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732414" y="1944210"/>
            <a:ext cx="6062966" cy="48933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DA97199-7D3E-4E50-AC3B-A34D804E5A6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800768" y="2433544"/>
            <a:ext cx="9074301" cy="35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2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8E3EDE2-8603-414F-8D4E-1D50C455F22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150188" y="998613"/>
            <a:ext cx="9573294" cy="22705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A58B8DC-16CF-4C99-8393-365A6C45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867604" y="3157563"/>
            <a:ext cx="2731030" cy="27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84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CA327C4-8B8A-4366-9443-65C9A293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668073" y="1038687"/>
            <a:ext cx="1915505" cy="44894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CBB4CA3-7DEB-40BD-861A-37B95A5C19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406270" y="1487634"/>
            <a:ext cx="4105170" cy="74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8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0E3600B-93D3-480C-B718-7EEB6C96851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450156" y="994298"/>
            <a:ext cx="3933996" cy="6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9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66E5E2-20A1-431A-9D26-2449586D0A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866282" y="1278385"/>
            <a:ext cx="2792128" cy="14788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C2E14D2-BBDE-4139-90DE-70140741816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456590" y="2757267"/>
            <a:ext cx="2689601" cy="229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51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3AF1B6B-08E3-4A1E-9D3A-FDE2A287F48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167456" y="1154097"/>
            <a:ext cx="3175056" cy="47419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9267E6B-23D4-4588-86FC-817A0D68745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750020" y="1821766"/>
            <a:ext cx="6691959" cy="25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74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FC53362-FC14-4755-8A9D-A22935DE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680481" y="1251752"/>
            <a:ext cx="5764334" cy="27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70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7919DA8-0D4E-41E7-A73C-CEF32106712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968318" y="1255950"/>
            <a:ext cx="7438531" cy="19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87" y="1864312"/>
            <a:ext cx="8814747" cy="33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9B6D073-C01A-4EB9-8C60-D18F7E49815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72404" y="1296140"/>
            <a:ext cx="10647191" cy="329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0067758-EF39-41C2-8E57-30135EBDB28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60340" y="1207362"/>
            <a:ext cx="8922528" cy="22216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3472F8-F594-4077-8C5D-33DADC40E5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076043" y="3602426"/>
            <a:ext cx="9106825" cy="7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FF9B9D9-DC11-4B5E-A138-462EA204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82245" y="1216241"/>
            <a:ext cx="9762924" cy="26465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CA8CEE-9D96-4FB8-8417-1F76597589B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774487" y="4120269"/>
            <a:ext cx="7442803" cy="5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4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F6F6BB8-E649-445F-8AA5-B18EB46A7B1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96448" y="1393793"/>
            <a:ext cx="8275711" cy="31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6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C29CCD1-B3D3-4050-8E58-2540F61DA86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197479" y="1091953"/>
            <a:ext cx="6174453" cy="4005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9EE9765-625F-421B-BF6B-B4BB16B9C6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815740" y="1748902"/>
            <a:ext cx="5973730" cy="256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4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3E8DBC8-950B-4B57-BB01-420B6FAE314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830123" y="1047564"/>
            <a:ext cx="1568660" cy="3739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5E0A3E9-755B-4129-9E28-A52C0CF6AF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162769" y="1633491"/>
            <a:ext cx="5049202" cy="574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D60095C9-F9F0-4AE7-A2D3-1A79BFAB7A7F}"/>
                  </a:ext>
                </a:extLst>
              </p:cNvPr>
              <p:cNvSpPr txBox="1"/>
              <p:nvPr/>
            </p:nvSpPr>
            <p:spPr>
              <a:xfrm>
                <a:off x="672724" y="2208288"/>
                <a:ext cx="36418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D60095C9-F9F0-4AE7-A2D3-1A79BFAB7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24" y="2208288"/>
                <a:ext cx="364182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6A06763-11B8-4E1A-95C4-86AA6A5A6B68}"/>
                  </a:ext>
                </a:extLst>
              </p:cNvPr>
              <p:cNvSpPr txBox="1"/>
              <p:nvPr/>
            </p:nvSpPr>
            <p:spPr>
              <a:xfrm>
                <a:off x="1376040" y="2986209"/>
                <a:ext cx="60945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ar-SA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SA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6A06763-11B8-4E1A-95C4-86AA6A5A6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040" y="2986209"/>
                <a:ext cx="609452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830E38A5-80AB-44D6-B19B-5752FC4B1E48}"/>
                  </a:ext>
                </a:extLst>
              </p:cNvPr>
              <p:cNvSpPr txBox="1"/>
              <p:nvPr/>
            </p:nvSpPr>
            <p:spPr>
              <a:xfrm>
                <a:off x="3926151" y="3764130"/>
                <a:ext cx="60945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ar-SA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SA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830E38A5-80AB-44D6-B19B-5752FC4B1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151" y="3764130"/>
                <a:ext cx="609452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94477244-B3EC-4D2F-8C9A-99F81250BC36}"/>
                  </a:ext>
                </a:extLst>
              </p:cNvPr>
              <p:cNvSpPr txBox="1"/>
              <p:nvPr/>
            </p:nvSpPr>
            <p:spPr>
              <a:xfrm>
                <a:off x="7594106" y="4572828"/>
                <a:ext cx="17540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94477244-B3EC-4D2F-8C9A-99F81250B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06" y="4572828"/>
                <a:ext cx="17540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2D2396E-260A-4E7D-ADFE-441F4EA1F15C}"/>
              </a:ext>
            </a:extLst>
          </p:cNvPr>
          <p:cNvSpPr txBox="1"/>
          <p:nvPr/>
        </p:nvSpPr>
        <p:spPr>
          <a:xfrm>
            <a:off x="9113447" y="4556490"/>
            <a:ext cx="20985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cs typeface="+mj-cs"/>
              </a:rPr>
              <a:t>0.5 +2= 2.5</a:t>
            </a:r>
            <a:endParaRPr lang="ar-SA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69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75</Words>
  <Application>Microsoft Office PowerPoint</Application>
  <PresentationFormat>شاشة عريضة</PresentationFormat>
  <Paragraphs>31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33</vt:i4>
      </vt:variant>
    </vt:vector>
  </HeadingPairs>
  <TitlesOfParts>
    <vt:vector size="40" baseType="lpstr">
      <vt:lpstr>Aldhabi</vt:lpstr>
      <vt:lpstr>Arial</vt:lpstr>
      <vt:lpstr>Calibri</vt:lpstr>
      <vt:lpstr>Calibri Light</vt:lpstr>
      <vt:lpstr>Cambria Math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أمل بنت باجوده</dc:creator>
  <cp:lastModifiedBy>منال الرويلي</cp:lastModifiedBy>
  <cp:revision>8</cp:revision>
  <dcterms:created xsi:type="dcterms:W3CDTF">2021-09-28T16:56:40Z</dcterms:created>
  <dcterms:modified xsi:type="dcterms:W3CDTF">2023-08-11T11:26:13Z</dcterms:modified>
</cp:coreProperties>
</file>