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7" r:id="rId2"/>
    <p:sldId id="269" r:id="rId3"/>
    <p:sldId id="266" r:id="rId4"/>
    <p:sldId id="270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B7"/>
    <a:srgbClr val="FF7453"/>
    <a:srgbClr val="E1F0F7"/>
    <a:srgbClr val="D4E9F4"/>
    <a:srgbClr val="FFFEF8"/>
    <a:srgbClr val="FFB5A3"/>
    <a:srgbClr val="FF3300"/>
    <a:srgbClr val="DAEFC3"/>
    <a:srgbClr val="B563AB"/>
    <a:srgbClr val="DFB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6"/>
          <a:stretch/>
        </p:blipFill>
        <p:spPr>
          <a:xfrm>
            <a:off x="5385711" y="1217625"/>
            <a:ext cx="5525993" cy="1757188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563291" y="297881"/>
            <a:ext cx="110966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112737" y="305001"/>
            <a:ext cx="1540132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4" b="77143"/>
          <a:stretch/>
        </p:blipFill>
        <p:spPr>
          <a:xfrm>
            <a:off x="5383531" y="3069152"/>
            <a:ext cx="5525993" cy="1184366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t="22913" b="60643"/>
          <a:stretch/>
        </p:blipFill>
        <p:spPr>
          <a:xfrm>
            <a:off x="6247612" y="4343762"/>
            <a:ext cx="4556282" cy="2116182"/>
          </a:xfrm>
          <a:prstGeom prst="rect">
            <a:avLst/>
          </a:prstGeom>
        </p:spPr>
      </p:pic>
      <p:sp>
        <p:nvSpPr>
          <p:cNvPr id="48" name="مربع نص 47"/>
          <p:cNvSpPr txBox="1"/>
          <p:nvPr/>
        </p:nvSpPr>
        <p:spPr>
          <a:xfrm>
            <a:off x="5474666" y="2421899"/>
            <a:ext cx="7152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6446662" y="3607614"/>
            <a:ext cx="7152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 flipH="1">
            <a:off x="1404311" y="655822"/>
            <a:ext cx="2791445" cy="3876345"/>
          </a:xfrm>
          <a:prstGeom prst="rect">
            <a:avLst/>
          </a:prstGeom>
        </p:spPr>
      </p:pic>
      <p:cxnSp>
        <p:nvCxnSpPr>
          <p:cNvPr id="51" name="رابط كسهم مستقيم 50"/>
          <p:cNvCxnSpPr/>
          <p:nvPr/>
        </p:nvCxnSpPr>
        <p:spPr>
          <a:xfrm flipH="1">
            <a:off x="8830972" y="5520506"/>
            <a:ext cx="503627" cy="318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كسهم مستقيم 72"/>
          <p:cNvCxnSpPr/>
          <p:nvPr/>
        </p:nvCxnSpPr>
        <p:spPr>
          <a:xfrm flipH="1">
            <a:off x="8825495" y="5883248"/>
            <a:ext cx="509104" cy="721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مربع نص 73"/>
          <p:cNvSpPr txBox="1"/>
          <p:nvPr/>
        </p:nvSpPr>
        <p:spPr>
          <a:xfrm>
            <a:off x="7752849" y="5241121"/>
            <a:ext cx="866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7755297" y="5613503"/>
            <a:ext cx="1178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6" name="رابط مستقيم 75"/>
          <p:cNvCxnSpPr/>
          <p:nvPr/>
        </p:nvCxnSpPr>
        <p:spPr>
          <a:xfrm flipH="1">
            <a:off x="7928243" y="6078534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مربع نص 76"/>
          <p:cNvSpPr txBox="1"/>
          <p:nvPr/>
        </p:nvSpPr>
        <p:spPr>
          <a:xfrm>
            <a:off x="7617600" y="6036724"/>
            <a:ext cx="10111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8" name="رابط كسهم مستقيم 77"/>
          <p:cNvCxnSpPr/>
          <p:nvPr/>
        </p:nvCxnSpPr>
        <p:spPr>
          <a:xfrm flipH="1">
            <a:off x="5865192" y="5512713"/>
            <a:ext cx="503627" cy="318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كسهم مستقيم 78"/>
          <p:cNvCxnSpPr/>
          <p:nvPr/>
        </p:nvCxnSpPr>
        <p:spPr>
          <a:xfrm flipH="1">
            <a:off x="5859715" y="5875455"/>
            <a:ext cx="509104" cy="721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مربع نص 79"/>
          <p:cNvSpPr txBox="1"/>
          <p:nvPr/>
        </p:nvSpPr>
        <p:spPr>
          <a:xfrm>
            <a:off x="4787069" y="5233328"/>
            <a:ext cx="866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مربع نص 80"/>
          <p:cNvSpPr txBox="1"/>
          <p:nvPr/>
        </p:nvSpPr>
        <p:spPr>
          <a:xfrm>
            <a:off x="4789517" y="5605710"/>
            <a:ext cx="1178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2" name="رابط مستقيم 81"/>
          <p:cNvCxnSpPr/>
          <p:nvPr/>
        </p:nvCxnSpPr>
        <p:spPr>
          <a:xfrm flipH="1">
            <a:off x="4962463" y="6070741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مربع نص 82"/>
          <p:cNvSpPr txBox="1"/>
          <p:nvPr/>
        </p:nvSpPr>
        <p:spPr>
          <a:xfrm>
            <a:off x="4651820" y="6028931"/>
            <a:ext cx="10111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74" grpId="0"/>
      <p:bldP spid="75" grpId="0"/>
      <p:bldP spid="77" grpId="0"/>
      <p:bldP spid="80" grpId="0"/>
      <p:bldP spid="81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88873" b="788"/>
          <a:stretch/>
        </p:blipFill>
        <p:spPr>
          <a:xfrm>
            <a:off x="650308" y="3783135"/>
            <a:ext cx="5063282" cy="1330607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38442" b="26823"/>
          <a:stretch/>
        </p:blipFill>
        <p:spPr>
          <a:xfrm>
            <a:off x="6096729" y="1021421"/>
            <a:ext cx="5063282" cy="447006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"/>
          <a:stretch/>
        </p:blipFill>
        <p:spPr>
          <a:xfrm>
            <a:off x="4593990" y="4681872"/>
            <a:ext cx="1795867" cy="2016118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73507" b="11127"/>
          <a:stretch/>
        </p:blipFill>
        <p:spPr>
          <a:xfrm>
            <a:off x="650308" y="1296906"/>
            <a:ext cx="5063282" cy="1977517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563291" y="297881"/>
            <a:ext cx="110966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112737" y="305001"/>
            <a:ext cx="1540132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9013371" y="4842449"/>
            <a:ext cx="1433017" cy="54258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4594323" y="2994842"/>
            <a:ext cx="346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412283" y="2994842"/>
            <a:ext cx="346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272335" y="2992999"/>
            <a:ext cx="346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1383983" y="1976757"/>
            <a:ext cx="7662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 flipH="1">
            <a:off x="1495765" y="2346731"/>
            <a:ext cx="158186" cy="248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H="1">
            <a:off x="1653951" y="2346731"/>
            <a:ext cx="156895" cy="201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1474015" y="1984928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1620569" y="2989086"/>
            <a:ext cx="346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رابط مستقيم 52"/>
          <p:cNvCxnSpPr/>
          <p:nvPr/>
        </p:nvCxnSpPr>
        <p:spPr>
          <a:xfrm flipH="1">
            <a:off x="1334679" y="2350890"/>
            <a:ext cx="158186" cy="248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ربع نص 53"/>
          <p:cNvSpPr txBox="1"/>
          <p:nvPr/>
        </p:nvSpPr>
        <p:spPr>
          <a:xfrm>
            <a:off x="1270812" y="194763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٨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 flipH="1">
            <a:off x="1478945" y="2104481"/>
            <a:ext cx="158186" cy="2482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ربع نص 55"/>
          <p:cNvSpPr txBox="1"/>
          <p:nvPr/>
        </p:nvSpPr>
        <p:spPr>
          <a:xfrm>
            <a:off x="1198621" y="1715543"/>
            <a:ext cx="68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١١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1422649" y="2994842"/>
            <a:ext cx="346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1238876" y="2993245"/>
            <a:ext cx="346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1" name="رابط مستقيم 60"/>
          <p:cNvCxnSpPr/>
          <p:nvPr/>
        </p:nvCxnSpPr>
        <p:spPr>
          <a:xfrm flipH="1">
            <a:off x="4484198" y="4093119"/>
            <a:ext cx="158186" cy="248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مربع نص 61"/>
          <p:cNvSpPr txBox="1"/>
          <p:nvPr/>
        </p:nvSpPr>
        <p:spPr>
          <a:xfrm>
            <a:off x="4453879" y="371897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63" name="رابط مستقيم 62"/>
          <p:cNvCxnSpPr/>
          <p:nvPr/>
        </p:nvCxnSpPr>
        <p:spPr>
          <a:xfrm flipH="1">
            <a:off x="4668703" y="4093119"/>
            <a:ext cx="158186" cy="248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ربع نص 63"/>
          <p:cNvSpPr txBox="1"/>
          <p:nvPr/>
        </p:nvSpPr>
        <p:spPr>
          <a:xfrm>
            <a:off x="4496496" y="3710648"/>
            <a:ext cx="6607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4594323" y="4749959"/>
            <a:ext cx="346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6" name="رابط مستقيم 65"/>
          <p:cNvCxnSpPr/>
          <p:nvPr/>
        </p:nvCxnSpPr>
        <p:spPr>
          <a:xfrm flipH="1">
            <a:off x="4316068" y="4093118"/>
            <a:ext cx="158186" cy="248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4236105" y="374406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٧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68" name="رابط مستقيم 67"/>
          <p:cNvCxnSpPr/>
          <p:nvPr/>
        </p:nvCxnSpPr>
        <p:spPr>
          <a:xfrm flipH="1">
            <a:off x="4479914" y="3826202"/>
            <a:ext cx="158186" cy="2482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ربع نص 68"/>
          <p:cNvSpPr txBox="1"/>
          <p:nvPr/>
        </p:nvSpPr>
        <p:spPr>
          <a:xfrm>
            <a:off x="4172012" y="3426115"/>
            <a:ext cx="68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١١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4407924" y="4749959"/>
            <a:ext cx="346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4247329" y="4751016"/>
            <a:ext cx="346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2" name="رابط مستقيم 71"/>
          <p:cNvCxnSpPr/>
          <p:nvPr/>
        </p:nvCxnSpPr>
        <p:spPr>
          <a:xfrm flipH="1">
            <a:off x="1328015" y="4089204"/>
            <a:ext cx="158186" cy="248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ربع نص 83"/>
          <p:cNvSpPr txBox="1"/>
          <p:nvPr/>
        </p:nvSpPr>
        <p:spPr>
          <a:xfrm>
            <a:off x="1292430" y="371897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٨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85" name="رابط مستقيم 84"/>
          <p:cNvCxnSpPr/>
          <p:nvPr/>
        </p:nvCxnSpPr>
        <p:spPr>
          <a:xfrm flipH="1">
            <a:off x="1481483" y="4087361"/>
            <a:ext cx="158186" cy="248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مربع نص 85"/>
          <p:cNvSpPr txBox="1"/>
          <p:nvPr/>
        </p:nvSpPr>
        <p:spPr>
          <a:xfrm>
            <a:off x="1278348" y="3714969"/>
            <a:ext cx="6607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7" name="رابط مستقيم 86"/>
          <p:cNvCxnSpPr/>
          <p:nvPr/>
        </p:nvCxnSpPr>
        <p:spPr>
          <a:xfrm flipH="1">
            <a:off x="1558038" y="3837269"/>
            <a:ext cx="158186" cy="2482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مربع نص 87"/>
          <p:cNvSpPr txBox="1"/>
          <p:nvPr/>
        </p:nvSpPr>
        <p:spPr>
          <a:xfrm>
            <a:off x="1411600" y="3473368"/>
            <a:ext cx="3970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٩</a:t>
            </a:r>
            <a:endParaRPr lang="ar-SA" sz="2800" b="1" dirty="0">
              <a:solidFill>
                <a:srgbClr val="00B050"/>
              </a:solidFill>
            </a:endParaRPr>
          </a:p>
        </p:txBody>
      </p:sp>
      <p:cxnSp>
        <p:nvCxnSpPr>
          <p:cNvPr id="89" name="رابط مستقيم 88"/>
          <p:cNvCxnSpPr/>
          <p:nvPr/>
        </p:nvCxnSpPr>
        <p:spPr>
          <a:xfrm flipH="1">
            <a:off x="1655610" y="4093118"/>
            <a:ext cx="158186" cy="248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1619809" y="3732387"/>
            <a:ext cx="6607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1" name="مربع نص 90"/>
          <p:cNvSpPr txBox="1"/>
          <p:nvPr/>
        </p:nvSpPr>
        <p:spPr>
          <a:xfrm>
            <a:off x="1589868" y="4755629"/>
            <a:ext cx="346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" name="مربع نص 91"/>
          <p:cNvSpPr txBox="1"/>
          <p:nvPr/>
        </p:nvSpPr>
        <p:spPr>
          <a:xfrm>
            <a:off x="1411600" y="4744652"/>
            <a:ext cx="346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1218084" y="4747809"/>
            <a:ext cx="346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0" grpId="0"/>
      <p:bldP spid="41" grpId="0"/>
      <p:bldP spid="42" grpId="0"/>
      <p:bldP spid="50" grpId="0"/>
      <p:bldP spid="52" grpId="0"/>
      <p:bldP spid="54" grpId="0"/>
      <p:bldP spid="56" grpId="0"/>
      <p:bldP spid="57" grpId="0"/>
      <p:bldP spid="59" grpId="0"/>
      <p:bldP spid="62" grpId="0"/>
      <p:bldP spid="64" grpId="0"/>
      <p:bldP spid="65" grpId="0"/>
      <p:bldP spid="67" grpId="0"/>
      <p:bldP spid="69" grpId="0"/>
      <p:bldP spid="70" grpId="0"/>
      <p:bldP spid="71" grpId="0"/>
      <p:bldP spid="84" grpId="0"/>
      <p:bldP spid="86" grpId="0"/>
      <p:bldP spid="88" grpId="0"/>
      <p:bldP spid="90" grpId="0"/>
      <p:bldP spid="91" grpId="0"/>
      <p:bldP spid="92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9" b="45584"/>
          <a:stretch/>
        </p:blipFill>
        <p:spPr>
          <a:xfrm>
            <a:off x="917627" y="2150404"/>
            <a:ext cx="4630102" cy="1314995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56572"/>
          <a:stretch/>
        </p:blipFill>
        <p:spPr>
          <a:xfrm>
            <a:off x="6851319" y="2104798"/>
            <a:ext cx="4630102" cy="3805645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مربع نص 24"/>
          <p:cNvSpPr txBox="1"/>
          <p:nvPr/>
        </p:nvSpPr>
        <p:spPr>
          <a:xfrm>
            <a:off x="1517883" y="4045554"/>
            <a:ext cx="27878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= 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مجلات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خطط انسيابي: محطة طرفية 36"/>
          <p:cNvSpPr/>
          <p:nvPr/>
        </p:nvSpPr>
        <p:spPr>
          <a:xfrm>
            <a:off x="6112737" y="305001"/>
            <a:ext cx="1540132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4563291" y="297881"/>
            <a:ext cx="110966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57"/>
          <a:stretch/>
        </p:blipFill>
        <p:spPr>
          <a:xfrm>
            <a:off x="3691064" y="1011693"/>
            <a:ext cx="4630102" cy="1100003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6437593" y="3265654"/>
            <a:ext cx="32227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العملية المناسبة هي : الجمع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7710382" y="5848303"/>
            <a:ext cx="27739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٢٣ + ٣٩ = ٦٢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حبة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621311" y="3424412"/>
            <a:ext cx="32227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العملية المناسبة هي : الطرح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373" l="3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72" y="4237469"/>
            <a:ext cx="2526414" cy="26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3" b="11786"/>
          <a:stretch/>
        </p:blipFill>
        <p:spPr>
          <a:xfrm>
            <a:off x="6239246" y="1424589"/>
            <a:ext cx="5075176" cy="3999645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مربع نص 33"/>
          <p:cNvSpPr txBox="1"/>
          <p:nvPr/>
        </p:nvSpPr>
        <p:spPr>
          <a:xfrm>
            <a:off x="531734" y="2955556"/>
            <a:ext cx="49707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لاكتشاف الأخطاء التي يمكن أن أقع فيها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خطط انسيابي: محطة طرفية 36"/>
          <p:cNvSpPr/>
          <p:nvPr/>
        </p:nvSpPr>
        <p:spPr>
          <a:xfrm>
            <a:off x="6112737" y="305001"/>
            <a:ext cx="1540132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8" name="مخطط انسيابي: محطة طرفية 37"/>
          <p:cNvSpPr/>
          <p:nvPr/>
        </p:nvSpPr>
        <p:spPr>
          <a:xfrm>
            <a:off x="4563291" y="297881"/>
            <a:ext cx="110966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1" b="315"/>
          <a:stretch/>
        </p:blipFill>
        <p:spPr>
          <a:xfrm>
            <a:off x="704062" y="1495277"/>
            <a:ext cx="4936674" cy="1327783"/>
          </a:xfrm>
          <a:prstGeom prst="rect">
            <a:avLst/>
          </a:prstGeom>
        </p:spPr>
      </p:pic>
      <p:sp>
        <p:nvSpPr>
          <p:cNvPr id="36" name="مستطيل مستدير الزوايا 35"/>
          <p:cNvSpPr/>
          <p:nvPr/>
        </p:nvSpPr>
        <p:spPr>
          <a:xfrm>
            <a:off x="9322642" y="4836045"/>
            <a:ext cx="1433017" cy="54258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6251" b="8952"/>
          <a:stretch/>
        </p:blipFill>
        <p:spPr>
          <a:xfrm>
            <a:off x="3438294" y="3653285"/>
            <a:ext cx="2434645" cy="29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1477</TotalTime>
  <Words>96</Words>
  <Application>Microsoft Office PowerPoint</Application>
  <PresentationFormat>شاشة عريضة</PresentationFormat>
  <Paragraphs>53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190</cp:revision>
  <dcterms:created xsi:type="dcterms:W3CDTF">2022-12-02T21:48:32Z</dcterms:created>
  <dcterms:modified xsi:type="dcterms:W3CDTF">2023-08-11T07:44:39Z</dcterms:modified>
</cp:coreProperties>
</file>