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76" r:id="rId5"/>
    <p:sldId id="277" r:id="rId6"/>
    <p:sldId id="261" r:id="rId7"/>
    <p:sldId id="278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53"/>
    <a:srgbClr val="FFC5B7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12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8" b="35747"/>
          <a:stretch/>
        </p:blipFill>
        <p:spPr>
          <a:xfrm>
            <a:off x="8004126" y="1405239"/>
            <a:ext cx="3287840" cy="4772353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777586" y="2507801"/>
            <a:ext cx="4844599" cy="1723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935877" y="2892410"/>
            <a:ext cx="45276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أطرح أعدادًا مع وجود الأصفار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82608" b="-817"/>
          <a:stretch/>
        </p:blipFill>
        <p:spPr>
          <a:xfrm>
            <a:off x="1830620" y="5246641"/>
            <a:ext cx="9537524" cy="71410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b="24950"/>
          <a:stretch/>
        </p:blipFill>
        <p:spPr>
          <a:xfrm>
            <a:off x="1691264" y="1820682"/>
            <a:ext cx="9537524" cy="2943192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267602" y="945883"/>
            <a:ext cx="7605928" cy="809982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3091322" y="4690006"/>
            <a:ext cx="5482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منزلة المئات بقيت كما هي رغم إعادة التجميع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2153276" y="3896859"/>
            <a:ext cx="2645610" cy="618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33" l="11733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6984"/>
          <a:stretch/>
        </p:blipFill>
        <p:spPr>
          <a:xfrm>
            <a:off x="480254" y="853798"/>
            <a:ext cx="2088627" cy="2937131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4221616" y="5979192"/>
            <a:ext cx="3666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٣٠٤ – ١٢٨ = ١٧٦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4757" r="16371" b="7718"/>
          <a:stretch/>
        </p:blipFill>
        <p:spPr>
          <a:xfrm flipH="1">
            <a:off x="6405427" y="3391987"/>
            <a:ext cx="3669371" cy="3315474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92128" y="1290572"/>
            <a:ext cx="2105367" cy="55553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857799" y="2006992"/>
            <a:ext cx="548878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إذا كانت كتلة حمولة بطيخ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٣٠٠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كجم ، وكتلة حمولة أخرى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١٣٤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كجم ، فما الفرق بين كتلتيهما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605385" y="4169158"/>
            <a:ext cx="212181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أحيانًا يجب علي أن أعيد التجميع أكثر من مرة كي أجد ناتج الطرح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43135"/>
          <a:stretch/>
        </p:blipFill>
        <p:spPr>
          <a:xfrm>
            <a:off x="1582594" y="1772113"/>
            <a:ext cx="2990500" cy="19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3682" r="10115" b="7048"/>
          <a:stretch/>
        </p:blipFill>
        <p:spPr>
          <a:xfrm>
            <a:off x="1575616" y="1320851"/>
            <a:ext cx="2047331" cy="239081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b="64729"/>
          <a:stretch/>
        </p:blipFill>
        <p:spPr>
          <a:xfrm>
            <a:off x="4956379" y="3906314"/>
            <a:ext cx="3855798" cy="86425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56"/>
          <a:stretch/>
        </p:blipFill>
        <p:spPr>
          <a:xfrm>
            <a:off x="761277" y="3891820"/>
            <a:ext cx="4703356" cy="135010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7421" r="52730" b="34095"/>
          <a:stretch/>
        </p:blipFill>
        <p:spPr>
          <a:xfrm>
            <a:off x="9215609" y="4012696"/>
            <a:ext cx="1545538" cy="1271451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7013429" y="2599022"/>
            <a:ext cx="3393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طرح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٣٠٠ – ١٣٤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869935" y="3132990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أعيد التجميع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9434378" y="4076334"/>
            <a:ext cx="227907" cy="308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9286073" y="3658293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9728411" y="415445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9578456" y="3656185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1"/>
          <a:stretch/>
        </p:blipFill>
        <p:spPr>
          <a:xfrm>
            <a:off x="4293461" y="1081749"/>
            <a:ext cx="6621443" cy="63533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6" t="17124" b="65309"/>
          <a:stretch/>
        </p:blipFill>
        <p:spPr>
          <a:xfrm>
            <a:off x="7432872" y="1847108"/>
            <a:ext cx="3239588" cy="735708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37578" b="46884"/>
          <a:stretch/>
        </p:blipFill>
        <p:spPr>
          <a:xfrm>
            <a:off x="4882649" y="4911883"/>
            <a:ext cx="3939401" cy="388989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3109" b="27438"/>
          <a:stretch/>
        </p:blipFill>
        <p:spPr>
          <a:xfrm>
            <a:off x="5300474" y="5484267"/>
            <a:ext cx="3521576" cy="435331"/>
          </a:xfrm>
          <a:prstGeom prst="rect">
            <a:avLst/>
          </a:prstGeom>
        </p:spPr>
      </p:pic>
      <p:sp>
        <p:nvSpPr>
          <p:cNvPr id="11" name="سهم للأسفل 10"/>
          <p:cNvSpPr/>
          <p:nvPr/>
        </p:nvSpPr>
        <p:spPr>
          <a:xfrm rot="2485696">
            <a:off x="10051301" y="3711115"/>
            <a:ext cx="188371" cy="50257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67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8" grpId="0"/>
      <p:bldP spid="50" grpId="0"/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7421" r="52730" b="34095"/>
          <a:stretch/>
        </p:blipFill>
        <p:spPr>
          <a:xfrm>
            <a:off x="9215609" y="4012696"/>
            <a:ext cx="1545538" cy="1271451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7932508" y="2681380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أعيد التجميع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9434378" y="4076334"/>
            <a:ext cx="227907" cy="308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9286073" y="3658293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9728411" y="415445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9578456" y="3656185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1"/>
          <a:stretch/>
        </p:blipFill>
        <p:spPr>
          <a:xfrm>
            <a:off x="4293461" y="1081749"/>
            <a:ext cx="6621443" cy="63533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6" t="17124" b="65309"/>
          <a:stretch/>
        </p:blipFill>
        <p:spPr>
          <a:xfrm>
            <a:off x="7432872" y="1847108"/>
            <a:ext cx="3239588" cy="7357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28"/>
          <a:stretch/>
        </p:blipFill>
        <p:spPr>
          <a:xfrm>
            <a:off x="3879359" y="3851987"/>
            <a:ext cx="4636839" cy="61583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2" t="34851" b="6821"/>
          <a:stretch/>
        </p:blipFill>
        <p:spPr>
          <a:xfrm>
            <a:off x="3202249" y="4625932"/>
            <a:ext cx="5553520" cy="1819090"/>
          </a:xfrm>
          <a:prstGeom prst="rect">
            <a:avLst/>
          </a:prstGeom>
        </p:spPr>
      </p:pic>
      <p:cxnSp>
        <p:nvCxnSpPr>
          <p:cNvPr id="41" name="رابط مستقيم 40"/>
          <p:cNvCxnSpPr/>
          <p:nvPr/>
        </p:nvCxnSpPr>
        <p:spPr>
          <a:xfrm flipH="1">
            <a:off x="9776340" y="3767583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9702315" y="3328767"/>
            <a:ext cx="375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0016595" y="3776099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10010620" y="4158868"/>
            <a:ext cx="227907" cy="30875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3682" r="10115" b="7048"/>
          <a:stretch/>
        </p:blipFill>
        <p:spPr>
          <a:xfrm>
            <a:off x="1575616" y="1320851"/>
            <a:ext cx="2047331" cy="23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7421" r="52730" b="34095"/>
          <a:stretch/>
        </p:blipFill>
        <p:spPr>
          <a:xfrm>
            <a:off x="9215609" y="4012696"/>
            <a:ext cx="1545538" cy="1271451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8203788" y="2656781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9434378" y="4076334"/>
            <a:ext cx="227907" cy="308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9286073" y="3658293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9728411" y="415445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9578456" y="3656185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9929071" y="5186328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1"/>
          <a:stretch/>
        </p:blipFill>
        <p:spPr>
          <a:xfrm>
            <a:off x="4293461" y="1081749"/>
            <a:ext cx="6621443" cy="63533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6" t="17124" b="65309"/>
          <a:stretch/>
        </p:blipFill>
        <p:spPr>
          <a:xfrm>
            <a:off x="7432872" y="1847108"/>
            <a:ext cx="3239588" cy="735708"/>
          </a:xfrm>
          <a:prstGeom prst="rect">
            <a:avLst/>
          </a:prstGeom>
        </p:spPr>
      </p:pic>
      <p:cxnSp>
        <p:nvCxnSpPr>
          <p:cNvPr id="41" name="رابط مستقيم 40"/>
          <p:cNvCxnSpPr/>
          <p:nvPr/>
        </p:nvCxnSpPr>
        <p:spPr>
          <a:xfrm flipH="1">
            <a:off x="9776340" y="3767583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9702315" y="3328767"/>
            <a:ext cx="375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0018601" y="3742290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10010620" y="4158868"/>
            <a:ext cx="227907" cy="30875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1"/>
          <a:stretch/>
        </p:blipFill>
        <p:spPr>
          <a:xfrm>
            <a:off x="3871642" y="3630533"/>
            <a:ext cx="4665435" cy="70687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9" t="41527" r="2250"/>
          <a:stretch/>
        </p:blipFill>
        <p:spPr>
          <a:xfrm>
            <a:off x="8050591" y="4496264"/>
            <a:ext cx="624439" cy="1495675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2" t="41527" r="11694"/>
          <a:stretch/>
        </p:blipFill>
        <p:spPr>
          <a:xfrm>
            <a:off x="5417386" y="4501222"/>
            <a:ext cx="2647404" cy="1495675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9638341" y="5188436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41527" r="52714"/>
          <a:stretch/>
        </p:blipFill>
        <p:spPr>
          <a:xfrm>
            <a:off x="2350070" y="4496264"/>
            <a:ext cx="3030583" cy="1495675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9371074" y="5186327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5435026" y="6131227"/>
            <a:ext cx="45212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إذن الفرق بين الكتلتين </a:t>
            </a:r>
            <a:r>
              <a:rPr lang="ku-Arab-IQ" sz="2800" b="1" dirty="0" smtClean="0">
                <a:solidFill>
                  <a:srgbClr val="C00000"/>
                </a:solidFill>
              </a:rPr>
              <a:t>١٦٦ </a:t>
            </a:r>
            <a:r>
              <a:rPr lang="ar-SA" sz="2800" b="1" dirty="0" smtClean="0">
                <a:solidFill>
                  <a:srgbClr val="C00000"/>
                </a:solidFill>
              </a:rPr>
              <a:t>كجم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3682" r="10115" b="7048"/>
          <a:stretch/>
        </p:blipFill>
        <p:spPr>
          <a:xfrm>
            <a:off x="1575616" y="1320851"/>
            <a:ext cx="2047331" cy="23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1" grpId="0"/>
      <p:bldP spid="40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صورة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8" r="28445" b="70132"/>
          <a:stretch/>
        </p:blipFill>
        <p:spPr>
          <a:xfrm>
            <a:off x="7158765" y="2234285"/>
            <a:ext cx="1663337" cy="1402307"/>
          </a:xfrm>
          <a:prstGeom prst="rect">
            <a:avLst/>
          </a:prstGeom>
        </p:spPr>
      </p:pic>
      <p:pic>
        <p:nvPicPr>
          <p:cNvPr id="84" name="صورة 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33207" r="1696" b="34148"/>
          <a:stretch/>
        </p:blipFill>
        <p:spPr>
          <a:xfrm>
            <a:off x="5863204" y="4156758"/>
            <a:ext cx="5582195" cy="1397535"/>
          </a:xfrm>
          <a:prstGeom prst="rect">
            <a:avLst/>
          </a:prstGeom>
        </p:spPr>
      </p:pic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r="78814" b="70132"/>
          <a:stretch/>
        </p:blipFill>
        <p:spPr>
          <a:xfrm>
            <a:off x="2690944" y="2241314"/>
            <a:ext cx="574861" cy="1402307"/>
          </a:xfrm>
          <a:prstGeom prst="rect">
            <a:avLst/>
          </a:prstGeom>
        </p:spPr>
      </p:pic>
      <p:pic>
        <p:nvPicPr>
          <p:cNvPr id="82" name="صورة 8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4" r="52940" b="70132"/>
          <a:stretch/>
        </p:blipFill>
        <p:spPr>
          <a:xfrm>
            <a:off x="4111950" y="2237930"/>
            <a:ext cx="2281646" cy="140230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8" b="70132"/>
          <a:stretch/>
        </p:blipFill>
        <p:spPr>
          <a:xfrm>
            <a:off x="9558885" y="2234285"/>
            <a:ext cx="2064516" cy="1402307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029623" y="1198524"/>
            <a:ext cx="35493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الطرح ، ثم أتحقق من إجابتي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0238452" y="322186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0058516" y="322683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884503" y="321631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453799" y="326932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9796968" y="193015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9812268" y="2356938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9998132" y="234369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9819967" y="1906267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273863" y="327512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7242216" y="244351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7649573" y="2051400"/>
            <a:ext cx="63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7428080" y="244620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7245911" y="2065140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6817155" y="5766891"/>
            <a:ext cx="35521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 – ٢٧ = ١٧٣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ريالًا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7604075" y="3277073"/>
            <a:ext cx="3592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رابط مستقيم 64"/>
          <p:cNvCxnSpPr/>
          <p:nvPr/>
        </p:nvCxnSpPr>
        <p:spPr>
          <a:xfrm flipH="1">
            <a:off x="7653066" y="242170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7183347" y="206514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٧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 flipH="1">
            <a:off x="7491648" y="2146320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/>
          <p:cNvSpPr txBox="1"/>
          <p:nvPr/>
        </p:nvSpPr>
        <p:spPr>
          <a:xfrm>
            <a:off x="7334704" y="1759285"/>
            <a:ext cx="408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3448863" y="241307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3234162" y="2419698"/>
            <a:ext cx="3434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 flipH="1">
            <a:off x="4952005" y="253589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/>
          <p:cNvSpPr txBox="1"/>
          <p:nvPr/>
        </p:nvSpPr>
        <p:spPr>
          <a:xfrm>
            <a:off x="5289850" y="2161195"/>
            <a:ext cx="6990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3" name="رابط مستقيم 72"/>
          <p:cNvCxnSpPr/>
          <p:nvPr/>
        </p:nvCxnSpPr>
        <p:spPr>
          <a:xfrm flipH="1">
            <a:off x="5147985" y="252734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ربع نص 73"/>
          <p:cNvSpPr txBox="1"/>
          <p:nvPr/>
        </p:nvSpPr>
        <p:spPr>
          <a:xfrm>
            <a:off x="4965376" y="2146609"/>
            <a:ext cx="654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3530271" y="2420112"/>
            <a:ext cx="696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6" name="رابط مستقيم 75"/>
          <p:cNvCxnSpPr/>
          <p:nvPr/>
        </p:nvCxnSpPr>
        <p:spPr>
          <a:xfrm flipH="1">
            <a:off x="5336004" y="2550268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/>
          <p:cNvSpPr txBox="1"/>
          <p:nvPr/>
        </p:nvSpPr>
        <p:spPr>
          <a:xfrm>
            <a:off x="4954126" y="214660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78" name="رابط مستقيم 77"/>
          <p:cNvCxnSpPr/>
          <p:nvPr/>
        </p:nvCxnSpPr>
        <p:spPr>
          <a:xfrm flipH="1">
            <a:off x="5214105" y="2246200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/>
          <p:cNvSpPr txBox="1"/>
          <p:nvPr/>
        </p:nvSpPr>
        <p:spPr>
          <a:xfrm>
            <a:off x="5065958" y="1828274"/>
            <a:ext cx="408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86" name="صورة 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85722" b="70132"/>
          <a:stretch/>
        </p:blipFill>
        <p:spPr>
          <a:xfrm>
            <a:off x="1296989" y="2234643"/>
            <a:ext cx="1341119" cy="1402307"/>
          </a:xfrm>
          <a:prstGeom prst="rect">
            <a:avLst/>
          </a:prstGeom>
        </p:spPr>
      </p:pic>
      <p:sp>
        <p:nvSpPr>
          <p:cNvPr id="87" name="مربع نص 86"/>
          <p:cNvSpPr txBox="1"/>
          <p:nvPr/>
        </p:nvSpPr>
        <p:spPr>
          <a:xfrm>
            <a:off x="578939" y="235659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8" name="رابط مستقيم 87"/>
          <p:cNvCxnSpPr/>
          <p:nvPr/>
        </p:nvCxnSpPr>
        <p:spPr>
          <a:xfrm flipH="1">
            <a:off x="2047785" y="247202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/>
          <p:cNvSpPr txBox="1"/>
          <p:nvPr/>
        </p:nvSpPr>
        <p:spPr>
          <a:xfrm>
            <a:off x="2316029" y="2045609"/>
            <a:ext cx="6990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0" name="رابط مستقيم 89"/>
          <p:cNvCxnSpPr/>
          <p:nvPr/>
        </p:nvCxnSpPr>
        <p:spPr>
          <a:xfrm flipH="1">
            <a:off x="2243765" y="246347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/>
          <p:cNvSpPr txBox="1"/>
          <p:nvPr/>
        </p:nvSpPr>
        <p:spPr>
          <a:xfrm>
            <a:off x="2061156" y="2082736"/>
            <a:ext cx="654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643469" y="2356239"/>
            <a:ext cx="696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3" name="رابط مستقيم 92"/>
          <p:cNvCxnSpPr/>
          <p:nvPr/>
        </p:nvCxnSpPr>
        <p:spPr>
          <a:xfrm flipH="1">
            <a:off x="2431784" y="2486395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ربع نص 93"/>
          <p:cNvSpPr txBox="1"/>
          <p:nvPr/>
        </p:nvSpPr>
        <p:spPr>
          <a:xfrm>
            <a:off x="2049906" y="208273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95" name="رابط مستقيم 94"/>
          <p:cNvCxnSpPr/>
          <p:nvPr/>
        </p:nvCxnSpPr>
        <p:spPr>
          <a:xfrm flipH="1">
            <a:off x="2309885" y="2182327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ربع نص 95"/>
          <p:cNvSpPr txBox="1"/>
          <p:nvPr/>
        </p:nvSpPr>
        <p:spPr>
          <a:xfrm>
            <a:off x="2161738" y="1764401"/>
            <a:ext cx="408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4" b="97289" l="38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72" y="3477926"/>
            <a:ext cx="2207445" cy="31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/>
      <p:bldP spid="42" grpId="0"/>
      <p:bldP spid="46" grpId="0"/>
      <p:bldP spid="47" grpId="0"/>
      <p:bldP spid="50" grpId="0"/>
      <p:bldP spid="52" grpId="0"/>
      <p:bldP spid="55" grpId="0"/>
      <p:bldP spid="64" grpId="0"/>
      <p:bldP spid="66" grpId="0"/>
      <p:bldP spid="68" grpId="0"/>
      <p:bldP spid="69" grpId="0"/>
      <p:bldP spid="70" grpId="0"/>
      <p:bldP spid="72" grpId="0"/>
      <p:bldP spid="74" grpId="0"/>
      <p:bldP spid="75" grpId="0"/>
      <p:bldP spid="77" grpId="0"/>
      <p:bldP spid="79" grpId="0"/>
      <p:bldP spid="87" grpId="0"/>
      <p:bldP spid="89" grpId="0"/>
      <p:bldP spid="91" grpId="0"/>
      <p:bldP spid="92" grpId="0"/>
      <p:bldP spid="94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صورة 8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38303" r="52483" b="28336"/>
          <a:stretch/>
        </p:blipFill>
        <p:spPr>
          <a:xfrm>
            <a:off x="5730239" y="1938440"/>
            <a:ext cx="5341191" cy="1428965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61" name="مربع نص 60"/>
          <p:cNvSpPr txBox="1"/>
          <p:nvPr/>
        </p:nvSpPr>
        <p:spPr>
          <a:xfrm>
            <a:off x="3064054" y="3509409"/>
            <a:ext cx="62705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أستطيع أن أطرح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 ، لذا أعيد التجميع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1253759" y="4178848"/>
            <a:ext cx="96023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ولأنه لا توجد عشرات لكي أعيد تجميعها فإنني أعيد تجميع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مئات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مئات ، ثم أعيد تجميع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2528682" y="5227048"/>
            <a:ext cx="75552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وأخيرًا أطرح الآحاد ثم العشرات ثم المئات فيكون ناتج الطرح هو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١٣٧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032" y="1497116"/>
            <a:ext cx="2371248" cy="23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7" t="29066" r="869" b="50982"/>
          <a:stretch/>
        </p:blipFill>
        <p:spPr>
          <a:xfrm>
            <a:off x="5503816" y="3865385"/>
            <a:ext cx="5698853" cy="870857"/>
          </a:xfrm>
          <a:prstGeom prst="rect">
            <a:avLst/>
          </a:prstGeom>
        </p:spPr>
      </p:pic>
      <p:pic>
        <p:nvPicPr>
          <p:cNvPr id="89" name="صورة 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r="80962" b="71248"/>
          <a:stretch/>
        </p:blipFill>
        <p:spPr>
          <a:xfrm>
            <a:off x="1454876" y="2019266"/>
            <a:ext cx="1602377" cy="1254972"/>
          </a:xfrm>
          <a:prstGeom prst="rect">
            <a:avLst/>
          </a:prstGeom>
        </p:spPr>
      </p:pic>
      <p:pic>
        <p:nvPicPr>
          <p:cNvPr id="79" name="صورة 7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8" r="50956" b="71248"/>
          <a:stretch/>
        </p:blipFill>
        <p:spPr>
          <a:xfrm>
            <a:off x="4355188" y="2013180"/>
            <a:ext cx="1602377" cy="1254972"/>
          </a:xfrm>
          <a:prstGeom prst="rect">
            <a:avLst/>
          </a:prstGeom>
        </p:spPr>
      </p:pic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9" r="26965" b="71248"/>
          <a:stretch/>
        </p:blipFill>
        <p:spPr>
          <a:xfrm>
            <a:off x="7143357" y="1940432"/>
            <a:ext cx="1602378" cy="12549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9" b="71248"/>
          <a:stretch/>
        </p:blipFill>
        <p:spPr>
          <a:xfrm>
            <a:off x="9728991" y="1943255"/>
            <a:ext cx="1610252" cy="1254972"/>
          </a:xfrm>
          <a:prstGeom prst="rect">
            <a:avLst/>
          </a:prstGeom>
        </p:spPr>
      </p:pic>
      <p:sp>
        <p:nvSpPr>
          <p:cNvPr id="75" name="مستطيل مستدير الزوايا 74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0230871" y="290792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0042826" y="290792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837574" y="2892109"/>
            <a:ext cx="290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7651739" y="293848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765624" y="176591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>
            <a:off x="9793142" y="2189582"/>
            <a:ext cx="196601" cy="248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9925782" y="1513962"/>
            <a:ext cx="3618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7451711" y="293111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7287962" y="293848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183216" y="184773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٨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flipH="1">
            <a:off x="7295940" y="2229732"/>
            <a:ext cx="150810" cy="214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flipH="1">
            <a:off x="7408699" y="1988145"/>
            <a:ext cx="243040" cy="2023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7336513" y="1536677"/>
            <a:ext cx="388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 flipH="1">
            <a:off x="9977238" y="2169183"/>
            <a:ext cx="182724" cy="272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9813593" y="1772018"/>
            <a:ext cx="609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10167443" y="2188140"/>
            <a:ext cx="182170" cy="238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10198597" y="1784558"/>
            <a:ext cx="5839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8430959" y="4002683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8374476" y="399798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0" name="رابط مستقيم 59"/>
          <p:cNvCxnSpPr/>
          <p:nvPr/>
        </p:nvCxnSpPr>
        <p:spPr>
          <a:xfrm flipH="1">
            <a:off x="7425364" y="2222473"/>
            <a:ext cx="156956" cy="264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flipH="1">
            <a:off x="7647974" y="2199875"/>
            <a:ext cx="189632" cy="252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7247869" y="1819843"/>
            <a:ext cx="596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9887177" y="4157457"/>
            <a:ext cx="169497" cy="242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9877283" y="370181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 flipH="1">
            <a:off x="10067553" y="4131368"/>
            <a:ext cx="203321" cy="268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ربع نص 69"/>
          <p:cNvSpPr txBox="1"/>
          <p:nvPr/>
        </p:nvSpPr>
        <p:spPr>
          <a:xfrm>
            <a:off x="8234164" y="399327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9909823" y="3696835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رابط مستقيم 73"/>
          <p:cNvCxnSpPr/>
          <p:nvPr/>
        </p:nvCxnSpPr>
        <p:spPr>
          <a:xfrm flipH="1">
            <a:off x="10287620" y="4123117"/>
            <a:ext cx="183295" cy="285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/>
          <p:cNvSpPr txBox="1"/>
          <p:nvPr/>
        </p:nvSpPr>
        <p:spPr>
          <a:xfrm>
            <a:off x="10284852" y="3721400"/>
            <a:ext cx="602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3642340" y="1067584"/>
            <a:ext cx="35493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الطرح ، ثم أتحقق من إجابتي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cxnSp>
        <p:nvCxnSpPr>
          <p:cNvPr id="42" name="رابط مستقيم 41"/>
          <p:cNvCxnSpPr/>
          <p:nvPr/>
        </p:nvCxnSpPr>
        <p:spPr>
          <a:xfrm flipH="1">
            <a:off x="10025495" y="1877683"/>
            <a:ext cx="222159" cy="280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/>
          <p:cNvCxnSpPr/>
          <p:nvPr/>
        </p:nvCxnSpPr>
        <p:spPr>
          <a:xfrm flipH="1">
            <a:off x="10133184" y="3818337"/>
            <a:ext cx="222159" cy="280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/>
          <p:cNvSpPr txBox="1"/>
          <p:nvPr/>
        </p:nvSpPr>
        <p:spPr>
          <a:xfrm>
            <a:off x="10113675" y="3431146"/>
            <a:ext cx="318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7599333" y="1839764"/>
            <a:ext cx="5839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4903873" y="289889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4706765" y="29088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4474252" y="176659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96" name="رابط مستقيم 95"/>
          <p:cNvCxnSpPr/>
          <p:nvPr/>
        </p:nvCxnSpPr>
        <p:spPr>
          <a:xfrm flipH="1">
            <a:off x="4501770" y="2190264"/>
            <a:ext cx="196601" cy="248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/>
          <p:cNvSpPr txBox="1"/>
          <p:nvPr/>
        </p:nvSpPr>
        <p:spPr>
          <a:xfrm>
            <a:off x="4634410" y="1514644"/>
            <a:ext cx="3618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cxnSp>
        <p:nvCxnSpPr>
          <p:cNvPr id="98" name="رابط مستقيم 97"/>
          <p:cNvCxnSpPr/>
          <p:nvPr/>
        </p:nvCxnSpPr>
        <p:spPr>
          <a:xfrm flipH="1">
            <a:off x="4685866" y="2169865"/>
            <a:ext cx="182724" cy="272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/>
          <p:cNvSpPr txBox="1"/>
          <p:nvPr/>
        </p:nvSpPr>
        <p:spPr>
          <a:xfrm>
            <a:off x="4501770" y="1772700"/>
            <a:ext cx="630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0" name="رابط مستقيم 99"/>
          <p:cNvCxnSpPr/>
          <p:nvPr/>
        </p:nvCxnSpPr>
        <p:spPr>
          <a:xfrm flipH="1">
            <a:off x="4876071" y="2188822"/>
            <a:ext cx="182170" cy="238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ربع نص 100"/>
          <p:cNvSpPr txBox="1"/>
          <p:nvPr/>
        </p:nvSpPr>
        <p:spPr>
          <a:xfrm>
            <a:off x="4907225" y="1785240"/>
            <a:ext cx="5839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رابط مستقيم 101"/>
          <p:cNvCxnSpPr/>
          <p:nvPr/>
        </p:nvCxnSpPr>
        <p:spPr>
          <a:xfrm flipH="1">
            <a:off x="4734123" y="1878365"/>
            <a:ext cx="222159" cy="280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مربع نص 102"/>
          <p:cNvSpPr txBox="1"/>
          <p:nvPr/>
        </p:nvSpPr>
        <p:spPr>
          <a:xfrm>
            <a:off x="2072972" y="28897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1867720" y="28897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1688605" y="2874193"/>
            <a:ext cx="290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مربع نص 105"/>
          <p:cNvSpPr txBox="1"/>
          <p:nvPr/>
        </p:nvSpPr>
        <p:spPr>
          <a:xfrm>
            <a:off x="1643057" y="174769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107" name="رابط مستقيم 106"/>
          <p:cNvCxnSpPr/>
          <p:nvPr/>
        </p:nvCxnSpPr>
        <p:spPr>
          <a:xfrm flipH="1">
            <a:off x="1670575" y="2171362"/>
            <a:ext cx="196601" cy="248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مربع نص 107"/>
          <p:cNvSpPr txBox="1"/>
          <p:nvPr/>
        </p:nvSpPr>
        <p:spPr>
          <a:xfrm>
            <a:off x="1803215" y="1495742"/>
            <a:ext cx="3618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cxnSp>
        <p:nvCxnSpPr>
          <p:cNvPr id="109" name="رابط مستقيم 108"/>
          <p:cNvCxnSpPr/>
          <p:nvPr/>
        </p:nvCxnSpPr>
        <p:spPr>
          <a:xfrm flipH="1">
            <a:off x="1854671" y="2150963"/>
            <a:ext cx="182724" cy="272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مربع نص 109"/>
          <p:cNvSpPr txBox="1"/>
          <p:nvPr/>
        </p:nvSpPr>
        <p:spPr>
          <a:xfrm>
            <a:off x="1691026" y="1753798"/>
            <a:ext cx="609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1" name="رابط مستقيم 110"/>
          <p:cNvCxnSpPr/>
          <p:nvPr/>
        </p:nvCxnSpPr>
        <p:spPr>
          <a:xfrm flipH="1">
            <a:off x="2044876" y="2169920"/>
            <a:ext cx="182170" cy="238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ربع نص 111"/>
          <p:cNvSpPr txBox="1"/>
          <p:nvPr/>
        </p:nvSpPr>
        <p:spPr>
          <a:xfrm>
            <a:off x="2076030" y="1766338"/>
            <a:ext cx="5839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3" name="رابط مستقيم 112"/>
          <p:cNvCxnSpPr/>
          <p:nvPr/>
        </p:nvCxnSpPr>
        <p:spPr>
          <a:xfrm flipH="1">
            <a:off x="1902928" y="1859463"/>
            <a:ext cx="222159" cy="280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ربع نص 113"/>
          <p:cNvSpPr txBox="1"/>
          <p:nvPr/>
        </p:nvSpPr>
        <p:spPr>
          <a:xfrm>
            <a:off x="5228312" y="3997981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5" name="مربع نص 114"/>
          <p:cNvSpPr txBox="1"/>
          <p:nvPr/>
        </p:nvSpPr>
        <p:spPr>
          <a:xfrm>
            <a:off x="5135405" y="399327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6" name="رابط مستقيم 115"/>
          <p:cNvCxnSpPr/>
          <p:nvPr/>
        </p:nvCxnSpPr>
        <p:spPr>
          <a:xfrm flipH="1">
            <a:off x="6642820" y="4153252"/>
            <a:ext cx="169497" cy="242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ربع نص 116"/>
          <p:cNvSpPr txBox="1"/>
          <p:nvPr/>
        </p:nvSpPr>
        <p:spPr>
          <a:xfrm>
            <a:off x="6560295" y="372696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٧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118" name="رابط مستقيم 117"/>
          <p:cNvCxnSpPr/>
          <p:nvPr/>
        </p:nvCxnSpPr>
        <p:spPr>
          <a:xfrm flipH="1">
            <a:off x="6812918" y="4126666"/>
            <a:ext cx="203321" cy="268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ربع نص 118"/>
          <p:cNvSpPr txBox="1"/>
          <p:nvPr/>
        </p:nvSpPr>
        <p:spPr>
          <a:xfrm>
            <a:off x="4953116" y="400325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0" name="مربع نص 119"/>
          <p:cNvSpPr txBox="1"/>
          <p:nvPr/>
        </p:nvSpPr>
        <p:spPr>
          <a:xfrm>
            <a:off x="6612129" y="3709116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1" name="رابط مستقيم 120"/>
          <p:cNvCxnSpPr/>
          <p:nvPr/>
        </p:nvCxnSpPr>
        <p:spPr>
          <a:xfrm flipH="1">
            <a:off x="7033339" y="4118368"/>
            <a:ext cx="183295" cy="285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مربع نص 121"/>
          <p:cNvSpPr txBox="1"/>
          <p:nvPr/>
        </p:nvSpPr>
        <p:spPr>
          <a:xfrm>
            <a:off x="7024435" y="3707273"/>
            <a:ext cx="602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3" name="رابط مستقيم 122"/>
          <p:cNvCxnSpPr/>
          <p:nvPr/>
        </p:nvCxnSpPr>
        <p:spPr>
          <a:xfrm flipH="1">
            <a:off x="6791645" y="3793987"/>
            <a:ext cx="222159" cy="280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ربع نص 123"/>
          <p:cNvSpPr txBox="1"/>
          <p:nvPr/>
        </p:nvSpPr>
        <p:spPr>
          <a:xfrm>
            <a:off x="6790508" y="3408743"/>
            <a:ext cx="318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125" name="صورة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t="29066" r="50945" b="50982"/>
          <a:stretch/>
        </p:blipFill>
        <p:spPr>
          <a:xfrm>
            <a:off x="2577420" y="3865384"/>
            <a:ext cx="2203269" cy="870857"/>
          </a:xfrm>
          <a:prstGeom prst="rect">
            <a:avLst/>
          </a:prstGeom>
        </p:spPr>
      </p:pic>
      <p:cxnSp>
        <p:nvCxnSpPr>
          <p:cNvPr id="126" name="رابط مستقيم 125"/>
          <p:cNvCxnSpPr/>
          <p:nvPr/>
        </p:nvCxnSpPr>
        <p:spPr>
          <a:xfrm flipH="1">
            <a:off x="3587085" y="4130137"/>
            <a:ext cx="169497" cy="242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مربع نص 126"/>
          <p:cNvSpPr txBox="1"/>
          <p:nvPr/>
        </p:nvSpPr>
        <p:spPr>
          <a:xfrm>
            <a:off x="3578048" y="370656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128" name="رابط مستقيم 127"/>
          <p:cNvCxnSpPr/>
          <p:nvPr/>
        </p:nvCxnSpPr>
        <p:spPr>
          <a:xfrm flipH="1">
            <a:off x="3783880" y="4146877"/>
            <a:ext cx="169497" cy="242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مربع نص 128"/>
          <p:cNvSpPr txBox="1"/>
          <p:nvPr/>
        </p:nvSpPr>
        <p:spPr>
          <a:xfrm>
            <a:off x="3684109" y="3703514"/>
            <a:ext cx="602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0" name="مربع نص 129"/>
          <p:cNvSpPr txBox="1"/>
          <p:nvPr/>
        </p:nvSpPr>
        <p:spPr>
          <a:xfrm>
            <a:off x="1913868" y="4002683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1" name="مربع نص 130"/>
          <p:cNvSpPr txBox="1"/>
          <p:nvPr/>
        </p:nvSpPr>
        <p:spPr>
          <a:xfrm>
            <a:off x="1750108" y="4006302"/>
            <a:ext cx="344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" name="مربع نص 131"/>
          <p:cNvSpPr txBox="1"/>
          <p:nvPr/>
        </p:nvSpPr>
        <p:spPr>
          <a:xfrm>
            <a:off x="1579076" y="4002683"/>
            <a:ext cx="344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81" y="4691101"/>
            <a:ext cx="1436098" cy="21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0" grpId="0"/>
      <p:bldP spid="43" grpId="0"/>
      <p:bldP spid="44" grpId="0"/>
      <p:bldP spid="46" grpId="0"/>
      <p:bldP spid="47" grpId="0"/>
      <p:bldP spid="50" grpId="0"/>
      <p:bldP spid="54" grpId="0"/>
      <p:bldP spid="56" grpId="0"/>
      <p:bldP spid="57" grpId="0"/>
      <p:bldP spid="59" grpId="0"/>
      <p:bldP spid="65" grpId="0"/>
      <p:bldP spid="67" grpId="0"/>
      <p:bldP spid="70" grpId="0"/>
      <p:bldP spid="71" grpId="0"/>
      <p:bldP spid="77" grpId="0"/>
      <p:bldP spid="87" grpId="0"/>
      <p:bldP spid="91" grpId="0"/>
      <p:bldP spid="92" grpId="0"/>
      <p:bldP spid="93" grpId="0"/>
      <p:bldP spid="95" grpId="0"/>
      <p:bldP spid="97" grpId="0"/>
      <p:bldP spid="99" grpId="0"/>
      <p:bldP spid="101" grpId="0"/>
      <p:bldP spid="103" grpId="0"/>
      <p:bldP spid="104" grpId="0"/>
      <p:bldP spid="105" grpId="0"/>
      <p:bldP spid="106" grpId="0"/>
      <p:bldP spid="108" grpId="0"/>
      <p:bldP spid="110" grpId="0"/>
      <p:bldP spid="112" grpId="0"/>
      <p:bldP spid="114" grpId="0"/>
      <p:bldP spid="115" grpId="0"/>
      <p:bldP spid="117" grpId="0"/>
      <p:bldP spid="119" grpId="0"/>
      <p:bldP spid="120" grpId="0"/>
      <p:bldP spid="122" grpId="0"/>
      <p:bldP spid="124" grpId="0"/>
      <p:bldP spid="127" grpId="0"/>
      <p:bldP spid="129" grpId="0"/>
      <p:bldP spid="130" grpId="0"/>
      <p:bldP spid="131" grpId="0"/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47127" r="50559" b="3536"/>
          <a:stretch/>
        </p:blipFill>
        <p:spPr>
          <a:xfrm>
            <a:off x="5808506" y="3682787"/>
            <a:ext cx="5625737" cy="202916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8" t="47127" b="13463"/>
          <a:stretch/>
        </p:blipFill>
        <p:spPr>
          <a:xfrm>
            <a:off x="5904202" y="1702461"/>
            <a:ext cx="5489085" cy="1620871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487723" y="291049"/>
            <a:ext cx="2325615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الطرح مع وجود الأصفار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6964170" y="3272254"/>
            <a:ext cx="3173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 – ١٣٧ = ٦٣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كتابًا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929229" y="5790450"/>
            <a:ext cx="3173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٢٠٨ – ٢٠١ = 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ثمرات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1713739" y="1563469"/>
            <a:ext cx="3326389" cy="40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1996</TotalTime>
  <Words>393</Words>
  <Application>Microsoft Office PowerPoint</Application>
  <PresentationFormat>شاشة عريضة</PresentationFormat>
  <Paragraphs>153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261</cp:revision>
  <dcterms:created xsi:type="dcterms:W3CDTF">2022-12-02T21:48:32Z</dcterms:created>
  <dcterms:modified xsi:type="dcterms:W3CDTF">2023-08-19T13:03:01Z</dcterms:modified>
</cp:coreProperties>
</file>