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7" r:id="rId2"/>
    <p:sldId id="306" r:id="rId3"/>
    <p:sldId id="256" r:id="rId4"/>
    <p:sldId id="309" r:id="rId5"/>
    <p:sldId id="311" r:id="rId6"/>
    <p:sldId id="310" r:id="rId7"/>
    <p:sldId id="307" r:id="rId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285"/>
    <a:srgbClr val="F4A82E"/>
    <a:srgbClr val="1C6094"/>
    <a:srgbClr val="FDD0D0"/>
    <a:srgbClr val="F8E690"/>
    <a:srgbClr val="FFFFE0"/>
    <a:srgbClr val="E4C9C8"/>
    <a:srgbClr val="E6E6E6"/>
    <a:srgbClr val="EFCF31"/>
    <a:srgbClr val="F4D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>
        <p:scale>
          <a:sx n="67" d="100"/>
          <a:sy n="67" d="100"/>
        </p:scale>
        <p:origin x="77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1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1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2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3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4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4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4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0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gif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microsoft.com/office/2007/relationships/hdphoto" Target="../media/hdphoto6.wdp"/><Relationship Id="rId26" Type="http://schemas.openxmlformats.org/officeDocument/2006/relationships/image" Target="../media/image60.svg"/><Relationship Id="rId3" Type="http://schemas.openxmlformats.org/officeDocument/2006/relationships/image" Target="../media/image46.svg"/><Relationship Id="rId21" Type="http://schemas.openxmlformats.org/officeDocument/2006/relationships/image" Target="../media/image25.png"/><Relationship Id="rId7" Type="http://schemas.openxmlformats.org/officeDocument/2006/relationships/image" Target="../media/image31.sv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hyperlink" Target="https://t.me/fatimahalsubeie" TargetMode="External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2.svg"/><Relationship Id="rId24" Type="http://schemas.openxmlformats.org/officeDocument/2006/relationships/image" Target="../media/image58.svg"/><Relationship Id="rId5" Type="http://schemas.openxmlformats.org/officeDocument/2006/relationships/image" Target="../media/image48.svg"/><Relationship Id="rId15" Type="http://schemas.openxmlformats.org/officeDocument/2006/relationships/image" Target="../media/image20.png"/><Relationship Id="rId23" Type="http://schemas.openxmlformats.org/officeDocument/2006/relationships/image" Target="../media/image57.png"/><Relationship Id="rId10" Type="http://schemas.openxmlformats.org/officeDocument/2006/relationships/image" Target="../media/image51.png"/><Relationship Id="rId19" Type="http://schemas.openxmlformats.org/officeDocument/2006/relationships/hyperlink" Target="https://linktr.ee/Refa2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svg"/><Relationship Id="rId14" Type="http://schemas.openxmlformats.org/officeDocument/2006/relationships/image" Target="../media/image19.png"/><Relationship Id="rId22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F0623BF9-C2DC-9684-8A23-9F6E28EF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39906" y="3972895"/>
            <a:ext cx="6161846" cy="5942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2D68E-DDEB-AF06-7107-944FA18D2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57005" y="-466182"/>
            <a:ext cx="4895017" cy="4895017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BAD5B89-FD2E-175C-68DE-DD279245DC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2887" y="4755691"/>
            <a:ext cx="1923520" cy="207893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7DA0FB8-4CDD-B97A-AEEB-07E4ED934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64638">
            <a:off x="-736858" y="-574985"/>
            <a:ext cx="3426203" cy="2415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E883E6-DE9E-137F-E2DC-E9455146E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564638">
            <a:off x="9138254" y="4742706"/>
            <a:ext cx="3895572" cy="2643606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6FDB5F1-DAE7-EBA9-DF4E-26C31C699F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29800" y="4644387"/>
            <a:ext cx="3195921" cy="327328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6152059-47AD-8636-5A80-985EC9ABD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510607" y="1153428"/>
            <a:ext cx="7448918" cy="332516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66E85C0-643A-74D0-C326-7497E411A3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07262" y="2431131"/>
            <a:ext cx="863423" cy="881043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710F33E-D1C8-AF31-99A2-9B2A18A68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86682" y="-1272084"/>
            <a:ext cx="2819158" cy="2887405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00CE82B9-4863-F7BE-424D-AB5800EA3A5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 flipH="1">
            <a:off x="9152778" y="2025223"/>
            <a:ext cx="1613493" cy="161349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7EFB639-685C-AE7D-0850-CDE5E52BBF3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3109491" y="2526759"/>
            <a:ext cx="633843" cy="57109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EEE7A0-35FC-53C0-F6EE-3C495A25646C}"/>
              </a:ext>
            </a:extLst>
          </p:cNvPr>
          <p:cNvSpPr/>
          <p:nvPr/>
        </p:nvSpPr>
        <p:spPr>
          <a:xfrm>
            <a:off x="3528009" y="2359402"/>
            <a:ext cx="5885970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Calibri" panose="020F0502020204030204" pitchFamily="34" charset="0"/>
                <a:cs typeface="Calibri" panose="020F0502020204030204" pitchFamily="34" charset="0"/>
              </a:rPr>
              <a:t>اهلاً بعودتكم إلى المدرسة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034FD637-9999-FDEB-A6A3-2D9C113EA38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5145" y="3128485"/>
            <a:ext cx="1619499" cy="146377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32A919-9FC0-BCF2-09AF-335AD0D5DC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" y="5496954"/>
            <a:ext cx="1228263" cy="133766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79D0EB0-9F5D-2839-6636-90E545A12A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40" y="0"/>
            <a:ext cx="1042232" cy="1042232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00A08C55-B6A8-F935-FC7F-1AA8610E6A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134239" y="5496954"/>
            <a:ext cx="1923521" cy="866512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FE10F68D-50C5-2C0A-BB1E-320AA7404CC0}"/>
              </a:ext>
            </a:extLst>
          </p:cNvPr>
          <p:cNvSpPr/>
          <p:nvPr/>
        </p:nvSpPr>
        <p:spPr>
          <a:xfrm>
            <a:off x="5424859" y="5410875"/>
            <a:ext cx="2258387" cy="119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 /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 /</a:t>
            </a:r>
          </a:p>
          <a:p>
            <a:pPr algn="ctr"/>
            <a:endParaRPr lang="ar-SA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93624" y="-2120540"/>
            <a:ext cx="4895017" cy="4895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89970"/>
            <a:ext cx="5821716" cy="58005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0914">
            <a:off x="-2237510" y="-3444030"/>
            <a:ext cx="5023587" cy="50235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72064" y="2102666"/>
            <a:ext cx="624171" cy="7155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E9C6C1-FFB0-C880-D568-5822682F5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4" y="57921"/>
            <a:ext cx="1248364" cy="12483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42C6C7A-C6C1-288A-92A6-79F34C047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37" y="5667296"/>
            <a:ext cx="1228263" cy="119070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BCFE726-4EF0-FF1C-BA1D-6922C1E4A683}"/>
              </a:ext>
            </a:extLst>
          </p:cNvPr>
          <p:cNvSpPr/>
          <p:nvPr/>
        </p:nvSpPr>
        <p:spPr>
          <a:xfrm>
            <a:off x="6886064" y="1406178"/>
            <a:ext cx="4241588" cy="410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Calibri" panose="020F0502020204030204" pitchFamily="34" charset="0"/>
                <a:cs typeface="Calibri" panose="020F0502020204030204" pitchFamily="34" charset="0"/>
              </a:rPr>
              <a:t>الفصل الرابع</a:t>
            </a:r>
          </a:p>
          <a:p>
            <a:pPr algn="ctr"/>
            <a:endParaRPr lang="ar-SA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800" b="1" dirty="0">
                <a:latin typeface="Calibri" panose="020F0502020204030204" pitchFamily="34" charset="0"/>
                <a:cs typeface="Calibri" panose="020F0502020204030204" pitchFamily="34" charset="0"/>
              </a:rPr>
              <a:t>النسبة والتناسب</a:t>
            </a:r>
          </a:p>
          <a:p>
            <a:pPr algn="ctr"/>
            <a:r>
              <a:rPr lang="ar-SA" sz="4800" b="1" dirty="0">
                <a:latin typeface="Calibri" panose="020F0502020204030204" pitchFamily="34" charset="0"/>
                <a:cs typeface="Calibri" panose="020F0502020204030204" pitchFamily="34" charset="0"/>
              </a:rPr>
              <a:t>" التهيئة "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00F7706-0D3B-CE63-FD88-9C694A204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8424" y="3649699"/>
            <a:ext cx="5153700" cy="167738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2110BD4-4C43-1456-6CBA-1BEA1DA86CD9}"/>
              </a:ext>
            </a:extLst>
          </p:cNvPr>
          <p:cNvSpPr/>
          <p:nvPr/>
        </p:nvSpPr>
        <p:spPr>
          <a:xfrm>
            <a:off x="584712" y="3760901"/>
            <a:ext cx="4661124" cy="119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الفكرة العامة :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أستعمل النسبة والتناسب لأحل المسائل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479CEA7-F94F-7CDC-4716-94CAB23B51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49101" y="5537853"/>
            <a:ext cx="3866918" cy="1035562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9777633F-39EB-CFD7-6AD2-B4E1B5325E83}"/>
              </a:ext>
            </a:extLst>
          </p:cNvPr>
          <p:cNvSpPr/>
          <p:nvPr/>
        </p:nvSpPr>
        <p:spPr>
          <a:xfrm>
            <a:off x="274284" y="5438281"/>
            <a:ext cx="4661124" cy="119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 :</a:t>
            </a:r>
          </a:p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النسبة – المعدل - التناسب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52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56" y="242367"/>
            <a:ext cx="11878087" cy="6373265"/>
            <a:chOff x="0" y="0"/>
            <a:chExt cx="22645999" cy="11977999"/>
          </a:xfrm>
          <a:solidFill>
            <a:schemeClr val="bg1"/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grpFill/>
            <a:ln w="12700" cap="rnd">
              <a:noFill/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algn="l" defTabSz="609630" rtl="0"/>
              <a:endParaRPr lang="ar-SA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 rot="10800000">
              <a:off x="20969514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8" name="Group 8"/>
            <p:cNvGrpSpPr/>
            <p:nvPr/>
          </p:nvGrpSpPr>
          <p:grpSpPr>
            <a:xfrm rot="10800000">
              <a:off x="21316355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0"/>
            <p:cNvGrpSpPr/>
            <p:nvPr/>
          </p:nvGrpSpPr>
          <p:grpSpPr>
            <a:xfrm rot="10800000">
              <a:off x="21663196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23F38A43-42F2-9E1C-A8AD-B891CDD8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" y="242367"/>
            <a:ext cx="1042232" cy="104223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AD5D3D-814C-3DFC-6658-187726F6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11" y="5424928"/>
            <a:ext cx="1228263" cy="11907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BB9A057-BB53-B921-C24B-F972C4CF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735" y="493738"/>
            <a:ext cx="5671542" cy="535365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452CD0D-6A74-E638-43A1-D25A2B1261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1637" t="28279" r="37073" b="61291"/>
          <a:stretch/>
        </p:blipFill>
        <p:spPr>
          <a:xfrm>
            <a:off x="7433187" y="1844781"/>
            <a:ext cx="3251923" cy="279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576B411-DDFB-AF09-B39D-F40D5E00B6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715" t="28925" r="10980" b="57097"/>
          <a:stretch/>
        </p:blipFill>
        <p:spPr>
          <a:xfrm>
            <a:off x="387778" y="1925360"/>
            <a:ext cx="5845957" cy="343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3BB00D4-D72F-299B-C24F-0BD3E9DA7614}"/>
              </a:ext>
            </a:extLst>
          </p:cNvPr>
          <p:cNvSpPr/>
          <p:nvPr/>
        </p:nvSpPr>
        <p:spPr>
          <a:xfrm>
            <a:off x="3451123" y="3023419"/>
            <a:ext cx="855406" cy="5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5690D631-DE40-F6FB-C5B7-431ED3C989C3}"/>
              </a:ext>
            </a:extLst>
          </p:cNvPr>
          <p:cNvSpPr/>
          <p:nvPr/>
        </p:nvSpPr>
        <p:spPr>
          <a:xfrm>
            <a:off x="3603523" y="4450443"/>
            <a:ext cx="855406" cy="5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E8085C5-29AA-7CF5-F407-4B42B3E263C3}"/>
              </a:ext>
            </a:extLst>
          </p:cNvPr>
          <p:cNvSpPr/>
          <p:nvPr/>
        </p:nvSpPr>
        <p:spPr>
          <a:xfrm>
            <a:off x="319447" y="3419173"/>
            <a:ext cx="855406" cy="5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46FB80C-1662-10A7-419E-9DB3BB568688}"/>
              </a:ext>
            </a:extLst>
          </p:cNvPr>
          <p:cNvSpPr/>
          <p:nvPr/>
        </p:nvSpPr>
        <p:spPr>
          <a:xfrm>
            <a:off x="507962" y="4360760"/>
            <a:ext cx="855406" cy="5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0499668-5508-6CB9-39B5-FAE30A3C6962}"/>
              </a:ext>
            </a:extLst>
          </p:cNvPr>
          <p:cNvSpPr/>
          <p:nvPr/>
        </p:nvSpPr>
        <p:spPr>
          <a:xfrm>
            <a:off x="8190876" y="1515610"/>
            <a:ext cx="1736543" cy="485737"/>
          </a:xfrm>
          <a:prstGeom prst="rect">
            <a:avLst/>
          </a:prstGeom>
          <a:noFill/>
          <a:ln>
            <a:solidFill>
              <a:srgbClr val="FFF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سريعة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8760916E-08D1-0EF2-9D2B-0CD4C495D6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76039" y="890614"/>
            <a:ext cx="2098679" cy="689817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A934EC23-3217-4554-BBCA-8FF4D7355C8F}"/>
              </a:ext>
            </a:extLst>
          </p:cNvPr>
          <p:cNvSpPr/>
          <p:nvPr/>
        </p:nvSpPr>
        <p:spPr>
          <a:xfrm>
            <a:off x="2828845" y="955437"/>
            <a:ext cx="1939413" cy="560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سريع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52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56" y="242367"/>
            <a:ext cx="11878087" cy="6373265"/>
            <a:chOff x="0" y="0"/>
            <a:chExt cx="22645999" cy="11977999"/>
          </a:xfrm>
          <a:solidFill>
            <a:schemeClr val="bg1"/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grpFill/>
            <a:ln w="12700" cap="rnd">
              <a:noFill/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 rot="10800000">
              <a:off x="20969514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8" name="Group 8"/>
            <p:cNvGrpSpPr/>
            <p:nvPr/>
          </p:nvGrpSpPr>
          <p:grpSpPr>
            <a:xfrm rot="10800000">
              <a:off x="21316355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0"/>
            <p:cNvGrpSpPr/>
            <p:nvPr/>
          </p:nvGrpSpPr>
          <p:grpSpPr>
            <a:xfrm rot="10800000">
              <a:off x="21663196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23F38A43-42F2-9E1C-A8AD-B891CDD8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" y="242367"/>
            <a:ext cx="1042232" cy="104223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AD5D3D-814C-3DFC-6658-187726F6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11" y="5424928"/>
            <a:ext cx="1228263" cy="11907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BB9A057-BB53-B921-C24B-F972C4CF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735" y="493739"/>
            <a:ext cx="5671542" cy="5353659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90499668-5508-6CB9-39B5-FAE30A3C6962}"/>
              </a:ext>
            </a:extLst>
          </p:cNvPr>
          <p:cNvSpPr/>
          <p:nvPr/>
        </p:nvSpPr>
        <p:spPr>
          <a:xfrm>
            <a:off x="8190876" y="1515610"/>
            <a:ext cx="1736543" cy="485737"/>
          </a:xfrm>
          <a:prstGeom prst="rect">
            <a:avLst/>
          </a:prstGeom>
          <a:noFill/>
          <a:ln>
            <a:solidFill>
              <a:srgbClr val="FFF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سريعة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8760916E-08D1-0EF2-9D2B-0CD4C495D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46006" y="1384567"/>
            <a:ext cx="2098679" cy="689817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A934EC23-3217-4554-BBCA-8FF4D7355C8F}"/>
              </a:ext>
            </a:extLst>
          </p:cNvPr>
          <p:cNvSpPr/>
          <p:nvPr/>
        </p:nvSpPr>
        <p:spPr>
          <a:xfrm>
            <a:off x="2198812" y="1449390"/>
            <a:ext cx="1939413" cy="560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اختبار سريع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17F6D79-8B71-9F0B-EECD-F1FAC884C7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9977" t="41146" r="40023" b="53681"/>
          <a:stretch/>
        </p:blipFill>
        <p:spPr>
          <a:xfrm>
            <a:off x="7224960" y="2277947"/>
            <a:ext cx="3698070" cy="63777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7220C91-CED6-F446-51DF-867695A7B2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2771" t="46517" r="40023" b="42396"/>
          <a:stretch/>
        </p:blipFill>
        <p:spPr>
          <a:xfrm>
            <a:off x="7888324" y="3035928"/>
            <a:ext cx="2437522" cy="162679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59CB348-219D-659F-C003-710B46FFA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033" t="46010" r="11195" b="36237"/>
          <a:stretch/>
        </p:blipFill>
        <p:spPr>
          <a:xfrm>
            <a:off x="555852" y="2427354"/>
            <a:ext cx="5314336" cy="299757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60AE49B-25B0-152E-6921-0A9D8A59270E}"/>
              </a:ext>
            </a:extLst>
          </p:cNvPr>
          <p:cNvSpPr/>
          <p:nvPr/>
        </p:nvSpPr>
        <p:spPr>
          <a:xfrm>
            <a:off x="4203994" y="3008671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085E51E-3E3B-4F3F-8230-E5C416FCF284}"/>
              </a:ext>
            </a:extLst>
          </p:cNvPr>
          <p:cNvSpPr/>
          <p:nvPr/>
        </p:nvSpPr>
        <p:spPr>
          <a:xfrm>
            <a:off x="2388928" y="2969500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1FE4B4C-C2E8-E112-D626-2471CFE34767}"/>
              </a:ext>
            </a:extLst>
          </p:cNvPr>
          <p:cNvSpPr/>
          <p:nvPr/>
        </p:nvSpPr>
        <p:spPr>
          <a:xfrm>
            <a:off x="628244" y="3008670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035E89D-1978-4A49-5EFB-1E18F52383C3}"/>
              </a:ext>
            </a:extLst>
          </p:cNvPr>
          <p:cNvSpPr/>
          <p:nvPr/>
        </p:nvSpPr>
        <p:spPr>
          <a:xfrm>
            <a:off x="1546826" y="4886632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90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52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56" y="242367"/>
            <a:ext cx="11878087" cy="6373265"/>
            <a:chOff x="0" y="0"/>
            <a:chExt cx="22645999" cy="11977999"/>
          </a:xfrm>
          <a:solidFill>
            <a:schemeClr val="bg1"/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grpFill/>
            <a:ln w="12700" cap="rnd">
              <a:noFill/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 rot="10800000">
              <a:off x="20969514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8" name="Group 8"/>
            <p:cNvGrpSpPr/>
            <p:nvPr/>
          </p:nvGrpSpPr>
          <p:grpSpPr>
            <a:xfrm rot="10800000">
              <a:off x="21316355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0"/>
            <p:cNvGrpSpPr/>
            <p:nvPr/>
          </p:nvGrpSpPr>
          <p:grpSpPr>
            <a:xfrm rot="10800000">
              <a:off x="21663196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23F38A43-42F2-9E1C-A8AD-B891CDD8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" y="242367"/>
            <a:ext cx="1042232" cy="104223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AD5D3D-814C-3DFC-6658-187726F6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11" y="5424928"/>
            <a:ext cx="1228263" cy="11907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BB9A057-BB53-B921-C24B-F972C4CF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735" y="493739"/>
            <a:ext cx="5671542" cy="5353659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90499668-5508-6CB9-39B5-FAE30A3C6962}"/>
              </a:ext>
            </a:extLst>
          </p:cNvPr>
          <p:cNvSpPr/>
          <p:nvPr/>
        </p:nvSpPr>
        <p:spPr>
          <a:xfrm>
            <a:off x="8190876" y="1515610"/>
            <a:ext cx="1736543" cy="485737"/>
          </a:xfrm>
          <a:prstGeom prst="rect">
            <a:avLst/>
          </a:prstGeom>
          <a:noFill/>
          <a:ln>
            <a:solidFill>
              <a:srgbClr val="FFF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سريعة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8760916E-08D1-0EF2-9D2B-0CD4C495D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46006" y="1384567"/>
            <a:ext cx="2098679" cy="689817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A934EC23-3217-4554-BBCA-8FF4D7355C8F}"/>
              </a:ext>
            </a:extLst>
          </p:cNvPr>
          <p:cNvSpPr/>
          <p:nvPr/>
        </p:nvSpPr>
        <p:spPr>
          <a:xfrm>
            <a:off x="2198812" y="1449390"/>
            <a:ext cx="1939413" cy="560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اختبار سريع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3D94BCE-2C86-9C48-07B9-A8ED873BA1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4503" t="44792" r="40306" b="47188"/>
          <a:stretch/>
        </p:blipFill>
        <p:spPr>
          <a:xfrm>
            <a:off x="7204368" y="2335907"/>
            <a:ext cx="3670743" cy="834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32EF88E-E584-2A29-020B-1E5A146922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675" t="53768" r="40995" b="36875"/>
          <a:stretch/>
        </p:blipFill>
        <p:spPr>
          <a:xfrm>
            <a:off x="8024229" y="3179080"/>
            <a:ext cx="1995256" cy="149412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59702E2-AFC2-12A3-AB45-204E0DEC0D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851" t="46356" r="10232" b="30312"/>
          <a:stretch/>
        </p:blipFill>
        <p:spPr>
          <a:xfrm>
            <a:off x="509964" y="2570045"/>
            <a:ext cx="5614988" cy="3128532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80BB0173-05DF-5A7C-684E-13C925DFAFFE}"/>
              </a:ext>
            </a:extLst>
          </p:cNvPr>
          <p:cNvSpPr/>
          <p:nvPr/>
        </p:nvSpPr>
        <p:spPr>
          <a:xfrm>
            <a:off x="4244685" y="3505812"/>
            <a:ext cx="640870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61E1B9A-5FFC-5D6B-F699-0C1F6B46C3EF}"/>
              </a:ext>
            </a:extLst>
          </p:cNvPr>
          <p:cNvSpPr/>
          <p:nvPr/>
        </p:nvSpPr>
        <p:spPr>
          <a:xfrm>
            <a:off x="2543020" y="3505812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EBE02AD-8E1D-55F5-57E9-A45575456866}"/>
              </a:ext>
            </a:extLst>
          </p:cNvPr>
          <p:cNvSpPr/>
          <p:nvPr/>
        </p:nvSpPr>
        <p:spPr>
          <a:xfrm>
            <a:off x="742077" y="3508596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F4DDA2B7-C3DE-90BA-EA40-7AC46CFB79FE}"/>
              </a:ext>
            </a:extLst>
          </p:cNvPr>
          <p:cNvSpPr/>
          <p:nvPr/>
        </p:nvSpPr>
        <p:spPr>
          <a:xfrm>
            <a:off x="2935785" y="5113645"/>
            <a:ext cx="537612" cy="84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52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56" y="242367"/>
            <a:ext cx="11878087" cy="6373265"/>
            <a:chOff x="0" y="0"/>
            <a:chExt cx="22645999" cy="11977999"/>
          </a:xfrm>
          <a:solidFill>
            <a:schemeClr val="bg1"/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grpFill/>
            <a:ln w="12700" cap="rnd">
              <a:noFill/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 rot="10800000">
              <a:off x="20969514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8" name="Group 8"/>
            <p:cNvGrpSpPr/>
            <p:nvPr/>
          </p:nvGrpSpPr>
          <p:grpSpPr>
            <a:xfrm rot="10800000">
              <a:off x="21316355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0"/>
            <p:cNvGrpSpPr/>
            <p:nvPr/>
          </p:nvGrpSpPr>
          <p:grpSpPr>
            <a:xfrm rot="10800000">
              <a:off x="21663196" y="502600"/>
              <a:ext cx="289704" cy="289704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23F38A43-42F2-9E1C-A8AD-B891CDD8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" y="242367"/>
            <a:ext cx="1042232" cy="104223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AD5D3D-814C-3DFC-6658-187726F6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11" y="5424928"/>
            <a:ext cx="1228263" cy="11907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BB9A057-BB53-B921-C24B-F972C4CF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735" y="493739"/>
            <a:ext cx="5671542" cy="5353659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90499668-5508-6CB9-39B5-FAE30A3C6962}"/>
              </a:ext>
            </a:extLst>
          </p:cNvPr>
          <p:cNvSpPr/>
          <p:nvPr/>
        </p:nvSpPr>
        <p:spPr>
          <a:xfrm>
            <a:off x="8190876" y="1515610"/>
            <a:ext cx="1736543" cy="485737"/>
          </a:xfrm>
          <a:prstGeom prst="rect">
            <a:avLst/>
          </a:prstGeom>
          <a:noFill/>
          <a:ln>
            <a:solidFill>
              <a:srgbClr val="FFF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سريعة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8760916E-08D1-0EF2-9D2B-0CD4C495D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46006" y="1384567"/>
            <a:ext cx="2098679" cy="689817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A934EC23-3217-4554-BBCA-8FF4D7355C8F}"/>
              </a:ext>
            </a:extLst>
          </p:cNvPr>
          <p:cNvSpPr/>
          <p:nvPr/>
        </p:nvSpPr>
        <p:spPr>
          <a:xfrm>
            <a:off x="2198812" y="1449390"/>
            <a:ext cx="1939413" cy="560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اختبار سريع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50ED3A3-6359-8099-987A-6BBCA2F334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2408" t="73333" r="40300" b="23542"/>
          <a:stretch/>
        </p:blipFill>
        <p:spPr>
          <a:xfrm>
            <a:off x="7200073" y="2600750"/>
            <a:ext cx="3808446" cy="48573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F004B8F-0110-28D4-9030-D8A160AAA9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853" t="73860" r="10578" b="13359"/>
          <a:stretch/>
        </p:blipFill>
        <p:spPr>
          <a:xfrm>
            <a:off x="214313" y="2726285"/>
            <a:ext cx="5889656" cy="274714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5EAF067-1E9D-95D0-65F6-5990CE2502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6991" t="77293" r="40300" b="13359"/>
          <a:stretch/>
        </p:blipFill>
        <p:spPr>
          <a:xfrm>
            <a:off x="7669850" y="3170567"/>
            <a:ext cx="2868891" cy="1406934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F18737A-9219-7D6F-C33D-CEA17B6236C6}"/>
              </a:ext>
            </a:extLst>
          </p:cNvPr>
          <p:cNvSpPr/>
          <p:nvPr/>
        </p:nvSpPr>
        <p:spPr>
          <a:xfrm>
            <a:off x="3350419" y="3428999"/>
            <a:ext cx="787806" cy="157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59026F-CCAA-17D7-4E47-83EE1FB6071D}"/>
              </a:ext>
            </a:extLst>
          </p:cNvPr>
          <p:cNvSpPr/>
          <p:nvPr/>
        </p:nvSpPr>
        <p:spPr>
          <a:xfrm>
            <a:off x="413936" y="3428999"/>
            <a:ext cx="787806" cy="157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409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17086" y="4187730"/>
            <a:ext cx="3946224" cy="39462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0648" flipH="1">
            <a:off x="10026683" y="-1617971"/>
            <a:ext cx="4153382" cy="45501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3607" y="3780555"/>
            <a:ext cx="3946224" cy="1938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0" y="4919715"/>
            <a:ext cx="2932026" cy="19382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95868">
            <a:off x="9864195" y="4560173"/>
            <a:ext cx="3376743" cy="34408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56209" y="-593704"/>
            <a:ext cx="2442441" cy="250156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62BE0D6-1F78-D89A-FA3B-C6DC74AEC6B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3" y="5339572"/>
            <a:ext cx="1316311" cy="127606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1AD129A-B6FA-598A-AB4D-66EA2C925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79" y="0"/>
            <a:ext cx="1042232" cy="1042232"/>
          </a:xfrm>
          <a:prstGeom prst="rect">
            <a:avLst/>
          </a:prstGeom>
        </p:spPr>
      </p:pic>
      <p:sp>
        <p:nvSpPr>
          <p:cNvPr id="15" name="مستطيل 14">
            <a:hlinkClick r:id="rId16"/>
            <a:extLst>
              <a:ext uri="{FF2B5EF4-FFF2-40B4-BE49-F238E27FC236}">
                <a16:creationId xmlns:a16="http://schemas.microsoft.com/office/drawing/2014/main" id="{6D861FF3-2BC3-D65C-76BB-3845B124B9DB}"/>
              </a:ext>
            </a:extLst>
          </p:cNvPr>
          <p:cNvSpPr/>
          <p:nvPr/>
        </p:nvSpPr>
        <p:spPr>
          <a:xfrm>
            <a:off x="1209313" y="3844888"/>
            <a:ext cx="3654812" cy="18096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فاطمه صالح السبيعي</a:t>
            </a:r>
          </a:p>
        </p:txBody>
      </p:sp>
      <p:pic>
        <p:nvPicPr>
          <p:cNvPr id="16" name="صورة 15">
            <a:hlinkClick r:id="rId16"/>
            <a:extLst>
              <a:ext uri="{FF2B5EF4-FFF2-40B4-BE49-F238E27FC236}">
                <a16:creationId xmlns:a16="http://schemas.microsoft.com/office/drawing/2014/main" id="{59CDE297-9152-A0D7-0CB9-ED7D0D4471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603" y="4480860"/>
            <a:ext cx="537679" cy="537679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1CF1F42E-3D3C-6B6D-1382-0F15585DC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6810" y="1620399"/>
            <a:ext cx="3479818" cy="193828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53069F68-7AA6-1013-B78A-500C3A3A5BA6}"/>
              </a:ext>
            </a:extLst>
          </p:cNvPr>
          <p:cNvSpPr/>
          <p:nvPr/>
        </p:nvSpPr>
        <p:spPr>
          <a:xfrm>
            <a:off x="380876" y="1584512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مستطيل 22">
            <a:hlinkClick r:id="rId19"/>
            <a:extLst>
              <a:ext uri="{FF2B5EF4-FFF2-40B4-BE49-F238E27FC236}">
                <a16:creationId xmlns:a16="http://schemas.microsoft.com/office/drawing/2014/main" id="{6E89EF4C-18D0-1241-6C29-4582E192DEDA}"/>
              </a:ext>
            </a:extLst>
          </p:cNvPr>
          <p:cNvSpPr/>
          <p:nvPr/>
        </p:nvSpPr>
        <p:spPr>
          <a:xfrm>
            <a:off x="1431451" y="1661366"/>
            <a:ext cx="3479818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رفعة التعليمية</a:t>
            </a:r>
          </a:p>
        </p:txBody>
      </p:sp>
      <p:pic>
        <p:nvPicPr>
          <p:cNvPr id="24" name="صورة 23">
            <a:hlinkClick r:id="rId19"/>
            <a:extLst>
              <a:ext uri="{FF2B5EF4-FFF2-40B4-BE49-F238E27FC236}">
                <a16:creationId xmlns:a16="http://schemas.microsoft.com/office/drawing/2014/main" id="{6A4332EA-A742-FB29-97FE-FC7B4FF6B8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31442" y="2318151"/>
            <a:ext cx="542779" cy="54277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C02F2F96-D7DB-6E03-D735-B5E5BC7E91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01720" y="1907865"/>
            <a:ext cx="3849898" cy="3357173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F360AB8E-7EA7-6410-ABFF-408CC98F686B}"/>
              </a:ext>
            </a:extLst>
          </p:cNvPr>
          <p:cNvSpPr/>
          <p:nvPr/>
        </p:nvSpPr>
        <p:spPr>
          <a:xfrm>
            <a:off x="5799860" y="2106595"/>
            <a:ext cx="3269996" cy="2515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algn="ctr"/>
            <a:endParaRPr lang="ar-S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 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C2D80148-43F5-B947-C9A3-432828D419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401684" y="1349008"/>
            <a:ext cx="969143" cy="969143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315BB707-0969-DEF2-2F9C-22C327A1DB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885602" y="2142395"/>
            <a:ext cx="1137652" cy="1137652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915E4D5F-D746-0542-EC30-9008136016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475286" y="-380324"/>
            <a:ext cx="2476224" cy="25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9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شاشة عريضة</PresentationFormat>
  <Paragraphs>26</Paragraphs>
  <Slides>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1</cp:revision>
  <dcterms:created xsi:type="dcterms:W3CDTF">2022-12-01T11:27:22Z</dcterms:created>
  <dcterms:modified xsi:type="dcterms:W3CDTF">2022-12-01T19:00:22Z</dcterms:modified>
</cp:coreProperties>
</file>