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9"/>
  </p:notesMasterIdLst>
  <p:sldIdLst>
    <p:sldId id="386" r:id="rId2"/>
    <p:sldId id="387" r:id="rId3"/>
    <p:sldId id="388" r:id="rId4"/>
    <p:sldId id="362" r:id="rId5"/>
    <p:sldId id="359" r:id="rId6"/>
    <p:sldId id="360" r:id="rId7"/>
    <p:sldId id="389" r:id="rId8"/>
    <p:sldId id="364" r:id="rId9"/>
    <p:sldId id="373" r:id="rId10"/>
    <p:sldId id="392" r:id="rId11"/>
    <p:sldId id="295" r:id="rId12"/>
    <p:sldId id="371" r:id="rId13"/>
    <p:sldId id="372" r:id="rId14"/>
    <p:sldId id="298" r:id="rId15"/>
    <p:sldId id="366" r:id="rId16"/>
    <p:sldId id="374" r:id="rId17"/>
    <p:sldId id="367" r:id="rId18"/>
    <p:sldId id="368" r:id="rId19"/>
    <p:sldId id="299" r:id="rId20"/>
    <p:sldId id="375" r:id="rId21"/>
    <p:sldId id="393" r:id="rId22"/>
    <p:sldId id="307" r:id="rId23"/>
    <p:sldId id="391" r:id="rId24"/>
    <p:sldId id="390" r:id="rId25"/>
    <p:sldId id="376" r:id="rId26"/>
    <p:sldId id="377" r:id="rId27"/>
    <p:sldId id="378" r:id="rId28"/>
    <p:sldId id="308" r:id="rId29"/>
    <p:sldId id="394" r:id="rId30"/>
    <p:sldId id="370" r:id="rId31"/>
    <p:sldId id="380" r:id="rId32"/>
    <p:sldId id="381" r:id="rId33"/>
    <p:sldId id="382" r:id="rId34"/>
    <p:sldId id="383" r:id="rId35"/>
    <p:sldId id="384" r:id="rId36"/>
    <p:sldId id="315" r:id="rId37"/>
    <p:sldId id="385" r:id="rId38"/>
  </p:sldIdLst>
  <p:sldSz cx="12192000" cy="6858000"/>
  <p:notesSz cx="6858000" cy="9144000"/>
  <p:embeddedFontLst>
    <p:embeddedFont>
      <p:font typeface="Arial Black" panose="020B0A04020102020204" pitchFamily="34" charset="0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Segoe UI" panose="020B0502040204020203" pitchFamily="34" charset="0"/>
      <p:regular r:id="rId45"/>
      <p:bold r:id="rId46"/>
      <p:italic r:id="rId47"/>
      <p:boldItalic r:id="rId48"/>
    </p:embeddedFont>
    <p:embeddedFont>
      <p:font typeface="Tahoma" panose="020B0604030504040204" pitchFamily="34" charset="0"/>
      <p:regular r:id="rId49"/>
      <p:bold r:id="rId50"/>
    </p:embeddedFont>
    <p:embeddedFont>
      <p:font typeface="Sakkal Majalla" panose="02000000000000000000" pitchFamily="2" charset="-78"/>
      <p:regular r:id="rId51"/>
      <p:bold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990033"/>
    <a:srgbClr val="CC0000"/>
    <a:srgbClr val="009999"/>
    <a:srgbClr val="000000"/>
    <a:srgbClr val="0099FF"/>
    <a:srgbClr val="FFFFFF"/>
    <a:srgbClr val="F3F3F3"/>
    <a:srgbClr val="FFFFF3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27" autoAdjust="0"/>
    <p:restoredTop sz="94660"/>
  </p:normalViewPr>
  <p:slideViewPr>
    <p:cSldViewPr snapToGrid="0">
      <p:cViewPr varScale="1">
        <p:scale>
          <a:sx n="51" d="100"/>
          <a:sy n="51" d="100"/>
        </p:scale>
        <p:origin x="89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D97752-0AB3-43E5-81F7-78E4AAC40188}" type="doc">
      <dgm:prSet loTypeId="urn:microsoft.com/office/officeart/2005/8/layout/cycle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AB89656D-E232-43C3-A261-6E386D264DE1}">
      <dgm:prSet phldrT="[نص]" custT="1"/>
      <dgm:spPr/>
      <dgm:t>
        <a:bodyPr/>
        <a:lstStyle/>
        <a:p>
          <a:pPr rtl="1"/>
          <a:r>
            <a:rPr lang="ar-SA" sz="4800" b="1" dirty="0" smtClean="0"/>
            <a:t>التغذية والهضم</a:t>
          </a:r>
          <a:endParaRPr lang="ar-SA" sz="4800" b="1" dirty="0"/>
        </a:p>
      </dgm:t>
    </dgm:pt>
    <dgm:pt modelId="{B3E7EB09-48A8-4106-97A3-9DF4A6592C00}" type="parTrans" cxnId="{4D0BEF13-DE6B-4BFF-8D6D-F23260AB0898}">
      <dgm:prSet/>
      <dgm:spPr/>
      <dgm:t>
        <a:bodyPr/>
        <a:lstStyle/>
        <a:p>
          <a:pPr rtl="1"/>
          <a:endParaRPr lang="ar-SA">
            <a:solidFill>
              <a:srgbClr val="FF0000"/>
            </a:solidFill>
          </a:endParaRPr>
        </a:p>
      </dgm:t>
    </dgm:pt>
    <dgm:pt modelId="{D992FC80-441B-42CC-B861-26DD1BCB38A4}" type="sibTrans" cxnId="{4D0BEF13-DE6B-4BFF-8D6D-F23260AB0898}">
      <dgm:prSet/>
      <dgm:spPr/>
      <dgm:t>
        <a:bodyPr/>
        <a:lstStyle/>
        <a:p>
          <a:pPr rtl="1"/>
          <a:endParaRPr lang="ar-SA">
            <a:solidFill>
              <a:srgbClr val="FF0000"/>
            </a:solidFill>
          </a:endParaRPr>
        </a:p>
      </dgm:t>
    </dgm:pt>
    <dgm:pt modelId="{09EE1277-04D9-429B-90B5-A20351244227}">
      <dgm:prSet phldrT="[نص]" custT="1"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pPr rtl="1"/>
          <a:r>
            <a:rPr lang="ar-SA" sz="4800" b="1" dirty="0" smtClean="0"/>
            <a:t>الإخراج</a:t>
          </a:r>
          <a:endParaRPr lang="ar-SA" sz="4800" b="1" dirty="0"/>
        </a:p>
      </dgm:t>
    </dgm:pt>
    <dgm:pt modelId="{90B3803E-4E5D-48DF-8E73-6CA4C00F5A2E}" type="parTrans" cxnId="{EE8083C0-8A96-46BD-9702-5546DB487C1E}">
      <dgm:prSet/>
      <dgm:spPr/>
      <dgm:t>
        <a:bodyPr/>
        <a:lstStyle/>
        <a:p>
          <a:pPr rtl="1"/>
          <a:endParaRPr lang="ar-SA">
            <a:solidFill>
              <a:srgbClr val="FF0000"/>
            </a:solidFill>
          </a:endParaRPr>
        </a:p>
      </dgm:t>
    </dgm:pt>
    <dgm:pt modelId="{608D31A4-85F6-4B6C-B7E9-19B0C21008D5}" type="sibTrans" cxnId="{EE8083C0-8A96-46BD-9702-5546DB487C1E}">
      <dgm:prSet/>
      <dgm:spPr/>
      <dgm:t>
        <a:bodyPr/>
        <a:lstStyle/>
        <a:p>
          <a:pPr rtl="1"/>
          <a:endParaRPr lang="ar-SA">
            <a:solidFill>
              <a:srgbClr val="FF0000"/>
            </a:solidFill>
          </a:endParaRPr>
        </a:p>
      </dgm:t>
    </dgm:pt>
    <dgm:pt modelId="{3D179C03-A672-451E-BBAA-44862CCDE06A}">
      <dgm:prSet phldrT="[نص]" custT="1"/>
      <dgm:spPr/>
      <dgm:t>
        <a:bodyPr/>
        <a:lstStyle/>
        <a:p>
          <a:pPr rtl="1"/>
          <a:r>
            <a:rPr lang="ar-SA" sz="4400" b="1" dirty="0" smtClean="0"/>
            <a:t>التنفس والدورة الدموية</a:t>
          </a:r>
          <a:endParaRPr lang="ar-SA" sz="4400" b="1" dirty="0"/>
        </a:p>
      </dgm:t>
    </dgm:pt>
    <dgm:pt modelId="{1B42C5AD-FAEC-4E73-99C0-7E8E67730525}" type="parTrans" cxnId="{A14C4C6F-3E72-4EC7-883C-1BEC64AEE129}">
      <dgm:prSet/>
      <dgm:spPr/>
      <dgm:t>
        <a:bodyPr/>
        <a:lstStyle/>
        <a:p>
          <a:pPr rtl="1"/>
          <a:endParaRPr lang="ar-SA">
            <a:solidFill>
              <a:srgbClr val="FF0000"/>
            </a:solidFill>
          </a:endParaRPr>
        </a:p>
      </dgm:t>
    </dgm:pt>
    <dgm:pt modelId="{802F1AF2-DD17-4FE3-A5F1-1A63F901E12B}" type="sibTrans" cxnId="{A14C4C6F-3E72-4EC7-883C-1BEC64AEE129}">
      <dgm:prSet/>
      <dgm:spPr/>
      <dgm:t>
        <a:bodyPr/>
        <a:lstStyle/>
        <a:p>
          <a:pPr rtl="1"/>
          <a:endParaRPr lang="ar-SA">
            <a:solidFill>
              <a:srgbClr val="FF0000"/>
            </a:solidFill>
          </a:endParaRPr>
        </a:p>
      </dgm:t>
    </dgm:pt>
    <dgm:pt modelId="{FB70E6BF-0C11-4600-9E2B-77335C17942A}">
      <dgm:prSet phldrT="[نص]" custT="1"/>
      <dgm:spPr/>
      <dgm:t>
        <a:bodyPr/>
        <a:lstStyle/>
        <a:p>
          <a:pPr rtl="1"/>
          <a:r>
            <a:rPr lang="ar-SA" sz="4800" b="1" dirty="0" smtClean="0"/>
            <a:t>الدماغ والحواس</a:t>
          </a:r>
          <a:endParaRPr lang="ar-SA" sz="4800" b="1" dirty="0"/>
        </a:p>
      </dgm:t>
    </dgm:pt>
    <dgm:pt modelId="{D1E88997-ABB1-42B8-835A-63771F5FD7CB}" type="parTrans" cxnId="{E550658C-43ED-4F6F-929D-FF275E61F74E}">
      <dgm:prSet/>
      <dgm:spPr/>
      <dgm:t>
        <a:bodyPr/>
        <a:lstStyle/>
        <a:p>
          <a:pPr rtl="1"/>
          <a:endParaRPr lang="ar-SA">
            <a:solidFill>
              <a:srgbClr val="FF0000"/>
            </a:solidFill>
          </a:endParaRPr>
        </a:p>
      </dgm:t>
    </dgm:pt>
    <dgm:pt modelId="{B7D55993-98A9-416D-95FB-CFA3F5D5690F}" type="sibTrans" cxnId="{E550658C-43ED-4F6F-929D-FF275E61F74E}">
      <dgm:prSet/>
      <dgm:spPr/>
      <dgm:t>
        <a:bodyPr/>
        <a:lstStyle/>
        <a:p>
          <a:pPr rtl="1"/>
          <a:endParaRPr lang="ar-SA">
            <a:solidFill>
              <a:srgbClr val="FF0000"/>
            </a:solidFill>
          </a:endParaRPr>
        </a:p>
      </dgm:t>
    </dgm:pt>
    <dgm:pt modelId="{3AAA85ED-AF0F-41AD-A9F2-779EBE8F887E}">
      <dgm:prSet phldrT="[نص]" custT="1"/>
      <dgm:spPr/>
      <dgm:t>
        <a:bodyPr/>
        <a:lstStyle/>
        <a:p>
          <a:pPr rtl="1"/>
          <a:r>
            <a:rPr lang="ar-SA" sz="5400" b="1" dirty="0" smtClean="0"/>
            <a:t>التكاثر والنمو</a:t>
          </a:r>
          <a:endParaRPr lang="ar-SA" sz="5400" b="1" dirty="0"/>
        </a:p>
      </dgm:t>
    </dgm:pt>
    <dgm:pt modelId="{93C0FD13-FB55-4044-8E24-5440B5D07390}" type="parTrans" cxnId="{83A9D57E-431E-400A-93BA-590825C8BA52}">
      <dgm:prSet/>
      <dgm:spPr/>
      <dgm:t>
        <a:bodyPr/>
        <a:lstStyle/>
        <a:p>
          <a:pPr rtl="1"/>
          <a:endParaRPr lang="ar-SA">
            <a:solidFill>
              <a:srgbClr val="FF0000"/>
            </a:solidFill>
          </a:endParaRPr>
        </a:p>
      </dgm:t>
    </dgm:pt>
    <dgm:pt modelId="{3F113B38-7D29-45CB-BF54-2785001D5729}" type="sibTrans" cxnId="{83A9D57E-431E-400A-93BA-590825C8BA52}">
      <dgm:prSet/>
      <dgm:spPr/>
      <dgm:t>
        <a:bodyPr/>
        <a:lstStyle/>
        <a:p>
          <a:pPr rtl="1"/>
          <a:endParaRPr lang="ar-SA">
            <a:solidFill>
              <a:srgbClr val="FF0000"/>
            </a:solidFill>
          </a:endParaRPr>
        </a:p>
      </dgm:t>
    </dgm:pt>
    <dgm:pt modelId="{B9F1C2BE-853A-433C-BEEF-66236DEA9A4B}" type="pres">
      <dgm:prSet presAssocID="{D9D97752-0AB3-43E5-81F7-78E4AAC4018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EF125112-6611-47A2-98B2-5C10513CDE4C}" type="pres">
      <dgm:prSet presAssocID="{D9D97752-0AB3-43E5-81F7-78E4AAC40188}" presName="cycle" presStyleCnt="0"/>
      <dgm:spPr/>
      <dgm:t>
        <a:bodyPr/>
        <a:lstStyle/>
        <a:p>
          <a:pPr rtl="1"/>
          <a:endParaRPr lang="ar-SA"/>
        </a:p>
      </dgm:t>
    </dgm:pt>
    <dgm:pt modelId="{E08CDEA5-9DCA-493E-ADC6-C3FEF394D807}" type="pres">
      <dgm:prSet presAssocID="{AB89656D-E232-43C3-A261-6E386D264DE1}" presName="nodeFirstNode" presStyleLbl="node1" presStyleIdx="0" presStyleCnt="5" custScaleX="142679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3A0C198B-3667-4988-AF84-C5E28E7069C3}" type="pres">
      <dgm:prSet presAssocID="{D992FC80-441B-42CC-B861-26DD1BCB38A4}" presName="sibTransFirstNode" presStyleLbl="bgShp" presStyleIdx="0" presStyleCnt="1"/>
      <dgm:spPr/>
      <dgm:t>
        <a:bodyPr/>
        <a:lstStyle/>
        <a:p>
          <a:pPr rtl="1"/>
          <a:endParaRPr lang="ar-SA"/>
        </a:p>
      </dgm:t>
    </dgm:pt>
    <dgm:pt modelId="{A4045928-ACB2-4439-B8F1-7ACB54E1D910}" type="pres">
      <dgm:prSet presAssocID="{09EE1277-04D9-429B-90B5-A20351244227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879ADF95-D334-4D40-9A9A-55E25B22BE14}" type="pres">
      <dgm:prSet presAssocID="{3D179C03-A672-451E-BBAA-44862CCDE06A}" presName="nodeFollowingNodes" presStyleLbl="node1" presStyleIdx="2" presStyleCnt="5" custScaleX="231703" custRadScaleRad="155260" custRadScaleInc="-39062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B5842B9F-7623-4F4B-8553-C9385D6AD858}" type="pres">
      <dgm:prSet presAssocID="{FB70E6BF-0C11-4600-9E2B-77335C17942A}" presName="nodeFollowingNodes" presStyleLbl="node1" presStyleIdx="3" presStyleCnt="5" custScaleX="145175" custRadScaleRad="134009" custRadScaleInc="29842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E380E8BE-3E6E-4277-8884-46DBD81BEF64}" type="pres">
      <dgm:prSet presAssocID="{3AAA85ED-AF0F-41AD-A9F2-779EBE8F887E}" presName="nodeFollowingNodes" presStyleLbl="node1" presStyleIdx="4" presStyleCnt="5" custScaleX="141971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EE8083C0-8A96-46BD-9702-5546DB487C1E}" srcId="{D9D97752-0AB3-43E5-81F7-78E4AAC40188}" destId="{09EE1277-04D9-429B-90B5-A20351244227}" srcOrd="1" destOrd="0" parTransId="{90B3803E-4E5D-48DF-8E73-6CA4C00F5A2E}" sibTransId="{608D31A4-85F6-4B6C-B7E9-19B0C21008D5}"/>
    <dgm:cxn modelId="{4D0BEF13-DE6B-4BFF-8D6D-F23260AB0898}" srcId="{D9D97752-0AB3-43E5-81F7-78E4AAC40188}" destId="{AB89656D-E232-43C3-A261-6E386D264DE1}" srcOrd="0" destOrd="0" parTransId="{B3E7EB09-48A8-4106-97A3-9DF4A6592C00}" sibTransId="{D992FC80-441B-42CC-B861-26DD1BCB38A4}"/>
    <dgm:cxn modelId="{8F5C7647-2D6B-4DEA-8CC4-EC62F072B2F2}" type="presOf" srcId="{D992FC80-441B-42CC-B861-26DD1BCB38A4}" destId="{3A0C198B-3667-4988-AF84-C5E28E7069C3}" srcOrd="0" destOrd="0" presId="urn:microsoft.com/office/officeart/2005/8/layout/cycle3"/>
    <dgm:cxn modelId="{C8D88ED0-67E2-40B0-B6EC-187105EA32D0}" type="presOf" srcId="{AB89656D-E232-43C3-A261-6E386D264DE1}" destId="{E08CDEA5-9DCA-493E-ADC6-C3FEF394D807}" srcOrd="0" destOrd="0" presId="urn:microsoft.com/office/officeart/2005/8/layout/cycle3"/>
    <dgm:cxn modelId="{A14C4C6F-3E72-4EC7-883C-1BEC64AEE129}" srcId="{D9D97752-0AB3-43E5-81F7-78E4AAC40188}" destId="{3D179C03-A672-451E-BBAA-44862CCDE06A}" srcOrd="2" destOrd="0" parTransId="{1B42C5AD-FAEC-4E73-99C0-7E8E67730525}" sibTransId="{802F1AF2-DD17-4FE3-A5F1-1A63F901E12B}"/>
    <dgm:cxn modelId="{026FC0E2-09C2-4E42-A4FC-3937E982C4BA}" type="presOf" srcId="{3AAA85ED-AF0F-41AD-A9F2-779EBE8F887E}" destId="{E380E8BE-3E6E-4277-8884-46DBD81BEF64}" srcOrd="0" destOrd="0" presId="urn:microsoft.com/office/officeart/2005/8/layout/cycle3"/>
    <dgm:cxn modelId="{83A9D57E-431E-400A-93BA-590825C8BA52}" srcId="{D9D97752-0AB3-43E5-81F7-78E4AAC40188}" destId="{3AAA85ED-AF0F-41AD-A9F2-779EBE8F887E}" srcOrd="4" destOrd="0" parTransId="{93C0FD13-FB55-4044-8E24-5440B5D07390}" sibTransId="{3F113B38-7D29-45CB-BF54-2785001D5729}"/>
    <dgm:cxn modelId="{E550658C-43ED-4F6F-929D-FF275E61F74E}" srcId="{D9D97752-0AB3-43E5-81F7-78E4AAC40188}" destId="{FB70E6BF-0C11-4600-9E2B-77335C17942A}" srcOrd="3" destOrd="0" parTransId="{D1E88997-ABB1-42B8-835A-63771F5FD7CB}" sibTransId="{B7D55993-98A9-416D-95FB-CFA3F5D5690F}"/>
    <dgm:cxn modelId="{2AFB0FF7-0ADB-446A-A38A-450994023111}" type="presOf" srcId="{FB70E6BF-0C11-4600-9E2B-77335C17942A}" destId="{B5842B9F-7623-4F4B-8553-C9385D6AD858}" srcOrd="0" destOrd="0" presId="urn:microsoft.com/office/officeart/2005/8/layout/cycle3"/>
    <dgm:cxn modelId="{9702BE3A-1CCD-4167-81A1-471089B6B9C3}" type="presOf" srcId="{3D179C03-A672-451E-BBAA-44862CCDE06A}" destId="{879ADF95-D334-4D40-9A9A-55E25B22BE14}" srcOrd="0" destOrd="0" presId="urn:microsoft.com/office/officeart/2005/8/layout/cycle3"/>
    <dgm:cxn modelId="{59318170-A585-4A53-9134-64D4FC874C64}" type="presOf" srcId="{D9D97752-0AB3-43E5-81F7-78E4AAC40188}" destId="{B9F1C2BE-853A-433C-BEEF-66236DEA9A4B}" srcOrd="0" destOrd="0" presId="urn:microsoft.com/office/officeart/2005/8/layout/cycle3"/>
    <dgm:cxn modelId="{25F6CCE8-570C-4348-9BEB-D8A04F002B28}" type="presOf" srcId="{09EE1277-04D9-429B-90B5-A20351244227}" destId="{A4045928-ACB2-4439-B8F1-7ACB54E1D910}" srcOrd="0" destOrd="0" presId="urn:microsoft.com/office/officeart/2005/8/layout/cycle3"/>
    <dgm:cxn modelId="{04DF6712-CA95-445D-A516-9F8C13FFC20D}" type="presParOf" srcId="{B9F1C2BE-853A-433C-BEEF-66236DEA9A4B}" destId="{EF125112-6611-47A2-98B2-5C10513CDE4C}" srcOrd="0" destOrd="0" presId="urn:microsoft.com/office/officeart/2005/8/layout/cycle3"/>
    <dgm:cxn modelId="{35970A29-B95E-4AB8-9928-3C7D960596C0}" type="presParOf" srcId="{EF125112-6611-47A2-98B2-5C10513CDE4C}" destId="{E08CDEA5-9DCA-493E-ADC6-C3FEF394D807}" srcOrd="0" destOrd="0" presId="urn:microsoft.com/office/officeart/2005/8/layout/cycle3"/>
    <dgm:cxn modelId="{878F7859-E81D-491F-B7DA-F06249D9D23D}" type="presParOf" srcId="{EF125112-6611-47A2-98B2-5C10513CDE4C}" destId="{3A0C198B-3667-4988-AF84-C5E28E7069C3}" srcOrd="1" destOrd="0" presId="urn:microsoft.com/office/officeart/2005/8/layout/cycle3"/>
    <dgm:cxn modelId="{0E015903-7929-4A95-8B3B-ECDADBD22DCC}" type="presParOf" srcId="{EF125112-6611-47A2-98B2-5C10513CDE4C}" destId="{A4045928-ACB2-4439-B8F1-7ACB54E1D910}" srcOrd="2" destOrd="0" presId="urn:microsoft.com/office/officeart/2005/8/layout/cycle3"/>
    <dgm:cxn modelId="{B4EEEC5F-7C1D-4D62-9057-6E5498AE366A}" type="presParOf" srcId="{EF125112-6611-47A2-98B2-5C10513CDE4C}" destId="{879ADF95-D334-4D40-9A9A-55E25B22BE14}" srcOrd="3" destOrd="0" presId="urn:microsoft.com/office/officeart/2005/8/layout/cycle3"/>
    <dgm:cxn modelId="{0DA0B611-56D1-4F5A-8239-8EA3D9F8A890}" type="presParOf" srcId="{EF125112-6611-47A2-98B2-5C10513CDE4C}" destId="{B5842B9F-7623-4F4B-8553-C9385D6AD858}" srcOrd="4" destOrd="0" presId="urn:microsoft.com/office/officeart/2005/8/layout/cycle3"/>
    <dgm:cxn modelId="{6438E4B1-A47A-424F-B1B8-14AC05393702}" type="presParOf" srcId="{EF125112-6611-47A2-98B2-5C10513CDE4C}" destId="{E380E8BE-3E6E-4277-8884-46DBD81BEF64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D97752-0AB3-43E5-81F7-78E4AAC40188}" type="doc">
      <dgm:prSet loTypeId="urn:microsoft.com/office/officeart/2005/8/layout/cycle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AB89656D-E232-43C3-A261-6E386D264DE1}">
      <dgm:prSet phldrT="[نص]" custT="1"/>
      <dgm:spPr/>
      <dgm:t>
        <a:bodyPr/>
        <a:lstStyle/>
        <a:p>
          <a:pPr rtl="1"/>
          <a:r>
            <a:rPr lang="ar-SA" sz="4800" b="1" dirty="0" smtClean="0"/>
            <a:t>التغذية والهضم</a:t>
          </a:r>
          <a:endParaRPr lang="ar-SA" sz="4800" b="1" dirty="0"/>
        </a:p>
      </dgm:t>
    </dgm:pt>
    <dgm:pt modelId="{B3E7EB09-48A8-4106-97A3-9DF4A6592C00}" type="parTrans" cxnId="{4D0BEF13-DE6B-4BFF-8D6D-F23260AB0898}">
      <dgm:prSet/>
      <dgm:spPr/>
      <dgm:t>
        <a:bodyPr/>
        <a:lstStyle/>
        <a:p>
          <a:pPr rtl="1"/>
          <a:endParaRPr lang="ar-SA">
            <a:solidFill>
              <a:srgbClr val="FF0000"/>
            </a:solidFill>
          </a:endParaRPr>
        </a:p>
      </dgm:t>
    </dgm:pt>
    <dgm:pt modelId="{D992FC80-441B-42CC-B861-26DD1BCB38A4}" type="sibTrans" cxnId="{4D0BEF13-DE6B-4BFF-8D6D-F23260AB0898}">
      <dgm:prSet/>
      <dgm:spPr/>
      <dgm:t>
        <a:bodyPr/>
        <a:lstStyle/>
        <a:p>
          <a:pPr rtl="1"/>
          <a:endParaRPr lang="ar-SA">
            <a:solidFill>
              <a:srgbClr val="FF0000"/>
            </a:solidFill>
          </a:endParaRPr>
        </a:p>
      </dgm:t>
    </dgm:pt>
    <dgm:pt modelId="{09EE1277-04D9-429B-90B5-A20351244227}">
      <dgm:prSet phldrT="[نص]" custT="1"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pPr rtl="1"/>
          <a:r>
            <a:rPr lang="ar-SA" sz="4800" b="1" dirty="0" smtClean="0"/>
            <a:t>الإخراج</a:t>
          </a:r>
          <a:endParaRPr lang="ar-SA" sz="4800" b="1" dirty="0"/>
        </a:p>
      </dgm:t>
    </dgm:pt>
    <dgm:pt modelId="{90B3803E-4E5D-48DF-8E73-6CA4C00F5A2E}" type="parTrans" cxnId="{EE8083C0-8A96-46BD-9702-5546DB487C1E}">
      <dgm:prSet/>
      <dgm:spPr/>
      <dgm:t>
        <a:bodyPr/>
        <a:lstStyle/>
        <a:p>
          <a:pPr rtl="1"/>
          <a:endParaRPr lang="ar-SA">
            <a:solidFill>
              <a:srgbClr val="FF0000"/>
            </a:solidFill>
          </a:endParaRPr>
        </a:p>
      </dgm:t>
    </dgm:pt>
    <dgm:pt modelId="{608D31A4-85F6-4B6C-B7E9-19B0C21008D5}" type="sibTrans" cxnId="{EE8083C0-8A96-46BD-9702-5546DB487C1E}">
      <dgm:prSet/>
      <dgm:spPr/>
      <dgm:t>
        <a:bodyPr/>
        <a:lstStyle/>
        <a:p>
          <a:pPr rtl="1"/>
          <a:endParaRPr lang="ar-SA">
            <a:solidFill>
              <a:srgbClr val="FF0000"/>
            </a:solidFill>
          </a:endParaRPr>
        </a:p>
      </dgm:t>
    </dgm:pt>
    <dgm:pt modelId="{3D179C03-A672-451E-BBAA-44862CCDE06A}">
      <dgm:prSet phldrT="[نص]" custT="1"/>
      <dgm:spPr/>
      <dgm:t>
        <a:bodyPr/>
        <a:lstStyle/>
        <a:p>
          <a:pPr rtl="1"/>
          <a:r>
            <a:rPr lang="ar-SA" sz="4400" b="1" dirty="0" smtClean="0"/>
            <a:t>التنفس والدورة الدموية</a:t>
          </a:r>
          <a:endParaRPr lang="ar-SA" sz="4400" b="1" dirty="0"/>
        </a:p>
      </dgm:t>
    </dgm:pt>
    <dgm:pt modelId="{1B42C5AD-FAEC-4E73-99C0-7E8E67730525}" type="parTrans" cxnId="{A14C4C6F-3E72-4EC7-883C-1BEC64AEE129}">
      <dgm:prSet/>
      <dgm:spPr/>
      <dgm:t>
        <a:bodyPr/>
        <a:lstStyle/>
        <a:p>
          <a:pPr rtl="1"/>
          <a:endParaRPr lang="ar-SA">
            <a:solidFill>
              <a:srgbClr val="FF0000"/>
            </a:solidFill>
          </a:endParaRPr>
        </a:p>
      </dgm:t>
    </dgm:pt>
    <dgm:pt modelId="{802F1AF2-DD17-4FE3-A5F1-1A63F901E12B}" type="sibTrans" cxnId="{A14C4C6F-3E72-4EC7-883C-1BEC64AEE129}">
      <dgm:prSet/>
      <dgm:spPr/>
      <dgm:t>
        <a:bodyPr/>
        <a:lstStyle/>
        <a:p>
          <a:pPr rtl="1"/>
          <a:endParaRPr lang="ar-SA">
            <a:solidFill>
              <a:srgbClr val="FF0000"/>
            </a:solidFill>
          </a:endParaRPr>
        </a:p>
      </dgm:t>
    </dgm:pt>
    <dgm:pt modelId="{FB70E6BF-0C11-4600-9E2B-77335C17942A}">
      <dgm:prSet phldrT="[نص]" custT="1"/>
      <dgm:spPr/>
      <dgm:t>
        <a:bodyPr/>
        <a:lstStyle/>
        <a:p>
          <a:pPr rtl="1"/>
          <a:r>
            <a:rPr lang="ar-SA" sz="4800" b="1" dirty="0" smtClean="0"/>
            <a:t>الدماغ والحواس</a:t>
          </a:r>
          <a:endParaRPr lang="ar-SA" sz="4800" b="1" dirty="0"/>
        </a:p>
      </dgm:t>
    </dgm:pt>
    <dgm:pt modelId="{D1E88997-ABB1-42B8-835A-63771F5FD7CB}" type="parTrans" cxnId="{E550658C-43ED-4F6F-929D-FF275E61F74E}">
      <dgm:prSet/>
      <dgm:spPr/>
      <dgm:t>
        <a:bodyPr/>
        <a:lstStyle/>
        <a:p>
          <a:pPr rtl="1"/>
          <a:endParaRPr lang="ar-SA">
            <a:solidFill>
              <a:srgbClr val="FF0000"/>
            </a:solidFill>
          </a:endParaRPr>
        </a:p>
      </dgm:t>
    </dgm:pt>
    <dgm:pt modelId="{B7D55993-98A9-416D-95FB-CFA3F5D5690F}" type="sibTrans" cxnId="{E550658C-43ED-4F6F-929D-FF275E61F74E}">
      <dgm:prSet/>
      <dgm:spPr/>
      <dgm:t>
        <a:bodyPr/>
        <a:lstStyle/>
        <a:p>
          <a:pPr rtl="1"/>
          <a:endParaRPr lang="ar-SA">
            <a:solidFill>
              <a:srgbClr val="FF0000"/>
            </a:solidFill>
          </a:endParaRPr>
        </a:p>
      </dgm:t>
    </dgm:pt>
    <dgm:pt modelId="{3AAA85ED-AF0F-41AD-A9F2-779EBE8F887E}">
      <dgm:prSet phldrT="[نص]" custT="1"/>
      <dgm:spPr/>
      <dgm:t>
        <a:bodyPr/>
        <a:lstStyle/>
        <a:p>
          <a:pPr rtl="1"/>
          <a:r>
            <a:rPr lang="ar-SA" sz="5400" b="1" dirty="0" smtClean="0"/>
            <a:t>التكاثر والنمو</a:t>
          </a:r>
          <a:endParaRPr lang="ar-SA" sz="5400" b="1" dirty="0"/>
        </a:p>
      </dgm:t>
    </dgm:pt>
    <dgm:pt modelId="{93C0FD13-FB55-4044-8E24-5440B5D07390}" type="parTrans" cxnId="{83A9D57E-431E-400A-93BA-590825C8BA52}">
      <dgm:prSet/>
      <dgm:spPr/>
      <dgm:t>
        <a:bodyPr/>
        <a:lstStyle/>
        <a:p>
          <a:pPr rtl="1"/>
          <a:endParaRPr lang="ar-SA">
            <a:solidFill>
              <a:srgbClr val="FF0000"/>
            </a:solidFill>
          </a:endParaRPr>
        </a:p>
      </dgm:t>
    </dgm:pt>
    <dgm:pt modelId="{3F113B38-7D29-45CB-BF54-2785001D5729}" type="sibTrans" cxnId="{83A9D57E-431E-400A-93BA-590825C8BA52}">
      <dgm:prSet/>
      <dgm:spPr/>
      <dgm:t>
        <a:bodyPr/>
        <a:lstStyle/>
        <a:p>
          <a:pPr rtl="1"/>
          <a:endParaRPr lang="ar-SA">
            <a:solidFill>
              <a:srgbClr val="FF0000"/>
            </a:solidFill>
          </a:endParaRPr>
        </a:p>
      </dgm:t>
    </dgm:pt>
    <dgm:pt modelId="{B9F1C2BE-853A-433C-BEEF-66236DEA9A4B}" type="pres">
      <dgm:prSet presAssocID="{D9D97752-0AB3-43E5-81F7-78E4AAC4018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EF125112-6611-47A2-98B2-5C10513CDE4C}" type="pres">
      <dgm:prSet presAssocID="{D9D97752-0AB3-43E5-81F7-78E4AAC40188}" presName="cycle" presStyleCnt="0"/>
      <dgm:spPr/>
      <dgm:t>
        <a:bodyPr/>
        <a:lstStyle/>
        <a:p>
          <a:pPr rtl="1"/>
          <a:endParaRPr lang="ar-SA"/>
        </a:p>
      </dgm:t>
    </dgm:pt>
    <dgm:pt modelId="{E08CDEA5-9DCA-493E-ADC6-C3FEF394D807}" type="pres">
      <dgm:prSet presAssocID="{AB89656D-E232-43C3-A261-6E386D264DE1}" presName="nodeFirstNode" presStyleLbl="node1" presStyleIdx="0" presStyleCnt="5" custScaleX="142679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3A0C198B-3667-4988-AF84-C5E28E7069C3}" type="pres">
      <dgm:prSet presAssocID="{D992FC80-441B-42CC-B861-26DD1BCB38A4}" presName="sibTransFirstNode" presStyleLbl="bgShp" presStyleIdx="0" presStyleCnt="1"/>
      <dgm:spPr/>
      <dgm:t>
        <a:bodyPr/>
        <a:lstStyle/>
        <a:p>
          <a:pPr rtl="1"/>
          <a:endParaRPr lang="ar-SA"/>
        </a:p>
      </dgm:t>
    </dgm:pt>
    <dgm:pt modelId="{A4045928-ACB2-4439-B8F1-7ACB54E1D910}" type="pres">
      <dgm:prSet presAssocID="{09EE1277-04D9-429B-90B5-A20351244227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879ADF95-D334-4D40-9A9A-55E25B22BE14}" type="pres">
      <dgm:prSet presAssocID="{3D179C03-A672-451E-BBAA-44862CCDE06A}" presName="nodeFollowingNodes" presStyleLbl="node1" presStyleIdx="2" presStyleCnt="5" custScaleX="231703" custRadScaleRad="155260" custRadScaleInc="-39062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B5842B9F-7623-4F4B-8553-C9385D6AD858}" type="pres">
      <dgm:prSet presAssocID="{FB70E6BF-0C11-4600-9E2B-77335C17942A}" presName="nodeFollowingNodes" presStyleLbl="node1" presStyleIdx="3" presStyleCnt="5" custScaleX="145175" custRadScaleRad="134009" custRadScaleInc="29842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E380E8BE-3E6E-4277-8884-46DBD81BEF64}" type="pres">
      <dgm:prSet presAssocID="{3AAA85ED-AF0F-41AD-A9F2-779EBE8F887E}" presName="nodeFollowingNodes" presStyleLbl="node1" presStyleIdx="4" presStyleCnt="5" custScaleX="141971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8F5C7647-2D6B-4DEA-8CC4-EC62F072B2F2}" type="presOf" srcId="{D992FC80-441B-42CC-B861-26DD1BCB38A4}" destId="{3A0C198B-3667-4988-AF84-C5E28E7069C3}" srcOrd="0" destOrd="0" presId="urn:microsoft.com/office/officeart/2005/8/layout/cycle3"/>
    <dgm:cxn modelId="{4D0BEF13-DE6B-4BFF-8D6D-F23260AB0898}" srcId="{D9D97752-0AB3-43E5-81F7-78E4AAC40188}" destId="{AB89656D-E232-43C3-A261-6E386D264DE1}" srcOrd="0" destOrd="0" parTransId="{B3E7EB09-48A8-4106-97A3-9DF4A6592C00}" sibTransId="{D992FC80-441B-42CC-B861-26DD1BCB38A4}"/>
    <dgm:cxn modelId="{9702BE3A-1CCD-4167-81A1-471089B6B9C3}" type="presOf" srcId="{3D179C03-A672-451E-BBAA-44862CCDE06A}" destId="{879ADF95-D334-4D40-9A9A-55E25B22BE14}" srcOrd="0" destOrd="0" presId="urn:microsoft.com/office/officeart/2005/8/layout/cycle3"/>
    <dgm:cxn modelId="{59318170-A585-4A53-9134-64D4FC874C64}" type="presOf" srcId="{D9D97752-0AB3-43E5-81F7-78E4AAC40188}" destId="{B9F1C2BE-853A-433C-BEEF-66236DEA9A4B}" srcOrd="0" destOrd="0" presId="urn:microsoft.com/office/officeart/2005/8/layout/cycle3"/>
    <dgm:cxn modelId="{A14C4C6F-3E72-4EC7-883C-1BEC64AEE129}" srcId="{D9D97752-0AB3-43E5-81F7-78E4AAC40188}" destId="{3D179C03-A672-451E-BBAA-44862CCDE06A}" srcOrd="2" destOrd="0" parTransId="{1B42C5AD-FAEC-4E73-99C0-7E8E67730525}" sibTransId="{802F1AF2-DD17-4FE3-A5F1-1A63F901E12B}"/>
    <dgm:cxn modelId="{2AFB0FF7-0ADB-446A-A38A-450994023111}" type="presOf" srcId="{FB70E6BF-0C11-4600-9E2B-77335C17942A}" destId="{B5842B9F-7623-4F4B-8553-C9385D6AD858}" srcOrd="0" destOrd="0" presId="urn:microsoft.com/office/officeart/2005/8/layout/cycle3"/>
    <dgm:cxn modelId="{E550658C-43ED-4F6F-929D-FF275E61F74E}" srcId="{D9D97752-0AB3-43E5-81F7-78E4AAC40188}" destId="{FB70E6BF-0C11-4600-9E2B-77335C17942A}" srcOrd="3" destOrd="0" parTransId="{D1E88997-ABB1-42B8-835A-63771F5FD7CB}" sibTransId="{B7D55993-98A9-416D-95FB-CFA3F5D5690F}"/>
    <dgm:cxn modelId="{25F6CCE8-570C-4348-9BEB-D8A04F002B28}" type="presOf" srcId="{09EE1277-04D9-429B-90B5-A20351244227}" destId="{A4045928-ACB2-4439-B8F1-7ACB54E1D910}" srcOrd="0" destOrd="0" presId="urn:microsoft.com/office/officeart/2005/8/layout/cycle3"/>
    <dgm:cxn modelId="{EE8083C0-8A96-46BD-9702-5546DB487C1E}" srcId="{D9D97752-0AB3-43E5-81F7-78E4AAC40188}" destId="{09EE1277-04D9-429B-90B5-A20351244227}" srcOrd="1" destOrd="0" parTransId="{90B3803E-4E5D-48DF-8E73-6CA4C00F5A2E}" sibTransId="{608D31A4-85F6-4B6C-B7E9-19B0C21008D5}"/>
    <dgm:cxn modelId="{83A9D57E-431E-400A-93BA-590825C8BA52}" srcId="{D9D97752-0AB3-43E5-81F7-78E4AAC40188}" destId="{3AAA85ED-AF0F-41AD-A9F2-779EBE8F887E}" srcOrd="4" destOrd="0" parTransId="{93C0FD13-FB55-4044-8E24-5440B5D07390}" sibTransId="{3F113B38-7D29-45CB-BF54-2785001D5729}"/>
    <dgm:cxn modelId="{026FC0E2-09C2-4E42-A4FC-3937E982C4BA}" type="presOf" srcId="{3AAA85ED-AF0F-41AD-A9F2-779EBE8F887E}" destId="{E380E8BE-3E6E-4277-8884-46DBD81BEF64}" srcOrd="0" destOrd="0" presId="urn:microsoft.com/office/officeart/2005/8/layout/cycle3"/>
    <dgm:cxn modelId="{C8D88ED0-67E2-40B0-B6EC-187105EA32D0}" type="presOf" srcId="{AB89656D-E232-43C3-A261-6E386D264DE1}" destId="{E08CDEA5-9DCA-493E-ADC6-C3FEF394D807}" srcOrd="0" destOrd="0" presId="urn:microsoft.com/office/officeart/2005/8/layout/cycle3"/>
    <dgm:cxn modelId="{04DF6712-CA95-445D-A516-9F8C13FFC20D}" type="presParOf" srcId="{B9F1C2BE-853A-433C-BEEF-66236DEA9A4B}" destId="{EF125112-6611-47A2-98B2-5C10513CDE4C}" srcOrd="0" destOrd="0" presId="urn:microsoft.com/office/officeart/2005/8/layout/cycle3"/>
    <dgm:cxn modelId="{35970A29-B95E-4AB8-9928-3C7D960596C0}" type="presParOf" srcId="{EF125112-6611-47A2-98B2-5C10513CDE4C}" destId="{E08CDEA5-9DCA-493E-ADC6-C3FEF394D807}" srcOrd="0" destOrd="0" presId="urn:microsoft.com/office/officeart/2005/8/layout/cycle3"/>
    <dgm:cxn modelId="{878F7859-E81D-491F-B7DA-F06249D9D23D}" type="presParOf" srcId="{EF125112-6611-47A2-98B2-5C10513CDE4C}" destId="{3A0C198B-3667-4988-AF84-C5E28E7069C3}" srcOrd="1" destOrd="0" presId="urn:microsoft.com/office/officeart/2005/8/layout/cycle3"/>
    <dgm:cxn modelId="{0E015903-7929-4A95-8B3B-ECDADBD22DCC}" type="presParOf" srcId="{EF125112-6611-47A2-98B2-5C10513CDE4C}" destId="{A4045928-ACB2-4439-B8F1-7ACB54E1D910}" srcOrd="2" destOrd="0" presId="urn:microsoft.com/office/officeart/2005/8/layout/cycle3"/>
    <dgm:cxn modelId="{B4EEEC5F-7C1D-4D62-9057-6E5498AE366A}" type="presParOf" srcId="{EF125112-6611-47A2-98B2-5C10513CDE4C}" destId="{879ADF95-D334-4D40-9A9A-55E25B22BE14}" srcOrd="3" destOrd="0" presId="urn:microsoft.com/office/officeart/2005/8/layout/cycle3"/>
    <dgm:cxn modelId="{0DA0B611-56D1-4F5A-8239-8EA3D9F8A890}" type="presParOf" srcId="{EF125112-6611-47A2-98B2-5C10513CDE4C}" destId="{B5842B9F-7623-4F4B-8553-C9385D6AD858}" srcOrd="4" destOrd="0" presId="urn:microsoft.com/office/officeart/2005/8/layout/cycle3"/>
    <dgm:cxn modelId="{6438E4B1-A47A-424F-B1B8-14AC05393702}" type="presParOf" srcId="{EF125112-6611-47A2-98B2-5C10513CDE4C}" destId="{E380E8BE-3E6E-4277-8884-46DBD81BEF64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D97752-0AB3-43E5-81F7-78E4AAC40188}" type="doc">
      <dgm:prSet loTypeId="urn:microsoft.com/office/officeart/2005/8/layout/cycle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AB89656D-E232-43C3-A261-6E386D264DE1}">
      <dgm:prSet phldrT="[نص]" custT="1"/>
      <dgm:spPr/>
      <dgm:t>
        <a:bodyPr/>
        <a:lstStyle/>
        <a:p>
          <a:pPr rtl="1"/>
          <a:r>
            <a:rPr lang="ar-SA" sz="4800" b="1" dirty="0" smtClean="0"/>
            <a:t>التغذية والهضم</a:t>
          </a:r>
          <a:endParaRPr lang="ar-SA" sz="4800" b="1" dirty="0"/>
        </a:p>
      </dgm:t>
    </dgm:pt>
    <dgm:pt modelId="{B3E7EB09-48A8-4106-97A3-9DF4A6592C00}" type="parTrans" cxnId="{4D0BEF13-DE6B-4BFF-8D6D-F23260AB0898}">
      <dgm:prSet/>
      <dgm:spPr/>
      <dgm:t>
        <a:bodyPr/>
        <a:lstStyle/>
        <a:p>
          <a:pPr rtl="1"/>
          <a:endParaRPr lang="ar-SA">
            <a:solidFill>
              <a:srgbClr val="FF0000"/>
            </a:solidFill>
          </a:endParaRPr>
        </a:p>
      </dgm:t>
    </dgm:pt>
    <dgm:pt modelId="{D992FC80-441B-42CC-B861-26DD1BCB38A4}" type="sibTrans" cxnId="{4D0BEF13-DE6B-4BFF-8D6D-F23260AB0898}">
      <dgm:prSet/>
      <dgm:spPr/>
      <dgm:t>
        <a:bodyPr/>
        <a:lstStyle/>
        <a:p>
          <a:pPr rtl="1"/>
          <a:endParaRPr lang="ar-SA">
            <a:solidFill>
              <a:srgbClr val="FF0000"/>
            </a:solidFill>
          </a:endParaRPr>
        </a:p>
      </dgm:t>
    </dgm:pt>
    <dgm:pt modelId="{09EE1277-04D9-429B-90B5-A20351244227}">
      <dgm:prSet phldrT="[نص]" custT="1"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pPr rtl="1"/>
          <a:r>
            <a:rPr lang="ar-SA" sz="4800" b="1" dirty="0" smtClean="0"/>
            <a:t>الإخراج</a:t>
          </a:r>
          <a:endParaRPr lang="ar-SA" sz="4800" b="1" dirty="0"/>
        </a:p>
      </dgm:t>
    </dgm:pt>
    <dgm:pt modelId="{90B3803E-4E5D-48DF-8E73-6CA4C00F5A2E}" type="parTrans" cxnId="{EE8083C0-8A96-46BD-9702-5546DB487C1E}">
      <dgm:prSet/>
      <dgm:spPr/>
      <dgm:t>
        <a:bodyPr/>
        <a:lstStyle/>
        <a:p>
          <a:pPr rtl="1"/>
          <a:endParaRPr lang="ar-SA">
            <a:solidFill>
              <a:srgbClr val="FF0000"/>
            </a:solidFill>
          </a:endParaRPr>
        </a:p>
      </dgm:t>
    </dgm:pt>
    <dgm:pt modelId="{608D31A4-85F6-4B6C-B7E9-19B0C21008D5}" type="sibTrans" cxnId="{EE8083C0-8A96-46BD-9702-5546DB487C1E}">
      <dgm:prSet/>
      <dgm:spPr/>
      <dgm:t>
        <a:bodyPr/>
        <a:lstStyle/>
        <a:p>
          <a:pPr rtl="1"/>
          <a:endParaRPr lang="ar-SA">
            <a:solidFill>
              <a:srgbClr val="FF0000"/>
            </a:solidFill>
          </a:endParaRPr>
        </a:p>
      </dgm:t>
    </dgm:pt>
    <dgm:pt modelId="{3D179C03-A672-451E-BBAA-44862CCDE06A}">
      <dgm:prSet phldrT="[نص]" custT="1"/>
      <dgm:spPr/>
      <dgm:t>
        <a:bodyPr/>
        <a:lstStyle/>
        <a:p>
          <a:pPr rtl="1"/>
          <a:r>
            <a:rPr lang="ar-SA" sz="4400" b="1" dirty="0" smtClean="0"/>
            <a:t>التنفس والدورة الدموية</a:t>
          </a:r>
          <a:endParaRPr lang="ar-SA" sz="4400" b="1" dirty="0"/>
        </a:p>
      </dgm:t>
    </dgm:pt>
    <dgm:pt modelId="{1B42C5AD-FAEC-4E73-99C0-7E8E67730525}" type="parTrans" cxnId="{A14C4C6F-3E72-4EC7-883C-1BEC64AEE129}">
      <dgm:prSet/>
      <dgm:spPr/>
      <dgm:t>
        <a:bodyPr/>
        <a:lstStyle/>
        <a:p>
          <a:pPr rtl="1"/>
          <a:endParaRPr lang="ar-SA">
            <a:solidFill>
              <a:srgbClr val="FF0000"/>
            </a:solidFill>
          </a:endParaRPr>
        </a:p>
      </dgm:t>
    </dgm:pt>
    <dgm:pt modelId="{802F1AF2-DD17-4FE3-A5F1-1A63F901E12B}" type="sibTrans" cxnId="{A14C4C6F-3E72-4EC7-883C-1BEC64AEE129}">
      <dgm:prSet/>
      <dgm:spPr/>
      <dgm:t>
        <a:bodyPr/>
        <a:lstStyle/>
        <a:p>
          <a:pPr rtl="1"/>
          <a:endParaRPr lang="ar-SA">
            <a:solidFill>
              <a:srgbClr val="FF0000"/>
            </a:solidFill>
          </a:endParaRPr>
        </a:p>
      </dgm:t>
    </dgm:pt>
    <dgm:pt modelId="{FB70E6BF-0C11-4600-9E2B-77335C17942A}">
      <dgm:prSet phldrT="[نص]" custT="1"/>
      <dgm:spPr/>
      <dgm:t>
        <a:bodyPr/>
        <a:lstStyle/>
        <a:p>
          <a:pPr rtl="1"/>
          <a:r>
            <a:rPr lang="ar-SA" sz="4800" b="1" dirty="0" smtClean="0"/>
            <a:t>الدماغ والحواس</a:t>
          </a:r>
          <a:endParaRPr lang="ar-SA" sz="4800" b="1" dirty="0"/>
        </a:p>
      </dgm:t>
    </dgm:pt>
    <dgm:pt modelId="{D1E88997-ABB1-42B8-835A-63771F5FD7CB}" type="parTrans" cxnId="{E550658C-43ED-4F6F-929D-FF275E61F74E}">
      <dgm:prSet/>
      <dgm:spPr/>
      <dgm:t>
        <a:bodyPr/>
        <a:lstStyle/>
        <a:p>
          <a:pPr rtl="1"/>
          <a:endParaRPr lang="ar-SA">
            <a:solidFill>
              <a:srgbClr val="FF0000"/>
            </a:solidFill>
          </a:endParaRPr>
        </a:p>
      </dgm:t>
    </dgm:pt>
    <dgm:pt modelId="{B7D55993-98A9-416D-95FB-CFA3F5D5690F}" type="sibTrans" cxnId="{E550658C-43ED-4F6F-929D-FF275E61F74E}">
      <dgm:prSet/>
      <dgm:spPr/>
      <dgm:t>
        <a:bodyPr/>
        <a:lstStyle/>
        <a:p>
          <a:pPr rtl="1"/>
          <a:endParaRPr lang="ar-SA">
            <a:solidFill>
              <a:srgbClr val="FF0000"/>
            </a:solidFill>
          </a:endParaRPr>
        </a:p>
      </dgm:t>
    </dgm:pt>
    <dgm:pt modelId="{3AAA85ED-AF0F-41AD-A9F2-779EBE8F887E}">
      <dgm:prSet phldrT="[نص]" custT="1"/>
      <dgm:spPr/>
      <dgm:t>
        <a:bodyPr/>
        <a:lstStyle/>
        <a:p>
          <a:pPr rtl="1"/>
          <a:r>
            <a:rPr lang="ar-SA" sz="5400" b="1" dirty="0" smtClean="0"/>
            <a:t>التكاثر والنمو</a:t>
          </a:r>
          <a:endParaRPr lang="ar-SA" sz="5400" b="1" dirty="0"/>
        </a:p>
      </dgm:t>
    </dgm:pt>
    <dgm:pt modelId="{93C0FD13-FB55-4044-8E24-5440B5D07390}" type="parTrans" cxnId="{83A9D57E-431E-400A-93BA-590825C8BA52}">
      <dgm:prSet/>
      <dgm:spPr/>
      <dgm:t>
        <a:bodyPr/>
        <a:lstStyle/>
        <a:p>
          <a:pPr rtl="1"/>
          <a:endParaRPr lang="ar-SA">
            <a:solidFill>
              <a:srgbClr val="FF0000"/>
            </a:solidFill>
          </a:endParaRPr>
        </a:p>
      </dgm:t>
    </dgm:pt>
    <dgm:pt modelId="{3F113B38-7D29-45CB-BF54-2785001D5729}" type="sibTrans" cxnId="{83A9D57E-431E-400A-93BA-590825C8BA52}">
      <dgm:prSet/>
      <dgm:spPr/>
      <dgm:t>
        <a:bodyPr/>
        <a:lstStyle/>
        <a:p>
          <a:pPr rtl="1"/>
          <a:endParaRPr lang="ar-SA">
            <a:solidFill>
              <a:srgbClr val="FF0000"/>
            </a:solidFill>
          </a:endParaRPr>
        </a:p>
      </dgm:t>
    </dgm:pt>
    <dgm:pt modelId="{B9F1C2BE-853A-433C-BEEF-66236DEA9A4B}" type="pres">
      <dgm:prSet presAssocID="{D9D97752-0AB3-43E5-81F7-78E4AAC4018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EF125112-6611-47A2-98B2-5C10513CDE4C}" type="pres">
      <dgm:prSet presAssocID="{D9D97752-0AB3-43E5-81F7-78E4AAC40188}" presName="cycle" presStyleCnt="0"/>
      <dgm:spPr/>
      <dgm:t>
        <a:bodyPr/>
        <a:lstStyle/>
        <a:p>
          <a:pPr rtl="1"/>
          <a:endParaRPr lang="ar-SA"/>
        </a:p>
      </dgm:t>
    </dgm:pt>
    <dgm:pt modelId="{E08CDEA5-9DCA-493E-ADC6-C3FEF394D807}" type="pres">
      <dgm:prSet presAssocID="{AB89656D-E232-43C3-A261-6E386D264DE1}" presName="nodeFirstNode" presStyleLbl="node1" presStyleIdx="0" presStyleCnt="5" custScaleX="142679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3A0C198B-3667-4988-AF84-C5E28E7069C3}" type="pres">
      <dgm:prSet presAssocID="{D992FC80-441B-42CC-B861-26DD1BCB38A4}" presName="sibTransFirstNode" presStyleLbl="bgShp" presStyleIdx="0" presStyleCnt="1"/>
      <dgm:spPr/>
      <dgm:t>
        <a:bodyPr/>
        <a:lstStyle/>
        <a:p>
          <a:pPr rtl="1"/>
          <a:endParaRPr lang="ar-SA"/>
        </a:p>
      </dgm:t>
    </dgm:pt>
    <dgm:pt modelId="{A4045928-ACB2-4439-B8F1-7ACB54E1D910}" type="pres">
      <dgm:prSet presAssocID="{09EE1277-04D9-429B-90B5-A20351244227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879ADF95-D334-4D40-9A9A-55E25B22BE14}" type="pres">
      <dgm:prSet presAssocID="{3D179C03-A672-451E-BBAA-44862CCDE06A}" presName="nodeFollowingNodes" presStyleLbl="node1" presStyleIdx="2" presStyleCnt="5" custScaleX="231703" custRadScaleRad="155260" custRadScaleInc="-39062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B5842B9F-7623-4F4B-8553-C9385D6AD858}" type="pres">
      <dgm:prSet presAssocID="{FB70E6BF-0C11-4600-9E2B-77335C17942A}" presName="nodeFollowingNodes" presStyleLbl="node1" presStyleIdx="3" presStyleCnt="5" custScaleX="145175" custRadScaleRad="134009" custRadScaleInc="29842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E380E8BE-3E6E-4277-8884-46DBD81BEF64}" type="pres">
      <dgm:prSet presAssocID="{3AAA85ED-AF0F-41AD-A9F2-779EBE8F887E}" presName="nodeFollowingNodes" presStyleLbl="node1" presStyleIdx="4" presStyleCnt="5" custScaleX="141971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EE8083C0-8A96-46BD-9702-5546DB487C1E}" srcId="{D9D97752-0AB3-43E5-81F7-78E4AAC40188}" destId="{09EE1277-04D9-429B-90B5-A20351244227}" srcOrd="1" destOrd="0" parTransId="{90B3803E-4E5D-48DF-8E73-6CA4C00F5A2E}" sibTransId="{608D31A4-85F6-4B6C-B7E9-19B0C21008D5}"/>
    <dgm:cxn modelId="{4D0BEF13-DE6B-4BFF-8D6D-F23260AB0898}" srcId="{D9D97752-0AB3-43E5-81F7-78E4AAC40188}" destId="{AB89656D-E232-43C3-A261-6E386D264DE1}" srcOrd="0" destOrd="0" parTransId="{B3E7EB09-48A8-4106-97A3-9DF4A6592C00}" sibTransId="{D992FC80-441B-42CC-B861-26DD1BCB38A4}"/>
    <dgm:cxn modelId="{8F5C7647-2D6B-4DEA-8CC4-EC62F072B2F2}" type="presOf" srcId="{D992FC80-441B-42CC-B861-26DD1BCB38A4}" destId="{3A0C198B-3667-4988-AF84-C5E28E7069C3}" srcOrd="0" destOrd="0" presId="urn:microsoft.com/office/officeart/2005/8/layout/cycle3"/>
    <dgm:cxn modelId="{C8D88ED0-67E2-40B0-B6EC-187105EA32D0}" type="presOf" srcId="{AB89656D-E232-43C3-A261-6E386D264DE1}" destId="{E08CDEA5-9DCA-493E-ADC6-C3FEF394D807}" srcOrd="0" destOrd="0" presId="urn:microsoft.com/office/officeart/2005/8/layout/cycle3"/>
    <dgm:cxn modelId="{A14C4C6F-3E72-4EC7-883C-1BEC64AEE129}" srcId="{D9D97752-0AB3-43E5-81F7-78E4AAC40188}" destId="{3D179C03-A672-451E-BBAA-44862CCDE06A}" srcOrd="2" destOrd="0" parTransId="{1B42C5AD-FAEC-4E73-99C0-7E8E67730525}" sibTransId="{802F1AF2-DD17-4FE3-A5F1-1A63F901E12B}"/>
    <dgm:cxn modelId="{026FC0E2-09C2-4E42-A4FC-3937E982C4BA}" type="presOf" srcId="{3AAA85ED-AF0F-41AD-A9F2-779EBE8F887E}" destId="{E380E8BE-3E6E-4277-8884-46DBD81BEF64}" srcOrd="0" destOrd="0" presId="urn:microsoft.com/office/officeart/2005/8/layout/cycle3"/>
    <dgm:cxn modelId="{83A9D57E-431E-400A-93BA-590825C8BA52}" srcId="{D9D97752-0AB3-43E5-81F7-78E4AAC40188}" destId="{3AAA85ED-AF0F-41AD-A9F2-779EBE8F887E}" srcOrd="4" destOrd="0" parTransId="{93C0FD13-FB55-4044-8E24-5440B5D07390}" sibTransId="{3F113B38-7D29-45CB-BF54-2785001D5729}"/>
    <dgm:cxn modelId="{E550658C-43ED-4F6F-929D-FF275E61F74E}" srcId="{D9D97752-0AB3-43E5-81F7-78E4AAC40188}" destId="{FB70E6BF-0C11-4600-9E2B-77335C17942A}" srcOrd="3" destOrd="0" parTransId="{D1E88997-ABB1-42B8-835A-63771F5FD7CB}" sibTransId="{B7D55993-98A9-416D-95FB-CFA3F5D5690F}"/>
    <dgm:cxn modelId="{2AFB0FF7-0ADB-446A-A38A-450994023111}" type="presOf" srcId="{FB70E6BF-0C11-4600-9E2B-77335C17942A}" destId="{B5842B9F-7623-4F4B-8553-C9385D6AD858}" srcOrd="0" destOrd="0" presId="urn:microsoft.com/office/officeart/2005/8/layout/cycle3"/>
    <dgm:cxn modelId="{9702BE3A-1CCD-4167-81A1-471089B6B9C3}" type="presOf" srcId="{3D179C03-A672-451E-BBAA-44862CCDE06A}" destId="{879ADF95-D334-4D40-9A9A-55E25B22BE14}" srcOrd="0" destOrd="0" presId="urn:microsoft.com/office/officeart/2005/8/layout/cycle3"/>
    <dgm:cxn modelId="{59318170-A585-4A53-9134-64D4FC874C64}" type="presOf" srcId="{D9D97752-0AB3-43E5-81F7-78E4AAC40188}" destId="{B9F1C2BE-853A-433C-BEEF-66236DEA9A4B}" srcOrd="0" destOrd="0" presId="urn:microsoft.com/office/officeart/2005/8/layout/cycle3"/>
    <dgm:cxn modelId="{25F6CCE8-570C-4348-9BEB-D8A04F002B28}" type="presOf" srcId="{09EE1277-04D9-429B-90B5-A20351244227}" destId="{A4045928-ACB2-4439-B8F1-7ACB54E1D910}" srcOrd="0" destOrd="0" presId="urn:microsoft.com/office/officeart/2005/8/layout/cycle3"/>
    <dgm:cxn modelId="{04DF6712-CA95-445D-A516-9F8C13FFC20D}" type="presParOf" srcId="{B9F1C2BE-853A-433C-BEEF-66236DEA9A4B}" destId="{EF125112-6611-47A2-98B2-5C10513CDE4C}" srcOrd="0" destOrd="0" presId="urn:microsoft.com/office/officeart/2005/8/layout/cycle3"/>
    <dgm:cxn modelId="{35970A29-B95E-4AB8-9928-3C7D960596C0}" type="presParOf" srcId="{EF125112-6611-47A2-98B2-5C10513CDE4C}" destId="{E08CDEA5-9DCA-493E-ADC6-C3FEF394D807}" srcOrd="0" destOrd="0" presId="urn:microsoft.com/office/officeart/2005/8/layout/cycle3"/>
    <dgm:cxn modelId="{878F7859-E81D-491F-B7DA-F06249D9D23D}" type="presParOf" srcId="{EF125112-6611-47A2-98B2-5C10513CDE4C}" destId="{3A0C198B-3667-4988-AF84-C5E28E7069C3}" srcOrd="1" destOrd="0" presId="urn:microsoft.com/office/officeart/2005/8/layout/cycle3"/>
    <dgm:cxn modelId="{0E015903-7929-4A95-8B3B-ECDADBD22DCC}" type="presParOf" srcId="{EF125112-6611-47A2-98B2-5C10513CDE4C}" destId="{A4045928-ACB2-4439-B8F1-7ACB54E1D910}" srcOrd="2" destOrd="0" presId="urn:microsoft.com/office/officeart/2005/8/layout/cycle3"/>
    <dgm:cxn modelId="{B4EEEC5F-7C1D-4D62-9057-6E5498AE366A}" type="presParOf" srcId="{EF125112-6611-47A2-98B2-5C10513CDE4C}" destId="{879ADF95-D334-4D40-9A9A-55E25B22BE14}" srcOrd="3" destOrd="0" presId="urn:microsoft.com/office/officeart/2005/8/layout/cycle3"/>
    <dgm:cxn modelId="{0DA0B611-56D1-4F5A-8239-8EA3D9F8A890}" type="presParOf" srcId="{EF125112-6611-47A2-98B2-5C10513CDE4C}" destId="{B5842B9F-7623-4F4B-8553-C9385D6AD858}" srcOrd="4" destOrd="0" presId="urn:microsoft.com/office/officeart/2005/8/layout/cycle3"/>
    <dgm:cxn modelId="{6438E4B1-A47A-424F-B1B8-14AC05393702}" type="presParOf" srcId="{EF125112-6611-47A2-98B2-5C10513CDE4C}" destId="{E380E8BE-3E6E-4277-8884-46DBD81BEF64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3305419-BEE9-4EE1-9336-66885FE87A50}" type="doc">
      <dgm:prSet loTypeId="urn:microsoft.com/office/officeart/2005/8/layout/hierarchy2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3809F82B-BEFC-43AE-BCF0-B2670E03B061}">
      <dgm:prSet phldrT="[نص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chemeClr val="bg1">
            <a:lumMod val="50000"/>
          </a:schemeClr>
        </a:solidFill>
      </dgm:spPr>
      <dgm:t>
        <a:bodyPr/>
        <a:lstStyle/>
        <a:p>
          <a:pPr algn="ctr" rtl="1"/>
          <a:r>
            <a:rPr lang="ar-SA" sz="4000" b="1" kern="12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تنوع</a:t>
          </a:r>
        </a:p>
        <a:p>
          <a:pPr algn="ctr" rtl="1"/>
          <a:r>
            <a:rPr lang="ar-SA" sz="4000" b="1" kern="12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البرمائيات</a:t>
          </a:r>
          <a:endParaRPr lang="ar-SA" sz="4000" b="1" kern="1200" dirty="0">
            <a:solidFill>
              <a:schemeClr val="bg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24F30AC8-60B5-45E1-83C5-B48EFC9437D0}" type="parTrans" cxnId="{95685CCD-587C-4AB4-BE7F-20507D62FDDC}">
      <dgm:prSet/>
      <dgm:spPr/>
      <dgm:t>
        <a:bodyPr/>
        <a:lstStyle/>
        <a:p>
          <a:pPr rtl="1"/>
          <a:endParaRPr lang="ar-SA"/>
        </a:p>
      </dgm:t>
    </dgm:pt>
    <dgm:pt modelId="{6CDD35FB-A800-448E-9AE4-7248F98E42DC}" type="sibTrans" cxnId="{95685CCD-587C-4AB4-BE7F-20507D62FDDC}">
      <dgm:prSet/>
      <dgm:spPr/>
      <dgm:t>
        <a:bodyPr/>
        <a:lstStyle/>
        <a:p>
          <a:pPr rtl="1"/>
          <a:endParaRPr lang="ar-SA"/>
        </a:p>
      </dgm:t>
    </dgm:pt>
    <dgm:pt modelId="{1D57E9B3-6B7C-4CBC-B37B-3387DBC4ACAC}">
      <dgm:prSet phldrT="[نص]" custT="1"/>
      <dgm:spPr>
        <a:solidFill>
          <a:srgbClr val="C00000"/>
        </a:solidFill>
      </dgm:spPr>
      <dgm:t>
        <a:bodyPr/>
        <a:lstStyle/>
        <a:p>
          <a:pPr algn="r" rtl="1"/>
          <a:r>
            <a:rPr lang="ar-SA" sz="4000" b="1" dirty="0" smtClean="0">
              <a:solidFill>
                <a:schemeClr val="bg1"/>
              </a:solidFill>
              <a:latin typeface="Segoe UI" panose="020B0502040204020203" pitchFamily="34" charset="0"/>
              <a:cs typeface="+mn-cs"/>
            </a:rPr>
            <a:t>3-</a:t>
          </a:r>
          <a:endParaRPr lang="ar-SA" sz="4000" b="1" dirty="0">
            <a:solidFill>
              <a:schemeClr val="bg1"/>
            </a:solidFill>
            <a:latin typeface="Segoe UI" panose="020B0502040204020203" pitchFamily="34" charset="0"/>
            <a:cs typeface="+mn-cs"/>
          </a:endParaRPr>
        </a:p>
      </dgm:t>
    </dgm:pt>
    <dgm:pt modelId="{9BCD5D63-0F31-4050-ADE8-EBEC4386B2C8}" type="parTrans" cxnId="{6ED5375E-0922-4C25-9B1B-1455BCEA0D9B}">
      <dgm:prSet custT="1"/>
      <dgm:spPr/>
      <dgm:t>
        <a:bodyPr/>
        <a:lstStyle/>
        <a:p>
          <a:pPr algn="r" rtl="1"/>
          <a:endParaRPr lang="ar-SA" sz="2800" b="1">
            <a:solidFill>
              <a:schemeClr val="bg1"/>
            </a:solidFill>
            <a:cs typeface="+mn-cs"/>
          </a:endParaRPr>
        </a:p>
      </dgm:t>
    </dgm:pt>
    <dgm:pt modelId="{3F707374-BCBA-4A43-9165-9E9B14DD1130}" type="sibTrans" cxnId="{6ED5375E-0922-4C25-9B1B-1455BCEA0D9B}">
      <dgm:prSet/>
      <dgm:spPr/>
      <dgm:t>
        <a:bodyPr/>
        <a:lstStyle/>
        <a:p>
          <a:pPr rtl="1"/>
          <a:endParaRPr lang="ar-SA"/>
        </a:p>
      </dgm:t>
    </dgm:pt>
    <dgm:pt modelId="{7774AB5C-2AAA-4010-A519-DF188D1030A5}">
      <dgm:prSet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solidFill>
          <a:srgbClr val="006600"/>
        </a:solidFill>
      </dgm:spPr>
      <dgm:t>
        <a:bodyPr/>
        <a:lstStyle/>
        <a:p>
          <a:pPr algn="r" rtl="1"/>
          <a:r>
            <a:rPr lang="ar-SA" sz="4400" b="1" dirty="0" smtClean="0">
              <a:solidFill>
                <a:schemeClr val="bg1"/>
              </a:solidFill>
              <a:latin typeface="Segoe UI" panose="020B0502040204020203" pitchFamily="34" charset="0"/>
              <a:cs typeface="+mn-cs"/>
            </a:rPr>
            <a:t>1-</a:t>
          </a:r>
          <a:endParaRPr lang="ar-SA" sz="4400" b="1" dirty="0">
            <a:solidFill>
              <a:schemeClr val="bg1"/>
            </a:solidFill>
            <a:latin typeface="Segoe UI" panose="020B0502040204020203" pitchFamily="34" charset="0"/>
            <a:cs typeface="+mn-cs"/>
          </a:endParaRPr>
        </a:p>
      </dgm:t>
    </dgm:pt>
    <dgm:pt modelId="{B78DFFF2-AA0B-413B-89E1-7AFF3F5DBD74}" type="parTrans" cxnId="{C17C4653-FAEA-4377-9D80-E3ACA5AE06C9}">
      <dgm:prSet custT="1"/>
      <dgm:spPr/>
      <dgm:t>
        <a:bodyPr/>
        <a:lstStyle/>
        <a:p>
          <a:pPr algn="r" rtl="1"/>
          <a:endParaRPr lang="ar-SA" sz="2800" b="1">
            <a:solidFill>
              <a:schemeClr val="bg1"/>
            </a:solidFill>
            <a:cs typeface="+mn-cs"/>
          </a:endParaRPr>
        </a:p>
      </dgm:t>
    </dgm:pt>
    <dgm:pt modelId="{225A6C95-BFD4-486D-A2CA-CA4DAA5679DC}" type="sibTrans" cxnId="{C17C4653-FAEA-4377-9D80-E3ACA5AE06C9}">
      <dgm:prSet/>
      <dgm:spPr/>
      <dgm:t>
        <a:bodyPr/>
        <a:lstStyle/>
        <a:p>
          <a:pPr rtl="1"/>
          <a:endParaRPr lang="ar-SA"/>
        </a:p>
      </dgm:t>
    </dgm:pt>
    <dgm:pt modelId="{5C0713C9-33C3-47B1-9E65-DE4BF480AD38}">
      <dgm:prSet custT="1"/>
      <dgm:spPr>
        <a:solidFill>
          <a:srgbClr val="FFC000"/>
        </a:solidFill>
        <a:ln>
          <a:solidFill>
            <a:srgbClr val="FF3399"/>
          </a:solidFill>
        </a:ln>
      </dgm:spPr>
      <dgm:t>
        <a:bodyPr/>
        <a:lstStyle/>
        <a:p>
          <a:pPr algn="r" rtl="1"/>
          <a:r>
            <a:rPr lang="ar-SA" sz="4000" b="1" dirty="0" smtClean="0">
              <a:solidFill>
                <a:schemeClr val="bg1"/>
              </a:solidFill>
              <a:latin typeface="Segoe UI" panose="020B0502040204020203" pitchFamily="34" charset="0"/>
              <a:cs typeface="+mn-cs"/>
            </a:rPr>
            <a:t>2-</a:t>
          </a:r>
          <a:endParaRPr lang="ar-SA" sz="4000" b="1" dirty="0">
            <a:solidFill>
              <a:schemeClr val="bg1"/>
            </a:solidFill>
            <a:latin typeface="Segoe UI" panose="020B0502040204020203" pitchFamily="34" charset="0"/>
            <a:cs typeface="+mn-cs"/>
          </a:endParaRPr>
        </a:p>
      </dgm:t>
    </dgm:pt>
    <dgm:pt modelId="{EB39972B-C915-4C08-8C34-EDA76419F749}" type="parTrans" cxnId="{0F2BB94C-2BEC-4301-A1DB-F2BA57357DD0}">
      <dgm:prSet custT="1"/>
      <dgm:spPr/>
      <dgm:t>
        <a:bodyPr/>
        <a:lstStyle/>
        <a:p>
          <a:pPr algn="r" rtl="1"/>
          <a:endParaRPr lang="ar-SA" sz="2800" b="1">
            <a:solidFill>
              <a:schemeClr val="bg1"/>
            </a:solidFill>
            <a:cs typeface="+mn-cs"/>
          </a:endParaRPr>
        </a:p>
      </dgm:t>
    </dgm:pt>
    <dgm:pt modelId="{76CF2ECF-9AE2-47ED-AB9C-7FFAD6D5B14F}" type="sibTrans" cxnId="{0F2BB94C-2BEC-4301-A1DB-F2BA57357DD0}">
      <dgm:prSet/>
      <dgm:spPr/>
      <dgm:t>
        <a:bodyPr/>
        <a:lstStyle/>
        <a:p>
          <a:pPr rtl="1"/>
          <a:endParaRPr lang="ar-SA"/>
        </a:p>
      </dgm:t>
    </dgm:pt>
    <dgm:pt modelId="{F1358DE7-6FDF-4C93-A587-A09F9E4793EF}" type="pres">
      <dgm:prSet presAssocID="{03305419-BEE9-4EE1-9336-66885FE87A50}" presName="diagram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071BB397-0007-405A-844C-B0B8367735AA}" type="pres">
      <dgm:prSet presAssocID="{3809F82B-BEFC-43AE-BCF0-B2670E03B061}" presName="root1" presStyleCnt="0"/>
      <dgm:spPr/>
    </dgm:pt>
    <dgm:pt modelId="{7F9C7A42-6C91-4D4A-B928-AE570DDCF35C}" type="pres">
      <dgm:prSet presAssocID="{3809F82B-BEFC-43AE-BCF0-B2670E03B061}" presName="LevelOneTextNode" presStyleLbl="node0" presStyleIdx="0" presStyleCnt="1" custScaleY="379712" custLinFactNeighborX="602" custLinFactNeighborY="-44473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9DB7CD75-4F42-4122-B2C1-C7B8FB3F1F7D}" type="pres">
      <dgm:prSet presAssocID="{3809F82B-BEFC-43AE-BCF0-B2670E03B061}" presName="level2hierChild" presStyleCnt="0"/>
      <dgm:spPr/>
    </dgm:pt>
    <dgm:pt modelId="{872CB4B4-C942-4B26-B760-77EA5B802AE3}" type="pres">
      <dgm:prSet presAssocID="{B78DFFF2-AA0B-413B-89E1-7AFF3F5DBD74}" presName="conn2-1" presStyleLbl="parChTrans1D2" presStyleIdx="0" presStyleCnt="3"/>
      <dgm:spPr/>
      <dgm:t>
        <a:bodyPr/>
        <a:lstStyle/>
        <a:p>
          <a:pPr rtl="1"/>
          <a:endParaRPr lang="ar-SA"/>
        </a:p>
      </dgm:t>
    </dgm:pt>
    <dgm:pt modelId="{010E0C5E-B693-4F02-BBB3-486A1FA17D44}" type="pres">
      <dgm:prSet presAssocID="{B78DFFF2-AA0B-413B-89E1-7AFF3F5DBD74}" presName="connTx" presStyleLbl="parChTrans1D2" presStyleIdx="0" presStyleCnt="3"/>
      <dgm:spPr/>
      <dgm:t>
        <a:bodyPr/>
        <a:lstStyle/>
        <a:p>
          <a:pPr rtl="1"/>
          <a:endParaRPr lang="ar-SA"/>
        </a:p>
      </dgm:t>
    </dgm:pt>
    <dgm:pt modelId="{46B837A8-7AB8-4439-ABF3-26BA7F30D767}" type="pres">
      <dgm:prSet presAssocID="{7774AB5C-2AAA-4010-A519-DF188D1030A5}" presName="root2" presStyleCnt="0"/>
      <dgm:spPr/>
    </dgm:pt>
    <dgm:pt modelId="{D7D01988-9D9C-4816-AF79-63C5D2C8AAA3}" type="pres">
      <dgm:prSet presAssocID="{7774AB5C-2AAA-4010-A519-DF188D1030A5}" presName="LevelTwoTextNode" presStyleLbl="node2" presStyleIdx="0" presStyleCnt="3" custScaleX="184676" custLinFactY="-573" custLinFactNeighborX="899" custLinFactNeighborY="-100000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282C2CF9-1332-4A65-86F5-EEEDD4E8631F}" type="pres">
      <dgm:prSet presAssocID="{7774AB5C-2AAA-4010-A519-DF188D1030A5}" presName="level3hierChild" presStyleCnt="0"/>
      <dgm:spPr/>
    </dgm:pt>
    <dgm:pt modelId="{699967BB-7EF5-4570-8AA4-094BE8DD4A65}" type="pres">
      <dgm:prSet presAssocID="{EB39972B-C915-4C08-8C34-EDA76419F749}" presName="conn2-1" presStyleLbl="parChTrans1D2" presStyleIdx="1" presStyleCnt="3"/>
      <dgm:spPr/>
      <dgm:t>
        <a:bodyPr/>
        <a:lstStyle/>
        <a:p>
          <a:pPr rtl="1"/>
          <a:endParaRPr lang="ar-SA"/>
        </a:p>
      </dgm:t>
    </dgm:pt>
    <dgm:pt modelId="{8C6ED4C7-1D55-49A6-88FE-AD939B6FD53E}" type="pres">
      <dgm:prSet presAssocID="{EB39972B-C915-4C08-8C34-EDA76419F749}" presName="connTx" presStyleLbl="parChTrans1D2" presStyleIdx="1" presStyleCnt="3"/>
      <dgm:spPr/>
      <dgm:t>
        <a:bodyPr/>
        <a:lstStyle/>
        <a:p>
          <a:pPr rtl="1"/>
          <a:endParaRPr lang="ar-SA"/>
        </a:p>
      </dgm:t>
    </dgm:pt>
    <dgm:pt modelId="{CB5EFAD8-75AB-4A53-BD51-36530CFC4E6C}" type="pres">
      <dgm:prSet presAssocID="{5C0713C9-33C3-47B1-9E65-DE4BF480AD38}" presName="root2" presStyleCnt="0"/>
      <dgm:spPr/>
    </dgm:pt>
    <dgm:pt modelId="{C829AC25-5F0D-463C-B5ED-2C7460F26B77}" type="pres">
      <dgm:prSet presAssocID="{5C0713C9-33C3-47B1-9E65-DE4BF480AD38}" presName="LevelTwoTextNode" presStyleLbl="node2" presStyleIdx="1" presStyleCnt="3" custScaleX="249891" custLinFactNeighborX="-325" custLinFactNeighborY="-46922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02EE6F8B-FF2C-4952-B01A-80A11D6ED1FB}" type="pres">
      <dgm:prSet presAssocID="{5C0713C9-33C3-47B1-9E65-DE4BF480AD38}" presName="level3hierChild" presStyleCnt="0"/>
      <dgm:spPr/>
    </dgm:pt>
    <dgm:pt modelId="{1366B96B-2FF0-4950-A165-9D79E08D679B}" type="pres">
      <dgm:prSet presAssocID="{9BCD5D63-0F31-4050-ADE8-EBEC4386B2C8}" presName="conn2-1" presStyleLbl="parChTrans1D2" presStyleIdx="2" presStyleCnt="3"/>
      <dgm:spPr/>
      <dgm:t>
        <a:bodyPr/>
        <a:lstStyle/>
        <a:p>
          <a:pPr rtl="1"/>
          <a:endParaRPr lang="ar-SA"/>
        </a:p>
      </dgm:t>
    </dgm:pt>
    <dgm:pt modelId="{A727E115-364F-42D4-9DC7-36C4017194E2}" type="pres">
      <dgm:prSet presAssocID="{9BCD5D63-0F31-4050-ADE8-EBEC4386B2C8}" presName="connTx" presStyleLbl="parChTrans1D2" presStyleIdx="2" presStyleCnt="3"/>
      <dgm:spPr/>
      <dgm:t>
        <a:bodyPr/>
        <a:lstStyle/>
        <a:p>
          <a:pPr rtl="1"/>
          <a:endParaRPr lang="ar-SA"/>
        </a:p>
      </dgm:t>
    </dgm:pt>
    <dgm:pt modelId="{4AB1FD08-CCB0-46D2-8F1F-CAE642356C56}" type="pres">
      <dgm:prSet presAssocID="{1D57E9B3-6B7C-4CBC-B37B-3387DBC4ACAC}" presName="root2" presStyleCnt="0"/>
      <dgm:spPr/>
    </dgm:pt>
    <dgm:pt modelId="{1CF0BDED-C4E7-43F3-8E8F-9237785F56D8}" type="pres">
      <dgm:prSet presAssocID="{1D57E9B3-6B7C-4CBC-B37B-3387DBC4ACAC}" presName="LevelTwoTextNode" presStyleLbl="node2" presStyleIdx="2" presStyleCnt="3" custScaleX="156166" custLinFactNeighborX="-4065" custLinFactNeighborY="22883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01ABAC12-9B4D-44E1-A8AD-B1B14F164A02}" type="pres">
      <dgm:prSet presAssocID="{1D57E9B3-6B7C-4CBC-B37B-3387DBC4ACAC}" presName="level3hierChild" presStyleCnt="0"/>
      <dgm:spPr/>
    </dgm:pt>
  </dgm:ptLst>
  <dgm:cxnLst>
    <dgm:cxn modelId="{531278BC-0E31-442A-B967-B9E8B5A77A15}" type="presOf" srcId="{1D57E9B3-6B7C-4CBC-B37B-3387DBC4ACAC}" destId="{1CF0BDED-C4E7-43F3-8E8F-9237785F56D8}" srcOrd="0" destOrd="0" presId="urn:microsoft.com/office/officeart/2005/8/layout/hierarchy2"/>
    <dgm:cxn modelId="{D9EAB708-017D-47B5-ABD6-7D1A81A8AA15}" type="presOf" srcId="{EB39972B-C915-4C08-8C34-EDA76419F749}" destId="{699967BB-7EF5-4570-8AA4-094BE8DD4A65}" srcOrd="0" destOrd="0" presId="urn:microsoft.com/office/officeart/2005/8/layout/hierarchy2"/>
    <dgm:cxn modelId="{84EE5516-D353-4071-9412-F8AF1AF0F52C}" type="presOf" srcId="{5C0713C9-33C3-47B1-9E65-DE4BF480AD38}" destId="{C829AC25-5F0D-463C-B5ED-2C7460F26B77}" srcOrd="0" destOrd="0" presId="urn:microsoft.com/office/officeart/2005/8/layout/hierarchy2"/>
    <dgm:cxn modelId="{6B1D1997-005A-4970-A6DC-A65DE1422284}" type="presOf" srcId="{3809F82B-BEFC-43AE-BCF0-B2670E03B061}" destId="{7F9C7A42-6C91-4D4A-B928-AE570DDCF35C}" srcOrd="0" destOrd="0" presId="urn:microsoft.com/office/officeart/2005/8/layout/hierarchy2"/>
    <dgm:cxn modelId="{0804B8D4-17F2-4BF9-BDE3-17BCDF044B15}" type="presOf" srcId="{B78DFFF2-AA0B-413B-89E1-7AFF3F5DBD74}" destId="{010E0C5E-B693-4F02-BBB3-486A1FA17D44}" srcOrd="1" destOrd="0" presId="urn:microsoft.com/office/officeart/2005/8/layout/hierarchy2"/>
    <dgm:cxn modelId="{6C94E5B6-822D-4070-BC59-5D6CE2AAE43F}" type="presOf" srcId="{9BCD5D63-0F31-4050-ADE8-EBEC4386B2C8}" destId="{1366B96B-2FF0-4950-A165-9D79E08D679B}" srcOrd="0" destOrd="0" presId="urn:microsoft.com/office/officeart/2005/8/layout/hierarchy2"/>
    <dgm:cxn modelId="{C17C4653-FAEA-4377-9D80-E3ACA5AE06C9}" srcId="{3809F82B-BEFC-43AE-BCF0-B2670E03B061}" destId="{7774AB5C-2AAA-4010-A519-DF188D1030A5}" srcOrd="0" destOrd="0" parTransId="{B78DFFF2-AA0B-413B-89E1-7AFF3F5DBD74}" sibTransId="{225A6C95-BFD4-486D-A2CA-CA4DAA5679DC}"/>
    <dgm:cxn modelId="{0F2BB94C-2BEC-4301-A1DB-F2BA57357DD0}" srcId="{3809F82B-BEFC-43AE-BCF0-B2670E03B061}" destId="{5C0713C9-33C3-47B1-9E65-DE4BF480AD38}" srcOrd="1" destOrd="0" parTransId="{EB39972B-C915-4C08-8C34-EDA76419F749}" sibTransId="{76CF2ECF-9AE2-47ED-AB9C-7FFAD6D5B14F}"/>
    <dgm:cxn modelId="{C4F1A485-D499-4EE4-958A-3ADB34A43653}" type="presOf" srcId="{03305419-BEE9-4EE1-9336-66885FE87A50}" destId="{F1358DE7-6FDF-4C93-A587-A09F9E4793EF}" srcOrd="0" destOrd="0" presId="urn:microsoft.com/office/officeart/2005/8/layout/hierarchy2"/>
    <dgm:cxn modelId="{95685CCD-587C-4AB4-BE7F-20507D62FDDC}" srcId="{03305419-BEE9-4EE1-9336-66885FE87A50}" destId="{3809F82B-BEFC-43AE-BCF0-B2670E03B061}" srcOrd="0" destOrd="0" parTransId="{24F30AC8-60B5-45E1-83C5-B48EFC9437D0}" sibTransId="{6CDD35FB-A800-448E-9AE4-7248F98E42DC}"/>
    <dgm:cxn modelId="{63B7FAF6-4AB9-40F7-885D-7F1BB852D5D2}" type="presOf" srcId="{9BCD5D63-0F31-4050-ADE8-EBEC4386B2C8}" destId="{A727E115-364F-42D4-9DC7-36C4017194E2}" srcOrd="1" destOrd="0" presId="urn:microsoft.com/office/officeart/2005/8/layout/hierarchy2"/>
    <dgm:cxn modelId="{27502A41-1B84-4CA0-82BB-89AF112E6F3A}" type="presOf" srcId="{B78DFFF2-AA0B-413B-89E1-7AFF3F5DBD74}" destId="{872CB4B4-C942-4B26-B760-77EA5B802AE3}" srcOrd="0" destOrd="0" presId="urn:microsoft.com/office/officeart/2005/8/layout/hierarchy2"/>
    <dgm:cxn modelId="{2E155640-7DD7-4E1A-9431-9AF1D4D6F3CA}" type="presOf" srcId="{7774AB5C-2AAA-4010-A519-DF188D1030A5}" destId="{D7D01988-9D9C-4816-AF79-63C5D2C8AAA3}" srcOrd="0" destOrd="0" presId="urn:microsoft.com/office/officeart/2005/8/layout/hierarchy2"/>
    <dgm:cxn modelId="{2B18DAFC-AF31-456A-8821-11CF3C5F3A5E}" type="presOf" srcId="{EB39972B-C915-4C08-8C34-EDA76419F749}" destId="{8C6ED4C7-1D55-49A6-88FE-AD939B6FD53E}" srcOrd="1" destOrd="0" presId="urn:microsoft.com/office/officeart/2005/8/layout/hierarchy2"/>
    <dgm:cxn modelId="{6ED5375E-0922-4C25-9B1B-1455BCEA0D9B}" srcId="{3809F82B-BEFC-43AE-BCF0-B2670E03B061}" destId="{1D57E9B3-6B7C-4CBC-B37B-3387DBC4ACAC}" srcOrd="2" destOrd="0" parTransId="{9BCD5D63-0F31-4050-ADE8-EBEC4386B2C8}" sibTransId="{3F707374-BCBA-4A43-9165-9E9B14DD1130}"/>
    <dgm:cxn modelId="{0527751C-75D7-4451-850F-A5F1A698ED4A}" type="presParOf" srcId="{F1358DE7-6FDF-4C93-A587-A09F9E4793EF}" destId="{071BB397-0007-405A-844C-B0B8367735AA}" srcOrd="0" destOrd="0" presId="urn:microsoft.com/office/officeart/2005/8/layout/hierarchy2"/>
    <dgm:cxn modelId="{96BD54AD-82AC-48C2-B3E6-B673EFB533F4}" type="presParOf" srcId="{071BB397-0007-405A-844C-B0B8367735AA}" destId="{7F9C7A42-6C91-4D4A-B928-AE570DDCF35C}" srcOrd="0" destOrd="0" presId="urn:microsoft.com/office/officeart/2005/8/layout/hierarchy2"/>
    <dgm:cxn modelId="{0543DD6F-EFCE-4F61-A961-6120749621C8}" type="presParOf" srcId="{071BB397-0007-405A-844C-B0B8367735AA}" destId="{9DB7CD75-4F42-4122-B2C1-C7B8FB3F1F7D}" srcOrd="1" destOrd="0" presId="urn:microsoft.com/office/officeart/2005/8/layout/hierarchy2"/>
    <dgm:cxn modelId="{8808F967-CFA7-4F9E-90B8-607D3490784A}" type="presParOf" srcId="{9DB7CD75-4F42-4122-B2C1-C7B8FB3F1F7D}" destId="{872CB4B4-C942-4B26-B760-77EA5B802AE3}" srcOrd="0" destOrd="0" presId="urn:microsoft.com/office/officeart/2005/8/layout/hierarchy2"/>
    <dgm:cxn modelId="{2C22185C-A119-468C-8244-B9B1EEDB074D}" type="presParOf" srcId="{872CB4B4-C942-4B26-B760-77EA5B802AE3}" destId="{010E0C5E-B693-4F02-BBB3-486A1FA17D44}" srcOrd="0" destOrd="0" presId="urn:microsoft.com/office/officeart/2005/8/layout/hierarchy2"/>
    <dgm:cxn modelId="{9FC654FE-5A8B-4789-913E-A9549F662CF0}" type="presParOf" srcId="{9DB7CD75-4F42-4122-B2C1-C7B8FB3F1F7D}" destId="{46B837A8-7AB8-4439-ABF3-26BA7F30D767}" srcOrd="1" destOrd="0" presId="urn:microsoft.com/office/officeart/2005/8/layout/hierarchy2"/>
    <dgm:cxn modelId="{85217196-6DEB-4604-ACBC-E2E454F7C29F}" type="presParOf" srcId="{46B837A8-7AB8-4439-ABF3-26BA7F30D767}" destId="{D7D01988-9D9C-4816-AF79-63C5D2C8AAA3}" srcOrd="0" destOrd="0" presId="urn:microsoft.com/office/officeart/2005/8/layout/hierarchy2"/>
    <dgm:cxn modelId="{C9BABDAC-149B-4924-8283-B76A5055DC1D}" type="presParOf" srcId="{46B837A8-7AB8-4439-ABF3-26BA7F30D767}" destId="{282C2CF9-1332-4A65-86F5-EEEDD4E8631F}" srcOrd="1" destOrd="0" presId="urn:microsoft.com/office/officeart/2005/8/layout/hierarchy2"/>
    <dgm:cxn modelId="{5C18B75B-DD47-4B78-86E1-4015B7FE8F9F}" type="presParOf" srcId="{9DB7CD75-4F42-4122-B2C1-C7B8FB3F1F7D}" destId="{699967BB-7EF5-4570-8AA4-094BE8DD4A65}" srcOrd="2" destOrd="0" presId="urn:microsoft.com/office/officeart/2005/8/layout/hierarchy2"/>
    <dgm:cxn modelId="{530E86AB-F563-4578-9304-DD3AF05AC006}" type="presParOf" srcId="{699967BB-7EF5-4570-8AA4-094BE8DD4A65}" destId="{8C6ED4C7-1D55-49A6-88FE-AD939B6FD53E}" srcOrd="0" destOrd="0" presId="urn:microsoft.com/office/officeart/2005/8/layout/hierarchy2"/>
    <dgm:cxn modelId="{C749FAC4-CA45-409E-9D1B-BAB89977F18F}" type="presParOf" srcId="{9DB7CD75-4F42-4122-B2C1-C7B8FB3F1F7D}" destId="{CB5EFAD8-75AB-4A53-BD51-36530CFC4E6C}" srcOrd="3" destOrd="0" presId="urn:microsoft.com/office/officeart/2005/8/layout/hierarchy2"/>
    <dgm:cxn modelId="{3686907B-18A0-4E72-93F4-A4EC27C2525B}" type="presParOf" srcId="{CB5EFAD8-75AB-4A53-BD51-36530CFC4E6C}" destId="{C829AC25-5F0D-463C-B5ED-2C7460F26B77}" srcOrd="0" destOrd="0" presId="urn:microsoft.com/office/officeart/2005/8/layout/hierarchy2"/>
    <dgm:cxn modelId="{C71CEF3E-F12B-4981-A59A-1B208398CF6C}" type="presParOf" srcId="{CB5EFAD8-75AB-4A53-BD51-36530CFC4E6C}" destId="{02EE6F8B-FF2C-4952-B01A-80A11D6ED1FB}" srcOrd="1" destOrd="0" presId="urn:microsoft.com/office/officeart/2005/8/layout/hierarchy2"/>
    <dgm:cxn modelId="{6F0AA53B-42C1-4270-B2DD-7BB47267CB41}" type="presParOf" srcId="{9DB7CD75-4F42-4122-B2C1-C7B8FB3F1F7D}" destId="{1366B96B-2FF0-4950-A165-9D79E08D679B}" srcOrd="4" destOrd="0" presId="urn:microsoft.com/office/officeart/2005/8/layout/hierarchy2"/>
    <dgm:cxn modelId="{A976C939-F1B5-4971-92F5-6BD9D32D44D9}" type="presParOf" srcId="{1366B96B-2FF0-4950-A165-9D79E08D679B}" destId="{A727E115-364F-42D4-9DC7-36C4017194E2}" srcOrd="0" destOrd="0" presId="urn:microsoft.com/office/officeart/2005/8/layout/hierarchy2"/>
    <dgm:cxn modelId="{77EA58E1-3726-4605-82E4-24F98B923EE0}" type="presParOf" srcId="{9DB7CD75-4F42-4122-B2C1-C7B8FB3F1F7D}" destId="{4AB1FD08-CCB0-46D2-8F1F-CAE642356C56}" srcOrd="5" destOrd="0" presId="urn:microsoft.com/office/officeart/2005/8/layout/hierarchy2"/>
    <dgm:cxn modelId="{43A62645-D70C-4668-BFC9-063AF262B084}" type="presParOf" srcId="{4AB1FD08-CCB0-46D2-8F1F-CAE642356C56}" destId="{1CF0BDED-C4E7-43F3-8E8F-9237785F56D8}" srcOrd="0" destOrd="0" presId="urn:microsoft.com/office/officeart/2005/8/layout/hierarchy2"/>
    <dgm:cxn modelId="{22B6C571-B8E3-47CE-A528-6133FB92DCED}" type="presParOf" srcId="{4AB1FD08-CCB0-46D2-8F1F-CAE642356C56}" destId="{01ABAC12-9B4D-44E1-A8AD-B1B14F164A0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3305419-BEE9-4EE1-9336-66885FE87A50}" type="doc">
      <dgm:prSet loTypeId="urn:microsoft.com/office/officeart/2005/8/layout/hierarchy2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3809F82B-BEFC-43AE-BCF0-B2670E03B061}">
      <dgm:prSet phldrT="[نص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chemeClr val="bg1">
            <a:lumMod val="50000"/>
          </a:schemeClr>
        </a:solidFill>
      </dgm:spPr>
      <dgm:t>
        <a:bodyPr/>
        <a:lstStyle/>
        <a:p>
          <a:pPr algn="ctr" rtl="1"/>
          <a:r>
            <a:rPr lang="ar-SA" sz="4000" b="1" kern="12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تنوع</a:t>
          </a:r>
        </a:p>
        <a:p>
          <a:pPr algn="ctr" rtl="1"/>
          <a:r>
            <a:rPr lang="ar-SA" sz="4000" b="1" kern="12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البرمائيات</a:t>
          </a:r>
          <a:endParaRPr lang="ar-SA" sz="4000" b="1" kern="1200" dirty="0">
            <a:solidFill>
              <a:schemeClr val="bg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24F30AC8-60B5-45E1-83C5-B48EFC9437D0}" type="parTrans" cxnId="{95685CCD-587C-4AB4-BE7F-20507D62FDDC}">
      <dgm:prSet/>
      <dgm:spPr/>
      <dgm:t>
        <a:bodyPr/>
        <a:lstStyle/>
        <a:p>
          <a:pPr rtl="1"/>
          <a:endParaRPr lang="ar-SA"/>
        </a:p>
      </dgm:t>
    </dgm:pt>
    <dgm:pt modelId="{6CDD35FB-A800-448E-9AE4-7248F98E42DC}" type="sibTrans" cxnId="{95685CCD-587C-4AB4-BE7F-20507D62FDDC}">
      <dgm:prSet/>
      <dgm:spPr/>
      <dgm:t>
        <a:bodyPr/>
        <a:lstStyle/>
        <a:p>
          <a:pPr rtl="1"/>
          <a:endParaRPr lang="ar-SA"/>
        </a:p>
      </dgm:t>
    </dgm:pt>
    <dgm:pt modelId="{1D57E9B3-6B7C-4CBC-B37B-3387DBC4ACAC}">
      <dgm:prSet phldrT="[نص]" custT="1"/>
      <dgm:spPr>
        <a:solidFill>
          <a:srgbClr val="C00000"/>
        </a:solidFill>
      </dgm:spPr>
      <dgm:t>
        <a:bodyPr/>
        <a:lstStyle/>
        <a:p>
          <a:pPr algn="r" rtl="1"/>
          <a:r>
            <a:rPr lang="ar-SA" sz="4000" b="1" dirty="0" smtClean="0">
              <a:solidFill>
                <a:schemeClr val="bg1"/>
              </a:solidFill>
              <a:latin typeface="Segoe UI" panose="020B0502040204020203" pitchFamily="34" charset="0"/>
              <a:cs typeface="+mn-cs"/>
            </a:rPr>
            <a:t>3- عديمة الأطراف</a:t>
          </a:r>
          <a:endParaRPr lang="ar-SA" sz="4000" b="1" dirty="0">
            <a:solidFill>
              <a:schemeClr val="bg1"/>
            </a:solidFill>
            <a:latin typeface="Segoe UI" panose="020B0502040204020203" pitchFamily="34" charset="0"/>
            <a:cs typeface="+mn-cs"/>
          </a:endParaRPr>
        </a:p>
      </dgm:t>
    </dgm:pt>
    <dgm:pt modelId="{9BCD5D63-0F31-4050-ADE8-EBEC4386B2C8}" type="parTrans" cxnId="{6ED5375E-0922-4C25-9B1B-1455BCEA0D9B}">
      <dgm:prSet custT="1"/>
      <dgm:spPr/>
      <dgm:t>
        <a:bodyPr/>
        <a:lstStyle/>
        <a:p>
          <a:pPr algn="r" rtl="1"/>
          <a:endParaRPr lang="ar-SA" sz="2800" b="1">
            <a:solidFill>
              <a:schemeClr val="bg1"/>
            </a:solidFill>
            <a:cs typeface="+mn-cs"/>
          </a:endParaRPr>
        </a:p>
      </dgm:t>
    </dgm:pt>
    <dgm:pt modelId="{3F707374-BCBA-4A43-9165-9E9B14DD1130}" type="sibTrans" cxnId="{6ED5375E-0922-4C25-9B1B-1455BCEA0D9B}">
      <dgm:prSet/>
      <dgm:spPr/>
      <dgm:t>
        <a:bodyPr/>
        <a:lstStyle/>
        <a:p>
          <a:pPr rtl="1"/>
          <a:endParaRPr lang="ar-SA"/>
        </a:p>
      </dgm:t>
    </dgm:pt>
    <dgm:pt modelId="{7774AB5C-2AAA-4010-A519-DF188D1030A5}">
      <dgm:prSet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solidFill>
          <a:srgbClr val="006600"/>
        </a:solidFill>
      </dgm:spPr>
      <dgm:t>
        <a:bodyPr/>
        <a:lstStyle/>
        <a:p>
          <a:pPr algn="r" rtl="1"/>
          <a:r>
            <a:rPr lang="ar-SA" sz="4400" b="1" dirty="0" smtClean="0">
              <a:solidFill>
                <a:schemeClr val="bg1"/>
              </a:solidFill>
              <a:latin typeface="Segoe UI" panose="020B0502040204020203" pitchFamily="34" charset="0"/>
              <a:cs typeface="+mn-cs"/>
            </a:rPr>
            <a:t>1- الضفادع والعلاجيم</a:t>
          </a:r>
          <a:endParaRPr lang="ar-SA" sz="4400" b="1" dirty="0">
            <a:solidFill>
              <a:schemeClr val="bg1"/>
            </a:solidFill>
            <a:latin typeface="Segoe UI" panose="020B0502040204020203" pitchFamily="34" charset="0"/>
            <a:cs typeface="+mn-cs"/>
          </a:endParaRPr>
        </a:p>
      </dgm:t>
    </dgm:pt>
    <dgm:pt modelId="{B78DFFF2-AA0B-413B-89E1-7AFF3F5DBD74}" type="parTrans" cxnId="{C17C4653-FAEA-4377-9D80-E3ACA5AE06C9}">
      <dgm:prSet custT="1"/>
      <dgm:spPr/>
      <dgm:t>
        <a:bodyPr/>
        <a:lstStyle/>
        <a:p>
          <a:pPr algn="r" rtl="1"/>
          <a:endParaRPr lang="ar-SA" sz="2800" b="1">
            <a:solidFill>
              <a:schemeClr val="bg1"/>
            </a:solidFill>
            <a:cs typeface="+mn-cs"/>
          </a:endParaRPr>
        </a:p>
      </dgm:t>
    </dgm:pt>
    <dgm:pt modelId="{225A6C95-BFD4-486D-A2CA-CA4DAA5679DC}" type="sibTrans" cxnId="{C17C4653-FAEA-4377-9D80-E3ACA5AE06C9}">
      <dgm:prSet/>
      <dgm:spPr/>
      <dgm:t>
        <a:bodyPr/>
        <a:lstStyle/>
        <a:p>
          <a:pPr rtl="1"/>
          <a:endParaRPr lang="ar-SA"/>
        </a:p>
      </dgm:t>
    </dgm:pt>
    <dgm:pt modelId="{5C0713C9-33C3-47B1-9E65-DE4BF480AD38}">
      <dgm:prSet custT="1"/>
      <dgm:spPr>
        <a:solidFill>
          <a:srgbClr val="FFC000"/>
        </a:solidFill>
        <a:ln>
          <a:solidFill>
            <a:srgbClr val="FF3399"/>
          </a:solidFill>
        </a:ln>
      </dgm:spPr>
      <dgm:t>
        <a:bodyPr/>
        <a:lstStyle/>
        <a:p>
          <a:pPr algn="r" rtl="1"/>
          <a:r>
            <a:rPr lang="ar-SA" sz="4000" b="1" dirty="0" smtClean="0">
              <a:solidFill>
                <a:schemeClr val="bg1"/>
              </a:solidFill>
              <a:latin typeface="Segoe UI" panose="020B0502040204020203" pitchFamily="34" charset="0"/>
              <a:cs typeface="+mn-cs"/>
            </a:rPr>
            <a:t>2-السلمندرات و </a:t>
          </a:r>
          <a:r>
            <a:rPr lang="ar-SA" sz="4000" b="1" dirty="0" err="1" smtClean="0">
              <a:solidFill>
                <a:schemeClr val="bg1"/>
              </a:solidFill>
              <a:latin typeface="Segoe UI" panose="020B0502040204020203" pitchFamily="34" charset="0"/>
              <a:cs typeface="+mn-cs"/>
            </a:rPr>
            <a:t>سمندلات</a:t>
          </a:r>
          <a:r>
            <a:rPr lang="ar-SA" sz="4000" b="1" dirty="0" smtClean="0">
              <a:solidFill>
                <a:schemeClr val="bg1"/>
              </a:solidFill>
              <a:latin typeface="Segoe UI" panose="020B0502040204020203" pitchFamily="34" charset="0"/>
              <a:cs typeface="+mn-cs"/>
            </a:rPr>
            <a:t> الماء</a:t>
          </a:r>
          <a:endParaRPr lang="ar-SA" sz="4000" b="1" dirty="0">
            <a:solidFill>
              <a:schemeClr val="bg1"/>
            </a:solidFill>
            <a:latin typeface="Segoe UI" panose="020B0502040204020203" pitchFamily="34" charset="0"/>
            <a:cs typeface="+mn-cs"/>
          </a:endParaRPr>
        </a:p>
      </dgm:t>
    </dgm:pt>
    <dgm:pt modelId="{EB39972B-C915-4C08-8C34-EDA76419F749}" type="parTrans" cxnId="{0F2BB94C-2BEC-4301-A1DB-F2BA57357DD0}">
      <dgm:prSet custT="1"/>
      <dgm:spPr/>
      <dgm:t>
        <a:bodyPr/>
        <a:lstStyle/>
        <a:p>
          <a:pPr algn="r" rtl="1"/>
          <a:endParaRPr lang="ar-SA" sz="2800" b="1">
            <a:solidFill>
              <a:schemeClr val="bg1"/>
            </a:solidFill>
            <a:cs typeface="+mn-cs"/>
          </a:endParaRPr>
        </a:p>
      </dgm:t>
    </dgm:pt>
    <dgm:pt modelId="{76CF2ECF-9AE2-47ED-AB9C-7FFAD6D5B14F}" type="sibTrans" cxnId="{0F2BB94C-2BEC-4301-A1DB-F2BA57357DD0}">
      <dgm:prSet/>
      <dgm:spPr/>
      <dgm:t>
        <a:bodyPr/>
        <a:lstStyle/>
        <a:p>
          <a:pPr rtl="1"/>
          <a:endParaRPr lang="ar-SA"/>
        </a:p>
      </dgm:t>
    </dgm:pt>
    <dgm:pt modelId="{F1358DE7-6FDF-4C93-A587-A09F9E4793EF}" type="pres">
      <dgm:prSet presAssocID="{03305419-BEE9-4EE1-9336-66885FE87A50}" presName="diagram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071BB397-0007-405A-844C-B0B8367735AA}" type="pres">
      <dgm:prSet presAssocID="{3809F82B-BEFC-43AE-BCF0-B2670E03B061}" presName="root1" presStyleCnt="0"/>
      <dgm:spPr/>
    </dgm:pt>
    <dgm:pt modelId="{7F9C7A42-6C91-4D4A-B928-AE570DDCF35C}" type="pres">
      <dgm:prSet presAssocID="{3809F82B-BEFC-43AE-BCF0-B2670E03B061}" presName="LevelOneTextNode" presStyleLbl="node0" presStyleIdx="0" presStyleCnt="1" custScaleY="379712" custLinFactNeighborX="602" custLinFactNeighborY="-44473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9DB7CD75-4F42-4122-B2C1-C7B8FB3F1F7D}" type="pres">
      <dgm:prSet presAssocID="{3809F82B-BEFC-43AE-BCF0-B2670E03B061}" presName="level2hierChild" presStyleCnt="0"/>
      <dgm:spPr/>
    </dgm:pt>
    <dgm:pt modelId="{872CB4B4-C942-4B26-B760-77EA5B802AE3}" type="pres">
      <dgm:prSet presAssocID="{B78DFFF2-AA0B-413B-89E1-7AFF3F5DBD74}" presName="conn2-1" presStyleLbl="parChTrans1D2" presStyleIdx="0" presStyleCnt="3"/>
      <dgm:spPr/>
      <dgm:t>
        <a:bodyPr/>
        <a:lstStyle/>
        <a:p>
          <a:pPr rtl="1"/>
          <a:endParaRPr lang="ar-SA"/>
        </a:p>
      </dgm:t>
    </dgm:pt>
    <dgm:pt modelId="{010E0C5E-B693-4F02-BBB3-486A1FA17D44}" type="pres">
      <dgm:prSet presAssocID="{B78DFFF2-AA0B-413B-89E1-7AFF3F5DBD74}" presName="connTx" presStyleLbl="parChTrans1D2" presStyleIdx="0" presStyleCnt="3"/>
      <dgm:spPr/>
      <dgm:t>
        <a:bodyPr/>
        <a:lstStyle/>
        <a:p>
          <a:pPr rtl="1"/>
          <a:endParaRPr lang="ar-SA"/>
        </a:p>
      </dgm:t>
    </dgm:pt>
    <dgm:pt modelId="{46B837A8-7AB8-4439-ABF3-26BA7F30D767}" type="pres">
      <dgm:prSet presAssocID="{7774AB5C-2AAA-4010-A519-DF188D1030A5}" presName="root2" presStyleCnt="0"/>
      <dgm:spPr/>
    </dgm:pt>
    <dgm:pt modelId="{D7D01988-9D9C-4816-AF79-63C5D2C8AAA3}" type="pres">
      <dgm:prSet presAssocID="{7774AB5C-2AAA-4010-A519-DF188D1030A5}" presName="LevelTwoTextNode" presStyleLbl="node2" presStyleIdx="0" presStyleCnt="3" custScaleX="184676" custLinFactY="-573" custLinFactNeighborX="899" custLinFactNeighborY="-100000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282C2CF9-1332-4A65-86F5-EEEDD4E8631F}" type="pres">
      <dgm:prSet presAssocID="{7774AB5C-2AAA-4010-A519-DF188D1030A5}" presName="level3hierChild" presStyleCnt="0"/>
      <dgm:spPr/>
    </dgm:pt>
    <dgm:pt modelId="{699967BB-7EF5-4570-8AA4-094BE8DD4A65}" type="pres">
      <dgm:prSet presAssocID="{EB39972B-C915-4C08-8C34-EDA76419F749}" presName="conn2-1" presStyleLbl="parChTrans1D2" presStyleIdx="1" presStyleCnt="3"/>
      <dgm:spPr/>
      <dgm:t>
        <a:bodyPr/>
        <a:lstStyle/>
        <a:p>
          <a:pPr rtl="1"/>
          <a:endParaRPr lang="ar-SA"/>
        </a:p>
      </dgm:t>
    </dgm:pt>
    <dgm:pt modelId="{8C6ED4C7-1D55-49A6-88FE-AD939B6FD53E}" type="pres">
      <dgm:prSet presAssocID="{EB39972B-C915-4C08-8C34-EDA76419F749}" presName="connTx" presStyleLbl="parChTrans1D2" presStyleIdx="1" presStyleCnt="3"/>
      <dgm:spPr/>
      <dgm:t>
        <a:bodyPr/>
        <a:lstStyle/>
        <a:p>
          <a:pPr rtl="1"/>
          <a:endParaRPr lang="ar-SA"/>
        </a:p>
      </dgm:t>
    </dgm:pt>
    <dgm:pt modelId="{CB5EFAD8-75AB-4A53-BD51-36530CFC4E6C}" type="pres">
      <dgm:prSet presAssocID="{5C0713C9-33C3-47B1-9E65-DE4BF480AD38}" presName="root2" presStyleCnt="0"/>
      <dgm:spPr/>
    </dgm:pt>
    <dgm:pt modelId="{C829AC25-5F0D-463C-B5ED-2C7460F26B77}" type="pres">
      <dgm:prSet presAssocID="{5C0713C9-33C3-47B1-9E65-DE4BF480AD38}" presName="LevelTwoTextNode" presStyleLbl="node2" presStyleIdx="1" presStyleCnt="3" custScaleX="249891" custLinFactNeighborX="-325" custLinFactNeighborY="-46922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02EE6F8B-FF2C-4952-B01A-80A11D6ED1FB}" type="pres">
      <dgm:prSet presAssocID="{5C0713C9-33C3-47B1-9E65-DE4BF480AD38}" presName="level3hierChild" presStyleCnt="0"/>
      <dgm:spPr/>
    </dgm:pt>
    <dgm:pt modelId="{1366B96B-2FF0-4950-A165-9D79E08D679B}" type="pres">
      <dgm:prSet presAssocID="{9BCD5D63-0F31-4050-ADE8-EBEC4386B2C8}" presName="conn2-1" presStyleLbl="parChTrans1D2" presStyleIdx="2" presStyleCnt="3"/>
      <dgm:spPr/>
      <dgm:t>
        <a:bodyPr/>
        <a:lstStyle/>
        <a:p>
          <a:pPr rtl="1"/>
          <a:endParaRPr lang="ar-SA"/>
        </a:p>
      </dgm:t>
    </dgm:pt>
    <dgm:pt modelId="{A727E115-364F-42D4-9DC7-36C4017194E2}" type="pres">
      <dgm:prSet presAssocID="{9BCD5D63-0F31-4050-ADE8-EBEC4386B2C8}" presName="connTx" presStyleLbl="parChTrans1D2" presStyleIdx="2" presStyleCnt="3"/>
      <dgm:spPr/>
      <dgm:t>
        <a:bodyPr/>
        <a:lstStyle/>
        <a:p>
          <a:pPr rtl="1"/>
          <a:endParaRPr lang="ar-SA"/>
        </a:p>
      </dgm:t>
    </dgm:pt>
    <dgm:pt modelId="{4AB1FD08-CCB0-46D2-8F1F-CAE642356C56}" type="pres">
      <dgm:prSet presAssocID="{1D57E9B3-6B7C-4CBC-B37B-3387DBC4ACAC}" presName="root2" presStyleCnt="0"/>
      <dgm:spPr/>
    </dgm:pt>
    <dgm:pt modelId="{1CF0BDED-C4E7-43F3-8E8F-9237785F56D8}" type="pres">
      <dgm:prSet presAssocID="{1D57E9B3-6B7C-4CBC-B37B-3387DBC4ACAC}" presName="LevelTwoTextNode" presStyleLbl="node2" presStyleIdx="2" presStyleCnt="3" custScaleX="156166" custLinFactNeighborX="-4065" custLinFactNeighborY="22883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01ABAC12-9B4D-44E1-A8AD-B1B14F164A02}" type="pres">
      <dgm:prSet presAssocID="{1D57E9B3-6B7C-4CBC-B37B-3387DBC4ACAC}" presName="level3hierChild" presStyleCnt="0"/>
      <dgm:spPr/>
    </dgm:pt>
  </dgm:ptLst>
  <dgm:cxnLst>
    <dgm:cxn modelId="{531278BC-0E31-442A-B967-B9E8B5A77A15}" type="presOf" srcId="{1D57E9B3-6B7C-4CBC-B37B-3387DBC4ACAC}" destId="{1CF0BDED-C4E7-43F3-8E8F-9237785F56D8}" srcOrd="0" destOrd="0" presId="urn:microsoft.com/office/officeart/2005/8/layout/hierarchy2"/>
    <dgm:cxn modelId="{D9EAB708-017D-47B5-ABD6-7D1A81A8AA15}" type="presOf" srcId="{EB39972B-C915-4C08-8C34-EDA76419F749}" destId="{699967BB-7EF5-4570-8AA4-094BE8DD4A65}" srcOrd="0" destOrd="0" presId="urn:microsoft.com/office/officeart/2005/8/layout/hierarchy2"/>
    <dgm:cxn modelId="{84EE5516-D353-4071-9412-F8AF1AF0F52C}" type="presOf" srcId="{5C0713C9-33C3-47B1-9E65-DE4BF480AD38}" destId="{C829AC25-5F0D-463C-B5ED-2C7460F26B77}" srcOrd="0" destOrd="0" presId="urn:microsoft.com/office/officeart/2005/8/layout/hierarchy2"/>
    <dgm:cxn modelId="{6B1D1997-005A-4970-A6DC-A65DE1422284}" type="presOf" srcId="{3809F82B-BEFC-43AE-BCF0-B2670E03B061}" destId="{7F9C7A42-6C91-4D4A-B928-AE570DDCF35C}" srcOrd="0" destOrd="0" presId="urn:microsoft.com/office/officeart/2005/8/layout/hierarchy2"/>
    <dgm:cxn modelId="{0804B8D4-17F2-4BF9-BDE3-17BCDF044B15}" type="presOf" srcId="{B78DFFF2-AA0B-413B-89E1-7AFF3F5DBD74}" destId="{010E0C5E-B693-4F02-BBB3-486A1FA17D44}" srcOrd="1" destOrd="0" presId="urn:microsoft.com/office/officeart/2005/8/layout/hierarchy2"/>
    <dgm:cxn modelId="{6C94E5B6-822D-4070-BC59-5D6CE2AAE43F}" type="presOf" srcId="{9BCD5D63-0F31-4050-ADE8-EBEC4386B2C8}" destId="{1366B96B-2FF0-4950-A165-9D79E08D679B}" srcOrd="0" destOrd="0" presId="urn:microsoft.com/office/officeart/2005/8/layout/hierarchy2"/>
    <dgm:cxn modelId="{C17C4653-FAEA-4377-9D80-E3ACA5AE06C9}" srcId="{3809F82B-BEFC-43AE-BCF0-B2670E03B061}" destId="{7774AB5C-2AAA-4010-A519-DF188D1030A5}" srcOrd="0" destOrd="0" parTransId="{B78DFFF2-AA0B-413B-89E1-7AFF3F5DBD74}" sibTransId="{225A6C95-BFD4-486D-A2CA-CA4DAA5679DC}"/>
    <dgm:cxn modelId="{0F2BB94C-2BEC-4301-A1DB-F2BA57357DD0}" srcId="{3809F82B-BEFC-43AE-BCF0-B2670E03B061}" destId="{5C0713C9-33C3-47B1-9E65-DE4BF480AD38}" srcOrd="1" destOrd="0" parTransId="{EB39972B-C915-4C08-8C34-EDA76419F749}" sibTransId="{76CF2ECF-9AE2-47ED-AB9C-7FFAD6D5B14F}"/>
    <dgm:cxn modelId="{C4F1A485-D499-4EE4-958A-3ADB34A43653}" type="presOf" srcId="{03305419-BEE9-4EE1-9336-66885FE87A50}" destId="{F1358DE7-6FDF-4C93-A587-A09F9E4793EF}" srcOrd="0" destOrd="0" presId="urn:microsoft.com/office/officeart/2005/8/layout/hierarchy2"/>
    <dgm:cxn modelId="{95685CCD-587C-4AB4-BE7F-20507D62FDDC}" srcId="{03305419-BEE9-4EE1-9336-66885FE87A50}" destId="{3809F82B-BEFC-43AE-BCF0-B2670E03B061}" srcOrd="0" destOrd="0" parTransId="{24F30AC8-60B5-45E1-83C5-B48EFC9437D0}" sibTransId="{6CDD35FB-A800-448E-9AE4-7248F98E42DC}"/>
    <dgm:cxn modelId="{63B7FAF6-4AB9-40F7-885D-7F1BB852D5D2}" type="presOf" srcId="{9BCD5D63-0F31-4050-ADE8-EBEC4386B2C8}" destId="{A727E115-364F-42D4-9DC7-36C4017194E2}" srcOrd="1" destOrd="0" presId="urn:microsoft.com/office/officeart/2005/8/layout/hierarchy2"/>
    <dgm:cxn modelId="{27502A41-1B84-4CA0-82BB-89AF112E6F3A}" type="presOf" srcId="{B78DFFF2-AA0B-413B-89E1-7AFF3F5DBD74}" destId="{872CB4B4-C942-4B26-B760-77EA5B802AE3}" srcOrd="0" destOrd="0" presId="urn:microsoft.com/office/officeart/2005/8/layout/hierarchy2"/>
    <dgm:cxn modelId="{2E155640-7DD7-4E1A-9431-9AF1D4D6F3CA}" type="presOf" srcId="{7774AB5C-2AAA-4010-A519-DF188D1030A5}" destId="{D7D01988-9D9C-4816-AF79-63C5D2C8AAA3}" srcOrd="0" destOrd="0" presId="urn:microsoft.com/office/officeart/2005/8/layout/hierarchy2"/>
    <dgm:cxn modelId="{2B18DAFC-AF31-456A-8821-11CF3C5F3A5E}" type="presOf" srcId="{EB39972B-C915-4C08-8C34-EDA76419F749}" destId="{8C6ED4C7-1D55-49A6-88FE-AD939B6FD53E}" srcOrd="1" destOrd="0" presId="urn:microsoft.com/office/officeart/2005/8/layout/hierarchy2"/>
    <dgm:cxn modelId="{6ED5375E-0922-4C25-9B1B-1455BCEA0D9B}" srcId="{3809F82B-BEFC-43AE-BCF0-B2670E03B061}" destId="{1D57E9B3-6B7C-4CBC-B37B-3387DBC4ACAC}" srcOrd="2" destOrd="0" parTransId="{9BCD5D63-0F31-4050-ADE8-EBEC4386B2C8}" sibTransId="{3F707374-BCBA-4A43-9165-9E9B14DD1130}"/>
    <dgm:cxn modelId="{0527751C-75D7-4451-850F-A5F1A698ED4A}" type="presParOf" srcId="{F1358DE7-6FDF-4C93-A587-A09F9E4793EF}" destId="{071BB397-0007-405A-844C-B0B8367735AA}" srcOrd="0" destOrd="0" presId="urn:microsoft.com/office/officeart/2005/8/layout/hierarchy2"/>
    <dgm:cxn modelId="{96BD54AD-82AC-48C2-B3E6-B673EFB533F4}" type="presParOf" srcId="{071BB397-0007-405A-844C-B0B8367735AA}" destId="{7F9C7A42-6C91-4D4A-B928-AE570DDCF35C}" srcOrd="0" destOrd="0" presId="urn:microsoft.com/office/officeart/2005/8/layout/hierarchy2"/>
    <dgm:cxn modelId="{0543DD6F-EFCE-4F61-A961-6120749621C8}" type="presParOf" srcId="{071BB397-0007-405A-844C-B0B8367735AA}" destId="{9DB7CD75-4F42-4122-B2C1-C7B8FB3F1F7D}" srcOrd="1" destOrd="0" presId="urn:microsoft.com/office/officeart/2005/8/layout/hierarchy2"/>
    <dgm:cxn modelId="{8808F967-CFA7-4F9E-90B8-607D3490784A}" type="presParOf" srcId="{9DB7CD75-4F42-4122-B2C1-C7B8FB3F1F7D}" destId="{872CB4B4-C942-4B26-B760-77EA5B802AE3}" srcOrd="0" destOrd="0" presId="urn:microsoft.com/office/officeart/2005/8/layout/hierarchy2"/>
    <dgm:cxn modelId="{2C22185C-A119-468C-8244-B9B1EEDB074D}" type="presParOf" srcId="{872CB4B4-C942-4B26-B760-77EA5B802AE3}" destId="{010E0C5E-B693-4F02-BBB3-486A1FA17D44}" srcOrd="0" destOrd="0" presId="urn:microsoft.com/office/officeart/2005/8/layout/hierarchy2"/>
    <dgm:cxn modelId="{9FC654FE-5A8B-4789-913E-A9549F662CF0}" type="presParOf" srcId="{9DB7CD75-4F42-4122-B2C1-C7B8FB3F1F7D}" destId="{46B837A8-7AB8-4439-ABF3-26BA7F30D767}" srcOrd="1" destOrd="0" presId="urn:microsoft.com/office/officeart/2005/8/layout/hierarchy2"/>
    <dgm:cxn modelId="{85217196-6DEB-4604-ACBC-E2E454F7C29F}" type="presParOf" srcId="{46B837A8-7AB8-4439-ABF3-26BA7F30D767}" destId="{D7D01988-9D9C-4816-AF79-63C5D2C8AAA3}" srcOrd="0" destOrd="0" presId="urn:microsoft.com/office/officeart/2005/8/layout/hierarchy2"/>
    <dgm:cxn modelId="{C9BABDAC-149B-4924-8283-B76A5055DC1D}" type="presParOf" srcId="{46B837A8-7AB8-4439-ABF3-26BA7F30D767}" destId="{282C2CF9-1332-4A65-86F5-EEEDD4E8631F}" srcOrd="1" destOrd="0" presId="urn:microsoft.com/office/officeart/2005/8/layout/hierarchy2"/>
    <dgm:cxn modelId="{5C18B75B-DD47-4B78-86E1-4015B7FE8F9F}" type="presParOf" srcId="{9DB7CD75-4F42-4122-B2C1-C7B8FB3F1F7D}" destId="{699967BB-7EF5-4570-8AA4-094BE8DD4A65}" srcOrd="2" destOrd="0" presId="urn:microsoft.com/office/officeart/2005/8/layout/hierarchy2"/>
    <dgm:cxn modelId="{530E86AB-F563-4578-9304-DD3AF05AC006}" type="presParOf" srcId="{699967BB-7EF5-4570-8AA4-094BE8DD4A65}" destId="{8C6ED4C7-1D55-49A6-88FE-AD939B6FD53E}" srcOrd="0" destOrd="0" presId="urn:microsoft.com/office/officeart/2005/8/layout/hierarchy2"/>
    <dgm:cxn modelId="{C749FAC4-CA45-409E-9D1B-BAB89977F18F}" type="presParOf" srcId="{9DB7CD75-4F42-4122-B2C1-C7B8FB3F1F7D}" destId="{CB5EFAD8-75AB-4A53-BD51-36530CFC4E6C}" srcOrd="3" destOrd="0" presId="urn:microsoft.com/office/officeart/2005/8/layout/hierarchy2"/>
    <dgm:cxn modelId="{3686907B-18A0-4E72-93F4-A4EC27C2525B}" type="presParOf" srcId="{CB5EFAD8-75AB-4A53-BD51-36530CFC4E6C}" destId="{C829AC25-5F0D-463C-B5ED-2C7460F26B77}" srcOrd="0" destOrd="0" presId="urn:microsoft.com/office/officeart/2005/8/layout/hierarchy2"/>
    <dgm:cxn modelId="{C71CEF3E-F12B-4981-A59A-1B208398CF6C}" type="presParOf" srcId="{CB5EFAD8-75AB-4A53-BD51-36530CFC4E6C}" destId="{02EE6F8B-FF2C-4952-B01A-80A11D6ED1FB}" srcOrd="1" destOrd="0" presId="urn:microsoft.com/office/officeart/2005/8/layout/hierarchy2"/>
    <dgm:cxn modelId="{6F0AA53B-42C1-4270-B2DD-7BB47267CB41}" type="presParOf" srcId="{9DB7CD75-4F42-4122-B2C1-C7B8FB3F1F7D}" destId="{1366B96B-2FF0-4950-A165-9D79E08D679B}" srcOrd="4" destOrd="0" presId="urn:microsoft.com/office/officeart/2005/8/layout/hierarchy2"/>
    <dgm:cxn modelId="{A976C939-F1B5-4971-92F5-6BD9D32D44D9}" type="presParOf" srcId="{1366B96B-2FF0-4950-A165-9D79E08D679B}" destId="{A727E115-364F-42D4-9DC7-36C4017194E2}" srcOrd="0" destOrd="0" presId="urn:microsoft.com/office/officeart/2005/8/layout/hierarchy2"/>
    <dgm:cxn modelId="{77EA58E1-3726-4605-82E4-24F98B923EE0}" type="presParOf" srcId="{9DB7CD75-4F42-4122-B2C1-C7B8FB3F1F7D}" destId="{4AB1FD08-CCB0-46D2-8F1F-CAE642356C56}" srcOrd="5" destOrd="0" presId="urn:microsoft.com/office/officeart/2005/8/layout/hierarchy2"/>
    <dgm:cxn modelId="{43A62645-D70C-4668-BFC9-063AF262B084}" type="presParOf" srcId="{4AB1FD08-CCB0-46D2-8F1F-CAE642356C56}" destId="{1CF0BDED-C4E7-43F3-8E8F-9237785F56D8}" srcOrd="0" destOrd="0" presId="urn:microsoft.com/office/officeart/2005/8/layout/hierarchy2"/>
    <dgm:cxn modelId="{22B6C571-B8E3-47CE-A528-6133FB92DCED}" type="presParOf" srcId="{4AB1FD08-CCB0-46D2-8F1F-CAE642356C56}" destId="{01ABAC12-9B4D-44E1-A8AD-B1B14F164A0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3305419-BEE9-4EE1-9336-66885FE87A50}" type="doc">
      <dgm:prSet loTypeId="urn:microsoft.com/office/officeart/2005/8/layout/hierarchy2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3809F82B-BEFC-43AE-BCF0-B2670E03B061}">
      <dgm:prSet phldrT="[نص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pPr algn="ctr" rtl="1"/>
          <a:r>
            <a:rPr lang="ar-SA" sz="4000" b="1" kern="12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تنوع</a:t>
          </a:r>
        </a:p>
        <a:p>
          <a:pPr algn="ctr" rtl="1"/>
          <a:r>
            <a:rPr lang="ar-SA" sz="4000" b="1" kern="12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البرمائيات</a:t>
          </a:r>
          <a:endParaRPr lang="ar-SA" sz="4000" b="1" kern="1200" dirty="0">
            <a:solidFill>
              <a:schemeClr val="bg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24F30AC8-60B5-45E1-83C5-B48EFC9437D0}" type="parTrans" cxnId="{95685CCD-587C-4AB4-BE7F-20507D62FDDC}">
      <dgm:prSet/>
      <dgm:spPr/>
      <dgm:t>
        <a:bodyPr/>
        <a:lstStyle/>
        <a:p>
          <a:pPr rtl="1"/>
          <a:endParaRPr lang="ar-SA"/>
        </a:p>
      </dgm:t>
    </dgm:pt>
    <dgm:pt modelId="{6CDD35FB-A800-448E-9AE4-7248F98E42DC}" type="sibTrans" cxnId="{95685CCD-587C-4AB4-BE7F-20507D62FDDC}">
      <dgm:prSet/>
      <dgm:spPr/>
      <dgm:t>
        <a:bodyPr/>
        <a:lstStyle/>
        <a:p>
          <a:pPr rtl="1"/>
          <a:endParaRPr lang="ar-SA"/>
        </a:p>
      </dgm:t>
    </dgm:pt>
    <dgm:pt modelId="{7774AB5C-2AAA-4010-A519-DF188D1030A5}">
      <dgm:prSet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solidFill>
          <a:srgbClr val="006600"/>
        </a:solidFill>
      </dgm:spPr>
      <dgm:t>
        <a:bodyPr/>
        <a:lstStyle/>
        <a:p>
          <a:pPr algn="r" rtl="1"/>
          <a:r>
            <a:rPr lang="ar-SA" sz="4400" b="1" dirty="0" smtClean="0">
              <a:solidFill>
                <a:schemeClr val="bg1"/>
              </a:solidFill>
              <a:latin typeface="Segoe UI" panose="020B0502040204020203" pitchFamily="34" charset="0"/>
              <a:cs typeface="+mn-cs"/>
            </a:rPr>
            <a:t>1- الضفادع والعلاجيم</a:t>
          </a:r>
          <a:endParaRPr lang="ar-SA" sz="4400" b="1" dirty="0">
            <a:solidFill>
              <a:schemeClr val="bg1"/>
            </a:solidFill>
            <a:latin typeface="Segoe UI" panose="020B0502040204020203" pitchFamily="34" charset="0"/>
            <a:cs typeface="+mn-cs"/>
          </a:endParaRPr>
        </a:p>
      </dgm:t>
    </dgm:pt>
    <dgm:pt modelId="{B78DFFF2-AA0B-413B-89E1-7AFF3F5DBD74}" type="parTrans" cxnId="{C17C4653-FAEA-4377-9D80-E3ACA5AE06C9}">
      <dgm:prSet custT="1"/>
      <dgm:spPr/>
      <dgm:t>
        <a:bodyPr/>
        <a:lstStyle/>
        <a:p>
          <a:pPr algn="r" rtl="1"/>
          <a:endParaRPr lang="ar-SA" sz="2800" b="1">
            <a:solidFill>
              <a:schemeClr val="bg1"/>
            </a:solidFill>
            <a:cs typeface="+mn-cs"/>
          </a:endParaRPr>
        </a:p>
      </dgm:t>
    </dgm:pt>
    <dgm:pt modelId="{225A6C95-BFD4-486D-A2CA-CA4DAA5679DC}" type="sibTrans" cxnId="{C17C4653-FAEA-4377-9D80-E3ACA5AE06C9}">
      <dgm:prSet/>
      <dgm:spPr/>
      <dgm:t>
        <a:bodyPr/>
        <a:lstStyle/>
        <a:p>
          <a:pPr rtl="1"/>
          <a:endParaRPr lang="ar-SA"/>
        </a:p>
      </dgm:t>
    </dgm:pt>
    <dgm:pt modelId="{F1358DE7-6FDF-4C93-A587-A09F9E4793EF}" type="pres">
      <dgm:prSet presAssocID="{03305419-BEE9-4EE1-9336-66885FE87A50}" presName="diagram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071BB397-0007-405A-844C-B0B8367735AA}" type="pres">
      <dgm:prSet presAssocID="{3809F82B-BEFC-43AE-BCF0-B2670E03B061}" presName="root1" presStyleCnt="0"/>
      <dgm:spPr/>
    </dgm:pt>
    <dgm:pt modelId="{7F9C7A42-6C91-4D4A-B928-AE570DDCF35C}" type="pres">
      <dgm:prSet presAssocID="{3809F82B-BEFC-43AE-BCF0-B2670E03B061}" presName="LevelOneTextNode" presStyleLbl="node0" presStyleIdx="0" presStyleCnt="1" custScaleX="74163" custScaleY="461261" custLinFactNeighborX="602" custLinFactNeighborY="-44473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9DB7CD75-4F42-4122-B2C1-C7B8FB3F1F7D}" type="pres">
      <dgm:prSet presAssocID="{3809F82B-BEFC-43AE-BCF0-B2670E03B061}" presName="level2hierChild" presStyleCnt="0"/>
      <dgm:spPr/>
    </dgm:pt>
    <dgm:pt modelId="{872CB4B4-C942-4B26-B760-77EA5B802AE3}" type="pres">
      <dgm:prSet presAssocID="{B78DFFF2-AA0B-413B-89E1-7AFF3F5DBD74}" presName="conn2-1" presStyleLbl="parChTrans1D2" presStyleIdx="0" presStyleCnt="1"/>
      <dgm:spPr/>
      <dgm:t>
        <a:bodyPr/>
        <a:lstStyle/>
        <a:p>
          <a:pPr rtl="1"/>
          <a:endParaRPr lang="ar-SA"/>
        </a:p>
      </dgm:t>
    </dgm:pt>
    <dgm:pt modelId="{010E0C5E-B693-4F02-BBB3-486A1FA17D44}" type="pres">
      <dgm:prSet presAssocID="{B78DFFF2-AA0B-413B-89E1-7AFF3F5DBD74}" presName="connTx" presStyleLbl="parChTrans1D2" presStyleIdx="0" presStyleCnt="1"/>
      <dgm:spPr/>
      <dgm:t>
        <a:bodyPr/>
        <a:lstStyle/>
        <a:p>
          <a:pPr rtl="1"/>
          <a:endParaRPr lang="ar-SA"/>
        </a:p>
      </dgm:t>
    </dgm:pt>
    <dgm:pt modelId="{46B837A8-7AB8-4439-ABF3-26BA7F30D767}" type="pres">
      <dgm:prSet presAssocID="{7774AB5C-2AAA-4010-A519-DF188D1030A5}" presName="root2" presStyleCnt="0"/>
      <dgm:spPr/>
    </dgm:pt>
    <dgm:pt modelId="{D7D01988-9D9C-4816-AF79-63C5D2C8AAA3}" type="pres">
      <dgm:prSet presAssocID="{7774AB5C-2AAA-4010-A519-DF188D1030A5}" presName="LevelTwoTextNode" presStyleLbl="node2" presStyleIdx="0" presStyleCnt="1" custScaleX="157081" custScaleY="77410" custLinFactY="-80631" custLinFactNeighborX="3998" custLinFactNeighborY="-100000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282C2CF9-1332-4A65-86F5-EEEDD4E8631F}" type="pres">
      <dgm:prSet presAssocID="{7774AB5C-2AAA-4010-A519-DF188D1030A5}" presName="level3hierChild" presStyleCnt="0"/>
      <dgm:spPr/>
    </dgm:pt>
  </dgm:ptLst>
  <dgm:cxnLst>
    <dgm:cxn modelId="{6B1D1997-005A-4970-A6DC-A65DE1422284}" type="presOf" srcId="{3809F82B-BEFC-43AE-BCF0-B2670E03B061}" destId="{7F9C7A42-6C91-4D4A-B928-AE570DDCF35C}" srcOrd="0" destOrd="0" presId="urn:microsoft.com/office/officeart/2005/8/layout/hierarchy2"/>
    <dgm:cxn modelId="{0804B8D4-17F2-4BF9-BDE3-17BCDF044B15}" type="presOf" srcId="{B78DFFF2-AA0B-413B-89E1-7AFF3F5DBD74}" destId="{010E0C5E-B693-4F02-BBB3-486A1FA17D44}" srcOrd="1" destOrd="0" presId="urn:microsoft.com/office/officeart/2005/8/layout/hierarchy2"/>
    <dgm:cxn modelId="{C17C4653-FAEA-4377-9D80-E3ACA5AE06C9}" srcId="{3809F82B-BEFC-43AE-BCF0-B2670E03B061}" destId="{7774AB5C-2AAA-4010-A519-DF188D1030A5}" srcOrd="0" destOrd="0" parTransId="{B78DFFF2-AA0B-413B-89E1-7AFF3F5DBD74}" sibTransId="{225A6C95-BFD4-486D-A2CA-CA4DAA5679DC}"/>
    <dgm:cxn modelId="{C4F1A485-D499-4EE4-958A-3ADB34A43653}" type="presOf" srcId="{03305419-BEE9-4EE1-9336-66885FE87A50}" destId="{F1358DE7-6FDF-4C93-A587-A09F9E4793EF}" srcOrd="0" destOrd="0" presId="urn:microsoft.com/office/officeart/2005/8/layout/hierarchy2"/>
    <dgm:cxn modelId="{95685CCD-587C-4AB4-BE7F-20507D62FDDC}" srcId="{03305419-BEE9-4EE1-9336-66885FE87A50}" destId="{3809F82B-BEFC-43AE-BCF0-B2670E03B061}" srcOrd="0" destOrd="0" parTransId="{24F30AC8-60B5-45E1-83C5-B48EFC9437D0}" sibTransId="{6CDD35FB-A800-448E-9AE4-7248F98E42DC}"/>
    <dgm:cxn modelId="{27502A41-1B84-4CA0-82BB-89AF112E6F3A}" type="presOf" srcId="{B78DFFF2-AA0B-413B-89E1-7AFF3F5DBD74}" destId="{872CB4B4-C942-4B26-B760-77EA5B802AE3}" srcOrd="0" destOrd="0" presId="urn:microsoft.com/office/officeart/2005/8/layout/hierarchy2"/>
    <dgm:cxn modelId="{2E155640-7DD7-4E1A-9431-9AF1D4D6F3CA}" type="presOf" srcId="{7774AB5C-2AAA-4010-A519-DF188D1030A5}" destId="{D7D01988-9D9C-4816-AF79-63C5D2C8AAA3}" srcOrd="0" destOrd="0" presId="urn:microsoft.com/office/officeart/2005/8/layout/hierarchy2"/>
    <dgm:cxn modelId="{0527751C-75D7-4451-850F-A5F1A698ED4A}" type="presParOf" srcId="{F1358DE7-6FDF-4C93-A587-A09F9E4793EF}" destId="{071BB397-0007-405A-844C-B0B8367735AA}" srcOrd="0" destOrd="0" presId="urn:microsoft.com/office/officeart/2005/8/layout/hierarchy2"/>
    <dgm:cxn modelId="{96BD54AD-82AC-48C2-B3E6-B673EFB533F4}" type="presParOf" srcId="{071BB397-0007-405A-844C-B0B8367735AA}" destId="{7F9C7A42-6C91-4D4A-B928-AE570DDCF35C}" srcOrd="0" destOrd="0" presId="urn:microsoft.com/office/officeart/2005/8/layout/hierarchy2"/>
    <dgm:cxn modelId="{0543DD6F-EFCE-4F61-A961-6120749621C8}" type="presParOf" srcId="{071BB397-0007-405A-844C-B0B8367735AA}" destId="{9DB7CD75-4F42-4122-B2C1-C7B8FB3F1F7D}" srcOrd="1" destOrd="0" presId="urn:microsoft.com/office/officeart/2005/8/layout/hierarchy2"/>
    <dgm:cxn modelId="{8808F967-CFA7-4F9E-90B8-607D3490784A}" type="presParOf" srcId="{9DB7CD75-4F42-4122-B2C1-C7B8FB3F1F7D}" destId="{872CB4B4-C942-4B26-B760-77EA5B802AE3}" srcOrd="0" destOrd="0" presId="urn:microsoft.com/office/officeart/2005/8/layout/hierarchy2"/>
    <dgm:cxn modelId="{2C22185C-A119-468C-8244-B9B1EEDB074D}" type="presParOf" srcId="{872CB4B4-C942-4B26-B760-77EA5B802AE3}" destId="{010E0C5E-B693-4F02-BBB3-486A1FA17D44}" srcOrd="0" destOrd="0" presId="urn:microsoft.com/office/officeart/2005/8/layout/hierarchy2"/>
    <dgm:cxn modelId="{9FC654FE-5A8B-4789-913E-A9549F662CF0}" type="presParOf" srcId="{9DB7CD75-4F42-4122-B2C1-C7B8FB3F1F7D}" destId="{46B837A8-7AB8-4439-ABF3-26BA7F30D767}" srcOrd="1" destOrd="0" presId="urn:microsoft.com/office/officeart/2005/8/layout/hierarchy2"/>
    <dgm:cxn modelId="{85217196-6DEB-4604-ACBC-E2E454F7C29F}" type="presParOf" srcId="{46B837A8-7AB8-4439-ABF3-26BA7F30D767}" destId="{D7D01988-9D9C-4816-AF79-63C5D2C8AAA3}" srcOrd="0" destOrd="0" presId="urn:microsoft.com/office/officeart/2005/8/layout/hierarchy2"/>
    <dgm:cxn modelId="{C9BABDAC-149B-4924-8283-B76A5055DC1D}" type="presParOf" srcId="{46B837A8-7AB8-4439-ABF3-26BA7F30D767}" destId="{282C2CF9-1332-4A65-86F5-EEEDD4E8631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3305419-BEE9-4EE1-9336-66885FE87A50}" type="doc">
      <dgm:prSet loTypeId="urn:microsoft.com/office/officeart/2005/8/layout/hierarchy2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3809F82B-BEFC-43AE-BCF0-B2670E03B061}">
      <dgm:prSet phldrT="[نص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ctr" rtl="1"/>
          <a:r>
            <a:rPr lang="ar-SA" sz="4000" b="1" kern="12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تنوع</a:t>
          </a:r>
        </a:p>
        <a:p>
          <a:pPr algn="ctr" rtl="1"/>
          <a:r>
            <a:rPr lang="ar-SA" sz="4000" b="1" kern="12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البرمائيات</a:t>
          </a:r>
          <a:endParaRPr lang="ar-SA" sz="4000" b="1" kern="1200" dirty="0">
            <a:solidFill>
              <a:schemeClr val="bg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24F30AC8-60B5-45E1-83C5-B48EFC9437D0}" type="parTrans" cxnId="{95685CCD-587C-4AB4-BE7F-20507D62FDDC}">
      <dgm:prSet/>
      <dgm:spPr/>
      <dgm:t>
        <a:bodyPr/>
        <a:lstStyle/>
        <a:p>
          <a:pPr rtl="1"/>
          <a:endParaRPr lang="ar-SA"/>
        </a:p>
      </dgm:t>
    </dgm:pt>
    <dgm:pt modelId="{6CDD35FB-A800-448E-9AE4-7248F98E42DC}" type="sibTrans" cxnId="{95685CCD-587C-4AB4-BE7F-20507D62FDDC}">
      <dgm:prSet/>
      <dgm:spPr/>
      <dgm:t>
        <a:bodyPr/>
        <a:lstStyle/>
        <a:p>
          <a:pPr rtl="1"/>
          <a:endParaRPr lang="ar-SA"/>
        </a:p>
      </dgm:t>
    </dgm:pt>
    <dgm:pt modelId="{7774AB5C-2AAA-4010-A519-DF188D1030A5}">
      <dgm:prSet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solidFill>
          <a:srgbClr val="FFC000"/>
        </a:solidFill>
      </dgm:spPr>
      <dgm:t>
        <a:bodyPr/>
        <a:lstStyle/>
        <a:p>
          <a:pPr algn="r" rtl="1"/>
          <a:r>
            <a:rPr lang="ar-SA" sz="4400" b="1" dirty="0" smtClean="0">
              <a:solidFill>
                <a:schemeClr val="bg1"/>
              </a:solidFill>
              <a:latin typeface="Segoe UI" panose="020B0502040204020203" pitchFamily="34" charset="0"/>
              <a:cs typeface="+mn-cs"/>
            </a:rPr>
            <a:t>2-السلمندرات و </a:t>
          </a:r>
          <a:r>
            <a:rPr lang="ar-SA" sz="4400" b="1" dirty="0" err="1" smtClean="0">
              <a:solidFill>
                <a:schemeClr val="bg1"/>
              </a:solidFill>
              <a:latin typeface="Segoe UI" panose="020B0502040204020203" pitchFamily="34" charset="0"/>
              <a:cs typeface="+mn-cs"/>
            </a:rPr>
            <a:t>سمندلات</a:t>
          </a:r>
          <a:r>
            <a:rPr lang="ar-SA" sz="4400" b="1" dirty="0" smtClean="0">
              <a:solidFill>
                <a:schemeClr val="bg1"/>
              </a:solidFill>
              <a:latin typeface="Segoe UI" panose="020B0502040204020203" pitchFamily="34" charset="0"/>
              <a:cs typeface="+mn-cs"/>
            </a:rPr>
            <a:t> الماء</a:t>
          </a:r>
          <a:endParaRPr lang="ar-SA" sz="4400" b="1" dirty="0">
            <a:solidFill>
              <a:schemeClr val="bg1"/>
            </a:solidFill>
            <a:latin typeface="Segoe UI" panose="020B0502040204020203" pitchFamily="34" charset="0"/>
            <a:cs typeface="+mn-cs"/>
          </a:endParaRPr>
        </a:p>
      </dgm:t>
    </dgm:pt>
    <dgm:pt modelId="{B78DFFF2-AA0B-413B-89E1-7AFF3F5DBD74}" type="parTrans" cxnId="{C17C4653-FAEA-4377-9D80-E3ACA5AE06C9}">
      <dgm:prSet custT="1"/>
      <dgm:spPr/>
      <dgm:t>
        <a:bodyPr/>
        <a:lstStyle/>
        <a:p>
          <a:pPr algn="r" rtl="1"/>
          <a:endParaRPr lang="ar-SA" sz="2800" b="1">
            <a:solidFill>
              <a:schemeClr val="bg1"/>
            </a:solidFill>
            <a:cs typeface="+mn-cs"/>
          </a:endParaRPr>
        </a:p>
      </dgm:t>
    </dgm:pt>
    <dgm:pt modelId="{225A6C95-BFD4-486D-A2CA-CA4DAA5679DC}" type="sibTrans" cxnId="{C17C4653-FAEA-4377-9D80-E3ACA5AE06C9}">
      <dgm:prSet/>
      <dgm:spPr/>
      <dgm:t>
        <a:bodyPr/>
        <a:lstStyle/>
        <a:p>
          <a:pPr rtl="1"/>
          <a:endParaRPr lang="ar-SA"/>
        </a:p>
      </dgm:t>
    </dgm:pt>
    <dgm:pt modelId="{F1358DE7-6FDF-4C93-A587-A09F9E4793EF}" type="pres">
      <dgm:prSet presAssocID="{03305419-BEE9-4EE1-9336-66885FE87A50}" presName="diagram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071BB397-0007-405A-844C-B0B8367735AA}" type="pres">
      <dgm:prSet presAssocID="{3809F82B-BEFC-43AE-BCF0-B2670E03B061}" presName="root1" presStyleCnt="0"/>
      <dgm:spPr/>
    </dgm:pt>
    <dgm:pt modelId="{7F9C7A42-6C91-4D4A-B928-AE570DDCF35C}" type="pres">
      <dgm:prSet presAssocID="{3809F82B-BEFC-43AE-BCF0-B2670E03B061}" presName="LevelOneTextNode" presStyleLbl="node0" presStyleIdx="0" presStyleCnt="1" custScaleX="114330" custScaleY="670054" custLinFactNeighborX="320" custLinFactNeighborY="41812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9DB7CD75-4F42-4122-B2C1-C7B8FB3F1F7D}" type="pres">
      <dgm:prSet presAssocID="{3809F82B-BEFC-43AE-BCF0-B2670E03B061}" presName="level2hierChild" presStyleCnt="0"/>
      <dgm:spPr/>
    </dgm:pt>
    <dgm:pt modelId="{872CB4B4-C942-4B26-B760-77EA5B802AE3}" type="pres">
      <dgm:prSet presAssocID="{B78DFFF2-AA0B-413B-89E1-7AFF3F5DBD74}" presName="conn2-1" presStyleLbl="parChTrans1D2" presStyleIdx="0" presStyleCnt="1"/>
      <dgm:spPr/>
      <dgm:t>
        <a:bodyPr/>
        <a:lstStyle/>
        <a:p>
          <a:pPr rtl="1"/>
          <a:endParaRPr lang="ar-SA"/>
        </a:p>
      </dgm:t>
    </dgm:pt>
    <dgm:pt modelId="{010E0C5E-B693-4F02-BBB3-486A1FA17D44}" type="pres">
      <dgm:prSet presAssocID="{B78DFFF2-AA0B-413B-89E1-7AFF3F5DBD74}" presName="connTx" presStyleLbl="parChTrans1D2" presStyleIdx="0" presStyleCnt="1"/>
      <dgm:spPr/>
      <dgm:t>
        <a:bodyPr/>
        <a:lstStyle/>
        <a:p>
          <a:pPr rtl="1"/>
          <a:endParaRPr lang="ar-SA"/>
        </a:p>
      </dgm:t>
    </dgm:pt>
    <dgm:pt modelId="{46B837A8-7AB8-4439-ABF3-26BA7F30D767}" type="pres">
      <dgm:prSet presAssocID="{7774AB5C-2AAA-4010-A519-DF188D1030A5}" presName="root2" presStyleCnt="0"/>
      <dgm:spPr/>
    </dgm:pt>
    <dgm:pt modelId="{D7D01988-9D9C-4816-AF79-63C5D2C8AAA3}" type="pres">
      <dgm:prSet presAssocID="{7774AB5C-2AAA-4010-A519-DF188D1030A5}" presName="LevelTwoTextNode" presStyleLbl="node2" presStyleIdx="0" presStyleCnt="1" custScaleX="345699" custScaleY="77410" custLinFactY="-100000" custLinFactNeighborX="3998" custLinFactNeighborY="-160319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282C2CF9-1332-4A65-86F5-EEEDD4E8631F}" type="pres">
      <dgm:prSet presAssocID="{7774AB5C-2AAA-4010-A519-DF188D1030A5}" presName="level3hierChild" presStyleCnt="0"/>
      <dgm:spPr/>
    </dgm:pt>
  </dgm:ptLst>
  <dgm:cxnLst>
    <dgm:cxn modelId="{6B1D1997-005A-4970-A6DC-A65DE1422284}" type="presOf" srcId="{3809F82B-BEFC-43AE-BCF0-B2670E03B061}" destId="{7F9C7A42-6C91-4D4A-B928-AE570DDCF35C}" srcOrd="0" destOrd="0" presId="urn:microsoft.com/office/officeart/2005/8/layout/hierarchy2"/>
    <dgm:cxn modelId="{0804B8D4-17F2-4BF9-BDE3-17BCDF044B15}" type="presOf" srcId="{B78DFFF2-AA0B-413B-89E1-7AFF3F5DBD74}" destId="{010E0C5E-B693-4F02-BBB3-486A1FA17D44}" srcOrd="1" destOrd="0" presId="urn:microsoft.com/office/officeart/2005/8/layout/hierarchy2"/>
    <dgm:cxn modelId="{C17C4653-FAEA-4377-9D80-E3ACA5AE06C9}" srcId="{3809F82B-BEFC-43AE-BCF0-B2670E03B061}" destId="{7774AB5C-2AAA-4010-A519-DF188D1030A5}" srcOrd="0" destOrd="0" parTransId="{B78DFFF2-AA0B-413B-89E1-7AFF3F5DBD74}" sibTransId="{225A6C95-BFD4-486D-A2CA-CA4DAA5679DC}"/>
    <dgm:cxn modelId="{C4F1A485-D499-4EE4-958A-3ADB34A43653}" type="presOf" srcId="{03305419-BEE9-4EE1-9336-66885FE87A50}" destId="{F1358DE7-6FDF-4C93-A587-A09F9E4793EF}" srcOrd="0" destOrd="0" presId="urn:microsoft.com/office/officeart/2005/8/layout/hierarchy2"/>
    <dgm:cxn modelId="{95685CCD-587C-4AB4-BE7F-20507D62FDDC}" srcId="{03305419-BEE9-4EE1-9336-66885FE87A50}" destId="{3809F82B-BEFC-43AE-BCF0-B2670E03B061}" srcOrd="0" destOrd="0" parTransId="{24F30AC8-60B5-45E1-83C5-B48EFC9437D0}" sibTransId="{6CDD35FB-A800-448E-9AE4-7248F98E42DC}"/>
    <dgm:cxn modelId="{27502A41-1B84-4CA0-82BB-89AF112E6F3A}" type="presOf" srcId="{B78DFFF2-AA0B-413B-89E1-7AFF3F5DBD74}" destId="{872CB4B4-C942-4B26-B760-77EA5B802AE3}" srcOrd="0" destOrd="0" presId="urn:microsoft.com/office/officeart/2005/8/layout/hierarchy2"/>
    <dgm:cxn modelId="{2E155640-7DD7-4E1A-9431-9AF1D4D6F3CA}" type="presOf" srcId="{7774AB5C-2AAA-4010-A519-DF188D1030A5}" destId="{D7D01988-9D9C-4816-AF79-63C5D2C8AAA3}" srcOrd="0" destOrd="0" presId="urn:microsoft.com/office/officeart/2005/8/layout/hierarchy2"/>
    <dgm:cxn modelId="{0527751C-75D7-4451-850F-A5F1A698ED4A}" type="presParOf" srcId="{F1358DE7-6FDF-4C93-A587-A09F9E4793EF}" destId="{071BB397-0007-405A-844C-B0B8367735AA}" srcOrd="0" destOrd="0" presId="urn:microsoft.com/office/officeart/2005/8/layout/hierarchy2"/>
    <dgm:cxn modelId="{96BD54AD-82AC-48C2-B3E6-B673EFB533F4}" type="presParOf" srcId="{071BB397-0007-405A-844C-B0B8367735AA}" destId="{7F9C7A42-6C91-4D4A-B928-AE570DDCF35C}" srcOrd="0" destOrd="0" presId="urn:microsoft.com/office/officeart/2005/8/layout/hierarchy2"/>
    <dgm:cxn modelId="{0543DD6F-EFCE-4F61-A961-6120749621C8}" type="presParOf" srcId="{071BB397-0007-405A-844C-B0B8367735AA}" destId="{9DB7CD75-4F42-4122-B2C1-C7B8FB3F1F7D}" srcOrd="1" destOrd="0" presId="urn:microsoft.com/office/officeart/2005/8/layout/hierarchy2"/>
    <dgm:cxn modelId="{8808F967-CFA7-4F9E-90B8-607D3490784A}" type="presParOf" srcId="{9DB7CD75-4F42-4122-B2C1-C7B8FB3F1F7D}" destId="{872CB4B4-C942-4B26-B760-77EA5B802AE3}" srcOrd="0" destOrd="0" presId="urn:microsoft.com/office/officeart/2005/8/layout/hierarchy2"/>
    <dgm:cxn modelId="{2C22185C-A119-468C-8244-B9B1EEDB074D}" type="presParOf" srcId="{872CB4B4-C942-4B26-B760-77EA5B802AE3}" destId="{010E0C5E-B693-4F02-BBB3-486A1FA17D44}" srcOrd="0" destOrd="0" presId="urn:microsoft.com/office/officeart/2005/8/layout/hierarchy2"/>
    <dgm:cxn modelId="{9FC654FE-5A8B-4789-913E-A9549F662CF0}" type="presParOf" srcId="{9DB7CD75-4F42-4122-B2C1-C7B8FB3F1F7D}" destId="{46B837A8-7AB8-4439-ABF3-26BA7F30D767}" srcOrd="1" destOrd="0" presId="urn:microsoft.com/office/officeart/2005/8/layout/hierarchy2"/>
    <dgm:cxn modelId="{85217196-6DEB-4604-ACBC-E2E454F7C29F}" type="presParOf" srcId="{46B837A8-7AB8-4439-ABF3-26BA7F30D767}" destId="{D7D01988-9D9C-4816-AF79-63C5D2C8AAA3}" srcOrd="0" destOrd="0" presId="urn:microsoft.com/office/officeart/2005/8/layout/hierarchy2"/>
    <dgm:cxn modelId="{C9BABDAC-149B-4924-8283-B76A5055DC1D}" type="presParOf" srcId="{46B837A8-7AB8-4439-ABF3-26BA7F30D767}" destId="{282C2CF9-1332-4A65-86F5-EEEDD4E8631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3305419-BEE9-4EE1-9336-66885FE87A50}" type="doc">
      <dgm:prSet loTypeId="urn:microsoft.com/office/officeart/2005/8/layout/hierarchy2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3809F82B-BEFC-43AE-BCF0-B2670E03B061}">
      <dgm:prSet phldrT="[نص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rgbClr val="990033"/>
        </a:solidFill>
      </dgm:spPr>
      <dgm:t>
        <a:bodyPr/>
        <a:lstStyle/>
        <a:p>
          <a:pPr algn="ctr" rtl="1"/>
          <a:r>
            <a:rPr lang="ar-SA" sz="4000" b="1" kern="12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تنوع</a:t>
          </a:r>
        </a:p>
        <a:p>
          <a:pPr algn="ctr" rtl="1"/>
          <a:r>
            <a:rPr lang="ar-SA" sz="4000" b="1" kern="12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البرمائيات</a:t>
          </a:r>
          <a:endParaRPr lang="ar-SA" sz="4000" b="1" kern="1200" dirty="0">
            <a:solidFill>
              <a:schemeClr val="bg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24F30AC8-60B5-45E1-83C5-B48EFC9437D0}" type="parTrans" cxnId="{95685CCD-587C-4AB4-BE7F-20507D62FDDC}">
      <dgm:prSet/>
      <dgm:spPr/>
      <dgm:t>
        <a:bodyPr/>
        <a:lstStyle/>
        <a:p>
          <a:pPr rtl="1"/>
          <a:endParaRPr lang="ar-SA"/>
        </a:p>
      </dgm:t>
    </dgm:pt>
    <dgm:pt modelId="{6CDD35FB-A800-448E-9AE4-7248F98E42DC}" type="sibTrans" cxnId="{95685CCD-587C-4AB4-BE7F-20507D62FDDC}">
      <dgm:prSet/>
      <dgm:spPr/>
      <dgm:t>
        <a:bodyPr/>
        <a:lstStyle/>
        <a:p>
          <a:pPr rtl="1"/>
          <a:endParaRPr lang="ar-SA"/>
        </a:p>
      </dgm:t>
    </dgm:pt>
    <dgm:pt modelId="{7774AB5C-2AAA-4010-A519-DF188D1030A5}">
      <dgm:prSet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solidFill>
          <a:srgbClr val="FF0000"/>
        </a:solidFill>
      </dgm:spPr>
      <dgm:t>
        <a:bodyPr/>
        <a:lstStyle/>
        <a:p>
          <a:pPr algn="r" rtl="1"/>
          <a:r>
            <a:rPr lang="ar-SA" sz="4400" b="1" dirty="0" smtClean="0">
              <a:solidFill>
                <a:schemeClr val="bg1"/>
              </a:solidFill>
              <a:latin typeface="Segoe UI" panose="020B0502040204020203" pitchFamily="34" charset="0"/>
              <a:cs typeface="+mn-cs"/>
            </a:rPr>
            <a:t>3- عديمة الأطراف</a:t>
          </a:r>
          <a:endParaRPr lang="ar-SA" sz="4400" b="1" dirty="0">
            <a:solidFill>
              <a:schemeClr val="bg1"/>
            </a:solidFill>
            <a:latin typeface="Segoe UI" panose="020B0502040204020203" pitchFamily="34" charset="0"/>
            <a:cs typeface="+mn-cs"/>
          </a:endParaRPr>
        </a:p>
      </dgm:t>
    </dgm:pt>
    <dgm:pt modelId="{B78DFFF2-AA0B-413B-89E1-7AFF3F5DBD74}" type="parTrans" cxnId="{C17C4653-FAEA-4377-9D80-E3ACA5AE06C9}">
      <dgm:prSet custT="1"/>
      <dgm:spPr/>
      <dgm:t>
        <a:bodyPr/>
        <a:lstStyle/>
        <a:p>
          <a:pPr algn="r" rtl="1"/>
          <a:endParaRPr lang="ar-SA" sz="2800" b="1">
            <a:solidFill>
              <a:schemeClr val="bg1"/>
            </a:solidFill>
            <a:cs typeface="+mn-cs"/>
          </a:endParaRPr>
        </a:p>
      </dgm:t>
    </dgm:pt>
    <dgm:pt modelId="{225A6C95-BFD4-486D-A2CA-CA4DAA5679DC}" type="sibTrans" cxnId="{C17C4653-FAEA-4377-9D80-E3ACA5AE06C9}">
      <dgm:prSet/>
      <dgm:spPr/>
      <dgm:t>
        <a:bodyPr/>
        <a:lstStyle/>
        <a:p>
          <a:pPr rtl="1"/>
          <a:endParaRPr lang="ar-SA"/>
        </a:p>
      </dgm:t>
    </dgm:pt>
    <dgm:pt modelId="{F1358DE7-6FDF-4C93-A587-A09F9E4793EF}" type="pres">
      <dgm:prSet presAssocID="{03305419-BEE9-4EE1-9336-66885FE87A50}" presName="diagram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071BB397-0007-405A-844C-B0B8367735AA}" type="pres">
      <dgm:prSet presAssocID="{3809F82B-BEFC-43AE-BCF0-B2670E03B061}" presName="root1" presStyleCnt="0"/>
      <dgm:spPr/>
    </dgm:pt>
    <dgm:pt modelId="{7F9C7A42-6C91-4D4A-B928-AE570DDCF35C}" type="pres">
      <dgm:prSet presAssocID="{3809F82B-BEFC-43AE-BCF0-B2670E03B061}" presName="LevelOneTextNode" presStyleLbl="node0" presStyleIdx="0" presStyleCnt="1" custScaleX="114330" custScaleY="670054" custLinFactNeighborX="43454" custLinFactNeighborY="489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9DB7CD75-4F42-4122-B2C1-C7B8FB3F1F7D}" type="pres">
      <dgm:prSet presAssocID="{3809F82B-BEFC-43AE-BCF0-B2670E03B061}" presName="level2hierChild" presStyleCnt="0"/>
      <dgm:spPr/>
    </dgm:pt>
    <dgm:pt modelId="{872CB4B4-C942-4B26-B760-77EA5B802AE3}" type="pres">
      <dgm:prSet presAssocID="{B78DFFF2-AA0B-413B-89E1-7AFF3F5DBD74}" presName="conn2-1" presStyleLbl="parChTrans1D2" presStyleIdx="0" presStyleCnt="1"/>
      <dgm:spPr/>
      <dgm:t>
        <a:bodyPr/>
        <a:lstStyle/>
        <a:p>
          <a:pPr rtl="1"/>
          <a:endParaRPr lang="ar-SA"/>
        </a:p>
      </dgm:t>
    </dgm:pt>
    <dgm:pt modelId="{010E0C5E-B693-4F02-BBB3-486A1FA17D44}" type="pres">
      <dgm:prSet presAssocID="{B78DFFF2-AA0B-413B-89E1-7AFF3F5DBD74}" presName="connTx" presStyleLbl="parChTrans1D2" presStyleIdx="0" presStyleCnt="1"/>
      <dgm:spPr/>
      <dgm:t>
        <a:bodyPr/>
        <a:lstStyle/>
        <a:p>
          <a:pPr rtl="1"/>
          <a:endParaRPr lang="ar-SA"/>
        </a:p>
      </dgm:t>
    </dgm:pt>
    <dgm:pt modelId="{46B837A8-7AB8-4439-ABF3-26BA7F30D767}" type="pres">
      <dgm:prSet presAssocID="{7774AB5C-2AAA-4010-A519-DF188D1030A5}" presName="root2" presStyleCnt="0"/>
      <dgm:spPr/>
    </dgm:pt>
    <dgm:pt modelId="{D7D01988-9D9C-4816-AF79-63C5D2C8AAA3}" type="pres">
      <dgm:prSet presAssocID="{7774AB5C-2AAA-4010-A519-DF188D1030A5}" presName="LevelTwoTextNode" presStyleLbl="node2" presStyleIdx="0" presStyleCnt="1" custScaleX="206033" custScaleY="77410" custLinFactY="-100000" custLinFactNeighborX="3998" custLinFactNeighborY="-160319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282C2CF9-1332-4A65-86F5-EEEDD4E8631F}" type="pres">
      <dgm:prSet presAssocID="{7774AB5C-2AAA-4010-A519-DF188D1030A5}" presName="level3hierChild" presStyleCnt="0"/>
      <dgm:spPr/>
    </dgm:pt>
  </dgm:ptLst>
  <dgm:cxnLst>
    <dgm:cxn modelId="{6B1D1997-005A-4970-A6DC-A65DE1422284}" type="presOf" srcId="{3809F82B-BEFC-43AE-BCF0-B2670E03B061}" destId="{7F9C7A42-6C91-4D4A-B928-AE570DDCF35C}" srcOrd="0" destOrd="0" presId="urn:microsoft.com/office/officeart/2005/8/layout/hierarchy2"/>
    <dgm:cxn modelId="{0804B8D4-17F2-4BF9-BDE3-17BCDF044B15}" type="presOf" srcId="{B78DFFF2-AA0B-413B-89E1-7AFF3F5DBD74}" destId="{010E0C5E-B693-4F02-BBB3-486A1FA17D44}" srcOrd="1" destOrd="0" presId="urn:microsoft.com/office/officeart/2005/8/layout/hierarchy2"/>
    <dgm:cxn modelId="{C17C4653-FAEA-4377-9D80-E3ACA5AE06C9}" srcId="{3809F82B-BEFC-43AE-BCF0-B2670E03B061}" destId="{7774AB5C-2AAA-4010-A519-DF188D1030A5}" srcOrd="0" destOrd="0" parTransId="{B78DFFF2-AA0B-413B-89E1-7AFF3F5DBD74}" sibTransId="{225A6C95-BFD4-486D-A2CA-CA4DAA5679DC}"/>
    <dgm:cxn modelId="{C4F1A485-D499-4EE4-958A-3ADB34A43653}" type="presOf" srcId="{03305419-BEE9-4EE1-9336-66885FE87A50}" destId="{F1358DE7-6FDF-4C93-A587-A09F9E4793EF}" srcOrd="0" destOrd="0" presId="urn:microsoft.com/office/officeart/2005/8/layout/hierarchy2"/>
    <dgm:cxn modelId="{95685CCD-587C-4AB4-BE7F-20507D62FDDC}" srcId="{03305419-BEE9-4EE1-9336-66885FE87A50}" destId="{3809F82B-BEFC-43AE-BCF0-B2670E03B061}" srcOrd="0" destOrd="0" parTransId="{24F30AC8-60B5-45E1-83C5-B48EFC9437D0}" sibTransId="{6CDD35FB-A800-448E-9AE4-7248F98E42DC}"/>
    <dgm:cxn modelId="{27502A41-1B84-4CA0-82BB-89AF112E6F3A}" type="presOf" srcId="{B78DFFF2-AA0B-413B-89E1-7AFF3F5DBD74}" destId="{872CB4B4-C942-4B26-B760-77EA5B802AE3}" srcOrd="0" destOrd="0" presId="urn:microsoft.com/office/officeart/2005/8/layout/hierarchy2"/>
    <dgm:cxn modelId="{2E155640-7DD7-4E1A-9431-9AF1D4D6F3CA}" type="presOf" srcId="{7774AB5C-2AAA-4010-A519-DF188D1030A5}" destId="{D7D01988-9D9C-4816-AF79-63C5D2C8AAA3}" srcOrd="0" destOrd="0" presId="urn:microsoft.com/office/officeart/2005/8/layout/hierarchy2"/>
    <dgm:cxn modelId="{0527751C-75D7-4451-850F-A5F1A698ED4A}" type="presParOf" srcId="{F1358DE7-6FDF-4C93-A587-A09F9E4793EF}" destId="{071BB397-0007-405A-844C-B0B8367735AA}" srcOrd="0" destOrd="0" presId="urn:microsoft.com/office/officeart/2005/8/layout/hierarchy2"/>
    <dgm:cxn modelId="{96BD54AD-82AC-48C2-B3E6-B673EFB533F4}" type="presParOf" srcId="{071BB397-0007-405A-844C-B0B8367735AA}" destId="{7F9C7A42-6C91-4D4A-B928-AE570DDCF35C}" srcOrd="0" destOrd="0" presId="urn:microsoft.com/office/officeart/2005/8/layout/hierarchy2"/>
    <dgm:cxn modelId="{0543DD6F-EFCE-4F61-A961-6120749621C8}" type="presParOf" srcId="{071BB397-0007-405A-844C-B0B8367735AA}" destId="{9DB7CD75-4F42-4122-B2C1-C7B8FB3F1F7D}" srcOrd="1" destOrd="0" presId="urn:microsoft.com/office/officeart/2005/8/layout/hierarchy2"/>
    <dgm:cxn modelId="{8808F967-CFA7-4F9E-90B8-607D3490784A}" type="presParOf" srcId="{9DB7CD75-4F42-4122-B2C1-C7B8FB3F1F7D}" destId="{872CB4B4-C942-4B26-B760-77EA5B802AE3}" srcOrd="0" destOrd="0" presId="urn:microsoft.com/office/officeart/2005/8/layout/hierarchy2"/>
    <dgm:cxn modelId="{2C22185C-A119-468C-8244-B9B1EEDB074D}" type="presParOf" srcId="{872CB4B4-C942-4B26-B760-77EA5B802AE3}" destId="{010E0C5E-B693-4F02-BBB3-486A1FA17D44}" srcOrd="0" destOrd="0" presId="urn:microsoft.com/office/officeart/2005/8/layout/hierarchy2"/>
    <dgm:cxn modelId="{9FC654FE-5A8B-4789-913E-A9549F662CF0}" type="presParOf" srcId="{9DB7CD75-4F42-4122-B2C1-C7B8FB3F1F7D}" destId="{46B837A8-7AB8-4439-ABF3-26BA7F30D767}" srcOrd="1" destOrd="0" presId="urn:microsoft.com/office/officeart/2005/8/layout/hierarchy2"/>
    <dgm:cxn modelId="{85217196-6DEB-4604-ACBC-E2E454F7C29F}" type="presParOf" srcId="{46B837A8-7AB8-4439-ABF3-26BA7F30D767}" destId="{D7D01988-9D9C-4816-AF79-63C5D2C8AAA3}" srcOrd="0" destOrd="0" presId="urn:microsoft.com/office/officeart/2005/8/layout/hierarchy2"/>
    <dgm:cxn modelId="{C9BABDAC-149B-4924-8283-B76A5055DC1D}" type="presParOf" srcId="{46B837A8-7AB8-4439-ABF3-26BA7F30D767}" destId="{282C2CF9-1332-4A65-86F5-EEEDD4E8631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0C198B-3667-4988-AF84-C5E28E7069C3}">
      <dsp:nvSpPr>
        <dsp:cNvPr id="0" name=""/>
        <dsp:cNvSpPr/>
      </dsp:nvSpPr>
      <dsp:spPr>
        <a:xfrm>
          <a:off x="3234882" y="-527705"/>
          <a:ext cx="5396345" cy="5396345"/>
        </a:xfrm>
        <a:prstGeom prst="circularArrow">
          <a:avLst>
            <a:gd name="adj1" fmla="val 5544"/>
            <a:gd name="adj2" fmla="val 330680"/>
            <a:gd name="adj3" fmla="val 12572338"/>
            <a:gd name="adj4" fmla="val 18170144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8CDEA5-9DCA-493E-ADC6-C3FEF394D807}">
      <dsp:nvSpPr>
        <dsp:cNvPr id="0" name=""/>
        <dsp:cNvSpPr/>
      </dsp:nvSpPr>
      <dsp:spPr>
        <a:xfrm>
          <a:off x="4085640" y="1630"/>
          <a:ext cx="3694828" cy="129480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800" b="1" kern="1200" dirty="0" smtClean="0"/>
            <a:t>التغذية والهضم</a:t>
          </a:r>
          <a:endParaRPr lang="ar-SA" sz="4800" b="1" kern="1200" dirty="0"/>
        </a:p>
      </dsp:txBody>
      <dsp:txXfrm>
        <a:off x="4148847" y="64837"/>
        <a:ext cx="3568414" cy="1168390"/>
      </dsp:txXfrm>
    </dsp:sp>
    <dsp:sp modelId="{A4045928-ACB2-4439-B8F1-7ACB54E1D910}">
      <dsp:nvSpPr>
        <dsp:cNvPr id="0" name=""/>
        <dsp:cNvSpPr/>
      </dsp:nvSpPr>
      <dsp:spPr>
        <a:xfrm>
          <a:off x="6826834" y="1591729"/>
          <a:ext cx="2589609" cy="1294804"/>
        </a:xfrm>
        <a:prstGeom prst="roundRect">
          <a:avLst/>
        </a:prstGeom>
        <a:solidFill>
          <a:schemeClr val="tx1">
            <a:lumMod val="95000"/>
            <a:lumOff val="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800" b="1" kern="1200" dirty="0" smtClean="0"/>
            <a:t>الإخراج</a:t>
          </a:r>
          <a:endParaRPr lang="ar-SA" sz="4800" b="1" kern="1200" dirty="0"/>
        </a:p>
      </dsp:txBody>
      <dsp:txXfrm>
        <a:off x="6890041" y="1654936"/>
        <a:ext cx="2463195" cy="1168390"/>
      </dsp:txXfrm>
    </dsp:sp>
    <dsp:sp modelId="{879ADF95-D334-4D40-9A9A-55E25B22BE14}">
      <dsp:nvSpPr>
        <dsp:cNvPr id="0" name=""/>
        <dsp:cNvSpPr/>
      </dsp:nvSpPr>
      <dsp:spPr>
        <a:xfrm>
          <a:off x="6009448" y="4119582"/>
          <a:ext cx="6000202" cy="129480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400" b="1" kern="1200" dirty="0" smtClean="0"/>
            <a:t>التنفس والدورة الدموية</a:t>
          </a:r>
          <a:endParaRPr lang="ar-SA" sz="4400" b="1" kern="1200" dirty="0"/>
        </a:p>
      </dsp:txBody>
      <dsp:txXfrm>
        <a:off x="6072655" y="4182789"/>
        <a:ext cx="5873788" cy="1168390"/>
      </dsp:txXfrm>
    </dsp:sp>
    <dsp:sp modelId="{B5842B9F-7623-4F4B-8553-C9385D6AD858}">
      <dsp:nvSpPr>
        <dsp:cNvPr id="0" name=""/>
        <dsp:cNvSpPr/>
      </dsp:nvSpPr>
      <dsp:spPr>
        <a:xfrm>
          <a:off x="1561451" y="4119600"/>
          <a:ext cx="3759465" cy="129480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800" b="1" kern="1200" dirty="0" smtClean="0"/>
            <a:t>الدماغ والحواس</a:t>
          </a:r>
          <a:endParaRPr lang="ar-SA" sz="4800" b="1" kern="1200" dirty="0"/>
        </a:p>
      </dsp:txBody>
      <dsp:txXfrm>
        <a:off x="1624658" y="4182807"/>
        <a:ext cx="3633051" cy="1168390"/>
      </dsp:txXfrm>
    </dsp:sp>
    <dsp:sp modelId="{E380E8BE-3E6E-4277-8884-46DBD81BEF64}">
      <dsp:nvSpPr>
        <dsp:cNvPr id="0" name=""/>
        <dsp:cNvSpPr/>
      </dsp:nvSpPr>
      <dsp:spPr>
        <a:xfrm>
          <a:off x="1906224" y="1591729"/>
          <a:ext cx="3676494" cy="129480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5400" b="1" kern="1200" dirty="0" smtClean="0"/>
            <a:t>التكاثر والنمو</a:t>
          </a:r>
          <a:endParaRPr lang="ar-SA" sz="5400" b="1" kern="1200" dirty="0"/>
        </a:p>
      </dsp:txBody>
      <dsp:txXfrm>
        <a:off x="1969431" y="1654936"/>
        <a:ext cx="3550080" cy="11683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0C198B-3667-4988-AF84-C5E28E7069C3}">
      <dsp:nvSpPr>
        <dsp:cNvPr id="0" name=""/>
        <dsp:cNvSpPr/>
      </dsp:nvSpPr>
      <dsp:spPr>
        <a:xfrm>
          <a:off x="3234882" y="-527705"/>
          <a:ext cx="5396345" cy="5396345"/>
        </a:xfrm>
        <a:prstGeom prst="circularArrow">
          <a:avLst>
            <a:gd name="adj1" fmla="val 5544"/>
            <a:gd name="adj2" fmla="val 330680"/>
            <a:gd name="adj3" fmla="val 12572338"/>
            <a:gd name="adj4" fmla="val 18170144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8CDEA5-9DCA-493E-ADC6-C3FEF394D807}">
      <dsp:nvSpPr>
        <dsp:cNvPr id="0" name=""/>
        <dsp:cNvSpPr/>
      </dsp:nvSpPr>
      <dsp:spPr>
        <a:xfrm>
          <a:off x="4085640" y="1630"/>
          <a:ext cx="3694828" cy="129480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800" b="1" kern="1200" dirty="0" smtClean="0"/>
            <a:t>التغذية والهضم</a:t>
          </a:r>
          <a:endParaRPr lang="ar-SA" sz="4800" b="1" kern="1200" dirty="0"/>
        </a:p>
      </dsp:txBody>
      <dsp:txXfrm>
        <a:off x="4148847" y="64837"/>
        <a:ext cx="3568414" cy="1168390"/>
      </dsp:txXfrm>
    </dsp:sp>
    <dsp:sp modelId="{A4045928-ACB2-4439-B8F1-7ACB54E1D910}">
      <dsp:nvSpPr>
        <dsp:cNvPr id="0" name=""/>
        <dsp:cNvSpPr/>
      </dsp:nvSpPr>
      <dsp:spPr>
        <a:xfrm>
          <a:off x="6826834" y="1591729"/>
          <a:ext cx="2589609" cy="1294804"/>
        </a:xfrm>
        <a:prstGeom prst="roundRect">
          <a:avLst/>
        </a:prstGeom>
        <a:solidFill>
          <a:schemeClr val="tx1">
            <a:lumMod val="95000"/>
            <a:lumOff val="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800" b="1" kern="1200" dirty="0" smtClean="0"/>
            <a:t>الإخراج</a:t>
          </a:r>
          <a:endParaRPr lang="ar-SA" sz="4800" b="1" kern="1200" dirty="0"/>
        </a:p>
      </dsp:txBody>
      <dsp:txXfrm>
        <a:off x="6890041" y="1654936"/>
        <a:ext cx="2463195" cy="1168390"/>
      </dsp:txXfrm>
    </dsp:sp>
    <dsp:sp modelId="{879ADF95-D334-4D40-9A9A-55E25B22BE14}">
      <dsp:nvSpPr>
        <dsp:cNvPr id="0" name=""/>
        <dsp:cNvSpPr/>
      </dsp:nvSpPr>
      <dsp:spPr>
        <a:xfrm>
          <a:off x="6009448" y="4119582"/>
          <a:ext cx="6000202" cy="129480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400" b="1" kern="1200" dirty="0" smtClean="0"/>
            <a:t>التنفس والدورة الدموية</a:t>
          </a:r>
          <a:endParaRPr lang="ar-SA" sz="4400" b="1" kern="1200" dirty="0"/>
        </a:p>
      </dsp:txBody>
      <dsp:txXfrm>
        <a:off x="6072655" y="4182789"/>
        <a:ext cx="5873788" cy="1168390"/>
      </dsp:txXfrm>
    </dsp:sp>
    <dsp:sp modelId="{B5842B9F-7623-4F4B-8553-C9385D6AD858}">
      <dsp:nvSpPr>
        <dsp:cNvPr id="0" name=""/>
        <dsp:cNvSpPr/>
      </dsp:nvSpPr>
      <dsp:spPr>
        <a:xfrm>
          <a:off x="1561451" y="4119600"/>
          <a:ext cx="3759465" cy="129480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800" b="1" kern="1200" dirty="0" smtClean="0"/>
            <a:t>الدماغ والحواس</a:t>
          </a:r>
          <a:endParaRPr lang="ar-SA" sz="4800" b="1" kern="1200" dirty="0"/>
        </a:p>
      </dsp:txBody>
      <dsp:txXfrm>
        <a:off x="1624658" y="4182807"/>
        <a:ext cx="3633051" cy="1168390"/>
      </dsp:txXfrm>
    </dsp:sp>
    <dsp:sp modelId="{E380E8BE-3E6E-4277-8884-46DBD81BEF64}">
      <dsp:nvSpPr>
        <dsp:cNvPr id="0" name=""/>
        <dsp:cNvSpPr/>
      </dsp:nvSpPr>
      <dsp:spPr>
        <a:xfrm>
          <a:off x="1906224" y="1591729"/>
          <a:ext cx="3676494" cy="129480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5400" b="1" kern="1200" dirty="0" smtClean="0"/>
            <a:t>التكاثر والنمو</a:t>
          </a:r>
          <a:endParaRPr lang="ar-SA" sz="5400" b="1" kern="1200" dirty="0"/>
        </a:p>
      </dsp:txBody>
      <dsp:txXfrm>
        <a:off x="1969431" y="1654936"/>
        <a:ext cx="3550080" cy="11683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0C198B-3667-4988-AF84-C5E28E7069C3}">
      <dsp:nvSpPr>
        <dsp:cNvPr id="0" name=""/>
        <dsp:cNvSpPr/>
      </dsp:nvSpPr>
      <dsp:spPr>
        <a:xfrm>
          <a:off x="3234882" y="-527705"/>
          <a:ext cx="5396345" cy="5396345"/>
        </a:xfrm>
        <a:prstGeom prst="circularArrow">
          <a:avLst>
            <a:gd name="adj1" fmla="val 5544"/>
            <a:gd name="adj2" fmla="val 330680"/>
            <a:gd name="adj3" fmla="val 12572338"/>
            <a:gd name="adj4" fmla="val 18170144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8CDEA5-9DCA-493E-ADC6-C3FEF394D807}">
      <dsp:nvSpPr>
        <dsp:cNvPr id="0" name=""/>
        <dsp:cNvSpPr/>
      </dsp:nvSpPr>
      <dsp:spPr>
        <a:xfrm>
          <a:off x="4085640" y="1630"/>
          <a:ext cx="3694828" cy="129480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800" b="1" kern="1200" dirty="0" smtClean="0"/>
            <a:t>التغذية والهضم</a:t>
          </a:r>
          <a:endParaRPr lang="ar-SA" sz="4800" b="1" kern="1200" dirty="0"/>
        </a:p>
      </dsp:txBody>
      <dsp:txXfrm>
        <a:off x="4148847" y="64837"/>
        <a:ext cx="3568414" cy="1168390"/>
      </dsp:txXfrm>
    </dsp:sp>
    <dsp:sp modelId="{A4045928-ACB2-4439-B8F1-7ACB54E1D910}">
      <dsp:nvSpPr>
        <dsp:cNvPr id="0" name=""/>
        <dsp:cNvSpPr/>
      </dsp:nvSpPr>
      <dsp:spPr>
        <a:xfrm>
          <a:off x="6826834" y="1591729"/>
          <a:ext cx="2589609" cy="1294804"/>
        </a:xfrm>
        <a:prstGeom prst="roundRect">
          <a:avLst/>
        </a:prstGeom>
        <a:solidFill>
          <a:schemeClr val="tx1">
            <a:lumMod val="95000"/>
            <a:lumOff val="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800" b="1" kern="1200" dirty="0" smtClean="0"/>
            <a:t>الإخراج</a:t>
          </a:r>
          <a:endParaRPr lang="ar-SA" sz="4800" b="1" kern="1200" dirty="0"/>
        </a:p>
      </dsp:txBody>
      <dsp:txXfrm>
        <a:off x="6890041" y="1654936"/>
        <a:ext cx="2463195" cy="1168390"/>
      </dsp:txXfrm>
    </dsp:sp>
    <dsp:sp modelId="{879ADF95-D334-4D40-9A9A-55E25B22BE14}">
      <dsp:nvSpPr>
        <dsp:cNvPr id="0" name=""/>
        <dsp:cNvSpPr/>
      </dsp:nvSpPr>
      <dsp:spPr>
        <a:xfrm>
          <a:off x="6009448" y="4119582"/>
          <a:ext cx="6000202" cy="129480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400" b="1" kern="1200" dirty="0" smtClean="0"/>
            <a:t>التنفس والدورة الدموية</a:t>
          </a:r>
          <a:endParaRPr lang="ar-SA" sz="4400" b="1" kern="1200" dirty="0"/>
        </a:p>
      </dsp:txBody>
      <dsp:txXfrm>
        <a:off x="6072655" y="4182789"/>
        <a:ext cx="5873788" cy="1168390"/>
      </dsp:txXfrm>
    </dsp:sp>
    <dsp:sp modelId="{B5842B9F-7623-4F4B-8553-C9385D6AD858}">
      <dsp:nvSpPr>
        <dsp:cNvPr id="0" name=""/>
        <dsp:cNvSpPr/>
      </dsp:nvSpPr>
      <dsp:spPr>
        <a:xfrm>
          <a:off x="1561451" y="4119600"/>
          <a:ext cx="3759465" cy="129480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800" b="1" kern="1200" dirty="0" smtClean="0"/>
            <a:t>الدماغ والحواس</a:t>
          </a:r>
          <a:endParaRPr lang="ar-SA" sz="4800" b="1" kern="1200" dirty="0"/>
        </a:p>
      </dsp:txBody>
      <dsp:txXfrm>
        <a:off x="1624658" y="4182807"/>
        <a:ext cx="3633051" cy="1168390"/>
      </dsp:txXfrm>
    </dsp:sp>
    <dsp:sp modelId="{E380E8BE-3E6E-4277-8884-46DBD81BEF64}">
      <dsp:nvSpPr>
        <dsp:cNvPr id="0" name=""/>
        <dsp:cNvSpPr/>
      </dsp:nvSpPr>
      <dsp:spPr>
        <a:xfrm>
          <a:off x="1906224" y="1591729"/>
          <a:ext cx="3676494" cy="129480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5400" b="1" kern="1200" dirty="0" smtClean="0"/>
            <a:t>التكاثر والنمو</a:t>
          </a:r>
          <a:endParaRPr lang="ar-SA" sz="5400" b="1" kern="1200" dirty="0"/>
        </a:p>
      </dsp:txBody>
      <dsp:txXfrm>
        <a:off x="1969431" y="1654936"/>
        <a:ext cx="3550080" cy="11683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9C7A42-6C91-4D4A-B928-AE570DDCF35C}">
      <dsp:nvSpPr>
        <dsp:cNvPr id="0" name=""/>
        <dsp:cNvSpPr/>
      </dsp:nvSpPr>
      <dsp:spPr>
        <a:xfrm>
          <a:off x="6614288" y="759767"/>
          <a:ext cx="2278191" cy="4325284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000" b="1" kern="12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تنوع</a:t>
          </a:r>
        </a:p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000" b="1" kern="12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البرمائيات</a:t>
          </a:r>
          <a:endParaRPr lang="ar-SA" sz="4000" b="1" kern="1200" dirty="0">
            <a:solidFill>
              <a:schemeClr val="bg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6681014" y="826493"/>
        <a:ext cx="2144739" cy="4191832"/>
      </dsp:txXfrm>
    </dsp:sp>
    <dsp:sp modelId="{872CB4B4-C942-4B26-B760-77EA5B802AE3}">
      <dsp:nvSpPr>
        <dsp:cNvPr id="0" name=""/>
        <dsp:cNvSpPr/>
      </dsp:nvSpPr>
      <dsp:spPr>
        <a:xfrm rot="14718923">
          <a:off x="5093884" y="1932964"/>
          <a:ext cx="2145002" cy="29897"/>
        </a:xfrm>
        <a:custGeom>
          <a:avLst/>
          <a:gdLst/>
          <a:ahLst/>
          <a:cxnLst/>
          <a:rect l="0" t="0" r="0" b="0"/>
          <a:pathLst>
            <a:path>
              <a:moveTo>
                <a:pt x="0" y="14948"/>
              </a:moveTo>
              <a:lnTo>
                <a:pt x="2145002" y="149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2800" b="1" kern="1200">
            <a:solidFill>
              <a:schemeClr val="bg1"/>
            </a:solidFill>
            <a:cs typeface="+mn-cs"/>
          </a:endParaRPr>
        </a:p>
      </dsp:txBody>
      <dsp:txXfrm rot="10800000">
        <a:off x="6112761" y="1894288"/>
        <a:ext cx="107250" cy="107250"/>
      </dsp:txXfrm>
    </dsp:sp>
    <dsp:sp modelId="{D7D01988-9D9C-4816-AF79-63C5D2C8AAA3}">
      <dsp:nvSpPr>
        <dsp:cNvPr id="0" name=""/>
        <dsp:cNvSpPr/>
      </dsp:nvSpPr>
      <dsp:spPr>
        <a:xfrm>
          <a:off x="1511211" y="403868"/>
          <a:ext cx="4207273" cy="1139095"/>
        </a:xfrm>
        <a:prstGeom prst="roundRect">
          <a:avLst>
            <a:gd name="adj" fmla="val 10000"/>
          </a:avLst>
        </a:prstGeom>
        <a:solidFill>
          <a:srgbClr val="0066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400" b="1" kern="1200" dirty="0" smtClean="0">
              <a:solidFill>
                <a:schemeClr val="bg1"/>
              </a:solidFill>
              <a:latin typeface="Segoe UI" panose="020B0502040204020203" pitchFamily="34" charset="0"/>
              <a:cs typeface="+mn-cs"/>
            </a:rPr>
            <a:t>1-</a:t>
          </a:r>
          <a:endParaRPr lang="ar-SA" sz="4400" b="1" kern="1200" dirty="0">
            <a:solidFill>
              <a:schemeClr val="bg1"/>
            </a:solidFill>
            <a:latin typeface="Segoe UI" panose="020B0502040204020203" pitchFamily="34" charset="0"/>
            <a:cs typeface="+mn-cs"/>
          </a:endParaRPr>
        </a:p>
      </dsp:txBody>
      <dsp:txXfrm>
        <a:off x="1544574" y="437231"/>
        <a:ext cx="4140547" cy="1072369"/>
      </dsp:txXfrm>
    </dsp:sp>
    <dsp:sp modelId="{699967BB-7EF5-4570-8AA4-094BE8DD4A65}">
      <dsp:nvSpPr>
        <dsp:cNvPr id="0" name=""/>
        <dsp:cNvSpPr/>
      </dsp:nvSpPr>
      <dsp:spPr>
        <a:xfrm rot="10904062">
          <a:off x="5692785" y="2893512"/>
          <a:ext cx="921713" cy="29897"/>
        </a:xfrm>
        <a:custGeom>
          <a:avLst/>
          <a:gdLst/>
          <a:ahLst/>
          <a:cxnLst/>
          <a:rect l="0" t="0" r="0" b="0"/>
          <a:pathLst>
            <a:path>
              <a:moveTo>
                <a:pt x="0" y="14948"/>
              </a:moveTo>
              <a:lnTo>
                <a:pt x="921713" y="149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2800" b="1" kern="1200">
            <a:solidFill>
              <a:schemeClr val="bg1"/>
            </a:solidFill>
            <a:cs typeface="+mn-cs"/>
          </a:endParaRPr>
        </a:p>
      </dsp:txBody>
      <dsp:txXfrm rot="10800000">
        <a:off x="6130599" y="2885418"/>
        <a:ext cx="46085" cy="46085"/>
      </dsp:txXfrm>
    </dsp:sp>
    <dsp:sp modelId="{C829AC25-5F0D-463C-B5ED-2C7460F26B77}">
      <dsp:nvSpPr>
        <dsp:cNvPr id="0" name=""/>
        <dsp:cNvSpPr/>
      </dsp:nvSpPr>
      <dsp:spPr>
        <a:xfrm>
          <a:off x="0" y="2324965"/>
          <a:ext cx="5692996" cy="1139095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solidFill>
            <a:srgbClr val="FF3399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000" b="1" kern="1200" dirty="0" smtClean="0">
              <a:solidFill>
                <a:schemeClr val="bg1"/>
              </a:solidFill>
              <a:latin typeface="Segoe UI" panose="020B0502040204020203" pitchFamily="34" charset="0"/>
              <a:cs typeface="+mn-cs"/>
            </a:rPr>
            <a:t>2-</a:t>
          </a:r>
          <a:endParaRPr lang="ar-SA" sz="4000" b="1" kern="1200" dirty="0">
            <a:solidFill>
              <a:schemeClr val="bg1"/>
            </a:solidFill>
            <a:latin typeface="Segoe UI" panose="020B0502040204020203" pitchFamily="34" charset="0"/>
            <a:cs typeface="+mn-cs"/>
          </a:endParaRPr>
        </a:p>
      </dsp:txBody>
      <dsp:txXfrm>
        <a:off x="33363" y="2358328"/>
        <a:ext cx="5626270" cy="1072369"/>
      </dsp:txXfrm>
    </dsp:sp>
    <dsp:sp modelId="{1366B96B-2FF0-4950-A165-9D79E08D679B}">
      <dsp:nvSpPr>
        <dsp:cNvPr id="0" name=""/>
        <dsp:cNvSpPr/>
      </dsp:nvSpPr>
      <dsp:spPr>
        <a:xfrm rot="6954340">
          <a:off x="4955213" y="3946066"/>
          <a:ext cx="2309256" cy="29897"/>
        </a:xfrm>
        <a:custGeom>
          <a:avLst/>
          <a:gdLst/>
          <a:ahLst/>
          <a:cxnLst/>
          <a:rect l="0" t="0" r="0" b="0"/>
          <a:pathLst>
            <a:path>
              <a:moveTo>
                <a:pt x="0" y="14948"/>
              </a:moveTo>
              <a:lnTo>
                <a:pt x="2309256" y="149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2800" b="1" kern="1200">
            <a:solidFill>
              <a:schemeClr val="bg1"/>
            </a:solidFill>
            <a:cs typeface="+mn-cs"/>
          </a:endParaRPr>
        </a:p>
      </dsp:txBody>
      <dsp:txXfrm rot="10800000">
        <a:off x="6052110" y="3903283"/>
        <a:ext cx="115462" cy="115462"/>
      </dsp:txXfrm>
    </dsp:sp>
    <dsp:sp modelId="{1CF0BDED-C4E7-43F3-8E8F-9237785F56D8}">
      <dsp:nvSpPr>
        <dsp:cNvPr id="0" name=""/>
        <dsp:cNvSpPr/>
      </dsp:nvSpPr>
      <dsp:spPr>
        <a:xfrm>
          <a:off x="2047634" y="4430071"/>
          <a:ext cx="3557761" cy="1139095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000" b="1" kern="1200" dirty="0" smtClean="0">
              <a:solidFill>
                <a:schemeClr val="bg1"/>
              </a:solidFill>
              <a:latin typeface="Segoe UI" panose="020B0502040204020203" pitchFamily="34" charset="0"/>
              <a:cs typeface="+mn-cs"/>
            </a:rPr>
            <a:t>3-</a:t>
          </a:r>
          <a:endParaRPr lang="ar-SA" sz="4000" b="1" kern="1200" dirty="0">
            <a:solidFill>
              <a:schemeClr val="bg1"/>
            </a:solidFill>
            <a:latin typeface="Segoe UI" panose="020B0502040204020203" pitchFamily="34" charset="0"/>
            <a:cs typeface="+mn-cs"/>
          </a:endParaRPr>
        </a:p>
      </dsp:txBody>
      <dsp:txXfrm>
        <a:off x="2080997" y="4463434"/>
        <a:ext cx="3491035" cy="107236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9C7A42-6C91-4D4A-B928-AE570DDCF35C}">
      <dsp:nvSpPr>
        <dsp:cNvPr id="0" name=""/>
        <dsp:cNvSpPr/>
      </dsp:nvSpPr>
      <dsp:spPr>
        <a:xfrm>
          <a:off x="6614288" y="759767"/>
          <a:ext cx="2278191" cy="4325284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000" b="1" kern="12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تنوع</a:t>
          </a:r>
        </a:p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000" b="1" kern="12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البرمائيات</a:t>
          </a:r>
          <a:endParaRPr lang="ar-SA" sz="4000" b="1" kern="1200" dirty="0">
            <a:solidFill>
              <a:schemeClr val="bg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6681014" y="826493"/>
        <a:ext cx="2144739" cy="4191832"/>
      </dsp:txXfrm>
    </dsp:sp>
    <dsp:sp modelId="{872CB4B4-C942-4B26-B760-77EA5B802AE3}">
      <dsp:nvSpPr>
        <dsp:cNvPr id="0" name=""/>
        <dsp:cNvSpPr/>
      </dsp:nvSpPr>
      <dsp:spPr>
        <a:xfrm rot="14718923">
          <a:off x="5093884" y="1932964"/>
          <a:ext cx="2145002" cy="29897"/>
        </a:xfrm>
        <a:custGeom>
          <a:avLst/>
          <a:gdLst/>
          <a:ahLst/>
          <a:cxnLst/>
          <a:rect l="0" t="0" r="0" b="0"/>
          <a:pathLst>
            <a:path>
              <a:moveTo>
                <a:pt x="0" y="14948"/>
              </a:moveTo>
              <a:lnTo>
                <a:pt x="2145002" y="149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2800" b="1" kern="1200">
            <a:solidFill>
              <a:schemeClr val="bg1"/>
            </a:solidFill>
            <a:cs typeface="+mn-cs"/>
          </a:endParaRPr>
        </a:p>
      </dsp:txBody>
      <dsp:txXfrm rot="10800000">
        <a:off x="6112761" y="1894288"/>
        <a:ext cx="107250" cy="107250"/>
      </dsp:txXfrm>
    </dsp:sp>
    <dsp:sp modelId="{D7D01988-9D9C-4816-AF79-63C5D2C8AAA3}">
      <dsp:nvSpPr>
        <dsp:cNvPr id="0" name=""/>
        <dsp:cNvSpPr/>
      </dsp:nvSpPr>
      <dsp:spPr>
        <a:xfrm>
          <a:off x="1511211" y="403868"/>
          <a:ext cx="4207273" cy="1139095"/>
        </a:xfrm>
        <a:prstGeom prst="roundRect">
          <a:avLst>
            <a:gd name="adj" fmla="val 10000"/>
          </a:avLst>
        </a:prstGeom>
        <a:solidFill>
          <a:srgbClr val="0066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400" b="1" kern="1200" dirty="0" smtClean="0">
              <a:solidFill>
                <a:schemeClr val="bg1"/>
              </a:solidFill>
              <a:latin typeface="Segoe UI" panose="020B0502040204020203" pitchFamily="34" charset="0"/>
              <a:cs typeface="+mn-cs"/>
            </a:rPr>
            <a:t>1- الضفادع والعلاجيم</a:t>
          </a:r>
          <a:endParaRPr lang="ar-SA" sz="4400" b="1" kern="1200" dirty="0">
            <a:solidFill>
              <a:schemeClr val="bg1"/>
            </a:solidFill>
            <a:latin typeface="Segoe UI" panose="020B0502040204020203" pitchFamily="34" charset="0"/>
            <a:cs typeface="+mn-cs"/>
          </a:endParaRPr>
        </a:p>
      </dsp:txBody>
      <dsp:txXfrm>
        <a:off x="1544574" y="437231"/>
        <a:ext cx="4140547" cy="1072369"/>
      </dsp:txXfrm>
    </dsp:sp>
    <dsp:sp modelId="{699967BB-7EF5-4570-8AA4-094BE8DD4A65}">
      <dsp:nvSpPr>
        <dsp:cNvPr id="0" name=""/>
        <dsp:cNvSpPr/>
      </dsp:nvSpPr>
      <dsp:spPr>
        <a:xfrm rot="10904062">
          <a:off x="5692785" y="2893512"/>
          <a:ext cx="921713" cy="29897"/>
        </a:xfrm>
        <a:custGeom>
          <a:avLst/>
          <a:gdLst/>
          <a:ahLst/>
          <a:cxnLst/>
          <a:rect l="0" t="0" r="0" b="0"/>
          <a:pathLst>
            <a:path>
              <a:moveTo>
                <a:pt x="0" y="14948"/>
              </a:moveTo>
              <a:lnTo>
                <a:pt x="921713" y="149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2800" b="1" kern="1200">
            <a:solidFill>
              <a:schemeClr val="bg1"/>
            </a:solidFill>
            <a:cs typeface="+mn-cs"/>
          </a:endParaRPr>
        </a:p>
      </dsp:txBody>
      <dsp:txXfrm rot="10800000">
        <a:off x="6130599" y="2885418"/>
        <a:ext cx="46085" cy="46085"/>
      </dsp:txXfrm>
    </dsp:sp>
    <dsp:sp modelId="{C829AC25-5F0D-463C-B5ED-2C7460F26B77}">
      <dsp:nvSpPr>
        <dsp:cNvPr id="0" name=""/>
        <dsp:cNvSpPr/>
      </dsp:nvSpPr>
      <dsp:spPr>
        <a:xfrm>
          <a:off x="0" y="2324965"/>
          <a:ext cx="5692996" cy="1139095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solidFill>
            <a:srgbClr val="FF3399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000" b="1" kern="1200" dirty="0" smtClean="0">
              <a:solidFill>
                <a:schemeClr val="bg1"/>
              </a:solidFill>
              <a:latin typeface="Segoe UI" panose="020B0502040204020203" pitchFamily="34" charset="0"/>
              <a:cs typeface="+mn-cs"/>
            </a:rPr>
            <a:t>2-السلمندرات و </a:t>
          </a:r>
          <a:r>
            <a:rPr lang="ar-SA" sz="4000" b="1" kern="1200" dirty="0" err="1" smtClean="0">
              <a:solidFill>
                <a:schemeClr val="bg1"/>
              </a:solidFill>
              <a:latin typeface="Segoe UI" panose="020B0502040204020203" pitchFamily="34" charset="0"/>
              <a:cs typeface="+mn-cs"/>
            </a:rPr>
            <a:t>سمندلات</a:t>
          </a:r>
          <a:r>
            <a:rPr lang="ar-SA" sz="4000" b="1" kern="1200" dirty="0" smtClean="0">
              <a:solidFill>
                <a:schemeClr val="bg1"/>
              </a:solidFill>
              <a:latin typeface="Segoe UI" panose="020B0502040204020203" pitchFamily="34" charset="0"/>
              <a:cs typeface="+mn-cs"/>
            </a:rPr>
            <a:t> الماء</a:t>
          </a:r>
          <a:endParaRPr lang="ar-SA" sz="4000" b="1" kern="1200" dirty="0">
            <a:solidFill>
              <a:schemeClr val="bg1"/>
            </a:solidFill>
            <a:latin typeface="Segoe UI" panose="020B0502040204020203" pitchFamily="34" charset="0"/>
            <a:cs typeface="+mn-cs"/>
          </a:endParaRPr>
        </a:p>
      </dsp:txBody>
      <dsp:txXfrm>
        <a:off x="33363" y="2358328"/>
        <a:ext cx="5626270" cy="1072369"/>
      </dsp:txXfrm>
    </dsp:sp>
    <dsp:sp modelId="{1366B96B-2FF0-4950-A165-9D79E08D679B}">
      <dsp:nvSpPr>
        <dsp:cNvPr id="0" name=""/>
        <dsp:cNvSpPr/>
      </dsp:nvSpPr>
      <dsp:spPr>
        <a:xfrm rot="6954340">
          <a:off x="4955213" y="3946066"/>
          <a:ext cx="2309256" cy="29897"/>
        </a:xfrm>
        <a:custGeom>
          <a:avLst/>
          <a:gdLst/>
          <a:ahLst/>
          <a:cxnLst/>
          <a:rect l="0" t="0" r="0" b="0"/>
          <a:pathLst>
            <a:path>
              <a:moveTo>
                <a:pt x="0" y="14948"/>
              </a:moveTo>
              <a:lnTo>
                <a:pt x="2309256" y="149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2800" b="1" kern="1200">
            <a:solidFill>
              <a:schemeClr val="bg1"/>
            </a:solidFill>
            <a:cs typeface="+mn-cs"/>
          </a:endParaRPr>
        </a:p>
      </dsp:txBody>
      <dsp:txXfrm rot="10800000">
        <a:off x="6052110" y="3903283"/>
        <a:ext cx="115462" cy="115462"/>
      </dsp:txXfrm>
    </dsp:sp>
    <dsp:sp modelId="{1CF0BDED-C4E7-43F3-8E8F-9237785F56D8}">
      <dsp:nvSpPr>
        <dsp:cNvPr id="0" name=""/>
        <dsp:cNvSpPr/>
      </dsp:nvSpPr>
      <dsp:spPr>
        <a:xfrm>
          <a:off x="2047634" y="4430071"/>
          <a:ext cx="3557761" cy="1139095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000" b="1" kern="1200" dirty="0" smtClean="0">
              <a:solidFill>
                <a:schemeClr val="bg1"/>
              </a:solidFill>
              <a:latin typeface="Segoe UI" panose="020B0502040204020203" pitchFamily="34" charset="0"/>
              <a:cs typeface="+mn-cs"/>
            </a:rPr>
            <a:t>3- عديمة الأطراف</a:t>
          </a:r>
          <a:endParaRPr lang="ar-SA" sz="4000" b="1" kern="1200" dirty="0">
            <a:solidFill>
              <a:schemeClr val="bg1"/>
            </a:solidFill>
            <a:latin typeface="Segoe UI" panose="020B0502040204020203" pitchFamily="34" charset="0"/>
            <a:cs typeface="+mn-cs"/>
          </a:endParaRPr>
        </a:p>
      </dsp:txBody>
      <dsp:txXfrm>
        <a:off x="2080997" y="4463434"/>
        <a:ext cx="3491035" cy="107236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9C7A42-6C91-4D4A-B928-AE570DDCF35C}">
      <dsp:nvSpPr>
        <dsp:cNvPr id="0" name=""/>
        <dsp:cNvSpPr/>
      </dsp:nvSpPr>
      <dsp:spPr>
        <a:xfrm>
          <a:off x="6247305" y="0"/>
          <a:ext cx="2152276" cy="6693104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000" b="1" kern="12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تنوع</a:t>
          </a:r>
        </a:p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000" b="1" kern="12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البرمائيات</a:t>
          </a:r>
          <a:endParaRPr lang="ar-SA" sz="4000" b="1" kern="1200" dirty="0">
            <a:solidFill>
              <a:schemeClr val="bg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6310343" y="63038"/>
        <a:ext cx="2026200" cy="6567028"/>
      </dsp:txXfrm>
    </dsp:sp>
    <dsp:sp modelId="{872CB4B4-C942-4B26-B760-77EA5B802AE3}">
      <dsp:nvSpPr>
        <dsp:cNvPr id="0" name=""/>
        <dsp:cNvSpPr/>
      </dsp:nvSpPr>
      <dsp:spPr>
        <a:xfrm rot="14876265">
          <a:off x="4302105" y="2016522"/>
          <a:ext cx="2828120" cy="39023"/>
        </a:xfrm>
        <a:custGeom>
          <a:avLst/>
          <a:gdLst/>
          <a:ahLst/>
          <a:cxnLst/>
          <a:rect l="0" t="0" r="0" b="0"/>
          <a:pathLst>
            <a:path>
              <a:moveTo>
                <a:pt x="0" y="19511"/>
              </a:moveTo>
              <a:lnTo>
                <a:pt x="2828120" y="195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2800" b="1" kern="1200">
            <a:solidFill>
              <a:schemeClr val="bg1"/>
            </a:solidFill>
            <a:cs typeface="+mn-cs"/>
          </a:endParaRPr>
        </a:p>
      </dsp:txBody>
      <dsp:txXfrm rot="10800000">
        <a:off x="5645462" y="1965331"/>
        <a:ext cx="141406" cy="141406"/>
      </dsp:txXfrm>
    </dsp:sp>
    <dsp:sp modelId="{D7D01988-9D9C-4816-AF79-63C5D2C8AAA3}">
      <dsp:nvSpPr>
        <dsp:cNvPr id="0" name=""/>
        <dsp:cNvSpPr/>
      </dsp:nvSpPr>
      <dsp:spPr>
        <a:xfrm>
          <a:off x="626393" y="163890"/>
          <a:ext cx="4558631" cy="1123253"/>
        </a:xfrm>
        <a:prstGeom prst="roundRect">
          <a:avLst>
            <a:gd name="adj" fmla="val 10000"/>
          </a:avLst>
        </a:prstGeom>
        <a:solidFill>
          <a:srgbClr val="0066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400" b="1" kern="1200" dirty="0" smtClean="0">
              <a:solidFill>
                <a:schemeClr val="bg1"/>
              </a:solidFill>
              <a:latin typeface="Segoe UI" panose="020B0502040204020203" pitchFamily="34" charset="0"/>
              <a:cs typeface="+mn-cs"/>
            </a:rPr>
            <a:t>1- الضفادع والعلاجيم</a:t>
          </a:r>
          <a:endParaRPr lang="ar-SA" sz="4400" b="1" kern="1200" dirty="0">
            <a:solidFill>
              <a:schemeClr val="bg1"/>
            </a:solidFill>
            <a:latin typeface="Segoe UI" panose="020B0502040204020203" pitchFamily="34" charset="0"/>
            <a:cs typeface="+mn-cs"/>
          </a:endParaRPr>
        </a:p>
      </dsp:txBody>
      <dsp:txXfrm>
        <a:off x="659292" y="196789"/>
        <a:ext cx="4492833" cy="105745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9C7A42-6C91-4D4A-B928-AE570DDCF35C}">
      <dsp:nvSpPr>
        <dsp:cNvPr id="0" name=""/>
        <dsp:cNvSpPr/>
      </dsp:nvSpPr>
      <dsp:spPr>
        <a:xfrm>
          <a:off x="6861841" y="742624"/>
          <a:ext cx="2030638" cy="5950483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000" b="1" kern="12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تنوع</a:t>
          </a:r>
        </a:p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000" b="1" kern="12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البرمائيات</a:t>
          </a:r>
          <a:endParaRPr lang="ar-SA" sz="4000" b="1" kern="1200" dirty="0">
            <a:solidFill>
              <a:schemeClr val="bg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6921316" y="802099"/>
        <a:ext cx="1911688" cy="5831533"/>
      </dsp:txXfrm>
    </dsp:sp>
    <dsp:sp modelId="{872CB4B4-C942-4B26-B760-77EA5B802AE3}">
      <dsp:nvSpPr>
        <dsp:cNvPr id="0" name=""/>
        <dsp:cNvSpPr/>
      </dsp:nvSpPr>
      <dsp:spPr>
        <a:xfrm rot="15388832">
          <a:off x="5159497" y="2364373"/>
          <a:ext cx="2759567" cy="23882"/>
        </a:xfrm>
        <a:custGeom>
          <a:avLst/>
          <a:gdLst/>
          <a:ahLst/>
          <a:cxnLst/>
          <a:rect l="0" t="0" r="0" b="0"/>
          <a:pathLst>
            <a:path>
              <a:moveTo>
                <a:pt x="0" y="11941"/>
              </a:moveTo>
              <a:lnTo>
                <a:pt x="2759567" y="1194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2800" b="1" kern="1200">
            <a:solidFill>
              <a:schemeClr val="bg1"/>
            </a:solidFill>
            <a:cs typeface="+mn-cs"/>
          </a:endParaRPr>
        </a:p>
      </dsp:txBody>
      <dsp:txXfrm rot="10800000">
        <a:off x="6470292" y="2307326"/>
        <a:ext cx="137978" cy="137978"/>
      </dsp:txXfrm>
    </dsp:sp>
    <dsp:sp modelId="{D7D01988-9D9C-4816-AF79-63C5D2C8AAA3}">
      <dsp:nvSpPr>
        <dsp:cNvPr id="0" name=""/>
        <dsp:cNvSpPr/>
      </dsp:nvSpPr>
      <dsp:spPr>
        <a:xfrm>
          <a:off x="76690" y="691040"/>
          <a:ext cx="6140031" cy="687447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400" b="1" kern="1200" dirty="0" smtClean="0">
              <a:solidFill>
                <a:schemeClr val="bg1"/>
              </a:solidFill>
              <a:latin typeface="Segoe UI" panose="020B0502040204020203" pitchFamily="34" charset="0"/>
              <a:cs typeface="+mn-cs"/>
            </a:rPr>
            <a:t>2-السلمندرات و </a:t>
          </a:r>
          <a:r>
            <a:rPr lang="ar-SA" sz="4400" b="1" kern="1200" dirty="0" err="1" smtClean="0">
              <a:solidFill>
                <a:schemeClr val="bg1"/>
              </a:solidFill>
              <a:latin typeface="Segoe UI" panose="020B0502040204020203" pitchFamily="34" charset="0"/>
              <a:cs typeface="+mn-cs"/>
            </a:rPr>
            <a:t>سمندلات</a:t>
          </a:r>
          <a:r>
            <a:rPr lang="ar-SA" sz="4400" b="1" kern="1200" dirty="0" smtClean="0">
              <a:solidFill>
                <a:schemeClr val="bg1"/>
              </a:solidFill>
              <a:latin typeface="Segoe UI" panose="020B0502040204020203" pitchFamily="34" charset="0"/>
              <a:cs typeface="+mn-cs"/>
            </a:rPr>
            <a:t> الماء</a:t>
          </a:r>
          <a:endParaRPr lang="ar-SA" sz="4400" b="1" kern="1200" dirty="0">
            <a:solidFill>
              <a:schemeClr val="bg1"/>
            </a:solidFill>
            <a:latin typeface="Segoe UI" panose="020B0502040204020203" pitchFamily="34" charset="0"/>
            <a:cs typeface="+mn-cs"/>
          </a:endParaRPr>
        </a:p>
      </dsp:txBody>
      <dsp:txXfrm>
        <a:off x="96825" y="711175"/>
        <a:ext cx="6099761" cy="64717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9C7A42-6C91-4D4A-B928-AE570DDCF35C}">
      <dsp:nvSpPr>
        <dsp:cNvPr id="0" name=""/>
        <dsp:cNvSpPr/>
      </dsp:nvSpPr>
      <dsp:spPr>
        <a:xfrm>
          <a:off x="6611744" y="9752"/>
          <a:ext cx="2280735" cy="6683355"/>
        </a:xfrm>
        <a:prstGeom prst="roundRect">
          <a:avLst>
            <a:gd name="adj" fmla="val 10000"/>
          </a:avLst>
        </a:prstGeom>
        <a:solidFill>
          <a:srgbClr val="99003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000" b="1" kern="12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تنوع</a:t>
          </a:r>
        </a:p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000" b="1" kern="1200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البرمائيات</a:t>
          </a:r>
          <a:endParaRPr lang="ar-SA" sz="4000" b="1" kern="1200" dirty="0">
            <a:solidFill>
              <a:schemeClr val="bg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6678544" y="76552"/>
        <a:ext cx="2147135" cy="6549755"/>
      </dsp:txXfrm>
    </dsp:sp>
    <dsp:sp modelId="{872CB4B4-C942-4B26-B760-77EA5B802AE3}">
      <dsp:nvSpPr>
        <dsp:cNvPr id="0" name=""/>
        <dsp:cNvSpPr/>
      </dsp:nvSpPr>
      <dsp:spPr>
        <a:xfrm rot="14333238">
          <a:off x="4307488" y="2037322"/>
          <a:ext cx="3038465" cy="26824"/>
        </a:xfrm>
        <a:custGeom>
          <a:avLst/>
          <a:gdLst/>
          <a:ahLst/>
          <a:cxnLst/>
          <a:rect l="0" t="0" r="0" b="0"/>
          <a:pathLst>
            <a:path>
              <a:moveTo>
                <a:pt x="0" y="13412"/>
              </a:moveTo>
              <a:lnTo>
                <a:pt x="3038465" y="134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2800" b="1" kern="1200">
            <a:solidFill>
              <a:schemeClr val="bg1"/>
            </a:solidFill>
            <a:cs typeface="+mn-cs"/>
          </a:endParaRPr>
        </a:p>
      </dsp:txBody>
      <dsp:txXfrm rot="10800000">
        <a:off x="5750759" y="1974773"/>
        <a:ext cx="151923" cy="151923"/>
      </dsp:txXfrm>
    </dsp:sp>
    <dsp:sp modelId="{D7D01988-9D9C-4816-AF79-63C5D2C8AAA3}">
      <dsp:nvSpPr>
        <dsp:cNvPr id="0" name=""/>
        <dsp:cNvSpPr/>
      </dsp:nvSpPr>
      <dsp:spPr>
        <a:xfrm>
          <a:off x="931606" y="363982"/>
          <a:ext cx="4110092" cy="772114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400" b="1" kern="1200" dirty="0" smtClean="0">
              <a:solidFill>
                <a:schemeClr val="bg1"/>
              </a:solidFill>
              <a:latin typeface="Segoe UI" panose="020B0502040204020203" pitchFamily="34" charset="0"/>
              <a:cs typeface="+mn-cs"/>
            </a:rPr>
            <a:t>3- عديمة الأطراف</a:t>
          </a:r>
          <a:endParaRPr lang="ar-SA" sz="4400" b="1" kern="1200" dirty="0">
            <a:solidFill>
              <a:schemeClr val="bg1"/>
            </a:solidFill>
            <a:latin typeface="Segoe UI" panose="020B0502040204020203" pitchFamily="34" charset="0"/>
            <a:cs typeface="+mn-cs"/>
          </a:endParaRPr>
        </a:p>
      </dsp:txBody>
      <dsp:txXfrm>
        <a:off x="954220" y="386596"/>
        <a:ext cx="4064864" cy="7268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895E68-ADAB-41A6-B692-A6EA9C37A927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3869B5-3D80-4517-B09B-1A0E28BB1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81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2275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869B5-3D80-4517-B09B-1A0E28BB1E4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362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869B5-3D80-4517-B09B-1A0E28BB1E4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0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84E2-278E-4856-80A3-15F0ABC1B181}" type="datetime1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E169-3F21-4709-AA50-1948C9834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06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E8AF2-A7AE-48EB-86AB-2211D558CF03}" type="datetime1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E169-3F21-4709-AA50-1948C9834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479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9E01-AAC4-473B-BD0B-228B8962C566}" type="datetime1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E169-3F21-4709-AA50-1948C9834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3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137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B7086-9313-4CA4-9F2A-A027C56CB91F}" type="datetime1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E169-3F21-4709-AA50-1948C9834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11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5D3AB-7C69-4B7D-BA63-534FEEBA7815}" type="datetime1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E169-3F21-4709-AA50-1948C9834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32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AC26-7F73-43A6-80B3-3DE7629DC360}" type="datetime1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E169-3F21-4709-AA50-1948C9834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3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90F18-06A8-4575-9AB6-A5F91DE55615}" type="datetime1">
              <a:rPr lang="en-US" smtClean="0"/>
              <a:t>12/11/2021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E169-3F21-4709-AA50-1948C9834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42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AF0A4-9F11-4E65-9DC2-D770DD639B7D}" type="datetime1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E169-3F21-4709-AA50-1948C9834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27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6B7F3-D305-4BCE-8174-D36A7523EF08}" type="datetime1">
              <a:rPr lang="en-US" smtClean="0"/>
              <a:t>12/11/2021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E169-3F21-4709-AA50-1948C9834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84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23B61-CA2C-4385-B481-D8A93DA27702}" type="datetime1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E169-3F21-4709-AA50-1948C9834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849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F27AE-7E4E-4227-A8BB-27405F3D6A0A}" type="datetime1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E169-3F21-4709-AA50-1948C9834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036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EEF56-3AD5-4EA9-9F08-CC29E8C8ABFF}" type="datetime1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0E169-3F21-4709-AA50-1948C9834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3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10" Type="http://schemas.openxmlformats.org/officeDocument/2006/relationships/image" Target="../media/image10.pn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7.m4a"/><Relationship Id="rId7" Type="http://schemas.openxmlformats.org/officeDocument/2006/relationships/image" Target="../media/image28.jpeg"/><Relationship Id="rId2" Type="http://schemas.microsoft.com/office/2007/relationships/media" Target="../media/media7.m4a"/><Relationship Id="rId1" Type="http://schemas.openxmlformats.org/officeDocument/2006/relationships/tags" Target="../tags/tag9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8.gif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ÙØªÙØ¬Ø© Ø¨Ø­Ø« Ø§ÙØµÙØ± Ø¹Ù âªbook gifâ¬â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2988129"/>
            <a:ext cx="5165945" cy="364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7336464" y="3654340"/>
            <a:ext cx="2646294" cy="2316306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الواجب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1991545" y="548764"/>
            <a:ext cx="8198428" cy="2259751"/>
          </a:xfrm>
          <a:prstGeom prst="rect">
            <a:avLst/>
          </a:prstGeom>
          <a:solidFill>
            <a:schemeClr val="bg1"/>
          </a:solidFill>
          <a:ln w="76200">
            <a:prstDash val="sys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50" b="1" dirty="0" smtClean="0">
                <a:solidFill>
                  <a:schemeClr val="tx1"/>
                </a:solidFill>
                <a:latin typeface="Segoe UI" panose="020B0502040204020203" pitchFamily="34" charset="0"/>
              </a:rPr>
              <a:t>اصنف </a:t>
            </a:r>
            <a:r>
              <a:rPr lang="ar-SA" sz="4050" b="1" dirty="0" smtClean="0">
                <a:solidFill>
                  <a:schemeClr val="accent3">
                    <a:lumMod val="75000"/>
                  </a:schemeClr>
                </a:solidFill>
                <a:latin typeface="Segoe UI" panose="020B0502040204020203" pitchFamily="34" charset="0"/>
              </a:rPr>
              <a:t>سمك القرش </a:t>
            </a:r>
            <a:r>
              <a:rPr lang="ar-SA" sz="4050" b="1" dirty="0" smtClean="0">
                <a:solidFill>
                  <a:schemeClr val="tx1"/>
                </a:solidFill>
                <a:latin typeface="Segoe UI" panose="020B0502040204020203" pitchFamily="34" charset="0"/>
              </a:rPr>
              <a:t>حسب</a:t>
            </a:r>
            <a:endParaRPr lang="ar-SA" sz="4050" b="1" dirty="0">
              <a:solidFill>
                <a:schemeClr val="tx1"/>
              </a:solidFill>
              <a:latin typeface="Segoe UI" panose="020B0502040204020203" pitchFamily="34" charset="0"/>
            </a:endParaRPr>
          </a:p>
          <a:p>
            <a:pPr algn="ctr"/>
            <a:r>
              <a:rPr lang="ar-SA" sz="4050" b="1" dirty="0">
                <a:solidFill>
                  <a:srgbClr val="C00000"/>
                </a:solidFill>
                <a:latin typeface="Segoe UI" panose="020B0502040204020203" pitchFamily="34" charset="0"/>
              </a:rPr>
              <a:t>(فوق المملكة – المملكة – الشعبة - الطائفة</a:t>
            </a:r>
            <a:r>
              <a:rPr lang="ar-SA" sz="4050" b="1" dirty="0" smtClean="0">
                <a:solidFill>
                  <a:srgbClr val="C00000"/>
                </a:solidFill>
                <a:latin typeface="Segoe UI" panose="020B0502040204020203" pitchFamily="34" charset="0"/>
              </a:rPr>
              <a:t>)</a:t>
            </a:r>
            <a:endParaRPr lang="ar-SA" sz="4050" b="1" dirty="0">
              <a:solidFill>
                <a:schemeClr val="tx1"/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12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/>
          <p:nvPr/>
        </p:nvSpPr>
        <p:spPr>
          <a:xfrm>
            <a:off x="3897443" y="0"/>
            <a:ext cx="3763633" cy="60016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300" b="1" dirty="0" smtClean="0">
                <a:solidFill>
                  <a:srgbClr val="009999"/>
                </a:solidFill>
              </a:rPr>
              <a:t>التحول في الضفدع</a:t>
            </a:r>
            <a:endParaRPr lang="ar-SA" sz="3300" b="1" dirty="0">
              <a:ln w="0"/>
              <a:solidFill>
                <a:srgbClr val="0099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doc_2021-12-11_16-31-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2652" y="825707"/>
            <a:ext cx="6151387" cy="569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4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098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قوس كبير أيسر 3">
            <a:extLst>
              <a:ext uri="{FF2B5EF4-FFF2-40B4-BE49-F238E27FC236}">
                <a16:creationId xmlns:a16="http://schemas.microsoft.com/office/drawing/2014/main" id="{CE00835B-2C7D-41FB-BA91-39C94633FFFC}"/>
              </a:ext>
            </a:extLst>
          </p:cNvPr>
          <p:cNvSpPr/>
          <p:nvPr/>
        </p:nvSpPr>
        <p:spPr>
          <a:xfrm rot="5400000">
            <a:off x="4860370" y="-1759680"/>
            <a:ext cx="2006038" cy="9778057"/>
          </a:xfrm>
          <a:prstGeom prst="leftBrace">
            <a:avLst>
              <a:gd name="adj1" fmla="val 0"/>
              <a:gd name="adj2" fmla="val 5161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sz="3200" b="1" dirty="0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FC94AC9F-BB7B-4C23-8F7B-50BAD8EDA962}"/>
              </a:ext>
            </a:extLst>
          </p:cNvPr>
          <p:cNvSpPr txBox="1"/>
          <p:nvPr/>
        </p:nvSpPr>
        <p:spPr>
          <a:xfrm>
            <a:off x="3234703" y="2057343"/>
            <a:ext cx="4686425" cy="713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4036" b="1" dirty="0">
                <a:cs typeface="Sakkal Majalla" panose="02000000000000000000" pitchFamily="2" charset="-78"/>
              </a:rPr>
              <a:t>أهم خصائص البرمائيات</a:t>
            </a:r>
            <a:endParaRPr lang="en-US" sz="4036" b="1" dirty="0">
              <a:cs typeface="Sakkal Majalla" panose="020000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98B064C-D8AC-4116-B305-926AF6294972}"/>
              </a:ext>
            </a:extLst>
          </p:cNvPr>
          <p:cNvSpPr txBox="1"/>
          <p:nvPr/>
        </p:nvSpPr>
        <p:spPr>
          <a:xfrm>
            <a:off x="1821350" y="817530"/>
            <a:ext cx="844186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/>
              <a:t> هي </a:t>
            </a:r>
            <a:r>
              <a:rPr lang="ar-SA" sz="3200" b="1" dirty="0"/>
              <a:t>مخلوقات تبدأ حياتها في </a:t>
            </a:r>
            <a:r>
              <a:rPr lang="ar-SA" sz="3200" b="1" dirty="0" smtClean="0"/>
              <a:t>.........ثم </a:t>
            </a:r>
            <a:r>
              <a:rPr lang="ar-SA" sz="3200" b="1" dirty="0"/>
              <a:t>تنتقل إلى </a:t>
            </a:r>
            <a:r>
              <a:rPr lang="ar-SA" sz="3200" b="1" dirty="0" smtClean="0"/>
              <a:t>............</a:t>
            </a:r>
            <a:endParaRPr lang="ar-SA" sz="3200" b="1" dirty="0"/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B7A34860-964F-494E-88EF-F0B17541F80E}"/>
              </a:ext>
            </a:extLst>
          </p:cNvPr>
          <p:cNvSpPr txBox="1"/>
          <p:nvPr/>
        </p:nvSpPr>
        <p:spPr>
          <a:xfrm>
            <a:off x="9056151" y="3850990"/>
            <a:ext cx="2901743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3200" b="1" dirty="0">
                <a:cs typeface="Sakkal Majalla" panose="02000000000000000000" pitchFamily="2" charset="-78"/>
              </a:rPr>
              <a:t>جلدها </a:t>
            </a:r>
            <a:r>
              <a:rPr lang="ar-SA" sz="3200" b="1" dirty="0" smtClean="0">
                <a:cs typeface="Sakkal Majalla" panose="02000000000000000000" pitchFamily="2" charset="-78"/>
              </a:rPr>
              <a:t>........ </a:t>
            </a:r>
            <a:r>
              <a:rPr lang="ar-SA" sz="3200" b="1" dirty="0">
                <a:cs typeface="Sakkal Majalla" panose="02000000000000000000" pitchFamily="2" charset="-78"/>
              </a:rPr>
              <a:t>بلا قشور</a:t>
            </a:r>
            <a:endParaRPr lang="en-US" sz="3200" b="1" dirty="0">
              <a:cs typeface="Sakkal Majalla" panose="02000000000000000000" pitchFamily="2" charset="-78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D387E556-32D6-4CCD-9F52-53864F44BE4E}"/>
              </a:ext>
            </a:extLst>
          </p:cNvPr>
          <p:cNvSpPr txBox="1"/>
          <p:nvPr/>
        </p:nvSpPr>
        <p:spPr>
          <a:xfrm>
            <a:off x="1821350" y="3454999"/>
            <a:ext cx="4158041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3200" b="1" dirty="0">
                <a:cs typeface="Sakkal Majalla" panose="02000000000000000000" pitchFamily="2" charset="-78"/>
              </a:rPr>
              <a:t>تتنفس </a:t>
            </a:r>
            <a:r>
              <a:rPr lang="ar-SA" sz="3200" b="1" dirty="0" smtClean="0">
                <a:cs typeface="Sakkal Majalla" panose="02000000000000000000" pitchFamily="2" charset="-78"/>
              </a:rPr>
              <a:t>بـ.........و ........و.........</a:t>
            </a:r>
            <a:endParaRPr lang="en-US" sz="3200" b="1" dirty="0">
              <a:cs typeface="Sakkal Majalla" panose="02000000000000000000" pitchFamily="2" charset="-78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0CCF35B0-4EE1-455A-B756-2983D830C388}"/>
              </a:ext>
            </a:extLst>
          </p:cNvPr>
          <p:cNvSpPr txBox="1"/>
          <p:nvPr/>
        </p:nvSpPr>
        <p:spPr>
          <a:xfrm>
            <a:off x="21187" y="4895764"/>
            <a:ext cx="2706398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3200" b="1" dirty="0">
                <a:cs typeface="Sakkal Majalla" panose="02000000000000000000" pitchFamily="2" charset="-78"/>
              </a:rPr>
              <a:t>يرقاتها </a:t>
            </a:r>
            <a:r>
              <a:rPr lang="ar-SA" sz="3200" b="1" dirty="0" smtClean="0">
                <a:cs typeface="Sakkal Majalla" panose="02000000000000000000" pitchFamily="2" charset="-78"/>
              </a:rPr>
              <a:t>...........</a:t>
            </a:r>
            <a:endParaRPr lang="en-US" sz="3200" b="1" dirty="0">
              <a:cs typeface="Sakkal Majalla" panose="02000000000000000000" pitchFamily="2" charset="-78"/>
            </a:endParaRPr>
          </a:p>
        </p:txBody>
      </p: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CED9A731-F980-4CB7-97D8-CF0B0CEE1303}"/>
              </a:ext>
            </a:extLst>
          </p:cNvPr>
          <p:cNvCxnSpPr>
            <a:endCxn id="9" idx="0"/>
          </p:cNvCxnSpPr>
          <p:nvPr/>
        </p:nvCxnSpPr>
        <p:spPr>
          <a:xfrm flipH="1">
            <a:off x="3900371" y="3120360"/>
            <a:ext cx="12062" cy="3346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8E899D36-C3D1-4296-A75D-5B558E60B771}"/>
              </a:ext>
            </a:extLst>
          </p:cNvPr>
          <p:cNvCxnSpPr>
            <a:cxnSpLocks/>
          </p:cNvCxnSpPr>
          <p:nvPr/>
        </p:nvCxnSpPr>
        <p:spPr>
          <a:xfrm>
            <a:off x="7721958" y="3120360"/>
            <a:ext cx="0" cy="16999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2">
            <a:extLst>
              <a:ext uri="{FF2B5EF4-FFF2-40B4-BE49-F238E27FC236}">
                <a16:creationId xmlns:a16="http://schemas.microsoft.com/office/drawing/2014/main" id="{51DB0A56-8460-47BF-890D-CEEAA5E76A42}"/>
              </a:ext>
            </a:extLst>
          </p:cNvPr>
          <p:cNvSpPr txBox="1"/>
          <p:nvPr/>
        </p:nvSpPr>
        <p:spPr>
          <a:xfrm>
            <a:off x="6042282" y="4603377"/>
            <a:ext cx="3013869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3200" b="1" dirty="0">
                <a:cs typeface="Sakkal Majalla" panose="02000000000000000000" pitchFamily="2" charset="-78"/>
              </a:rPr>
              <a:t>لها دورة دموية </a:t>
            </a:r>
            <a:r>
              <a:rPr lang="ar-SA" sz="3200" b="1" dirty="0" smtClean="0">
                <a:cs typeface="Sakkal Majalla" panose="02000000000000000000" pitchFamily="2" charset="-78"/>
              </a:rPr>
              <a:t>.............</a:t>
            </a:r>
            <a:endParaRPr lang="en-US" sz="3200" b="1" dirty="0">
              <a:cs typeface="Sakkal Majalla" panose="02000000000000000000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8D2E8F-DE15-46DA-B19A-7661494B11FE}"/>
              </a:ext>
            </a:extLst>
          </p:cNvPr>
          <p:cNvSpPr txBox="1"/>
          <p:nvPr/>
        </p:nvSpPr>
        <p:spPr>
          <a:xfrm>
            <a:off x="437488" y="6243935"/>
            <a:ext cx="656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solidFill>
                  <a:schemeClr val="bg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26</a:t>
            </a:r>
            <a:endParaRPr lang="en-US" sz="2400" b="1" dirty="0">
              <a:solidFill>
                <a:schemeClr val="bg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D6809A68-204F-4EEC-B7D5-260414EA4E8A}"/>
              </a:ext>
            </a:extLst>
          </p:cNvPr>
          <p:cNvSpPr/>
          <p:nvPr/>
        </p:nvSpPr>
        <p:spPr>
          <a:xfrm>
            <a:off x="9981546" y="782882"/>
            <a:ext cx="18421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000" b="1" dirty="0">
                <a:solidFill>
                  <a:srgbClr val="C00000"/>
                </a:solidFill>
                <a:highlight>
                  <a:srgbClr val="F3F3F3"/>
                </a:highlight>
              </a:rPr>
              <a:t>البرمائيات</a:t>
            </a:r>
            <a:endParaRPr lang="ar-SA" sz="4000" dirty="0">
              <a:solidFill>
                <a:srgbClr val="C00000"/>
              </a:solidFill>
            </a:endParaRP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FA459294-0BC0-475A-A355-DD258CD3B0C6}"/>
              </a:ext>
            </a:extLst>
          </p:cNvPr>
          <p:cNvSpPr txBox="1"/>
          <p:nvPr/>
        </p:nvSpPr>
        <p:spPr>
          <a:xfrm>
            <a:off x="656430" y="-66730"/>
            <a:ext cx="11110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36" b="1" dirty="0" smtClean="0">
                <a:cs typeface="Sakkal Majalla" panose="02000000000000000000" pitchFamily="2" charset="-78"/>
              </a:rPr>
              <a:t>البرمائيات</a:t>
            </a:r>
            <a:endParaRPr lang="en-US" sz="4036" b="1" dirty="0">
              <a:cs typeface="Sakkal Majalla" panose="02000000000000000000" pitchFamily="2" charset="-78"/>
            </a:endParaRPr>
          </a:p>
        </p:txBody>
      </p:sp>
      <p:pic>
        <p:nvPicPr>
          <p:cNvPr id="24" name="ملف صوتي 23">
            <a:hlinkClick r:id="" action="ppaction://media"/>
            <a:extLst>
              <a:ext uri="{FF2B5EF4-FFF2-40B4-BE49-F238E27FC236}">
                <a16:creationId xmlns:a16="http://schemas.microsoft.com/office/drawing/2014/main" id="{187437B7-11E3-46D5-ADE2-B0ADF6DD77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6098" end="7347.37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CED9A731-F980-4CB7-97D8-CF0B0CEE1303}"/>
              </a:ext>
            </a:extLst>
          </p:cNvPr>
          <p:cNvCxnSpPr/>
          <p:nvPr/>
        </p:nvCxnSpPr>
        <p:spPr>
          <a:xfrm flipH="1">
            <a:off x="959026" y="4032045"/>
            <a:ext cx="12062" cy="8637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9425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470"/>
    </mc:Choice>
    <mc:Fallback xmlns="">
      <p:transition spd="slow" advTm="124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قوس كبير أيسر 3">
            <a:extLst>
              <a:ext uri="{FF2B5EF4-FFF2-40B4-BE49-F238E27FC236}">
                <a16:creationId xmlns:a16="http://schemas.microsoft.com/office/drawing/2014/main" id="{CE00835B-2C7D-41FB-BA91-39C94633FFFC}"/>
              </a:ext>
            </a:extLst>
          </p:cNvPr>
          <p:cNvSpPr/>
          <p:nvPr/>
        </p:nvSpPr>
        <p:spPr>
          <a:xfrm rot="5400000">
            <a:off x="4860370" y="-1759680"/>
            <a:ext cx="2006038" cy="9778057"/>
          </a:xfrm>
          <a:prstGeom prst="leftBrace">
            <a:avLst>
              <a:gd name="adj1" fmla="val 0"/>
              <a:gd name="adj2" fmla="val 5161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sz="3200" b="1" dirty="0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FC94AC9F-BB7B-4C23-8F7B-50BAD8EDA962}"/>
              </a:ext>
            </a:extLst>
          </p:cNvPr>
          <p:cNvSpPr txBox="1"/>
          <p:nvPr/>
        </p:nvSpPr>
        <p:spPr>
          <a:xfrm>
            <a:off x="3234703" y="2057343"/>
            <a:ext cx="4686425" cy="713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4036" b="1" dirty="0">
                <a:cs typeface="Sakkal Majalla" panose="02000000000000000000" pitchFamily="2" charset="-78"/>
              </a:rPr>
              <a:t>أهم خصائص البرمائيات</a:t>
            </a:r>
            <a:endParaRPr lang="en-US" sz="4036" b="1" dirty="0">
              <a:cs typeface="Sakkal Majalla" panose="020000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98B064C-D8AC-4116-B305-926AF6294972}"/>
              </a:ext>
            </a:extLst>
          </p:cNvPr>
          <p:cNvSpPr txBox="1"/>
          <p:nvPr/>
        </p:nvSpPr>
        <p:spPr>
          <a:xfrm>
            <a:off x="1821350" y="817530"/>
            <a:ext cx="844186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/>
              <a:t> هي </a:t>
            </a:r>
            <a:r>
              <a:rPr lang="ar-SA" sz="3200" b="1" dirty="0"/>
              <a:t>مخلوقات تبدأ حياتها في </a:t>
            </a:r>
            <a:r>
              <a:rPr lang="ar-SA" sz="3200" b="1" dirty="0" smtClean="0"/>
              <a:t>.........ثم </a:t>
            </a:r>
            <a:r>
              <a:rPr lang="ar-SA" sz="3200" b="1" dirty="0"/>
              <a:t>تنتقل إلى </a:t>
            </a:r>
            <a:r>
              <a:rPr lang="ar-SA" sz="3200" b="1" dirty="0" smtClean="0"/>
              <a:t>............</a:t>
            </a:r>
            <a:endParaRPr lang="ar-SA" sz="3200" b="1" dirty="0"/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B7A34860-964F-494E-88EF-F0B17541F80E}"/>
              </a:ext>
            </a:extLst>
          </p:cNvPr>
          <p:cNvSpPr txBox="1"/>
          <p:nvPr/>
        </p:nvSpPr>
        <p:spPr>
          <a:xfrm>
            <a:off x="9056151" y="3850990"/>
            <a:ext cx="2901743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3200" b="1" dirty="0">
                <a:cs typeface="Sakkal Majalla" panose="02000000000000000000" pitchFamily="2" charset="-78"/>
              </a:rPr>
              <a:t>جلدها </a:t>
            </a:r>
            <a:r>
              <a:rPr lang="ar-SA" sz="3200" b="1" dirty="0" smtClean="0">
                <a:cs typeface="Sakkal Majalla" panose="02000000000000000000" pitchFamily="2" charset="-78"/>
              </a:rPr>
              <a:t>رطب </a:t>
            </a:r>
            <a:r>
              <a:rPr lang="ar-SA" sz="3200" b="1" dirty="0">
                <a:cs typeface="Sakkal Majalla" panose="02000000000000000000" pitchFamily="2" charset="-78"/>
              </a:rPr>
              <a:t>بلا قشور</a:t>
            </a:r>
            <a:endParaRPr lang="en-US" sz="3200" b="1" dirty="0">
              <a:cs typeface="Sakkal Majalla" panose="02000000000000000000" pitchFamily="2" charset="-78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D387E556-32D6-4CCD-9F52-53864F44BE4E}"/>
              </a:ext>
            </a:extLst>
          </p:cNvPr>
          <p:cNvSpPr txBox="1"/>
          <p:nvPr/>
        </p:nvSpPr>
        <p:spPr>
          <a:xfrm>
            <a:off x="1633928" y="3454999"/>
            <a:ext cx="4345463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3200" b="1" dirty="0">
                <a:cs typeface="Sakkal Majalla" panose="02000000000000000000" pitchFamily="2" charset="-78"/>
              </a:rPr>
              <a:t>تتنفس </a:t>
            </a:r>
            <a:r>
              <a:rPr lang="ar-SA" sz="3200" b="1" dirty="0" smtClean="0">
                <a:cs typeface="Sakkal Majalla" panose="02000000000000000000" pitchFamily="2" charset="-78"/>
              </a:rPr>
              <a:t>بـالجلد و الخياشيم و الرئات</a:t>
            </a:r>
            <a:endParaRPr lang="en-US" sz="3200" b="1" dirty="0">
              <a:cs typeface="Sakkal Majalla" panose="02000000000000000000" pitchFamily="2" charset="-78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0CCF35B0-4EE1-455A-B756-2983D830C388}"/>
              </a:ext>
            </a:extLst>
          </p:cNvPr>
          <p:cNvSpPr txBox="1"/>
          <p:nvPr/>
        </p:nvSpPr>
        <p:spPr>
          <a:xfrm>
            <a:off x="21187" y="4895764"/>
            <a:ext cx="2706398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3200" b="1" dirty="0" smtClean="0">
                <a:cs typeface="Sakkal Majalla" panose="02000000000000000000" pitchFamily="2" charset="-78"/>
              </a:rPr>
              <a:t> يرقاتها مائية</a:t>
            </a:r>
            <a:r>
              <a:rPr lang="en-US" sz="3200" b="1" dirty="0" smtClean="0">
                <a:cs typeface="Sakkal Majalla" panose="02000000000000000000" pitchFamily="2" charset="-78"/>
              </a:rPr>
              <a:t> </a:t>
            </a:r>
            <a:endParaRPr lang="en-US" sz="3200" b="1" dirty="0">
              <a:cs typeface="Sakkal Majalla" panose="02000000000000000000" pitchFamily="2" charset="-78"/>
            </a:endParaRPr>
          </a:p>
        </p:txBody>
      </p: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CED9A731-F980-4CB7-97D8-CF0B0CEE1303}"/>
              </a:ext>
            </a:extLst>
          </p:cNvPr>
          <p:cNvCxnSpPr>
            <a:endCxn id="9" idx="0"/>
          </p:cNvCxnSpPr>
          <p:nvPr/>
        </p:nvCxnSpPr>
        <p:spPr>
          <a:xfrm flipH="1">
            <a:off x="3900371" y="3120360"/>
            <a:ext cx="12062" cy="3346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8E899D36-C3D1-4296-A75D-5B558E60B771}"/>
              </a:ext>
            </a:extLst>
          </p:cNvPr>
          <p:cNvCxnSpPr>
            <a:cxnSpLocks/>
          </p:cNvCxnSpPr>
          <p:nvPr/>
        </p:nvCxnSpPr>
        <p:spPr>
          <a:xfrm>
            <a:off x="7721958" y="3120360"/>
            <a:ext cx="0" cy="16999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2">
            <a:extLst>
              <a:ext uri="{FF2B5EF4-FFF2-40B4-BE49-F238E27FC236}">
                <a16:creationId xmlns:a16="http://schemas.microsoft.com/office/drawing/2014/main" id="{51DB0A56-8460-47BF-890D-CEEAA5E76A42}"/>
              </a:ext>
            </a:extLst>
          </p:cNvPr>
          <p:cNvSpPr txBox="1"/>
          <p:nvPr/>
        </p:nvSpPr>
        <p:spPr>
          <a:xfrm>
            <a:off x="6042282" y="4603377"/>
            <a:ext cx="3013869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3200" b="1" dirty="0">
                <a:cs typeface="Sakkal Majalla" panose="02000000000000000000" pitchFamily="2" charset="-78"/>
              </a:rPr>
              <a:t>لها دورة دموية </a:t>
            </a:r>
            <a:r>
              <a:rPr lang="ar-SA" sz="3200" b="1" dirty="0" smtClean="0">
                <a:cs typeface="Sakkal Majalla" panose="02000000000000000000" pitchFamily="2" charset="-78"/>
              </a:rPr>
              <a:t>مغلقة</a:t>
            </a:r>
            <a:endParaRPr lang="en-US" sz="3200" b="1" dirty="0">
              <a:cs typeface="Sakkal Majalla" panose="02000000000000000000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8D2E8F-DE15-46DA-B19A-7661494B11FE}"/>
              </a:ext>
            </a:extLst>
          </p:cNvPr>
          <p:cNvSpPr txBox="1"/>
          <p:nvPr/>
        </p:nvSpPr>
        <p:spPr>
          <a:xfrm>
            <a:off x="437488" y="6243935"/>
            <a:ext cx="656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solidFill>
                  <a:schemeClr val="bg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26</a:t>
            </a:r>
            <a:endParaRPr lang="en-US" sz="2400" b="1" dirty="0">
              <a:solidFill>
                <a:schemeClr val="bg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D6809A68-204F-4EEC-B7D5-260414EA4E8A}"/>
              </a:ext>
            </a:extLst>
          </p:cNvPr>
          <p:cNvSpPr/>
          <p:nvPr/>
        </p:nvSpPr>
        <p:spPr>
          <a:xfrm>
            <a:off x="9981546" y="782882"/>
            <a:ext cx="18421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000" b="1" dirty="0">
                <a:solidFill>
                  <a:srgbClr val="C00000"/>
                </a:solidFill>
                <a:highlight>
                  <a:srgbClr val="F3F3F3"/>
                </a:highlight>
              </a:rPr>
              <a:t>البرمائيات</a:t>
            </a:r>
            <a:endParaRPr lang="ar-SA" sz="4000" dirty="0">
              <a:solidFill>
                <a:srgbClr val="C00000"/>
              </a:solidFill>
            </a:endParaRP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FA459294-0BC0-475A-A355-DD258CD3B0C6}"/>
              </a:ext>
            </a:extLst>
          </p:cNvPr>
          <p:cNvSpPr txBox="1"/>
          <p:nvPr/>
        </p:nvSpPr>
        <p:spPr>
          <a:xfrm>
            <a:off x="656430" y="-66730"/>
            <a:ext cx="11110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36" b="1" dirty="0" smtClean="0">
                <a:cs typeface="Sakkal Majalla" panose="02000000000000000000" pitchFamily="2" charset="-78"/>
              </a:rPr>
              <a:t>البرمائيات</a:t>
            </a:r>
            <a:endParaRPr lang="en-US" sz="4036" b="1" dirty="0">
              <a:cs typeface="Sakkal Majalla" panose="02000000000000000000" pitchFamily="2" charset="-78"/>
            </a:endParaRPr>
          </a:p>
        </p:txBody>
      </p:sp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CED9A731-F980-4CB7-97D8-CF0B0CEE1303}"/>
              </a:ext>
            </a:extLst>
          </p:cNvPr>
          <p:cNvCxnSpPr/>
          <p:nvPr/>
        </p:nvCxnSpPr>
        <p:spPr>
          <a:xfrm flipH="1">
            <a:off x="959026" y="4032045"/>
            <a:ext cx="12062" cy="8637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4922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470"/>
    </mc:Choice>
    <mc:Fallback xmlns="">
      <p:transition spd="slow" advTm="12447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ضفدع كرتون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7" b="19876"/>
          <a:stretch/>
        </p:blipFill>
        <p:spPr bwMode="auto">
          <a:xfrm>
            <a:off x="2865173" y="549913"/>
            <a:ext cx="7066227" cy="593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مستدير الزوايا 1"/>
          <p:cNvSpPr/>
          <p:nvPr/>
        </p:nvSpPr>
        <p:spPr>
          <a:xfrm>
            <a:off x="2129057" y="5805265"/>
            <a:ext cx="8159751" cy="79216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5400" b="1" dirty="0" smtClean="0">
                <a:solidFill>
                  <a:schemeClr val="bg1"/>
                </a:solidFill>
              </a:rPr>
              <a:t>خصائص البرمائيات</a:t>
            </a:r>
            <a:endParaRPr lang="ar-SA" sz="54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رسم تخطيطي 2"/>
          <p:cNvGraphicFramePr/>
          <p:nvPr>
            <p:extLst>
              <p:ext uri="{D42A27DB-BD31-4B8C-83A1-F6EECF244321}">
                <p14:modId xmlns:p14="http://schemas.microsoft.com/office/powerpoint/2010/main" val="2045297797"/>
              </p:ext>
            </p:extLst>
          </p:nvPr>
        </p:nvGraphicFramePr>
        <p:xfrm>
          <a:off x="112932" y="232557"/>
          <a:ext cx="12192000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مربع نص 3"/>
          <p:cNvSpPr txBox="1"/>
          <p:nvPr/>
        </p:nvSpPr>
        <p:spPr>
          <a:xfrm>
            <a:off x="0" y="6074208"/>
            <a:ext cx="208173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26-29</a:t>
            </a:r>
            <a:endParaRPr lang="ar-SA" sz="2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85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>
            <a:extLst>
              <a:ext uri="{FF2B5EF4-FFF2-40B4-BE49-F238E27FC236}">
                <a16:creationId xmlns:a16="http://schemas.microsoft.com/office/drawing/2014/main" id="{26B92633-5131-4F17-AC51-3B721ABDE6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622916"/>
              </p:ext>
            </p:extLst>
          </p:nvPr>
        </p:nvGraphicFramePr>
        <p:xfrm>
          <a:off x="224852" y="1395095"/>
          <a:ext cx="11793148" cy="477150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260000">
                  <a:extLst>
                    <a:ext uri="{9D8B030D-6E8A-4147-A177-3AD203B41FA5}">
                      <a16:colId xmlns:a16="http://schemas.microsoft.com/office/drawing/2014/main" val="484314000"/>
                    </a:ext>
                  </a:extLst>
                </a:gridCol>
                <a:gridCol w="1764000">
                  <a:extLst>
                    <a:ext uri="{9D8B030D-6E8A-4147-A177-3AD203B41FA5}">
                      <a16:colId xmlns:a16="http://schemas.microsoft.com/office/drawing/2014/main" val="3024081382"/>
                    </a:ext>
                  </a:extLst>
                </a:gridCol>
                <a:gridCol w="1764000">
                  <a:extLst>
                    <a:ext uri="{9D8B030D-6E8A-4147-A177-3AD203B41FA5}">
                      <a16:colId xmlns:a16="http://schemas.microsoft.com/office/drawing/2014/main" val="503403767"/>
                    </a:ext>
                  </a:extLst>
                </a:gridCol>
                <a:gridCol w="1764000">
                  <a:extLst>
                    <a:ext uri="{9D8B030D-6E8A-4147-A177-3AD203B41FA5}">
                      <a16:colId xmlns:a16="http://schemas.microsoft.com/office/drawing/2014/main" val="3855058130"/>
                    </a:ext>
                  </a:extLst>
                </a:gridCol>
                <a:gridCol w="1764000">
                  <a:extLst>
                    <a:ext uri="{9D8B030D-6E8A-4147-A177-3AD203B41FA5}">
                      <a16:colId xmlns:a16="http://schemas.microsoft.com/office/drawing/2014/main" val="4078083484"/>
                    </a:ext>
                  </a:extLst>
                </a:gridCol>
                <a:gridCol w="1764000">
                  <a:extLst>
                    <a:ext uri="{9D8B030D-6E8A-4147-A177-3AD203B41FA5}">
                      <a16:colId xmlns:a16="http://schemas.microsoft.com/office/drawing/2014/main" val="856374551"/>
                    </a:ext>
                  </a:extLst>
                </a:gridCol>
                <a:gridCol w="1713148">
                  <a:extLst>
                    <a:ext uri="{9D8B030D-6E8A-4147-A177-3AD203B41FA5}">
                      <a16:colId xmlns:a16="http://schemas.microsoft.com/office/drawing/2014/main" val="1007178976"/>
                    </a:ext>
                  </a:extLst>
                </a:gridCol>
              </a:tblGrid>
              <a:tr h="1146089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>
                          <a:solidFill>
                            <a:srgbClr val="FFFF00"/>
                          </a:solidFill>
                        </a:rPr>
                        <a:t>الطائفة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 smtClean="0">
                          <a:solidFill>
                            <a:schemeClr val="bg1"/>
                          </a:solidFill>
                        </a:rPr>
                        <a:t>يرقات</a:t>
                      </a:r>
                    </a:p>
                    <a:p>
                      <a:pPr algn="ctr" rtl="1"/>
                      <a:r>
                        <a:rPr lang="ar-SA" sz="3200" dirty="0" smtClean="0">
                          <a:solidFill>
                            <a:schemeClr val="bg1"/>
                          </a:solidFill>
                        </a:rPr>
                        <a:t>الضفدع</a:t>
                      </a:r>
                      <a:endParaRPr lang="ar-SA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dirty="0" smtClean="0">
                          <a:solidFill>
                            <a:sysClr val="windowText" lastClr="000000"/>
                          </a:solidFill>
                        </a:rPr>
                        <a:t>يرقات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dirty="0" err="1" smtClean="0">
                          <a:solidFill>
                            <a:sysClr val="windowText" lastClr="000000"/>
                          </a:solidFill>
                        </a:rPr>
                        <a:t>السلمندر</a:t>
                      </a:r>
                      <a:r>
                        <a:rPr lang="ar-SA" sz="320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endParaRPr lang="ar-SA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bg1"/>
                          </a:solidFill>
                        </a:rPr>
                        <a:t>الضفدع </a:t>
                      </a:r>
                    </a:p>
                    <a:p>
                      <a:pPr algn="ctr" rtl="1"/>
                      <a:r>
                        <a:rPr lang="ar-SA" sz="3200" dirty="0">
                          <a:solidFill>
                            <a:schemeClr val="bg1"/>
                          </a:solidFill>
                        </a:rPr>
                        <a:t>البالغة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bg1"/>
                          </a:solidFill>
                        </a:rPr>
                        <a:t>العلاجم </a:t>
                      </a:r>
                    </a:p>
                    <a:p>
                      <a:pPr algn="ctr" rtl="1"/>
                      <a:r>
                        <a:rPr lang="ar-SA" sz="3200" dirty="0">
                          <a:solidFill>
                            <a:schemeClr val="bg1"/>
                          </a:solidFill>
                        </a:rPr>
                        <a:t>البالغة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bg1"/>
                          </a:solidFill>
                        </a:rPr>
                        <a:t>السلمندر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 err="1">
                          <a:solidFill>
                            <a:schemeClr val="bg1"/>
                          </a:solidFill>
                        </a:rPr>
                        <a:t>السمندل</a:t>
                      </a:r>
                      <a:r>
                        <a:rPr lang="ar-SA" sz="32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3227073"/>
                  </a:ext>
                </a:extLst>
              </a:tr>
              <a:tr h="2426835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>
                          <a:solidFill>
                            <a:srgbClr val="FFFF00"/>
                          </a:solidFill>
                        </a:rPr>
                        <a:t>الصورة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912291142"/>
                  </a:ext>
                </a:extLst>
              </a:tr>
              <a:tr h="1198583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>
                          <a:solidFill>
                            <a:srgbClr val="FFFF00"/>
                          </a:solidFill>
                        </a:rPr>
                        <a:t>التغذي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>
                          <a:solidFill>
                            <a:sysClr val="windowText" lastClr="000000"/>
                          </a:solidFill>
                        </a:rPr>
                        <a:t>آكلات </a:t>
                      </a:r>
                      <a:endParaRPr lang="ar-SA" sz="3200" b="1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pPr algn="ctr" rtl="1"/>
                      <a:r>
                        <a:rPr lang="ar-SA" sz="3200" b="1" dirty="0" smtClean="0">
                          <a:solidFill>
                            <a:sysClr val="windowText" lastClr="000000"/>
                          </a:solidFill>
                        </a:rPr>
                        <a:t>........... </a:t>
                      </a:r>
                      <a:endParaRPr lang="ar-SA" sz="3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>
                          <a:solidFill>
                            <a:sysClr val="windowText" lastClr="000000"/>
                          </a:solidFill>
                        </a:rPr>
                        <a:t>آكلات </a:t>
                      </a:r>
                      <a:endParaRPr lang="ar-SA" sz="3200" b="1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pPr algn="ctr" rtl="1"/>
                      <a:r>
                        <a:rPr lang="ar-SA" sz="3200" b="1" dirty="0" smtClean="0">
                          <a:solidFill>
                            <a:sysClr val="windowText" lastClr="000000"/>
                          </a:solidFill>
                        </a:rPr>
                        <a:t>.......... </a:t>
                      </a:r>
                      <a:endParaRPr lang="ar-SA" sz="3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1"/>
                      <a:r>
                        <a:rPr lang="ar-SA" sz="3200" b="1" dirty="0" smtClean="0">
                          <a:solidFill>
                            <a:sysClr val="windowText" lastClr="000000"/>
                          </a:solidFill>
                        </a:rPr>
                        <a:t>............ تتغذى </a:t>
                      </a:r>
                      <a:r>
                        <a:rPr lang="ar-SA" sz="3200" b="1" dirty="0">
                          <a:solidFill>
                            <a:sysClr val="windowText" lastClr="000000"/>
                          </a:solidFill>
                        </a:rPr>
                        <a:t>على العديد من اللافقاريات والفقاريات الصغرى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542441"/>
                  </a:ext>
                </a:extLst>
              </a:tr>
            </a:tbl>
          </a:graphicData>
        </a:graphic>
      </p:graphicFrame>
      <p:sp>
        <p:nvSpPr>
          <p:cNvPr id="6" name="TextBox 2">
            <a:extLst>
              <a:ext uri="{FF2B5EF4-FFF2-40B4-BE49-F238E27FC236}">
                <a16:creationId xmlns:a16="http://schemas.microsoft.com/office/drawing/2014/main" id="{FA3B249D-E571-430F-8B6A-BF9554753162}"/>
              </a:ext>
            </a:extLst>
          </p:cNvPr>
          <p:cNvSpPr txBox="1"/>
          <p:nvPr/>
        </p:nvSpPr>
        <p:spPr>
          <a:xfrm>
            <a:off x="656430" y="-66730"/>
            <a:ext cx="111103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36" b="1" dirty="0" smtClean="0">
                <a:cs typeface="Sakkal Majalla" panose="02000000000000000000" pitchFamily="2" charset="-78"/>
              </a:rPr>
              <a:t>خصائص البرمائيات:-</a:t>
            </a:r>
            <a:r>
              <a:rPr lang="ar-SA" sz="4400" b="1" dirty="0">
                <a:solidFill>
                  <a:srgbClr val="FF0000"/>
                </a:solidFill>
              </a:rPr>
              <a:t> 1-التغذية و </a:t>
            </a:r>
            <a:r>
              <a:rPr lang="ar-SA" sz="4400" b="1" dirty="0" smtClean="0">
                <a:solidFill>
                  <a:srgbClr val="FF0000"/>
                </a:solidFill>
              </a:rPr>
              <a:t>الهضم</a:t>
            </a:r>
            <a:endParaRPr lang="ar-SA" sz="4400" b="1" dirty="0">
              <a:solidFill>
                <a:srgbClr val="FF0000"/>
              </a:solidFill>
              <a:highlight>
                <a:srgbClr val="F3F3F3"/>
              </a:highlight>
            </a:endParaRPr>
          </a:p>
        </p:txBody>
      </p:sp>
      <p:pic>
        <p:nvPicPr>
          <p:cNvPr id="3" name="ملف صوتي 2">
            <a:hlinkClick r:id="" action="ppaction://media"/>
            <a:extLst>
              <a:ext uri="{FF2B5EF4-FFF2-40B4-BE49-F238E27FC236}">
                <a16:creationId xmlns:a16="http://schemas.microsoft.com/office/drawing/2014/main" id="{B9B635F8-2A1F-4B06-8DB2-56AB4827F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7" name="TextBox 19">
            <a:extLst>
              <a:ext uri="{FF2B5EF4-FFF2-40B4-BE49-F238E27FC236}">
                <a16:creationId xmlns:a16="http://schemas.microsoft.com/office/drawing/2014/main" id="{90178D72-5D2D-4811-897A-BE1422E1C624}"/>
              </a:ext>
            </a:extLst>
          </p:cNvPr>
          <p:cNvSpPr txBox="1"/>
          <p:nvPr/>
        </p:nvSpPr>
        <p:spPr>
          <a:xfrm>
            <a:off x="298794" y="6205064"/>
            <a:ext cx="715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solidFill>
                  <a:schemeClr val="bg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26</a:t>
            </a:r>
            <a:endParaRPr lang="en-US" sz="2400" b="1" dirty="0">
              <a:solidFill>
                <a:schemeClr val="bg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8997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66"/>
    </mc:Choice>
    <mc:Fallback xmlns="">
      <p:transition spd="slow" advTm="42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>
            <a:extLst>
              <a:ext uri="{FF2B5EF4-FFF2-40B4-BE49-F238E27FC236}">
                <a16:creationId xmlns:a16="http://schemas.microsoft.com/office/drawing/2014/main" id="{26B92633-5131-4F17-AC51-3B721ABDE6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100777"/>
              </p:ext>
            </p:extLst>
          </p:nvPr>
        </p:nvGraphicFramePr>
        <p:xfrm>
          <a:off x="224852" y="1395095"/>
          <a:ext cx="11793148" cy="477150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260000">
                  <a:extLst>
                    <a:ext uri="{9D8B030D-6E8A-4147-A177-3AD203B41FA5}">
                      <a16:colId xmlns:a16="http://schemas.microsoft.com/office/drawing/2014/main" val="484314000"/>
                    </a:ext>
                  </a:extLst>
                </a:gridCol>
                <a:gridCol w="1764000">
                  <a:extLst>
                    <a:ext uri="{9D8B030D-6E8A-4147-A177-3AD203B41FA5}">
                      <a16:colId xmlns:a16="http://schemas.microsoft.com/office/drawing/2014/main" val="3024081382"/>
                    </a:ext>
                  </a:extLst>
                </a:gridCol>
                <a:gridCol w="1764000">
                  <a:extLst>
                    <a:ext uri="{9D8B030D-6E8A-4147-A177-3AD203B41FA5}">
                      <a16:colId xmlns:a16="http://schemas.microsoft.com/office/drawing/2014/main" val="503403767"/>
                    </a:ext>
                  </a:extLst>
                </a:gridCol>
                <a:gridCol w="1764000">
                  <a:extLst>
                    <a:ext uri="{9D8B030D-6E8A-4147-A177-3AD203B41FA5}">
                      <a16:colId xmlns:a16="http://schemas.microsoft.com/office/drawing/2014/main" val="3855058130"/>
                    </a:ext>
                  </a:extLst>
                </a:gridCol>
                <a:gridCol w="1764000">
                  <a:extLst>
                    <a:ext uri="{9D8B030D-6E8A-4147-A177-3AD203B41FA5}">
                      <a16:colId xmlns:a16="http://schemas.microsoft.com/office/drawing/2014/main" val="4078083484"/>
                    </a:ext>
                  </a:extLst>
                </a:gridCol>
                <a:gridCol w="1764000">
                  <a:extLst>
                    <a:ext uri="{9D8B030D-6E8A-4147-A177-3AD203B41FA5}">
                      <a16:colId xmlns:a16="http://schemas.microsoft.com/office/drawing/2014/main" val="856374551"/>
                    </a:ext>
                  </a:extLst>
                </a:gridCol>
                <a:gridCol w="1713148">
                  <a:extLst>
                    <a:ext uri="{9D8B030D-6E8A-4147-A177-3AD203B41FA5}">
                      <a16:colId xmlns:a16="http://schemas.microsoft.com/office/drawing/2014/main" val="1007178976"/>
                    </a:ext>
                  </a:extLst>
                </a:gridCol>
              </a:tblGrid>
              <a:tr h="1146089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>
                          <a:solidFill>
                            <a:srgbClr val="FFFF00"/>
                          </a:solidFill>
                        </a:rPr>
                        <a:t>الطائفة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 smtClean="0">
                          <a:solidFill>
                            <a:schemeClr val="bg1"/>
                          </a:solidFill>
                        </a:rPr>
                        <a:t>يرقات</a:t>
                      </a:r>
                    </a:p>
                    <a:p>
                      <a:pPr algn="ctr" rtl="1"/>
                      <a:r>
                        <a:rPr lang="ar-SA" sz="3200" dirty="0" smtClean="0">
                          <a:solidFill>
                            <a:schemeClr val="bg1"/>
                          </a:solidFill>
                        </a:rPr>
                        <a:t>الضفدع</a:t>
                      </a:r>
                      <a:endParaRPr lang="ar-SA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dirty="0" smtClean="0">
                          <a:solidFill>
                            <a:sysClr val="windowText" lastClr="000000"/>
                          </a:solidFill>
                        </a:rPr>
                        <a:t>يرقات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dirty="0" err="1" smtClean="0">
                          <a:solidFill>
                            <a:sysClr val="windowText" lastClr="000000"/>
                          </a:solidFill>
                        </a:rPr>
                        <a:t>السلمندر</a:t>
                      </a:r>
                      <a:r>
                        <a:rPr lang="ar-SA" sz="320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endParaRPr lang="ar-SA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bg1"/>
                          </a:solidFill>
                        </a:rPr>
                        <a:t>الضفدع </a:t>
                      </a:r>
                    </a:p>
                    <a:p>
                      <a:pPr algn="ctr" rtl="1"/>
                      <a:r>
                        <a:rPr lang="ar-SA" sz="3200" dirty="0">
                          <a:solidFill>
                            <a:schemeClr val="bg1"/>
                          </a:solidFill>
                        </a:rPr>
                        <a:t>البالغة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bg1"/>
                          </a:solidFill>
                        </a:rPr>
                        <a:t>العلاجم </a:t>
                      </a:r>
                    </a:p>
                    <a:p>
                      <a:pPr algn="ctr" rtl="1"/>
                      <a:r>
                        <a:rPr lang="ar-SA" sz="3200" dirty="0">
                          <a:solidFill>
                            <a:schemeClr val="bg1"/>
                          </a:solidFill>
                        </a:rPr>
                        <a:t>البالغة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bg1"/>
                          </a:solidFill>
                        </a:rPr>
                        <a:t>السلمندر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 err="1">
                          <a:solidFill>
                            <a:schemeClr val="bg1"/>
                          </a:solidFill>
                        </a:rPr>
                        <a:t>السمندل</a:t>
                      </a:r>
                      <a:r>
                        <a:rPr lang="ar-SA" sz="32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3227073"/>
                  </a:ext>
                </a:extLst>
              </a:tr>
              <a:tr h="2426835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>
                          <a:solidFill>
                            <a:srgbClr val="FFFF00"/>
                          </a:solidFill>
                        </a:rPr>
                        <a:t>الصورة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912291142"/>
                  </a:ext>
                </a:extLst>
              </a:tr>
              <a:tr h="1198583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>
                          <a:solidFill>
                            <a:srgbClr val="FFFF00"/>
                          </a:solidFill>
                        </a:rPr>
                        <a:t>التغذي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>
                          <a:solidFill>
                            <a:sysClr val="windowText" lastClr="000000"/>
                          </a:solidFill>
                        </a:rPr>
                        <a:t>آكلات </a:t>
                      </a:r>
                      <a:endParaRPr lang="ar-SA" sz="3200" b="1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pPr algn="ctr" rtl="1"/>
                      <a:r>
                        <a:rPr lang="ar-SA" sz="3200" b="1" dirty="0" smtClean="0">
                          <a:solidFill>
                            <a:srgbClr val="0070C0"/>
                          </a:solidFill>
                        </a:rPr>
                        <a:t>اعشاب </a:t>
                      </a:r>
                      <a:endParaRPr lang="ar-SA" sz="32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>
                          <a:solidFill>
                            <a:sysClr val="windowText" lastClr="000000"/>
                          </a:solidFill>
                        </a:rPr>
                        <a:t>آكلات </a:t>
                      </a:r>
                      <a:endParaRPr lang="ar-SA" sz="3200" b="1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pPr algn="ctr" rtl="1"/>
                      <a:r>
                        <a:rPr lang="ar-SA" sz="3200" b="1" dirty="0" smtClean="0">
                          <a:solidFill>
                            <a:srgbClr val="0070C0"/>
                          </a:solidFill>
                        </a:rPr>
                        <a:t>لحوم</a:t>
                      </a:r>
                      <a:r>
                        <a:rPr lang="ar-SA" sz="3200" b="1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endParaRPr lang="ar-SA" sz="3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1"/>
                      <a:r>
                        <a:rPr lang="ar-SA" sz="3200" b="1" dirty="0" smtClean="0">
                          <a:solidFill>
                            <a:srgbClr val="0070C0"/>
                          </a:solidFill>
                        </a:rPr>
                        <a:t>مفترسات</a:t>
                      </a:r>
                      <a:r>
                        <a:rPr lang="ar-SA" sz="3200" b="1" dirty="0" smtClean="0">
                          <a:solidFill>
                            <a:sysClr val="windowText" lastClr="000000"/>
                          </a:solidFill>
                        </a:rPr>
                        <a:t> تتغذى </a:t>
                      </a:r>
                      <a:r>
                        <a:rPr lang="ar-SA" sz="3200" b="1" dirty="0">
                          <a:solidFill>
                            <a:sysClr val="windowText" lastClr="000000"/>
                          </a:solidFill>
                        </a:rPr>
                        <a:t>على العديد من اللافقاريات والفقاريات الصغرى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542441"/>
                  </a:ext>
                </a:extLst>
              </a:tr>
            </a:tbl>
          </a:graphicData>
        </a:graphic>
      </p:graphicFrame>
      <p:sp>
        <p:nvSpPr>
          <p:cNvPr id="5" name="TextBox 19">
            <a:extLst>
              <a:ext uri="{FF2B5EF4-FFF2-40B4-BE49-F238E27FC236}">
                <a16:creationId xmlns:a16="http://schemas.microsoft.com/office/drawing/2014/main" id="{90178D72-5D2D-4811-897A-BE1422E1C624}"/>
              </a:ext>
            </a:extLst>
          </p:cNvPr>
          <p:cNvSpPr txBox="1"/>
          <p:nvPr/>
        </p:nvSpPr>
        <p:spPr>
          <a:xfrm>
            <a:off x="298794" y="6205064"/>
            <a:ext cx="715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solidFill>
                  <a:schemeClr val="bg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26</a:t>
            </a:r>
            <a:endParaRPr lang="en-US" sz="2400" b="1" dirty="0">
              <a:solidFill>
                <a:schemeClr val="bg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FA3B249D-E571-430F-8B6A-BF9554753162}"/>
              </a:ext>
            </a:extLst>
          </p:cNvPr>
          <p:cNvSpPr txBox="1"/>
          <p:nvPr/>
        </p:nvSpPr>
        <p:spPr>
          <a:xfrm>
            <a:off x="656429" y="-44970"/>
            <a:ext cx="111103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36" b="1" dirty="0" smtClean="0">
                <a:cs typeface="Sakkal Majalla" panose="02000000000000000000" pitchFamily="2" charset="-78"/>
              </a:rPr>
              <a:t>خصائص البرمائيات:-</a:t>
            </a:r>
            <a:r>
              <a:rPr lang="ar-SA" sz="4400" b="1" dirty="0">
                <a:solidFill>
                  <a:srgbClr val="FF0000"/>
                </a:solidFill>
              </a:rPr>
              <a:t> 1-التغذية و </a:t>
            </a:r>
            <a:r>
              <a:rPr lang="ar-SA" sz="4400" b="1" dirty="0" smtClean="0">
                <a:solidFill>
                  <a:srgbClr val="FF0000"/>
                </a:solidFill>
              </a:rPr>
              <a:t>الهضم</a:t>
            </a:r>
            <a:endParaRPr lang="ar-SA" sz="4400" b="1" dirty="0">
              <a:solidFill>
                <a:srgbClr val="FF0000"/>
              </a:solidFill>
              <a:highlight>
                <a:srgbClr val="F3F3F3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0287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66"/>
    </mc:Choice>
    <mc:Fallback xmlns="">
      <p:transition spd="slow" advTm="42766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ovi Sad Sticker by EXIT Festival for iOS &amp;amp; Android |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4" y="1828800"/>
            <a:ext cx="3786838" cy="378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3B249D-E571-430F-8B6A-BF9554753162}"/>
              </a:ext>
            </a:extLst>
          </p:cNvPr>
          <p:cNvSpPr txBox="1"/>
          <p:nvPr/>
        </p:nvSpPr>
        <p:spPr>
          <a:xfrm>
            <a:off x="656429" y="-44970"/>
            <a:ext cx="111103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36" b="1" dirty="0" smtClean="0">
                <a:cs typeface="Sakkal Majalla" panose="02000000000000000000" pitchFamily="2" charset="-78"/>
              </a:rPr>
              <a:t>خصائص البرمائيات:-</a:t>
            </a:r>
            <a:r>
              <a:rPr lang="ar-SA" sz="4400" b="1" dirty="0">
                <a:solidFill>
                  <a:srgbClr val="FF0000"/>
                </a:solidFill>
              </a:rPr>
              <a:t> </a:t>
            </a:r>
            <a:r>
              <a:rPr lang="ar-SA" sz="4400" b="1" dirty="0" smtClean="0">
                <a:solidFill>
                  <a:srgbClr val="FF0000"/>
                </a:solidFill>
              </a:rPr>
              <a:t>2- الإخراج</a:t>
            </a:r>
            <a:endParaRPr lang="ar-SA" sz="4400" b="1" dirty="0">
              <a:solidFill>
                <a:srgbClr val="FF0000"/>
              </a:solidFill>
              <a:highlight>
                <a:srgbClr val="F3F3F3"/>
              </a:highligh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B3C77B6B-F40B-4B97-B340-4AEAEA3A9C75}"/>
              </a:ext>
            </a:extLst>
          </p:cNvPr>
          <p:cNvSpPr/>
          <p:nvPr/>
        </p:nvSpPr>
        <p:spPr>
          <a:xfrm>
            <a:off x="5370188" y="929829"/>
            <a:ext cx="6396544" cy="1261884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SA" sz="32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خلال الصورة التالية </a:t>
            </a:r>
            <a:endParaRPr lang="ar-SA" sz="2400" b="1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ar-SA" sz="4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استنتج طريقة إخراج البرمائيات</a:t>
            </a:r>
            <a:endParaRPr lang="ar-SA" sz="4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76" name="Picture 4" descr="الكرياتينين: نسبته الطبيعية وأهميته للكلى - ويب طب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415" y="2191713"/>
            <a:ext cx="6642089" cy="347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07E30B89-224A-4A11-9FD4-3B9FC86F54CF}"/>
              </a:ext>
            </a:extLst>
          </p:cNvPr>
          <p:cNvSpPr/>
          <p:nvPr/>
        </p:nvSpPr>
        <p:spPr>
          <a:xfrm>
            <a:off x="727546" y="953470"/>
            <a:ext cx="4054316" cy="646331"/>
          </a:xfrm>
          <a:prstGeom prst="rect">
            <a:avLst/>
          </a:prstGeom>
          <a:solidFill>
            <a:srgbClr val="009999"/>
          </a:solidFill>
        </p:spPr>
        <p:txBody>
          <a:bodyPr wrap="none">
            <a:spAutoFit/>
          </a:bodyPr>
          <a:lstStyle/>
          <a:p>
            <a:pPr algn="ctr" rtl="1"/>
            <a:r>
              <a:rPr lang="ar-SA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</a:t>
            </a:r>
            <a:r>
              <a:rPr lang="ar-SA" sz="36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لكلى  في صورة أمونيا أو يوريا</a:t>
            </a:r>
            <a:endParaRPr lang="ar-SA" sz="36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2328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نتيجة بحث الصور عن ‪oxygen gif‬‏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291" y="724471"/>
            <a:ext cx="8145158" cy="594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14"/>
          <p:cNvSpPr>
            <a:spLocks noChangeArrowheads="1"/>
          </p:cNvSpPr>
          <p:nvPr/>
        </p:nvSpPr>
        <p:spPr bwMode="auto">
          <a:xfrm>
            <a:off x="4792741" y="1331664"/>
            <a:ext cx="2526257" cy="273630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ar-SA" altLang="ar-SA" sz="4800" b="1" dirty="0">
                <a:solidFill>
                  <a:srgbClr val="0099FF"/>
                </a:solidFill>
                <a:latin typeface="Tahoma" pitchFamily="34" charset="0"/>
                <a:cs typeface="Tahoma" pitchFamily="34" charset="0"/>
              </a:rPr>
              <a:t>التنفس</a:t>
            </a:r>
            <a:endParaRPr lang="en-US" altLang="ar-SA" sz="4800" b="1" dirty="0">
              <a:solidFill>
                <a:srgbClr val="0099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Box 19">
            <a:extLst>
              <a:ext uri="{FF2B5EF4-FFF2-40B4-BE49-F238E27FC236}">
                <a16:creationId xmlns:a16="http://schemas.microsoft.com/office/drawing/2014/main" id="{90178D72-5D2D-4811-897A-BE1422E1C624}"/>
              </a:ext>
            </a:extLst>
          </p:cNvPr>
          <p:cNvSpPr txBox="1"/>
          <p:nvPr/>
        </p:nvSpPr>
        <p:spPr>
          <a:xfrm>
            <a:off x="298794" y="6205064"/>
            <a:ext cx="715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solidFill>
                  <a:schemeClr val="bg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27</a:t>
            </a:r>
            <a:endParaRPr lang="en-US" sz="2400" b="1" dirty="0">
              <a:solidFill>
                <a:schemeClr val="bg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FA3B249D-E571-430F-8B6A-BF9554753162}"/>
              </a:ext>
            </a:extLst>
          </p:cNvPr>
          <p:cNvSpPr txBox="1"/>
          <p:nvPr/>
        </p:nvSpPr>
        <p:spPr>
          <a:xfrm>
            <a:off x="656429" y="-44970"/>
            <a:ext cx="111103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36" b="1" dirty="0" smtClean="0">
                <a:cs typeface="Sakkal Majalla" panose="02000000000000000000" pitchFamily="2" charset="-78"/>
              </a:rPr>
              <a:t>خصائص البرمائيات:-</a:t>
            </a:r>
            <a:r>
              <a:rPr lang="ar-SA" sz="4400" b="1" dirty="0">
                <a:solidFill>
                  <a:srgbClr val="FF0000"/>
                </a:solidFill>
              </a:rPr>
              <a:t> </a:t>
            </a:r>
            <a:r>
              <a:rPr lang="ar-SA" sz="4400" b="1" dirty="0" smtClean="0">
                <a:solidFill>
                  <a:srgbClr val="FF0000"/>
                </a:solidFill>
              </a:rPr>
              <a:t>3- التنفس والدورة الدموية</a:t>
            </a:r>
            <a:endParaRPr lang="ar-SA" sz="4400" b="1" dirty="0">
              <a:solidFill>
                <a:srgbClr val="FF0000"/>
              </a:solidFill>
              <a:highlight>
                <a:srgbClr val="F3F3F3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6700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B3C77B6B-F40B-4B97-B340-4AEAEA3A9C75}"/>
              </a:ext>
            </a:extLst>
          </p:cNvPr>
          <p:cNvSpPr/>
          <p:nvPr/>
        </p:nvSpPr>
        <p:spPr>
          <a:xfrm>
            <a:off x="6744227" y="1571322"/>
            <a:ext cx="5213667" cy="76944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تتنفس </a:t>
            </a:r>
            <a:r>
              <a:rPr lang="ar-SA" sz="44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يرقات البرمائيات </a:t>
            </a:r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بـ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BA036C7E-9D56-49DA-8065-61908A867AF1}"/>
              </a:ext>
            </a:extLst>
          </p:cNvPr>
          <p:cNvSpPr/>
          <p:nvPr/>
        </p:nvSpPr>
        <p:spPr>
          <a:xfrm>
            <a:off x="478846" y="1571322"/>
            <a:ext cx="5213667" cy="769441"/>
          </a:xfrm>
          <a:prstGeom prst="rect">
            <a:avLst/>
          </a:prstGeom>
          <a:solidFill>
            <a:srgbClr val="990033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تتنفس </a:t>
            </a:r>
            <a:r>
              <a:rPr lang="ar-SA" sz="4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البرمائيات البالغة </a:t>
            </a:r>
            <a:r>
              <a:rPr lang="ar-SA" sz="4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بـ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477F3A02-2F66-4E7F-A4F3-65CB325167D4}"/>
              </a:ext>
            </a:extLst>
          </p:cNvPr>
          <p:cNvSpPr txBox="1"/>
          <p:nvPr/>
        </p:nvSpPr>
        <p:spPr>
          <a:xfrm>
            <a:off x="9608695" y="3019067"/>
            <a:ext cx="2239452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r>
              <a:rPr lang="ar-SA" sz="5400" b="1" dirty="0">
                <a:solidFill>
                  <a:srgbClr val="FFFF00"/>
                </a:solidFill>
              </a:rPr>
              <a:t>الخياشيم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1C6E574-F368-4902-976D-4CFA94AB0C42}"/>
              </a:ext>
            </a:extLst>
          </p:cNvPr>
          <p:cNvSpPr txBox="1"/>
          <p:nvPr/>
        </p:nvSpPr>
        <p:spPr>
          <a:xfrm>
            <a:off x="2195067" y="2917382"/>
            <a:ext cx="2813978" cy="923330"/>
          </a:xfrm>
          <a:prstGeom prst="rect">
            <a:avLst/>
          </a:prstGeom>
          <a:solidFill>
            <a:srgbClr val="99003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>
                <a:solidFill>
                  <a:srgbClr val="990033"/>
                </a:solidFill>
              </a:rPr>
              <a:t>الجلد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53C0D36-5947-4CC3-B2F0-E1E6FED5C64B}"/>
              </a:ext>
            </a:extLst>
          </p:cNvPr>
          <p:cNvSpPr txBox="1"/>
          <p:nvPr/>
        </p:nvSpPr>
        <p:spPr>
          <a:xfrm>
            <a:off x="7330191" y="3019067"/>
            <a:ext cx="160426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>
                <a:solidFill>
                  <a:srgbClr val="FFFF00"/>
                </a:solidFill>
              </a:rPr>
              <a:t>الجلد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E8741A6-1824-4C51-AA92-FB11872230BA}"/>
              </a:ext>
            </a:extLst>
          </p:cNvPr>
          <p:cNvSpPr txBox="1"/>
          <p:nvPr/>
        </p:nvSpPr>
        <p:spPr>
          <a:xfrm>
            <a:off x="139295" y="2917384"/>
            <a:ext cx="1806402" cy="830997"/>
          </a:xfrm>
          <a:prstGeom prst="rect">
            <a:avLst/>
          </a:prstGeom>
          <a:solidFill>
            <a:srgbClr val="99003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4800" b="1" dirty="0">
                <a:solidFill>
                  <a:srgbClr val="990033"/>
                </a:solidFill>
              </a:rPr>
              <a:t>الرئتين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295B8E1-8AE3-4981-990F-D01EBF495D42}"/>
              </a:ext>
            </a:extLst>
          </p:cNvPr>
          <p:cNvSpPr txBox="1"/>
          <p:nvPr/>
        </p:nvSpPr>
        <p:spPr>
          <a:xfrm>
            <a:off x="5145832" y="2907150"/>
            <a:ext cx="1598395" cy="923330"/>
          </a:xfrm>
          <a:prstGeom prst="rect">
            <a:avLst/>
          </a:prstGeom>
          <a:solidFill>
            <a:srgbClr val="99003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>
                <a:solidFill>
                  <a:srgbClr val="990033"/>
                </a:solidFill>
              </a:rPr>
              <a:t>الفــم</a:t>
            </a:r>
          </a:p>
        </p:txBody>
      </p: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044C86C4-6FE0-494F-8A68-C6F6470EE3A9}"/>
              </a:ext>
            </a:extLst>
          </p:cNvPr>
          <p:cNvCxnSpPr>
            <a:cxnSpLocks/>
          </p:cNvCxnSpPr>
          <p:nvPr/>
        </p:nvCxnSpPr>
        <p:spPr>
          <a:xfrm>
            <a:off x="11037877" y="2340763"/>
            <a:ext cx="239723" cy="67830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id="{3D3C8472-04B4-46C8-B65E-5875CAC244BC}"/>
              </a:ext>
            </a:extLst>
          </p:cNvPr>
          <p:cNvCxnSpPr>
            <a:cxnSpLocks/>
          </p:cNvCxnSpPr>
          <p:nvPr/>
        </p:nvCxnSpPr>
        <p:spPr>
          <a:xfrm flipH="1">
            <a:off x="8195375" y="2309937"/>
            <a:ext cx="410422" cy="71322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44ADC5C8-252F-4795-901F-85B18245A515}"/>
              </a:ext>
            </a:extLst>
          </p:cNvPr>
          <p:cNvCxnSpPr>
            <a:cxnSpLocks/>
          </p:cNvCxnSpPr>
          <p:nvPr/>
        </p:nvCxnSpPr>
        <p:spPr>
          <a:xfrm>
            <a:off x="5370081" y="2340763"/>
            <a:ext cx="459219" cy="5766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مستقيم 21">
            <a:extLst>
              <a:ext uri="{FF2B5EF4-FFF2-40B4-BE49-F238E27FC236}">
                <a16:creationId xmlns:a16="http://schemas.microsoft.com/office/drawing/2014/main" id="{8102535E-7430-4892-A915-00456084BFE3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3602056" y="2340763"/>
            <a:ext cx="111666" cy="5766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97CA7416-E10D-4F5D-AC9A-2CD77D452564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1042496" y="2340763"/>
            <a:ext cx="36798" cy="5766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ملف صوتي 14">
            <a:hlinkClick r:id="" action="ppaction://media"/>
            <a:extLst>
              <a:ext uri="{FF2B5EF4-FFF2-40B4-BE49-F238E27FC236}">
                <a16:creationId xmlns:a16="http://schemas.microsoft.com/office/drawing/2014/main" id="{2B7E713D-AF74-4055-9A06-1C6D93D771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17" name="TextBox 19">
            <a:extLst>
              <a:ext uri="{FF2B5EF4-FFF2-40B4-BE49-F238E27FC236}">
                <a16:creationId xmlns:a16="http://schemas.microsoft.com/office/drawing/2014/main" id="{90178D72-5D2D-4811-897A-BE1422E1C624}"/>
              </a:ext>
            </a:extLst>
          </p:cNvPr>
          <p:cNvSpPr txBox="1"/>
          <p:nvPr/>
        </p:nvSpPr>
        <p:spPr>
          <a:xfrm>
            <a:off x="298794" y="6205064"/>
            <a:ext cx="715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solidFill>
                  <a:schemeClr val="bg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27</a:t>
            </a:r>
            <a:endParaRPr lang="en-US" sz="2400" b="1" dirty="0">
              <a:solidFill>
                <a:schemeClr val="bg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FA3B249D-E571-430F-8B6A-BF9554753162}"/>
              </a:ext>
            </a:extLst>
          </p:cNvPr>
          <p:cNvSpPr txBox="1"/>
          <p:nvPr/>
        </p:nvSpPr>
        <p:spPr>
          <a:xfrm>
            <a:off x="656429" y="-44970"/>
            <a:ext cx="111103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36" b="1" dirty="0" smtClean="0">
                <a:cs typeface="Sakkal Majalla" panose="02000000000000000000" pitchFamily="2" charset="-78"/>
              </a:rPr>
              <a:t>خصائص البرمائيات:-</a:t>
            </a:r>
            <a:r>
              <a:rPr lang="ar-SA" sz="4400" b="1" dirty="0">
                <a:solidFill>
                  <a:srgbClr val="FF0000"/>
                </a:solidFill>
              </a:rPr>
              <a:t> </a:t>
            </a:r>
            <a:r>
              <a:rPr lang="ar-SA" sz="4400" b="1" dirty="0" smtClean="0">
                <a:solidFill>
                  <a:srgbClr val="FF0000"/>
                </a:solidFill>
              </a:rPr>
              <a:t>3- التنفس والدورة الدموية</a:t>
            </a:r>
            <a:endParaRPr lang="ar-SA" sz="4400" b="1" dirty="0">
              <a:solidFill>
                <a:srgbClr val="FF0000"/>
              </a:solidFill>
              <a:highlight>
                <a:srgbClr val="F3F3F3"/>
              </a:highligh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890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44"/>
    </mc:Choice>
    <mc:Fallback xmlns="">
      <p:transition spd="slow" advTm="15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B3C77B6B-F40B-4B97-B340-4AEAEA3A9C75}"/>
              </a:ext>
            </a:extLst>
          </p:cNvPr>
          <p:cNvSpPr/>
          <p:nvPr/>
        </p:nvSpPr>
        <p:spPr>
          <a:xfrm>
            <a:off x="6744227" y="1571322"/>
            <a:ext cx="5213667" cy="76944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تتنفس </a:t>
            </a:r>
            <a:r>
              <a:rPr lang="ar-SA" sz="44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يرقات البرمائيات </a:t>
            </a:r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بـ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BA036C7E-9D56-49DA-8065-61908A867AF1}"/>
              </a:ext>
            </a:extLst>
          </p:cNvPr>
          <p:cNvSpPr/>
          <p:nvPr/>
        </p:nvSpPr>
        <p:spPr>
          <a:xfrm>
            <a:off x="478846" y="1571322"/>
            <a:ext cx="5213667" cy="769441"/>
          </a:xfrm>
          <a:prstGeom prst="rect">
            <a:avLst/>
          </a:prstGeom>
          <a:solidFill>
            <a:srgbClr val="990033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تتنفس </a:t>
            </a:r>
            <a:r>
              <a:rPr lang="ar-SA" sz="4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البرمائيات البالغة </a:t>
            </a:r>
            <a:r>
              <a:rPr lang="ar-SA" sz="4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بـ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477F3A02-2F66-4E7F-A4F3-65CB325167D4}"/>
              </a:ext>
            </a:extLst>
          </p:cNvPr>
          <p:cNvSpPr txBox="1"/>
          <p:nvPr/>
        </p:nvSpPr>
        <p:spPr>
          <a:xfrm>
            <a:off x="9608695" y="3019067"/>
            <a:ext cx="2239452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r>
              <a:rPr lang="ar-SA" sz="5400" b="1" dirty="0"/>
              <a:t>الخياشيم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1C6E574-F368-4902-976D-4CFA94AB0C42}"/>
              </a:ext>
            </a:extLst>
          </p:cNvPr>
          <p:cNvSpPr txBox="1"/>
          <p:nvPr/>
        </p:nvSpPr>
        <p:spPr>
          <a:xfrm>
            <a:off x="2195067" y="2917382"/>
            <a:ext cx="2813978" cy="923330"/>
          </a:xfrm>
          <a:prstGeom prst="rect">
            <a:avLst/>
          </a:prstGeom>
          <a:solidFill>
            <a:srgbClr val="99003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>
                <a:solidFill>
                  <a:schemeClr val="bg1"/>
                </a:solidFill>
              </a:rPr>
              <a:t>الجلد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53C0D36-5947-4CC3-B2F0-E1E6FED5C64B}"/>
              </a:ext>
            </a:extLst>
          </p:cNvPr>
          <p:cNvSpPr txBox="1"/>
          <p:nvPr/>
        </p:nvSpPr>
        <p:spPr>
          <a:xfrm>
            <a:off x="7330191" y="3019067"/>
            <a:ext cx="160426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/>
              <a:t>الجلد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E8741A6-1824-4C51-AA92-FB11872230BA}"/>
              </a:ext>
            </a:extLst>
          </p:cNvPr>
          <p:cNvSpPr txBox="1"/>
          <p:nvPr/>
        </p:nvSpPr>
        <p:spPr>
          <a:xfrm>
            <a:off x="139295" y="2917384"/>
            <a:ext cx="1806402" cy="830997"/>
          </a:xfrm>
          <a:prstGeom prst="rect">
            <a:avLst/>
          </a:prstGeom>
          <a:solidFill>
            <a:srgbClr val="99003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4800" b="1" dirty="0">
                <a:solidFill>
                  <a:schemeClr val="bg1"/>
                </a:solidFill>
              </a:rPr>
              <a:t>الرئتين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295B8E1-8AE3-4981-990F-D01EBF495D42}"/>
              </a:ext>
            </a:extLst>
          </p:cNvPr>
          <p:cNvSpPr txBox="1"/>
          <p:nvPr/>
        </p:nvSpPr>
        <p:spPr>
          <a:xfrm>
            <a:off x="5145832" y="2907150"/>
            <a:ext cx="1598395" cy="923330"/>
          </a:xfrm>
          <a:prstGeom prst="rect">
            <a:avLst/>
          </a:prstGeom>
          <a:solidFill>
            <a:srgbClr val="99003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>
                <a:solidFill>
                  <a:schemeClr val="bg1"/>
                </a:solidFill>
              </a:rPr>
              <a:t>الفــم</a:t>
            </a:r>
          </a:p>
        </p:txBody>
      </p: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044C86C4-6FE0-494F-8A68-C6F6470EE3A9}"/>
              </a:ext>
            </a:extLst>
          </p:cNvPr>
          <p:cNvCxnSpPr>
            <a:cxnSpLocks/>
          </p:cNvCxnSpPr>
          <p:nvPr/>
        </p:nvCxnSpPr>
        <p:spPr>
          <a:xfrm>
            <a:off x="11037877" y="2340763"/>
            <a:ext cx="239723" cy="67830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id="{3D3C8472-04B4-46C8-B65E-5875CAC244BC}"/>
              </a:ext>
            </a:extLst>
          </p:cNvPr>
          <p:cNvCxnSpPr>
            <a:cxnSpLocks/>
          </p:cNvCxnSpPr>
          <p:nvPr/>
        </p:nvCxnSpPr>
        <p:spPr>
          <a:xfrm flipH="1">
            <a:off x="8195375" y="2309937"/>
            <a:ext cx="410422" cy="71322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44ADC5C8-252F-4795-901F-85B18245A515}"/>
              </a:ext>
            </a:extLst>
          </p:cNvPr>
          <p:cNvCxnSpPr>
            <a:cxnSpLocks/>
          </p:cNvCxnSpPr>
          <p:nvPr/>
        </p:nvCxnSpPr>
        <p:spPr>
          <a:xfrm>
            <a:off x="5370081" y="2340763"/>
            <a:ext cx="459219" cy="5766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مستقيم 21">
            <a:extLst>
              <a:ext uri="{FF2B5EF4-FFF2-40B4-BE49-F238E27FC236}">
                <a16:creationId xmlns:a16="http://schemas.microsoft.com/office/drawing/2014/main" id="{8102535E-7430-4892-A915-00456084BFE3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3602056" y="2340763"/>
            <a:ext cx="111666" cy="5766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97CA7416-E10D-4F5D-AC9A-2CD77D452564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1042496" y="2340763"/>
            <a:ext cx="36798" cy="5766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19">
            <a:extLst>
              <a:ext uri="{FF2B5EF4-FFF2-40B4-BE49-F238E27FC236}">
                <a16:creationId xmlns:a16="http://schemas.microsoft.com/office/drawing/2014/main" id="{90178D72-5D2D-4811-897A-BE1422E1C624}"/>
              </a:ext>
            </a:extLst>
          </p:cNvPr>
          <p:cNvSpPr txBox="1"/>
          <p:nvPr/>
        </p:nvSpPr>
        <p:spPr>
          <a:xfrm>
            <a:off x="298794" y="6205064"/>
            <a:ext cx="715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solidFill>
                  <a:schemeClr val="bg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27</a:t>
            </a:r>
            <a:endParaRPr lang="en-US" sz="2400" b="1" dirty="0">
              <a:solidFill>
                <a:schemeClr val="bg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FA3B249D-E571-430F-8B6A-BF9554753162}"/>
              </a:ext>
            </a:extLst>
          </p:cNvPr>
          <p:cNvSpPr txBox="1"/>
          <p:nvPr/>
        </p:nvSpPr>
        <p:spPr>
          <a:xfrm>
            <a:off x="656429" y="-44970"/>
            <a:ext cx="111103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36" b="1" dirty="0" smtClean="0">
                <a:cs typeface="Sakkal Majalla" panose="02000000000000000000" pitchFamily="2" charset="-78"/>
              </a:rPr>
              <a:t>خصائص البرمائيات:-</a:t>
            </a:r>
            <a:r>
              <a:rPr lang="ar-SA" sz="4400" b="1" dirty="0">
                <a:solidFill>
                  <a:srgbClr val="FF0000"/>
                </a:solidFill>
              </a:rPr>
              <a:t> </a:t>
            </a:r>
            <a:r>
              <a:rPr lang="ar-SA" sz="4400" b="1" dirty="0" smtClean="0">
                <a:solidFill>
                  <a:srgbClr val="FF0000"/>
                </a:solidFill>
              </a:rPr>
              <a:t>3- التنفس والدورة الدموية</a:t>
            </a:r>
            <a:endParaRPr lang="ar-SA" sz="4400" b="1" dirty="0">
              <a:solidFill>
                <a:srgbClr val="FF0000"/>
              </a:solidFill>
              <a:highlight>
                <a:srgbClr val="F3F3F3"/>
              </a:highligh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179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44"/>
    </mc:Choice>
    <mc:Fallback xmlns="">
      <p:transition spd="slow" advTm="1554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249173"/>
              </p:ext>
            </p:extLst>
          </p:nvPr>
        </p:nvGraphicFramePr>
        <p:xfrm>
          <a:off x="734290" y="398106"/>
          <a:ext cx="8773616" cy="604751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1329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40620">
                  <a:extLst>
                    <a:ext uri="{9D8B030D-6E8A-4147-A177-3AD203B41FA5}">
                      <a16:colId xmlns:a16="http://schemas.microsoft.com/office/drawing/2014/main" val="3809913899"/>
                    </a:ext>
                  </a:extLst>
                </a:gridCol>
              </a:tblGrid>
              <a:tr h="1405176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kern="1200" dirty="0" smtClean="0">
                          <a:solidFill>
                            <a:srgbClr val="FFFF00"/>
                          </a:solidFill>
                          <a:effectLst>
                            <a:glow rad="635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فوق المملكة</a:t>
                      </a:r>
                      <a:endParaRPr lang="ar-SA" sz="4000" b="1" kern="1200" dirty="0">
                        <a:solidFill>
                          <a:srgbClr val="FFFF00"/>
                        </a:solidFill>
                        <a:effectLst>
                          <a:glow rad="63500">
                            <a:schemeClr val="accent4">
                              <a:satMod val="175000"/>
                              <a:alpha val="40000"/>
                            </a:schemeClr>
                          </a:glow>
                        </a:effectLst>
                        <a:latin typeface="Segoe UI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800" b="1" kern="1200" dirty="0">
                        <a:solidFill>
                          <a:srgbClr val="FFFF00"/>
                        </a:solidFill>
                        <a:effectLst>
                          <a:glow rad="63500">
                            <a:schemeClr val="accent4">
                              <a:satMod val="175000"/>
                              <a:alpha val="40000"/>
                            </a:schemeClr>
                          </a:glow>
                        </a:effectLst>
                        <a:latin typeface="Segoe UI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95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4000" b="1" kern="1200" dirty="0" smtClean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المملكة</a:t>
                      </a:r>
                      <a:endParaRPr lang="ar-SA" sz="4000" b="1" kern="1200" dirty="0">
                        <a:solidFill>
                          <a:schemeClr val="tx1"/>
                        </a:solidFill>
                        <a:effectLst>
                          <a:glow rad="63500">
                            <a:schemeClr val="accent4">
                              <a:satMod val="175000"/>
                              <a:alpha val="40000"/>
                            </a:schemeClr>
                          </a:glow>
                        </a:effectLst>
                        <a:latin typeface="Segoe UI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>
                    <a:lnL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466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4000" b="1" kern="1200" dirty="0" smtClean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الشعبة</a:t>
                      </a:r>
                    </a:p>
                  </a:txBody>
                  <a:tcPr>
                    <a:lnL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>
                    <a:lnL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2075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kern="1200" dirty="0" smtClean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الطائفة</a:t>
                      </a:r>
                    </a:p>
                  </a:txBody>
                  <a:tcPr>
                    <a:lnL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kern="1200" dirty="0">
                        <a:solidFill>
                          <a:srgbClr val="FF0000"/>
                        </a:solidFill>
                        <a:effectLst>
                          <a:glow rad="63500">
                            <a:schemeClr val="accent4">
                              <a:satMod val="175000"/>
                              <a:alpha val="40000"/>
                            </a:schemeClr>
                          </a:glow>
                        </a:effectLst>
                        <a:latin typeface="Segoe UI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6628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kern="1200" dirty="0" smtClean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الاسم العلمي</a:t>
                      </a:r>
                    </a:p>
                  </a:txBody>
                  <a:tcPr>
                    <a:lnL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7200" b="1" kern="1200" dirty="0" smtClean="0">
                          <a:solidFill>
                            <a:schemeClr val="bg1"/>
                          </a:solidFill>
                          <a:effectLst>
                            <a:glow rad="635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سمك القرش</a:t>
                      </a:r>
                      <a:endParaRPr lang="ar-SA" sz="7200" b="1" kern="1200" dirty="0">
                        <a:solidFill>
                          <a:schemeClr val="bg1"/>
                        </a:solidFill>
                        <a:effectLst>
                          <a:glow rad="63500">
                            <a:schemeClr val="accent4">
                              <a:satMod val="175000"/>
                              <a:alpha val="40000"/>
                            </a:schemeClr>
                          </a:glow>
                        </a:effectLst>
                        <a:latin typeface="Segoe UI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801199"/>
                  </a:ext>
                </a:extLst>
              </a:tr>
            </a:tbl>
          </a:graphicData>
        </a:graphic>
      </p:graphicFrame>
      <p:sp>
        <p:nvSpPr>
          <p:cNvPr id="7" name="مستطيل ذو زوايا قطرية مخدوشة 6"/>
          <p:cNvSpPr/>
          <p:nvPr/>
        </p:nvSpPr>
        <p:spPr>
          <a:xfrm>
            <a:off x="9701645" y="287270"/>
            <a:ext cx="2490355" cy="482904"/>
          </a:xfrm>
          <a:prstGeom prst="snip2DiagRect">
            <a:avLst/>
          </a:prstGeom>
          <a:solidFill>
            <a:schemeClr val="bg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egoe UI" panose="020B0502040204020203" pitchFamily="34" charset="0"/>
              </a:rPr>
              <a:t>الواجب</a:t>
            </a:r>
          </a:p>
        </p:txBody>
      </p:sp>
    </p:spTree>
    <p:extLst>
      <p:ext uri="{BB962C8B-B14F-4D97-AF65-F5344CB8AC3E}">
        <p14:creationId xmlns:p14="http://schemas.microsoft.com/office/powerpoint/2010/main" val="75720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FA3B249D-E571-430F-8B6A-BF9554753162}"/>
              </a:ext>
            </a:extLst>
          </p:cNvPr>
          <p:cNvSpPr txBox="1"/>
          <p:nvPr/>
        </p:nvSpPr>
        <p:spPr>
          <a:xfrm>
            <a:off x="656429" y="-44970"/>
            <a:ext cx="111103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36" b="1" dirty="0" smtClean="0">
                <a:cs typeface="Sakkal Majalla" panose="02000000000000000000" pitchFamily="2" charset="-78"/>
              </a:rPr>
              <a:t>خصائص البرمائيات:-</a:t>
            </a:r>
            <a:r>
              <a:rPr lang="ar-SA" sz="4400" b="1" dirty="0">
                <a:solidFill>
                  <a:srgbClr val="FF0000"/>
                </a:solidFill>
              </a:rPr>
              <a:t> </a:t>
            </a:r>
            <a:r>
              <a:rPr lang="ar-SA" sz="4400" b="1" dirty="0" smtClean="0">
                <a:solidFill>
                  <a:srgbClr val="FF0000"/>
                </a:solidFill>
              </a:rPr>
              <a:t>3- التنفس والدورة الدموية</a:t>
            </a:r>
            <a:endParaRPr lang="ar-SA" sz="4400" b="1" dirty="0">
              <a:solidFill>
                <a:srgbClr val="FF0000"/>
              </a:solidFill>
              <a:highlight>
                <a:srgbClr val="F3F3F3"/>
              </a:highlight>
            </a:endParaRPr>
          </a:p>
        </p:txBody>
      </p:sp>
      <p:sp>
        <p:nvSpPr>
          <p:cNvPr id="3" name="مستطيل ذو زوايا قطرية مخدوشة 2"/>
          <p:cNvSpPr/>
          <p:nvPr/>
        </p:nvSpPr>
        <p:spPr>
          <a:xfrm>
            <a:off x="6281274" y="1767301"/>
            <a:ext cx="3816188" cy="342004"/>
          </a:xfrm>
          <a:prstGeom prst="snip2Diag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700" b="1" dirty="0" smtClean="0">
                <a:solidFill>
                  <a:srgbClr val="002060"/>
                </a:solidFill>
                <a:latin typeface="Segoe UI" panose="020B0502040204020203" pitchFamily="34" charset="0"/>
              </a:rPr>
              <a:t>قراءة الصورة</a:t>
            </a:r>
            <a:endParaRPr lang="ar-SA" sz="2700" b="1" dirty="0">
              <a:solidFill>
                <a:srgbClr val="002060"/>
              </a:solidFill>
              <a:latin typeface="Segoe UI" panose="020B0502040204020203" pitchFamily="34" charset="0"/>
            </a:endParaRPr>
          </a:p>
        </p:txBody>
      </p:sp>
      <p:pic>
        <p:nvPicPr>
          <p:cNvPr id="4" name="Picture 2" descr="مفكرة القارئ | الصفحة الرئيسية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482" y="1558373"/>
            <a:ext cx="4422703" cy="442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6860238" y="2892561"/>
            <a:ext cx="3111989" cy="1754326"/>
          </a:xfrm>
          <a:prstGeom prst="rect">
            <a:avLst/>
          </a:prstGeom>
          <a:solidFill>
            <a:schemeClr val="bg1"/>
          </a:solidFill>
          <a:ln w="76200">
            <a:solidFill>
              <a:srgbClr val="FF33CC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 smtClean="0"/>
              <a:t>الشكل </a:t>
            </a:r>
            <a:r>
              <a:rPr lang="ar-SA" sz="5400" b="1" dirty="0" smtClean="0">
                <a:solidFill>
                  <a:srgbClr val="009999"/>
                </a:solidFill>
              </a:rPr>
              <a:t>19-1</a:t>
            </a:r>
          </a:p>
          <a:p>
            <a:pPr algn="ctr"/>
            <a:r>
              <a:rPr lang="ar-SA" sz="5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 27</a:t>
            </a:r>
            <a:endParaRPr lang="ar-SA" sz="5400" b="1" dirty="0">
              <a:ln w="0"/>
              <a:solidFill>
                <a:srgbClr val="FF33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ذو زوايا قطرية مخدوشة 5"/>
          <p:cNvSpPr/>
          <p:nvPr/>
        </p:nvSpPr>
        <p:spPr>
          <a:xfrm>
            <a:off x="6281274" y="5259141"/>
            <a:ext cx="4283381" cy="542052"/>
          </a:xfrm>
          <a:prstGeom prst="snip2DiagRect">
            <a:avLst/>
          </a:prstGeom>
          <a:solidFill>
            <a:srgbClr val="009999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700" b="1" dirty="0" smtClean="0">
                <a:solidFill>
                  <a:srgbClr val="FFFF00"/>
                </a:solidFill>
                <a:latin typeface="Segoe UI" panose="020B0502040204020203" pitchFamily="34" charset="0"/>
              </a:rPr>
              <a:t>اناقش </a:t>
            </a:r>
            <a:r>
              <a:rPr lang="ar-SA" sz="2700" b="1" dirty="0" smtClean="0">
                <a:solidFill>
                  <a:srgbClr val="FFFF00"/>
                </a:solidFill>
                <a:latin typeface="Segoe UI" panose="020B0502040204020203" pitchFamily="34" charset="0"/>
              </a:rPr>
              <a:t>:-</a:t>
            </a:r>
            <a:r>
              <a:rPr lang="ar-SA" sz="2700" b="1" dirty="0" smtClean="0">
                <a:solidFill>
                  <a:schemeClr val="bg1"/>
                </a:solidFill>
                <a:latin typeface="Segoe UI" panose="020B0502040204020203" pitchFamily="34" charset="0"/>
              </a:rPr>
              <a:t>  الحجرات في القلب</a:t>
            </a:r>
            <a:endParaRPr lang="ar-SA" sz="2700" b="1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11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ضفدع كرتون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7" b="19876"/>
          <a:stretch/>
        </p:blipFill>
        <p:spPr bwMode="auto">
          <a:xfrm>
            <a:off x="2865173" y="549913"/>
            <a:ext cx="7066227" cy="593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مستدير الزوايا 1"/>
          <p:cNvSpPr/>
          <p:nvPr/>
        </p:nvSpPr>
        <p:spPr>
          <a:xfrm>
            <a:off x="2129057" y="5805265"/>
            <a:ext cx="8159751" cy="79216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5400" b="1" dirty="0" smtClean="0">
                <a:solidFill>
                  <a:schemeClr val="bg1"/>
                </a:solidFill>
              </a:rPr>
              <a:t>خصائص البرمائيات</a:t>
            </a:r>
            <a:endParaRPr lang="ar-SA" sz="54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رسم تخطيطي 2"/>
          <p:cNvGraphicFramePr/>
          <p:nvPr>
            <p:extLst/>
          </p:nvPr>
        </p:nvGraphicFramePr>
        <p:xfrm>
          <a:off x="112932" y="232557"/>
          <a:ext cx="12192000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مربع نص 3"/>
          <p:cNvSpPr txBox="1"/>
          <p:nvPr/>
        </p:nvSpPr>
        <p:spPr>
          <a:xfrm>
            <a:off x="0" y="6074208"/>
            <a:ext cx="208173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26-29</a:t>
            </a:r>
            <a:endParaRPr lang="ar-SA" sz="2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17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ÙØªÙØ¬Ø© Ø¨Ø­Ø« Ø§ÙØµÙØ± Ø¹Ù âªfrogâ¬â">
            <a:extLst>
              <a:ext uri="{FF2B5EF4-FFF2-40B4-BE49-F238E27FC236}">
                <a16:creationId xmlns:a16="http://schemas.microsoft.com/office/drawing/2014/main" id="{A6DFA4D1-E0F5-4D3E-A699-F2AC4EDF9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9" t="19158" r="10678" b="6193"/>
          <a:stretch/>
        </p:blipFill>
        <p:spPr bwMode="auto">
          <a:xfrm>
            <a:off x="3203497" y="1494803"/>
            <a:ext cx="5785005" cy="497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A4848375-7E8E-45AE-A790-B6C5ADF8AFA1}"/>
              </a:ext>
            </a:extLst>
          </p:cNvPr>
          <p:cNvSpPr/>
          <p:nvPr/>
        </p:nvSpPr>
        <p:spPr>
          <a:xfrm>
            <a:off x="8759936" y="3268333"/>
            <a:ext cx="2880000" cy="64633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2ـ</a:t>
            </a:r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446BA55E-BBFF-49C7-B82B-74AEFFC51615}"/>
              </a:ext>
            </a:extLst>
          </p:cNvPr>
          <p:cNvSpPr/>
          <p:nvPr/>
        </p:nvSpPr>
        <p:spPr>
          <a:xfrm>
            <a:off x="917685" y="3142704"/>
            <a:ext cx="2880000" cy="648000"/>
          </a:xfrm>
          <a:prstGeom prst="rect">
            <a:avLst/>
          </a:prstGeom>
          <a:solidFill>
            <a:srgbClr val="B4DE86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4ـ</a:t>
            </a:r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3A58A2D-E924-4600-B847-BAFA1F7DC2D1}"/>
              </a:ext>
            </a:extLst>
          </p:cNvPr>
          <p:cNvSpPr/>
          <p:nvPr/>
        </p:nvSpPr>
        <p:spPr>
          <a:xfrm>
            <a:off x="8768347" y="1522439"/>
            <a:ext cx="2880000" cy="646331"/>
          </a:xfrm>
          <a:prstGeom prst="rect">
            <a:avLst/>
          </a:prstGeom>
          <a:solidFill>
            <a:srgbClr val="B4DE86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1ـ</a:t>
            </a:r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DA7DA47D-F586-4B43-A35E-1CF120AE873F}"/>
              </a:ext>
            </a:extLst>
          </p:cNvPr>
          <p:cNvSpPr/>
          <p:nvPr/>
        </p:nvSpPr>
        <p:spPr>
          <a:xfrm>
            <a:off x="797762" y="1522439"/>
            <a:ext cx="2880000" cy="64633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3ـ</a:t>
            </a:r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349C8D98-8DE4-4DF9-A19A-0EBB962EA82D}"/>
              </a:ext>
            </a:extLst>
          </p:cNvPr>
          <p:cNvSpPr/>
          <p:nvPr/>
        </p:nvSpPr>
        <p:spPr>
          <a:xfrm>
            <a:off x="8514237" y="5174051"/>
            <a:ext cx="2880000" cy="6480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5ـ</a:t>
            </a:r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4" name="رابط كسهم مستقيم 13">
            <a:extLst>
              <a:ext uri="{FF2B5EF4-FFF2-40B4-BE49-F238E27FC236}">
                <a16:creationId xmlns:a16="http://schemas.microsoft.com/office/drawing/2014/main" id="{B7DB804E-35C9-4A7E-B6CD-C6EE871CB904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5885795" y="1845605"/>
            <a:ext cx="2882552" cy="31538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D7DE8DF8-854C-4CAE-A97A-C8C06C1A662B}"/>
              </a:ext>
            </a:extLst>
          </p:cNvPr>
          <p:cNvCxnSpPr>
            <a:cxnSpLocks/>
          </p:cNvCxnSpPr>
          <p:nvPr/>
        </p:nvCxnSpPr>
        <p:spPr>
          <a:xfrm>
            <a:off x="5676900" y="2733675"/>
            <a:ext cx="3092561" cy="84316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رابط كسهم مستقيم 20">
            <a:extLst>
              <a:ext uri="{FF2B5EF4-FFF2-40B4-BE49-F238E27FC236}">
                <a16:creationId xmlns:a16="http://schemas.microsoft.com/office/drawing/2014/main" id="{89D2D5C1-2241-497A-8920-F19925AAC8D9}"/>
              </a:ext>
            </a:extLst>
          </p:cNvPr>
          <p:cNvCxnSpPr>
            <a:cxnSpLocks/>
            <a:endCxn id="12" idx="3"/>
          </p:cNvCxnSpPr>
          <p:nvPr/>
        </p:nvCxnSpPr>
        <p:spPr>
          <a:xfrm flipH="1" flipV="1">
            <a:off x="3677762" y="1845605"/>
            <a:ext cx="1083721" cy="61665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رابط كسهم مستقيم 23">
            <a:extLst>
              <a:ext uri="{FF2B5EF4-FFF2-40B4-BE49-F238E27FC236}">
                <a16:creationId xmlns:a16="http://schemas.microsoft.com/office/drawing/2014/main" id="{46D8F788-2417-40B7-879A-ED160E038146}"/>
              </a:ext>
            </a:extLst>
          </p:cNvPr>
          <p:cNvCxnSpPr>
            <a:cxnSpLocks/>
            <a:endCxn id="9" idx="3"/>
          </p:cNvCxnSpPr>
          <p:nvPr/>
        </p:nvCxnSpPr>
        <p:spPr>
          <a:xfrm flipH="1">
            <a:off x="3797685" y="2586967"/>
            <a:ext cx="932527" cy="87973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رابط كسهم مستقيم 25">
            <a:extLst>
              <a:ext uri="{FF2B5EF4-FFF2-40B4-BE49-F238E27FC236}">
                <a16:creationId xmlns:a16="http://schemas.microsoft.com/office/drawing/2014/main" id="{0B716800-4E03-455C-B5C9-3E701C9BF510}"/>
              </a:ext>
            </a:extLst>
          </p:cNvPr>
          <p:cNvCxnSpPr>
            <a:cxnSpLocks/>
          </p:cNvCxnSpPr>
          <p:nvPr/>
        </p:nvCxnSpPr>
        <p:spPr>
          <a:xfrm>
            <a:off x="5885795" y="3466704"/>
            <a:ext cx="3349259" cy="1707479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9">
            <a:extLst>
              <a:ext uri="{FF2B5EF4-FFF2-40B4-BE49-F238E27FC236}">
                <a16:creationId xmlns:a16="http://schemas.microsoft.com/office/drawing/2014/main" id="{90178D72-5D2D-4811-897A-BE1422E1C624}"/>
              </a:ext>
            </a:extLst>
          </p:cNvPr>
          <p:cNvSpPr txBox="1"/>
          <p:nvPr/>
        </p:nvSpPr>
        <p:spPr>
          <a:xfrm>
            <a:off x="298794" y="6205064"/>
            <a:ext cx="715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solidFill>
                  <a:schemeClr val="bg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28</a:t>
            </a:r>
            <a:endParaRPr lang="en-US" sz="2400" b="1" dirty="0">
              <a:solidFill>
                <a:schemeClr val="bg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FA3B249D-E571-430F-8B6A-BF9554753162}"/>
              </a:ext>
            </a:extLst>
          </p:cNvPr>
          <p:cNvSpPr txBox="1"/>
          <p:nvPr/>
        </p:nvSpPr>
        <p:spPr>
          <a:xfrm>
            <a:off x="656429" y="-44970"/>
            <a:ext cx="111103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36" b="1" dirty="0" smtClean="0">
                <a:cs typeface="Sakkal Majalla" panose="02000000000000000000" pitchFamily="2" charset="-78"/>
              </a:rPr>
              <a:t>خصائص البرمائيات:-</a:t>
            </a:r>
            <a:r>
              <a:rPr lang="ar-SA" sz="4400" b="1" dirty="0">
                <a:solidFill>
                  <a:srgbClr val="FF0000"/>
                </a:solidFill>
              </a:rPr>
              <a:t> </a:t>
            </a:r>
            <a:r>
              <a:rPr lang="ar-SA" sz="4400" b="1" dirty="0" smtClean="0">
                <a:solidFill>
                  <a:srgbClr val="FF0000"/>
                </a:solidFill>
              </a:rPr>
              <a:t>4- الدماغ والحواس</a:t>
            </a:r>
            <a:endParaRPr lang="ar-SA" sz="4400" b="1" dirty="0">
              <a:solidFill>
                <a:srgbClr val="FF0000"/>
              </a:solidFill>
              <a:highlight>
                <a:srgbClr val="F3F3F3"/>
              </a:highlight>
            </a:endParaRPr>
          </a:p>
        </p:txBody>
      </p:sp>
      <p:pic>
        <p:nvPicPr>
          <p:cNvPr id="15" name="ملف صوتي 39">
            <a:hlinkClick r:id="" action="ppaction://media"/>
            <a:extLst>
              <a:ext uri="{FF2B5EF4-FFF2-40B4-BE49-F238E27FC236}">
                <a16:creationId xmlns:a16="http://schemas.microsoft.com/office/drawing/2014/main" id="{96E24A07-E564-4F50-AB3D-229CA35F39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42.405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85977" y="6180103"/>
            <a:ext cx="486626" cy="4866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496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66"/>
    </mc:Choice>
    <mc:Fallback xmlns="">
      <p:transition spd="slow" advTm="37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ÙØªÙØ¬Ø© Ø¨Ø­Ø« Ø§ÙØµÙØ± Ø¹Ù âªfrogâ¬â">
            <a:extLst>
              <a:ext uri="{FF2B5EF4-FFF2-40B4-BE49-F238E27FC236}">
                <a16:creationId xmlns:a16="http://schemas.microsoft.com/office/drawing/2014/main" id="{A6DFA4D1-E0F5-4D3E-A699-F2AC4EDF9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9" t="19158" r="10678" b="6193"/>
          <a:stretch/>
        </p:blipFill>
        <p:spPr bwMode="auto">
          <a:xfrm>
            <a:off x="3203497" y="1494803"/>
            <a:ext cx="5785005" cy="497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A4848375-7E8E-45AE-A790-B6C5ADF8AFA1}"/>
              </a:ext>
            </a:extLst>
          </p:cNvPr>
          <p:cNvSpPr/>
          <p:nvPr/>
        </p:nvSpPr>
        <p:spPr>
          <a:xfrm>
            <a:off x="8759936" y="3268333"/>
            <a:ext cx="2880000" cy="64633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2ـ</a:t>
            </a:r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446BA55E-BBFF-49C7-B82B-74AEFFC51615}"/>
              </a:ext>
            </a:extLst>
          </p:cNvPr>
          <p:cNvSpPr/>
          <p:nvPr/>
        </p:nvSpPr>
        <p:spPr>
          <a:xfrm>
            <a:off x="917685" y="3142704"/>
            <a:ext cx="2880000" cy="648000"/>
          </a:xfrm>
          <a:prstGeom prst="rect">
            <a:avLst/>
          </a:prstGeom>
          <a:solidFill>
            <a:srgbClr val="B4DE86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4ـ</a:t>
            </a:r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3A58A2D-E924-4600-B847-BAFA1F7DC2D1}"/>
              </a:ext>
            </a:extLst>
          </p:cNvPr>
          <p:cNvSpPr/>
          <p:nvPr/>
        </p:nvSpPr>
        <p:spPr>
          <a:xfrm>
            <a:off x="8768347" y="1522439"/>
            <a:ext cx="2880000" cy="646331"/>
          </a:xfrm>
          <a:prstGeom prst="rect">
            <a:avLst/>
          </a:prstGeom>
          <a:solidFill>
            <a:srgbClr val="B4DE86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1ـ</a:t>
            </a:r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DA7DA47D-F586-4B43-A35E-1CF120AE873F}"/>
              </a:ext>
            </a:extLst>
          </p:cNvPr>
          <p:cNvSpPr/>
          <p:nvPr/>
        </p:nvSpPr>
        <p:spPr>
          <a:xfrm>
            <a:off x="797762" y="1522439"/>
            <a:ext cx="2880000" cy="64633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3ـ</a:t>
            </a:r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349C8D98-8DE4-4DF9-A19A-0EBB962EA82D}"/>
              </a:ext>
            </a:extLst>
          </p:cNvPr>
          <p:cNvSpPr/>
          <p:nvPr/>
        </p:nvSpPr>
        <p:spPr>
          <a:xfrm>
            <a:off x="8514237" y="5174051"/>
            <a:ext cx="2880000" cy="6480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5ـ</a:t>
            </a:r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4" name="رابط كسهم مستقيم 13">
            <a:extLst>
              <a:ext uri="{FF2B5EF4-FFF2-40B4-BE49-F238E27FC236}">
                <a16:creationId xmlns:a16="http://schemas.microsoft.com/office/drawing/2014/main" id="{B7DB804E-35C9-4A7E-B6CD-C6EE871CB904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5885795" y="1845605"/>
            <a:ext cx="2882552" cy="31538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D7DE8DF8-854C-4CAE-A97A-C8C06C1A662B}"/>
              </a:ext>
            </a:extLst>
          </p:cNvPr>
          <p:cNvCxnSpPr>
            <a:cxnSpLocks/>
          </p:cNvCxnSpPr>
          <p:nvPr/>
        </p:nvCxnSpPr>
        <p:spPr>
          <a:xfrm>
            <a:off x="5676900" y="2733675"/>
            <a:ext cx="3092561" cy="84316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رابط كسهم مستقيم 20">
            <a:extLst>
              <a:ext uri="{FF2B5EF4-FFF2-40B4-BE49-F238E27FC236}">
                <a16:creationId xmlns:a16="http://schemas.microsoft.com/office/drawing/2014/main" id="{89D2D5C1-2241-497A-8920-F19925AAC8D9}"/>
              </a:ext>
            </a:extLst>
          </p:cNvPr>
          <p:cNvCxnSpPr>
            <a:cxnSpLocks/>
            <a:endCxn id="12" idx="3"/>
          </p:cNvCxnSpPr>
          <p:nvPr/>
        </p:nvCxnSpPr>
        <p:spPr>
          <a:xfrm flipH="1" flipV="1">
            <a:off x="3677762" y="1845605"/>
            <a:ext cx="1083721" cy="61665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رابط كسهم مستقيم 23">
            <a:extLst>
              <a:ext uri="{FF2B5EF4-FFF2-40B4-BE49-F238E27FC236}">
                <a16:creationId xmlns:a16="http://schemas.microsoft.com/office/drawing/2014/main" id="{46D8F788-2417-40B7-879A-ED160E038146}"/>
              </a:ext>
            </a:extLst>
          </p:cNvPr>
          <p:cNvCxnSpPr>
            <a:cxnSpLocks/>
            <a:endCxn id="9" idx="3"/>
          </p:cNvCxnSpPr>
          <p:nvPr/>
        </p:nvCxnSpPr>
        <p:spPr>
          <a:xfrm flipH="1">
            <a:off x="3797685" y="2586967"/>
            <a:ext cx="932527" cy="87973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رابط كسهم مستقيم 25">
            <a:extLst>
              <a:ext uri="{FF2B5EF4-FFF2-40B4-BE49-F238E27FC236}">
                <a16:creationId xmlns:a16="http://schemas.microsoft.com/office/drawing/2014/main" id="{0B716800-4E03-455C-B5C9-3E701C9BF510}"/>
              </a:ext>
            </a:extLst>
          </p:cNvPr>
          <p:cNvCxnSpPr>
            <a:cxnSpLocks/>
          </p:cNvCxnSpPr>
          <p:nvPr/>
        </p:nvCxnSpPr>
        <p:spPr>
          <a:xfrm>
            <a:off x="5885795" y="3466704"/>
            <a:ext cx="3349259" cy="1707479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9">
            <a:extLst>
              <a:ext uri="{FF2B5EF4-FFF2-40B4-BE49-F238E27FC236}">
                <a16:creationId xmlns:a16="http://schemas.microsoft.com/office/drawing/2014/main" id="{90178D72-5D2D-4811-897A-BE1422E1C624}"/>
              </a:ext>
            </a:extLst>
          </p:cNvPr>
          <p:cNvSpPr txBox="1"/>
          <p:nvPr/>
        </p:nvSpPr>
        <p:spPr>
          <a:xfrm>
            <a:off x="298794" y="6205064"/>
            <a:ext cx="715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solidFill>
                  <a:schemeClr val="bg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28</a:t>
            </a:r>
            <a:endParaRPr lang="en-US" sz="2400" b="1" dirty="0">
              <a:solidFill>
                <a:schemeClr val="bg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FA3B249D-E571-430F-8B6A-BF9554753162}"/>
              </a:ext>
            </a:extLst>
          </p:cNvPr>
          <p:cNvSpPr txBox="1"/>
          <p:nvPr/>
        </p:nvSpPr>
        <p:spPr>
          <a:xfrm>
            <a:off x="656429" y="-44970"/>
            <a:ext cx="111103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36" b="1" dirty="0" smtClean="0">
                <a:cs typeface="Sakkal Majalla" panose="02000000000000000000" pitchFamily="2" charset="-78"/>
              </a:rPr>
              <a:t>خصائص البرمائيات:-</a:t>
            </a:r>
            <a:r>
              <a:rPr lang="ar-SA" sz="4400" b="1" dirty="0">
                <a:solidFill>
                  <a:srgbClr val="FF0000"/>
                </a:solidFill>
              </a:rPr>
              <a:t> </a:t>
            </a:r>
            <a:r>
              <a:rPr lang="ar-SA" sz="4400" b="1" dirty="0" smtClean="0">
                <a:solidFill>
                  <a:srgbClr val="FF0000"/>
                </a:solidFill>
              </a:rPr>
              <a:t>4- الدماغ والحواس</a:t>
            </a:r>
            <a:endParaRPr lang="ar-SA" sz="4400" b="1" dirty="0">
              <a:solidFill>
                <a:srgbClr val="FF0000"/>
              </a:solidFill>
              <a:highlight>
                <a:srgbClr val="F3F3F3"/>
              </a:highligh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932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66"/>
    </mc:Choice>
    <mc:Fallback xmlns="">
      <p:transition spd="slow" advTm="37966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ÙØªÙØ¬Ø© Ø¨Ø­Ø« Ø§ÙØµÙØ± Ø¹Ù âªfrogâ¬â">
            <a:extLst>
              <a:ext uri="{FF2B5EF4-FFF2-40B4-BE49-F238E27FC236}">
                <a16:creationId xmlns:a16="http://schemas.microsoft.com/office/drawing/2014/main" id="{A6DFA4D1-E0F5-4D3E-A699-F2AC4EDF9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9" t="19158" r="10678" b="6193"/>
          <a:stretch/>
        </p:blipFill>
        <p:spPr bwMode="auto">
          <a:xfrm>
            <a:off x="3203497" y="1494803"/>
            <a:ext cx="5785005" cy="497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A4848375-7E8E-45AE-A790-B6C5ADF8AFA1}"/>
              </a:ext>
            </a:extLst>
          </p:cNvPr>
          <p:cNvSpPr/>
          <p:nvPr/>
        </p:nvSpPr>
        <p:spPr>
          <a:xfrm>
            <a:off x="8759936" y="3268333"/>
            <a:ext cx="2880000" cy="64633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2ـ الغشاء الرامش </a:t>
            </a:r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446BA55E-BBFF-49C7-B82B-74AEFFC51615}"/>
              </a:ext>
            </a:extLst>
          </p:cNvPr>
          <p:cNvSpPr/>
          <p:nvPr/>
        </p:nvSpPr>
        <p:spPr>
          <a:xfrm>
            <a:off x="917685" y="3142704"/>
            <a:ext cx="2880000" cy="648000"/>
          </a:xfrm>
          <a:prstGeom prst="rect">
            <a:avLst/>
          </a:prstGeom>
          <a:solidFill>
            <a:srgbClr val="B4DE86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4ـ براعم التذوق </a:t>
            </a:r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3A58A2D-E924-4600-B847-BAFA1F7DC2D1}"/>
              </a:ext>
            </a:extLst>
          </p:cNvPr>
          <p:cNvSpPr/>
          <p:nvPr/>
        </p:nvSpPr>
        <p:spPr>
          <a:xfrm>
            <a:off x="8768347" y="1522439"/>
            <a:ext cx="2880000" cy="646331"/>
          </a:xfrm>
          <a:prstGeom prst="rect">
            <a:avLst/>
          </a:prstGeom>
          <a:solidFill>
            <a:srgbClr val="B4DE86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1ـ البصر </a:t>
            </a:r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DA7DA47D-F586-4B43-A35E-1CF120AE873F}"/>
              </a:ext>
            </a:extLst>
          </p:cNvPr>
          <p:cNvSpPr/>
          <p:nvPr/>
        </p:nvSpPr>
        <p:spPr>
          <a:xfrm>
            <a:off x="951389" y="1522439"/>
            <a:ext cx="2880000" cy="64633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3ـ الشم </a:t>
            </a:r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349C8D98-8DE4-4DF9-A19A-0EBB962EA82D}"/>
              </a:ext>
            </a:extLst>
          </p:cNvPr>
          <p:cNvSpPr/>
          <p:nvPr/>
        </p:nvSpPr>
        <p:spPr>
          <a:xfrm>
            <a:off x="8514237" y="5174051"/>
            <a:ext cx="2880000" cy="6480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5ـ غشاء الطبلة </a:t>
            </a:r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4" name="رابط كسهم مستقيم 13">
            <a:extLst>
              <a:ext uri="{FF2B5EF4-FFF2-40B4-BE49-F238E27FC236}">
                <a16:creationId xmlns:a16="http://schemas.microsoft.com/office/drawing/2014/main" id="{B7DB804E-35C9-4A7E-B6CD-C6EE871CB904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5885795" y="1845605"/>
            <a:ext cx="2882552" cy="31538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D7DE8DF8-854C-4CAE-A97A-C8C06C1A662B}"/>
              </a:ext>
            </a:extLst>
          </p:cNvPr>
          <p:cNvCxnSpPr>
            <a:cxnSpLocks/>
          </p:cNvCxnSpPr>
          <p:nvPr/>
        </p:nvCxnSpPr>
        <p:spPr>
          <a:xfrm>
            <a:off x="5676900" y="2733675"/>
            <a:ext cx="3092561" cy="84316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رابط كسهم مستقيم 20">
            <a:extLst>
              <a:ext uri="{FF2B5EF4-FFF2-40B4-BE49-F238E27FC236}">
                <a16:creationId xmlns:a16="http://schemas.microsoft.com/office/drawing/2014/main" id="{89D2D5C1-2241-497A-8920-F19925AAC8D9}"/>
              </a:ext>
            </a:extLst>
          </p:cNvPr>
          <p:cNvCxnSpPr>
            <a:cxnSpLocks/>
            <a:endCxn id="12" idx="3"/>
          </p:cNvCxnSpPr>
          <p:nvPr/>
        </p:nvCxnSpPr>
        <p:spPr>
          <a:xfrm flipH="1" flipV="1">
            <a:off x="3831389" y="1845605"/>
            <a:ext cx="1083721" cy="61665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رابط كسهم مستقيم 23">
            <a:extLst>
              <a:ext uri="{FF2B5EF4-FFF2-40B4-BE49-F238E27FC236}">
                <a16:creationId xmlns:a16="http://schemas.microsoft.com/office/drawing/2014/main" id="{46D8F788-2417-40B7-879A-ED160E038146}"/>
              </a:ext>
            </a:extLst>
          </p:cNvPr>
          <p:cNvCxnSpPr>
            <a:cxnSpLocks/>
            <a:endCxn id="9" idx="3"/>
          </p:cNvCxnSpPr>
          <p:nvPr/>
        </p:nvCxnSpPr>
        <p:spPr>
          <a:xfrm flipH="1">
            <a:off x="3797685" y="2586967"/>
            <a:ext cx="932527" cy="87973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رابط كسهم مستقيم 25">
            <a:extLst>
              <a:ext uri="{FF2B5EF4-FFF2-40B4-BE49-F238E27FC236}">
                <a16:creationId xmlns:a16="http://schemas.microsoft.com/office/drawing/2014/main" id="{0B716800-4E03-455C-B5C9-3E701C9BF510}"/>
              </a:ext>
            </a:extLst>
          </p:cNvPr>
          <p:cNvCxnSpPr>
            <a:cxnSpLocks/>
          </p:cNvCxnSpPr>
          <p:nvPr/>
        </p:nvCxnSpPr>
        <p:spPr>
          <a:xfrm>
            <a:off x="5885795" y="3466704"/>
            <a:ext cx="3349259" cy="1707479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9">
            <a:extLst>
              <a:ext uri="{FF2B5EF4-FFF2-40B4-BE49-F238E27FC236}">
                <a16:creationId xmlns:a16="http://schemas.microsoft.com/office/drawing/2014/main" id="{90178D72-5D2D-4811-897A-BE1422E1C624}"/>
              </a:ext>
            </a:extLst>
          </p:cNvPr>
          <p:cNvSpPr txBox="1"/>
          <p:nvPr/>
        </p:nvSpPr>
        <p:spPr>
          <a:xfrm>
            <a:off x="298794" y="6205064"/>
            <a:ext cx="715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solidFill>
                  <a:schemeClr val="bg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28</a:t>
            </a:r>
            <a:endParaRPr lang="en-US" sz="2400" b="1" dirty="0">
              <a:solidFill>
                <a:schemeClr val="bg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FA3B249D-E571-430F-8B6A-BF9554753162}"/>
              </a:ext>
            </a:extLst>
          </p:cNvPr>
          <p:cNvSpPr txBox="1"/>
          <p:nvPr/>
        </p:nvSpPr>
        <p:spPr>
          <a:xfrm>
            <a:off x="656429" y="-44970"/>
            <a:ext cx="111103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36" b="1" dirty="0" smtClean="0">
                <a:cs typeface="Sakkal Majalla" panose="02000000000000000000" pitchFamily="2" charset="-78"/>
              </a:rPr>
              <a:t>خصائص البرمائيات:-</a:t>
            </a:r>
            <a:r>
              <a:rPr lang="ar-SA" sz="4400" b="1" dirty="0">
                <a:solidFill>
                  <a:srgbClr val="FF0000"/>
                </a:solidFill>
              </a:rPr>
              <a:t> </a:t>
            </a:r>
            <a:r>
              <a:rPr lang="ar-SA" sz="4400" b="1" dirty="0" smtClean="0">
                <a:solidFill>
                  <a:srgbClr val="FF0000"/>
                </a:solidFill>
              </a:rPr>
              <a:t>4- الدماغ والحواس</a:t>
            </a:r>
            <a:endParaRPr lang="ar-SA" sz="4400" b="1" dirty="0">
              <a:solidFill>
                <a:srgbClr val="FF0000"/>
              </a:solidFill>
              <a:highlight>
                <a:srgbClr val="F3F3F3"/>
              </a:highligh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325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66"/>
    </mc:Choice>
    <mc:Fallback xmlns="">
      <p:transition spd="slow" advTm="37966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FA3B249D-E571-430F-8B6A-BF955475316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SA" sz="4036" b="1" dirty="0" smtClean="0">
                <a:cs typeface="Sakkal Majalla" panose="02000000000000000000" pitchFamily="2" charset="-78"/>
              </a:rPr>
              <a:t>خصائص البرمائيات:-</a:t>
            </a:r>
            <a:r>
              <a:rPr lang="ar-SA" sz="4400" b="1" dirty="0">
                <a:solidFill>
                  <a:srgbClr val="FF0000"/>
                </a:solidFill>
              </a:rPr>
              <a:t> </a:t>
            </a:r>
            <a:r>
              <a:rPr lang="ar-SA" sz="4400" b="1" dirty="0" smtClean="0">
                <a:solidFill>
                  <a:srgbClr val="FF0000"/>
                </a:solidFill>
              </a:rPr>
              <a:t>5-التكاثر والنمو</a:t>
            </a:r>
            <a:endParaRPr lang="ar-SA" sz="4400" b="1" dirty="0">
              <a:solidFill>
                <a:srgbClr val="FF0000"/>
              </a:solidFill>
              <a:highlight>
                <a:srgbClr val="F3F3F3"/>
              </a:highlight>
            </a:endParaRPr>
          </a:p>
        </p:txBody>
      </p:sp>
      <p:pic>
        <p:nvPicPr>
          <p:cNvPr id="4098" name="Picture 2" descr="طريقة التفريق بين البيض المخصب و الغير المخصب - YouTub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05" b="12210"/>
          <a:stretch/>
        </p:blipFill>
        <p:spPr bwMode="auto">
          <a:xfrm>
            <a:off x="9461482" y="1052993"/>
            <a:ext cx="2695542" cy="397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أبو ذنيبة _ Tadpo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60" end="15994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42610" y="1052993"/>
            <a:ext cx="6141647" cy="4057650"/>
          </a:xfrm>
          <a:prstGeom prst="rect">
            <a:avLst/>
          </a:prstGeom>
        </p:spPr>
      </p:pic>
      <p:pic>
        <p:nvPicPr>
          <p:cNvPr id="4100" name="Picture 4" descr="بالصور.. الضفدع كيرميت الحقيقى كالزجاج الشفاف.. بس ده اسمه ديان | الموقع  نيوز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1" r="21405"/>
          <a:stretch/>
        </p:blipFill>
        <p:spPr bwMode="auto">
          <a:xfrm>
            <a:off x="0" y="1052993"/>
            <a:ext cx="3642611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BA036C7E-9D56-49DA-8065-61908A867AF1}"/>
              </a:ext>
            </a:extLst>
          </p:cNvPr>
          <p:cNvSpPr/>
          <p:nvPr/>
        </p:nvSpPr>
        <p:spPr>
          <a:xfrm>
            <a:off x="0" y="5139389"/>
            <a:ext cx="4786860" cy="707886"/>
          </a:xfrm>
          <a:prstGeom prst="rect">
            <a:avLst/>
          </a:prstGeom>
          <a:solidFill>
            <a:srgbClr val="000000"/>
          </a:solidFill>
          <a:ln w="38100">
            <a:solidFill>
              <a:srgbClr val="92D05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2-اتتبع </a:t>
            </a:r>
            <a:r>
              <a:rPr lang="ar-SA" sz="4000" b="1" cap="none" spc="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مراحل نمو </a:t>
            </a:r>
            <a:r>
              <a:rPr lang="ar-SA" sz="40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الضفدع</a:t>
            </a:r>
            <a:endParaRPr lang="ar-SA" sz="4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A036C7E-9D56-49DA-8065-61908A867AF1}"/>
              </a:ext>
            </a:extLst>
          </p:cNvPr>
          <p:cNvSpPr/>
          <p:nvPr/>
        </p:nvSpPr>
        <p:spPr>
          <a:xfrm>
            <a:off x="9988992" y="1393939"/>
            <a:ext cx="2168032" cy="769441"/>
          </a:xfrm>
          <a:prstGeom prst="rect">
            <a:avLst/>
          </a:prstGeom>
          <a:solidFill>
            <a:srgbClr val="000000"/>
          </a:solidFill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بيضة</a:t>
            </a:r>
            <a:endParaRPr lang="ar-SA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BA036C7E-9D56-49DA-8065-61908A867AF1}"/>
              </a:ext>
            </a:extLst>
          </p:cNvPr>
          <p:cNvSpPr/>
          <p:nvPr/>
        </p:nvSpPr>
        <p:spPr>
          <a:xfrm>
            <a:off x="5688768" y="5136341"/>
            <a:ext cx="6503232" cy="707886"/>
          </a:xfrm>
          <a:prstGeom prst="rect">
            <a:avLst/>
          </a:prstGeom>
          <a:solidFill>
            <a:srgbClr val="000000"/>
          </a:solidFill>
          <a:ln w="38100">
            <a:solidFill>
              <a:srgbClr val="92D05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1-استنتج </a:t>
            </a:r>
            <a:r>
              <a:rPr lang="ar-SA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نوع الإخصاب </a:t>
            </a:r>
            <a:r>
              <a:rPr lang="ar-SA" sz="40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البرمائيات</a:t>
            </a:r>
            <a:endParaRPr lang="ar-SA" sz="4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537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ضفدع كرتون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7" b="19876"/>
          <a:stretch/>
        </p:blipFill>
        <p:spPr bwMode="auto">
          <a:xfrm>
            <a:off x="2865173" y="549913"/>
            <a:ext cx="7066227" cy="593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مستدير الزوايا 1"/>
          <p:cNvSpPr/>
          <p:nvPr/>
        </p:nvSpPr>
        <p:spPr>
          <a:xfrm>
            <a:off x="2129057" y="5805265"/>
            <a:ext cx="8159751" cy="79216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5400" b="1" dirty="0" smtClean="0">
                <a:solidFill>
                  <a:schemeClr val="bg1"/>
                </a:solidFill>
              </a:rPr>
              <a:t>خصائص البرمائيات</a:t>
            </a:r>
            <a:endParaRPr lang="ar-SA" sz="54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رسم تخطيطي 2"/>
          <p:cNvGraphicFramePr/>
          <p:nvPr>
            <p:extLst/>
          </p:nvPr>
        </p:nvGraphicFramePr>
        <p:xfrm>
          <a:off x="112932" y="232557"/>
          <a:ext cx="12192000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مربع نص 3"/>
          <p:cNvSpPr txBox="1"/>
          <p:nvPr/>
        </p:nvSpPr>
        <p:spPr>
          <a:xfrm>
            <a:off x="0" y="6074208"/>
            <a:ext cx="208173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26-29</a:t>
            </a:r>
            <a:endParaRPr lang="ar-SA" sz="2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38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"/>
          <p:cNvSpPr/>
          <p:nvPr/>
        </p:nvSpPr>
        <p:spPr>
          <a:xfrm>
            <a:off x="194872" y="800100"/>
            <a:ext cx="11707318" cy="540582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1" name="Google Shape;191;p9"/>
          <p:cNvGrpSpPr/>
          <p:nvPr/>
        </p:nvGrpSpPr>
        <p:grpSpPr>
          <a:xfrm>
            <a:off x="10787316" y="970743"/>
            <a:ext cx="492125" cy="493713"/>
            <a:chOff x="7031258" y="1981884"/>
            <a:chExt cx="492125" cy="493713"/>
          </a:xfrm>
        </p:grpSpPr>
        <p:sp>
          <p:nvSpPr>
            <p:cNvPr id="192" name="Google Shape;192;p9"/>
            <p:cNvSpPr/>
            <p:nvPr/>
          </p:nvSpPr>
          <p:spPr>
            <a:xfrm>
              <a:off x="7031258" y="1981884"/>
              <a:ext cx="492125" cy="493713"/>
            </a:xfrm>
            <a:prstGeom prst="ellipse">
              <a:avLst/>
            </a:prstGeom>
            <a:solidFill>
              <a:srgbClr val="FFFFFF"/>
            </a:solidFill>
            <a:ln w="39675" cap="rnd" cmpd="sng">
              <a:solidFill>
                <a:srgbClr val="422B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9"/>
            <p:cNvSpPr/>
            <p:nvPr/>
          </p:nvSpPr>
          <p:spPr>
            <a:xfrm>
              <a:off x="7148733" y="2099359"/>
              <a:ext cx="266700" cy="266700"/>
            </a:xfrm>
            <a:prstGeom prst="ellipse">
              <a:avLst/>
            </a:prstGeom>
            <a:solidFill>
              <a:srgbClr val="BBE2F5"/>
            </a:solidFill>
            <a:ln w="39675" cap="flat" cmpd="sng">
              <a:solidFill>
                <a:srgbClr val="422B0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5" name="Google Shape;195;p9"/>
          <p:cNvSpPr/>
          <p:nvPr/>
        </p:nvSpPr>
        <p:spPr>
          <a:xfrm>
            <a:off x="1432296" y="880666"/>
            <a:ext cx="9182684" cy="73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120000"/>
              </a:lnSpc>
            </a:pPr>
            <a:r>
              <a:rPr lang="ar-SA" sz="2800" b="1" dirty="0">
                <a:solidFill>
                  <a:srgbClr val="FF0000"/>
                </a:solidFill>
              </a:rPr>
              <a:t>أي التراكيب الآتية تستعمله البرمائيات للمحافظة على</a:t>
            </a:r>
            <a:r>
              <a:rPr lang="ar-SA" sz="4000" b="1" dirty="0">
                <a:solidFill>
                  <a:srgbClr val="C00000"/>
                </a:solidFill>
              </a:rPr>
              <a:t> اتزانها المائي </a:t>
            </a:r>
            <a:r>
              <a:rPr lang="ar-SA" sz="2800" b="1" dirty="0" smtClean="0">
                <a:solidFill>
                  <a:srgbClr val="FF0000"/>
                </a:solidFill>
              </a:rPr>
              <a:t>؟</a:t>
            </a:r>
            <a:endParaRPr lang="ar-SA" sz="2800" b="1" dirty="0">
              <a:solidFill>
                <a:srgbClr val="FF0000"/>
              </a:solidFill>
            </a:endParaRPr>
          </a:p>
        </p:txBody>
      </p:sp>
      <p:grpSp>
        <p:nvGrpSpPr>
          <p:cNvPr id="197" name="Google Shape;197;p9"/>
          <p:cNvGrpSpPr/>
          <p:nvPr/>
        </p:nvGrpSpPr>
        <p:grpSpPr>
          <a:xfrm>
            <a:off x="567521" y="970744"/>
            <a:ext cx="492125" cy="493713"/>
            <a:chOff x="7031258" y="1981884"/>
            <a:chExt cx="492125" cy="493713"/>
          </a:xfrm>
        </p:grpSpPr>
        <p:sp>
          <p:nvSpPr>
            <p:cNvPr id="198" name="Google Shape;198;p9"/>
            <p:cNvSpPr/>
            <p:nvPr/>
          </p:nvSpPr>
          <p:spPr>
            <a:xfrm>
              <a:off x="7031258" y="1981884"/>
              <a:ext cx="492125" cy="493713"/>
            </a:xfrm>
            <a:prstGeom prst="ellipse">
              <a:avLst/>
            </a:prstGeom>
            <a:solidFill>
              <a:srgbClr val="FFFFFF"/>
            </a:solidFill>
            <a:ln w="39675" cap="rnd" cmpd="sng">
              <a:solidFill>
                <a:srgbClr val="422B0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7148733" y="2099359"/>
              <a:ext cx="266700" cy="266700"/>
            </a:xfrm>
            <a:prstGeom prst="ellipse">
              <a:avLst/>
            </a:prstGeom>
            <a:solidFill>
              <a:srgbClr val="BBE2F5"/>
            </a:solidFill>
            <a:ln w="39675" cap="flat" cmpd="sng">
              <a:solidFill>
                <a:srgbClr val="422B0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9"/>
          <p:cNvSpPr/>
          <p:nvPr/>
        </p:nvSpPr>
        <p:spPr>
          <a:xfrm>
            <a:off x="6100996" y="2048023"/>
            <a:ext cx="4391333" cy="330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42950" indent="-742950" algn="r" rtl="1">
              <a:lnSpc>
                <a:spcPct val="120000"/>
              </a:lnSpc>
              <a:buFont typeface="+mj-cs"/>
              <a:buAutoNum type="arabic2Minus"/>
            </a:pPr>
            <a:r>
              <a:rPr lang="ar-SA" sz="4000" b="1" dirty="0" smtClean="0">
                <a:solidFill>
                  <a:srgbClr val="009999"/>
                </a:solidFill>
              </a:rPr>
              <a:t>الكلى</a:t>
            </a:r>
            <a:endParaRPr lang="ar-SA" sz="2800" b="1" dirty="0">
              <a:solidFill>
                <a:srgbClr val="009999"/>
              </a:solidFill>
            </a:endParaRPr>
          </a:p>
          <a:p>
            <a:pPr marL="742950" marR="0" lvl="0" indent="-742950" algn="r" rt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cs"/>
              <a:buAutoNum type="arabic2Minus"/>
            </a:pPr>
            <a:r>
              <a:rPr lang="ar-SA" sz="4000" b="1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الأغشية الرامشة</a:t>
            </a:r>
          </a:p>
          <a:p>
            <a:pPr marL="742950" marR="0" lvl="0" indent="-742950" algn="r" rt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cs"/>
              <a:buAutoNum type="arabic2Minus"/>
            </a:pPr>
            <a:r>
              <a:rPr lang="ar-SA" sz="4000" b="1" dirty="0" smtClean="0">
                <a:solidFill>
                  <a:srgbClr val="0070C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أغشية الطبلة</a:t>
            </a:r>
          </a:p>
          <a:p>
            <a:pPr marL="742950" marR="0" lvl="0" indent="-742950" algn="r" rt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cs"/>
              <a:buAutoNum type="arabic2Minus"/>
            </a:pPr>
            <a:r>
              <a:rPr lang="ar-SA" sz="4000" b="1" dirty="0" smtClean="0"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مثانة العوم</a:t>
            </a:r>
            <a:endParaRPr sz="2800" b="1" dirty="0">
              <a:solidFill>
                <a:srgbClr val="00206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A614592E-54CF-46B2-9DBF-0758ED08DEB6}"/>
              </a:ext>
            </a:extLst>
          </p:cNvPr>
          <p:cNvSpPr txBox="1"/>
          <p:nvPr/>
        </p:nvSpPr>
        <p:spPr>
          <a:xfrm>
            <a:off x="567521" y="-17324"/>
            <a:ext cx="10717699" cy="707886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4036" b="1" dirty="0" smtClean="0">
                <a:solidFill>
                  <a:srgbClr val="009999"/>
                </a:solidFill>
                <a:cs typeface="Sakkal Majalla" panose="02000000000000000000" pitchFamily="2" charset="-78"/>
              </a:rPr>
              <a:t>خصائص البرمائيات:-</a:t>
            </a:r>
            <a:endParaRPr lang="en-US" sz="4036" b="1" dirty="0">
              <a:solidFill>
                <a:srgbClr val="009999"/>
              </a:solidFill>
              <a:cs typeface="Sakkal Majalla" panose="02000000000000000000" pitchFamily="2" charset="-78"/>
            </a:endParaRPr>
          </a:p>
        </p:txBody>
      </p:sp>
      <p:pic>
        <p:nvPicPr>
          <p:cNvPr id="11266" name="Picture 2" descr="View topic - ⦗ Missed first week of event - overpaying for pets! ⦘ -  Chicken Smoothi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21" y="2130659"/>
            <a:ext cx="6571913" cy="355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25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قوس كبير أيسر 5">
            <a:extLst>
              <a:ext uri="{FF2B5EF4-FFF2-40B4-BE49-F238E27FC236}">
                <a16:creationId xmlns:a16="http://schemas.microsoft.com/office/drawing/2014/main" id="{B7E72E43-22C7-4DA2-BBF3-B62F10761179}"/>
              </a:ext>
            </a:extLst>
          </p:cNvPr>
          <p:cNvSpPr/>
          <p:nvPr/>
        </p:nvSpPr>
        <p:spPr>
          <a:xfrm rot="5400000">
            <a:off x="5432737" y="-2449057"/>
            <a:ext cx="432000" cy="828000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4AF6B97C-082B-46AF-9537-FDDEA0BAE31D}"/>
              </a:ext>
            </a:extLst>
          </p:cNvPr>
          <p:cNvSpPr/>
          <p:nvPr/>
        </p:nvSpPr>
        <p:spPr>
          <a:xfrm>
            <a:off x="-539646" y="698947"/>
            <a:ext cx="12731646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أميز </a:t>
            </a:r>
            <a:r>
              <a:rPr lang="ar-SA" sz="3600" b="1" dirty="0">
                <a:solidFill>
                  <a:srgbClr val="C00000"/>
                </a:solidFill>
              </a:rPr>
              <a:t>رتب </a:t>
            </a:r>
            <a:r>
              <a:rPr lang="ar-SA" sz="3600" b="1" dirty="0" smtClean="0">
                <a:solidFill>
                  <a:srgbClr val="C00000"/>
                </a:solidFill>
              </a:rPr>
              <a:t>البرمائيات </a:t>
            </a:r>
            <a:r>
              <a:rPr lang="ar-SA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خلال تركيب أجسامها</a:t>
            </a:r>
            <a:r>
              <a:rPr lang="ar-SA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5A46872-37A3-4A5E-944F-E8B02E0E9915}"/>
              </a:ext>
            </a:extLst>
          </p:cNvPr>
          <p:cNvSpPr/>
          <p:nvPr/>
        </p:nvSpPr>
        <p:spPr>
          <a:xfrm>
            <a:off x="8299666" y="1924008"/>
            <a:ext cx="3558959" cy="646331"/>
          </a:xfrm>
          <a:prstGeom prst="rect">
            <a:avLst/>
          </a:prstGeom>
          <a:solidFill>
            <a:srgbClr val="FFFFA3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1-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8C2F71E5-7EA4-43BE-B8CD-90B6158F066A}"/>
              </a:ext>
            </a:extLst>
          </p:cNvPr>
          <p:cNvSpPr/>
          <p:nvPr/>
        </p:nvSpPr>
        <p:spPr>
          <a:xfrm>
            <a:off x="4201572" y="1727930"/>
            <a:ext cx="3558959" cy="646331"/>
          </a:xfrm>
          <a:prstGeom prst="rect">
            <a:avLst/>
          </a:prstGeom>
          <a:solidFill>
            <a:srgbClr val="81E7B2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2- 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8D580135-E523-47AE-AFD3-5551577CA0D1}"/>
              </a:ext>
            </a:extLst>
          </p:cNvPr>
          <p:cNvSpPr/>
          <p:nvPr/>
        </p:nvSpPr>
        <p:spPr>
          <a:xfrm>
            <a:off x="90547" y="1903245"/>
            <a:ext cx="3733801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3-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ÙØªÙØ¬Ø© Ø¨Ø­Ø« Ø§ÙØµÙØ± Ø¹Ù Ø§ÙØ¶ÙØ¯Ø¹">
            <a:extLst>
              <a:ext uri="{FF2B5EF4-FFF2-40B4-BE49-F238E27FC236}">
                <a16:creationId xmlns:a16="http://schemas.microsoft.com/office/drawing/2014/main" id="{ABD50AE6-0D54-4DC8-B126-97B7A2635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893" y="3107543"/>
            <a:ext cx="3254348" cy="305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ØµÙØ±Ø© Ø°Ø§Øª ØµÙØ©">
            <a:extLst>
              <a:ext uri="{FF2B5EF4-FFF2-40B4-BE49-F238E27FC236}">
                <a16:creationId xmlns:a16="http://schemas.microsoft.com/office/drawing/2014/main" id="{59F34A6A-0443-4CC3-BBA8-1C579FC5A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462" y="3107543"/>
            <a:ext cx="2881181" cy="324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ÙØªÙØ¬Ø© Ø¨Ø­Ø« Ø§ÙØµÙØ± Ø¹Ù Ø¹Ø¯ÙÙØ© Ø§ÙØ§Ø·Ø±Ø§Ù">
            <a:extLst>
              <a:ext uri="{FF2B5EF4-FFF2-40B4-BE49-F238E27FC236}">
                <a16:creationId xmlns:a16="http://schemas.microsoft.com/office/drawing/2014/main" id="{2752AB90-0FC2-44B0-8A2A-6D17B13A4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06" y="3107543"/>
            <a:ext cx="2949884" cy="298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830BC6C1-9C0B-48F6-801A-8C8C1C655BBA}"/>
              </a:ext>
            </a:extLst>
          </p:cNvPr>
          <p:cNvGrpSpPr/>
          <p:nvPr/>
        </p:nvGrpSpPr>
        <p:grpSpPr>
          <a:xfrm>
            <a:off x="7389703" y="2374261"/>
            <a:ext cx="260652" cy="1209665"/>
            <a:chOff x="7426514" y="2234598"/>
            <a:chExt cx="241111" cy="648000"/>
          </a:xfrm>
        </p:grpSpPr>
        <p:cxnSp>
          <p:nvCxnSpPr>
            <p:cNvPr id="24" name="رابط مستقيم 23">
              <a:extLst>
                <a:ext uri="{FF2B5EF4-FFF2-40B4-BE49-F238E27FC236}">
                  <a16:creationId xmlns:a16="http://schemas.microsoft.com/office/drawing/2014/main" id="{0486620C-2DC6-4B7D-A809-5254B7E1DAD8}"/>
                </a:ext>
              </a:extLst>
            </p:cNvPr>
            <p:cNvCxnSpPr/>
            <p:nvPr/>
          </p:nvCxnSpPr>
          <p:spPr>
            <a:xfrm>
              <a:off x="7667625" y="2234598"/>
              <a:ext cx="0" cy="648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رابط مستقيم 24">
              <a:extLst>
                <a:ext uri="{FF2B5EF4-FFF2-40B4-BE49-F238E27FC236}">
                  <a16:creationId xmlns:a16="http://schemas.microsoft.com/office/drawing/2014/main" id="{413D8C63-8AAC-482B-83AE-0A1D7CF7BB8A}"/>
                </a:ext>
              </a:extLst>
            </p:cNvPr>
            <p:cNvCxnSpPr>
              <a:cxnSpLocks/>
            </p:cNvCxnSpPr>
            <p:nvPr/>
          </p:nvCxnSpPr>
          <p:spPr>
            <a:xfrm>
              <a:off x="7426514" y="2847801"/>
              <a:ext cx="24111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DF62A746-FD99-4F79-8F2E-B0ECE9B2652C}"/>
              </a:ext>
            </a:extLst>
          </p:cNvPr>
          <p:cNvGrpSpPr/>
          <p:nvPr/>
        </p:nvGrpSpPr>
        <p:grpSpPr>
          <a:xfrm>
            <a:off x="3301104" y="2570339"/>
            <a:ext cx="241111" cy="648000"/>
            <a:chOff x="7426514" y="2234598"/>
            <a:chExt cx="241111" cy="648000"/>
          </a:xfrm>
        </p:grpSpPr>
        <p:cxnSp>
          <p:nvCxnSpPr>
            <p:cNvPr id="29" name="رابط مستقيم 28">
              <a:extLst>
                <a:ext uri="{FF2B5EF4-FFF2-40B4-BE49-F238E27FC236}">
                  <a16:creationId xmlns:a16="http://schemas.microsoft.com/office/drawing/2014/main" id="{2E825DF2-C626-4A78-AAB6-473F45E5DAFA}"/>
                </a:ext>
              </a:extLst>
            </p:cNvPr>
            <p:cNvCxnSpPr/>
            <p:nvPr/>
          </p:nvCxnSpPr>
          <p:spPr>
            <a:xfrm>
              <a:off x="7667625" y="2234598"/>
              <a:ext cx="0" cy="648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رابط مستقيم 29">
              <a:extLst>
                <a:ext uri="{FF2B5EF4-FFF2-40B4-BE49-F238E27FC236}">
                  <a16:creationId xmlns:a16="http://schemas.microsoft.com/office/drawing/2014/main" id="{66FADB23-2061-43C1-BB12-0ABC6BE813D3}"/>
                </a:ext>
              </a:extLst>
            </p:cNvPr>
            <p:cNvCxnSpPr>
              <a:cxnSpLocks/>
            </p:cNvCxnSpPr>
            <p:nvPr/>
          </p:nvCxnSpPr>
          <p:spPr>
            <a:xfrm>
              <a:off x="7426514" y="2847801"/>
              <a:ext cx="24111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BCFC71B3-4C96-476B-89ED-54D87ED09184}"/>
              </a:ext>
            </a:extLst>
          </p:cNvPr>
          <p:cNvGrpSpPr/>
          <p:nvPr/>
        </p:nvGrpSpPr>
        <p:grpSpPr>
          <a:xfrm>
            <a:off x="11497842" y="2570339"/>
            <a:ext cx="241111" cy="648000"/>
            <a:chOff x="7426514" y="2234598"/>
            <a:chExt cx="241111" cy="648000"/>
          </a:xfrm>
        </p:grpSpPr>
        <p:cxnSp>
          <p:nvCxnSpPr>
            <p:cNvPr id="39" name="رابط مستقيم 38">
              <a:extLst>
                <a:ext uri="{FF2B5EF4-FFF2-40B4-BE49-F238E27FC236}">
                  <a16:creationId xmlns:a16="http://schemas.microsoft.com/office/drawing/2014/main" id="{17240BDA-6243-432E-B777-8BC70A57D609}"/>
                </a:ext>
              </a:extLst>
            </p:cNvPr>
            <p:cNvCxnSpPr/>
            <p:nvPr/>
          </p:nvCxnSpPr>
          <p:spPr>
            <a:xfrm>
              <a:off x="7667625" y="2234598"/>
              <a:ext cx="0" cy="648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رابط مستقيم 39">
              <a:extLst>
                <a:ext uri="{FF2B5EF4-FFF2-40B4-BE49-F238E27FC236}">
                  <a16:creationId xmlns:a16="http://schemas.microsoft.com/office/drawing/2014/main" id="{0C5C5672-C756-44E0-A81E-72844C6BE691}"/>
                </a:ext>
              </a:extLst>
            </p:cNvPr>
            <p:cNvCxnSpPr>
              <a:cxnSpLocks/>
            </p:cNvCxnSpPr>
            <p:nvPr/>
          </p:nvCxnSpPr>
          <p:spPr>
            <a:xfrm>
              <a:off x="7426514" y="2847801"/>
              <a:ext cx="24111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ملف صوتي 35">
            <a:hlinkClick r:id="" action="ppaction://media"/>
            <a:extLst>
              <a:ext uri="{FF2B5EF4-FFF2-40B4-BE49-F238E27FC236}">
                <a16:creationId xmlns:a16="http://schemas.microsoft.com/office/drawing/2014/main" id="{D452D6B6-2D8A-4DA4-8D36-C8E3216111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79145" y="6297959"/>
            <a:ext cx="407233" cy="407233"/>
          </a:xfrm>
          <a:prstGeom prst="rect">
            <a:avLst/>
          </a:prstGeom>
        </p:spPr>
      </p:pic>
      <p:sp>
        <p:nvSpPr>
          <p:cNvPr id="27" name="TextBox 19">
            <a:extLst>
              <a:ext uri="{FF2B5EF4-FFF2-40B4-BE49-F238E27FC236}">
                <a16:creationId xmlns:a16="http://schemas.microsoft.com/office/drawing/2014/main" id="{90178D72-5D2D-4811-897A-BE1422E1C624}"/>
              </a:ext>
            </a:extLst>
          </p:cNvPr>
          <p:cNvSpPr txBox="1"/>
          <p:nvPr/>
        </p:nvSpPr>
        <p:spPr>
          <a:xfrm>
            <a:off x="298794" y="6205064"/>
            <a:ext cx="715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solidFill>
                  <a:schemeClr val="bg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29</a:t>
            </a:r>
            <a:endParaRPr lang="en-US" sz="2400" b="1" dirty="0">
              <a:solidFill>
                <a:schemeClr val="bg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027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50"/>
    </mc:Choice>
    <mc:Fallback xmlns="">
      <p:transition spd="slow" advTm="26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قوس كبير أيسر 5">
            <a:extLst>
              <a:ext uri="{FF2B5EF4-FFF2-40B4-BE49-F238E27FC236}">
                <a16:creationId xmlns:a16="http://schemas.microsoft.com/office/drawing/2014/main" id="{B7E72E43-22C7-4DA2-BBF3-B62F10761179}"/>
              </a:ext>
            </a:extLst>
          </p:cNvPr>
          <p:cNvSpPr/>
          <p:nvPr/>
        </p:nvSpPr>
        <p:spPr>
          <a:xfrm rot="5400000">
            <a:off x="5432737" y="-2449057"/>
            <a:ext cx="432000" cy="828000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4AF6B97C-082B-46AF-9537-FDDEA0BAE31D}"/>
              </a:ext>
            </a:extLst>
          </p:cNvPr>
          <p:cNvSpPr/>
          <p:nvPr/>
        </p:nvSpPr>
        <p:spPr>
          <a:xfrm>
            <a:off x="-539646" y="698947"/>
            <a:ext cx="12731646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أميز </a:t>
            </a:r>
            <a:r>
              <a:rPr lang="ar-SA" sz="3600" b="1" dirty="0">
                <a:solidFill>
                  <a:srgbClr val="C00000"/>
                </a:solidFill>
              </a:rPr>
              <a:t>رتب </a:t>
            </a:r>
            <a:r>
              <a:rPr lang="ar-SA" sz="3600" b="1" dirty="0" smtClean="0">
                <a:solidFill>
                  <a:srgbClr val="C00000"/>
                </a:solidFill>
              </a:rPr>
              <a:t>البرمائيات </a:t>
            </a:r>
            <a:r>
              <a:rPr lang="ar-SA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خلال تركيب أجسامها</a:t>
            </a:r>
            <a:r>
              <a:rPr lang="ar-SA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5A46872-37A3-4A5E-944F-E8B02E0E9915}"/>
              </a:ext>
            </a:extLst>
          </p:cNvPr>
          <p:cNvSpPr/>
          <p:nvPr/>
        </p:nvSpPr>
        <p:spPr>
          <a:xfrm>
            <a:off x="8299666" y="1924008"/>
            <a:ext cx="3558959" cy="646331"/>
          </a:xfrm>
          <a:prstGeom prst="rect">
            <a:avLst/>
          </a:prstGeom>
          <a:solidFill>
            <a:srgbClr val="FFFFA3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1-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8C2F71E5-7EA4-43BE-B8CD-90B6158F066A}"/>
              </a:ext>
            </a:extLst>
          </p:cNvPr>
          <p:cNvSpPr/>
          <p:nvPr/>
        </p:nvSpPr>
        <p:spPr>
          <a:xfrm>
            <a:off x="4201572" y="1727930"/>
            <a:ext cx="3558959" cy="646331"/>
          </a:xfrm>
          <a:prstGeom prst="rect">
            <a:avLst/>
          </a:prstGeom>
          <a:solidFill>
            <a:srgbClr val="81E7B2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2- 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8D580135-E523-47AE-AFD3-5551577CA0D1}"/>
              </a:ext>
            </a:extLst>
          </p:cNvPr>
          <p:cNvSpPr/>
          <p:nvPr/>
        </p:nvSpPr>
        <p:spPr>
          <a:xfrm>
            <a:off x="90547" y="1903245"/>
            <a:ext cx="3733801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3-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ÙØªÙØ¬Ø© Ø¨Ø­Ø« Ø§ÙØµÙØ± Ø¹Ù Ø§ÙØ¶ÙØ¯Ø¹">
            <a:extLst>
              <a:ext uri="{FF2B5EF4-FFF2-40B4-BE49-F238E27FC236}">
                <a16:creationId xmlns:a16="http://schemas.microsoft.com/office/drawing/2014/main" id="{ABD50AE6-0D54-4DC8-B126-97B7A2635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893" y="3107543"/>
            <a:ext cx="3254348" cy="305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ØµÙØ±Ø© Ø°Ø§Øª ØµÙØ©">
            <a:extLst>
              <a:ext uri="{FF2B5EF4-FFF2-40B4-BE49-F238E27FC236}">
                <a16:creationId xmlns:a16="http://schemas.microsoft.com/office/drawing/2014/main" id="{59F34A6A-0443-4CC3-BBA8-1C579FC5A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462" y="3107543"/>
            <a:ext cx="2881181" cy="324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ÙØªÙØ¬Ø© Ø¨Ø­Ø« Ø§ÙØµÙØ± Ø¹Ù Ø¹Ø¯ÙÙØ© Ø§ÙØ§Ø·Ø±Ø§Ù">
            <a:extLst>
              <a:ext uri="{FF2B5EF4-FFF2-40B4-BE49-F238E27FC236}">
                <a16:creationId xmlns:a16="http://schemas.microsoft.com/office/drawing/2014/main" id="{2752AB90-0FC2-44B0-8A2A-6D17B13A4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06" y="3107543"/>
            <a:ext cx="2949884" cy="298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830BC6C1-9C0B-48F6-801A-8C8C1C655BBA}"/>
              </a:ext>
            </a:extLst>
          </p:cNvPr>
          <p:cNvGrpSpPr/>
          <p:nvPr/>
        </p:nvGrpSpPr>
        <p:grpSpPr>
          <a:xfrm>
            <a:off x="7389703" y="2374261"/>
            <a:ext cx="260652" cy="1209665"/>
            <a:chOff x="7426514" y="2234598"/>
            <a:chExt cx="241111" cy="648000"/>
          </a:xfrm>
        </p:grpSpPr>
        <p:cxnSp>
          <p:nvCxnSpPr>
            <p:cNvPr id="24" name="رابط مستقيم 23">
              <a:extLst>
                <a:ext uri="{FF2B5EF4-FFF2-40B4-BE49-F238E27FC236}">
                  <a16:creationId xmlns:a16="http://schemas.microsoft.com/office/drawing/2014/main" id="{0486620C-2DC6-4B7D-A809-5254B7E1DAD8}"/>
                </a:ext>
              </a:extLst>
            </p:cNvPr>
            <p:cNvCxnSpPr/>
            <p:nvPr/>
          </p:nvCxnSpPr>
          <p:spPr>
            <a:xfrm>
              <a:off x="7667625" y="2234598"/>
              <a:ext cx="0" cy="648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رابط مستقيم 24">
              <a:extLst>
                <a:ext uri="{FF2B5EF4-FFF2-40B4-BE49-F238E27FC236}">
                  <a16:creationId xmlns:a16="http://schemas.microsoft.com/office/drawing/2014/main" id="{413D8C63-8AAC-482B-83AE-0A1D7CF7BB8A}"/>
                </a:ext>
              </a:extLst>
            </p:cNvPr>
            <p:cNvCxnSpPr>
              <a:cxnSpLocks/>
            </p:cNvCxnSpPr>
            <p:nvPr/>
          </p:nvCxnSpPr>
          <p:spPr>
            <a:xfrm>
              <a:off x="7426514" y="2847801"/>
              <a:ext cx="24111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DF62A746-FD99-4F79-8F2E-B0ECE9B2652C}"/>
              </a:ext>
            </a:extLst>
          </p:cNvPr>
          <p:cNvGrpSpPr/>
          <p:nvPr/>
        </p:nvGrpSpPr>
        <p:grpSpPr>
          <a:xfrm>
            <a:off x="3301104" y="2570339"/>
            <a:ext cx="241111" cy="648000"/>
            <a:chOff x="7426514" y="2234598"/>
            <a:chExt cx="241111" cy="648000"/>
          </a:xfrm>
        </p:grpSpPr>
        <p:cxnSp>
          <p:nvCxnSpPr>
            <p:cNvPr id="29" name="رابط مستقيم 28">
              <a:extLst>
                <a:ext uri="{FF2B5EF4-FFF2-40B4-BE49-F238E27FC236}">
                  <a16:creationId xmlns:a16="http://schemas.microsoft.com/office/drawing/2014/main" id="{2E825DF2-C626-4A78-AAB6-473F45E5DAFA}"/>
                </a:ext>
              </a:extLst>
            </p:cNvPr>
            <p:cNvCxnSpPr/>
            <p:nvPr/>
          </p:nvCxnSpPr>
          <p:spPr>
            <a:xfrm>
              <a:off x="7667625" y="2234598"/>
              <a:ext cx="0" cy="648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رابط مستقيم 29">
              <a:extLst>
                <a:ext uri="{FF2B5EF4-FFF2-40B4-BE49-F238E27FC236}">
                  <a16:creationId xmlns:a16="http://schemas.microsoft.com/office/drawing/2014/main" id="{66FADB23-2061-43C1-BB12-0ABC6BE813D3}"/>
                </a:ext>
              </a:extLst>
            </p:cNvPr>
            <p:cNvCxnSpPr>
              <a:cxnSpLocks/>
            </p:cNvCxnSpPr>
            <p:nvPr/>
          </p:nvCxnSpPr>
          <p:spPr>
            <a:xfrm>
              <a:off x="7426514" y="2847801"/>
              <a:ext cx="24111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BCFC71B3-4C96-476B-89ED-54D87ED09184}"/>
              </a:ext>
            </a:extLst>
          </p:cNvPr>
          <p:cNvGrpSpPr/>
          <p:nvPr/>
        </p:nvGrpSpPr>
        <p:grpSpPr>
          <a:xfrm>
            <a:off x="11497842" y="2570339"/>
            <a:ext cx="241111" cy="648000"/>
            <a:chOff x="7426514" y="2234598"/>
            <a:chExt cx="241111" cy="648000"/>
          </a:xfrm>
        </p:grpSpPr>
        <p:cxnSp>
          <p:nvCxnSpPr>
            <p:cNvPr id="39" name="رابط مستقيم 38">
              <a:extLst>
                <a:ext uri="{FF2B5EF4-FFF2-40B4-BE49-F238E27FC236}">
                  <a16:creationId xmlns:a16="http://schemas.microsoft.com/office/drawing/2014/main" id="{17240BDA-6243-432E-B777-8BC70A57D609}"/>
                </a:ext>
              </a:extLst>
            </p:cNvPr>
            <p:cNvCxnSpPr/>
            <p:nvPr/>
          </p:nvCxnSpPr>
          <p:spPr>
            <a:xfrm>
              <a:off x="7667625" y="2234598"/>
              <a:ext cx="0" cy="648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رابط مستقيم 39">
              <a:extLst>
                <a:ext uri="{FF2B5EF4-FFF2-40B4-BE49-F238E27FC236}">
                  <a16:creationId xmlns:a16="http://schemas.microsoft.com/office/drawing/2014/main" id="{0C5C5672-C756-44E0-A81E-72844C6BE691}"/>
                </a:ext>
              </a:extLst>
            </p:cNvPr>
            <p:cNvCxnSpPr>
              <a:cxnSpLocks/>
            </p:cNvCxnSpPr>
            <p:nvPr/>
          </p:nvCxnSpPr>
          <p:spPr>
            <a:xfrm>
              <a:off x="7426514" y="2847801"/>
              <a:ext cx="24111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19">
            <a:extLst>
              <a:ext uri="{FF2B5EF4-FFF2-40B4-BE49-F238E27FC236}">
                <a16:creationId xmlns:a16="http://schemas.microsoft.com/office/drawing/2014/main" id="{90178D72-5D2D-4811-897A-BE1422E1C624}"/>
              </a:ext>
            </a:extLst>
          </p:cNvPr>
          <p:cNvSpPr txBox="1"/>
          <p:nvPr/>
        </p:nvSpPr>
        <p:spPr>
          <a:xfrm>
            <a:off x="298794" y="6205064"/>
            <a:ext cx="715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solidFill>
                  <a:schemeClr val="bg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29</a:t>
            </a:r>
            <a:endParaRPr lang="en-US" sz="2400" b="1" dirty="0">
              <a:solidFill>
                <a:schemeClr val="bg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309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50"/>
    </mc:Choice>
    <mc:Fallback xmlns="">
      <p:transition spd="slow" advTm="2615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106360"/>
              </p:ext>
            </p:extLst>
          </p:nvPr>
        </p:nvGraphicFramePr>
        <p:xfrm>
          <a:off x="734290" y="398106"/>
          <a:ext cx="8773616" cy="604751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1329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40620">
                  <a:extLst>
                    <a:ext uri="{9D8B030D-6E8A-4147-A177-3AD203B41FA5}">
                      <a16:colId xmlns:a16="http://schemas.microsoft.com/office/drawing/2014/main" val="3809913899"/>
                    </a:ext>
                  </a:extLst>
                </a:gridCol>
              </a:tblGrid>
              <a:tr h="1405176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kern="1200" dirty="0" smtClean="0">
                          <a:solidFill>
                            <a:srgbClr val="FFFF00"/>
                          </a:solidFill>
                          <a:effectLst>
                            <a:glow rad="635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فوق المملكة</a:t>
                      </a:r>
                      <a:endParaRPr lang="ar-SA" sz="4000" b="1" kern="1200" dirty="0">
                        <a:solidFill>
                          <a:srgbClr val="FFFF00"/>
                        </a:solidFill>
                        <a:effectLst>
                          <a:glow rad="63500">
                            <a:schemeClr val="accent4">
                              <a:satMod val="175000"/>
                              <a:alpha val="40000"/>
                            </a:schemeClr>
                          </a:glow>
                        </a:effectLst>
                        <a:latin typeface="Segoe UI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800" b="1" kern="1200" dirty="0" smtClean="0">
                          <a:solidFill>
                            <a:srgbClr val="FFFF00"/>
                          </a:solidFill>
                          <a:effectLst>
                            <a:glow rad="635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حقيقية النوى</a:t>
                      </a:r>
                      <a:endParaRPr lang="ar-SA" sz="4800" b="1" kern="1200" dirty="0">
                        <a:solidFill>
                          <a:srgbClr val="FFFF00"/>
                        </a:solidFill>
                        <a:effectLst>
                          <a:glow rad="63500">
                            <a:schemeClr val="accent4">
                              <a:satMod val="175000"/>
                              <a:alpha val="40000"/>
                            </a:schemeClr>
                          </a:glow>
                        </a:effectLst>
                        <a:latin typeface="Segoe UI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95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4000" b="1" kern="1200" dirty="0" smtClean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المملكة</a:t>
                      </a:r>
                      <a:endParaRPr lang="ar-SA" sz="4000" b="1" kern="1200" dirty="0">
                        <a:solidFill>
                          <a:schemeClr val="tx1"/>
                        </a:solidFill>
                        <a:effectLst>
                          <a:glow rad="63500">
                            <a:schemeClr val="accent4">
                              <a:satMod val="175000"/>
                              <a:alpha val="40000"/>
                            </a:schemeClr>
                          </a:glow>
                        </a:effectLst>
                        <a:latin typeface="Segoe UI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4400" b="1" kern="1200" dirty="0" smtClean="0">
                          <a:solidFill>
                            <a:srgbClr val="990033"/>
                          </a:solidFill>
                          <a:latin typeface="+mn-lt"/>
                          <a:ea typeface="+mn-ea"/>
                          <a:cs typeface="+mn-cs"/>
                        </a:rPr>
                        <a:t>الحيوانات</a:t>
                      </a:r>
                    </a:p>
                  </a:txBody>
                  <a:tcPr>
                    <a:lnL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466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4000" b="1" kern="1200" dirty="0" smtClean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الشعبة</a:t>
                      </a:r>
                    </a:p>
                  </a:txBody>
                  <a:tcPr>
                    <a:lnL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44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الفقاريات</a:t>
                      </a:r>
                      <a:endParaRPr lang="ar-SA" sz="44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2075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kern="1200" dirty="0" smtClean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الطائفة</a:t>
                      </a:r>
                    </a:p>
                  </a:txBody>
                  <a:tcPr>
                    <a:lnL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kern="1200" dirty="0" smtClean="0">
                          <a:solidFill>
                            <a:srgbClr val="FF0000"/>
                          </a:solidFill>
                          <a:effectLst>
                            <a:glow rad="635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الأسماك الغضروفية</a:t>
                      </a:r>
                      <a:endParaRPr lang="ar-SA" sz="4000" b="1" kern="1200" dirty="0">
                        <a:solidFill>
                          <a:srgbClr val="FF0000"/>
                        </a:solidFill>
                        <a:effectLst>
                          <a:glow rad="63500">
                            <a:schemeClr val="accent4">
                              <a:satMod val="175000"/>
                              <a:alpha val="40000"/>
                            </a:schemeClr>
                          </a:glow>
                        </a:effectLst>
                        <a:latin typeface="Segoe UI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6628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kern="1200" dirty="0" smtClean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الاسم العلمي</a:t>
                      </a:r>
                    </a:p>
                  </a:txBody>
                  <a:tcPr>
                    <a:lnL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6600" b="1" kern="1200" dirty="0" smtClean="0">
                          <a:solidFill>
                            <a:schemeClr val="bg1"/>
                          </a:solidFill>
                          <a:effectLst>
                            <a:glow rad="635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سمك القرش</a:t>
                      </a:r>
                      <a:endParaRPr lang="ar-SA" sz="6600" b="1" kern="1200" dirty="0">
                        <a:solidFill>
                          <a:schemeClr val="bg1"/>
                        </a:solidFill>
                        <a:effectLst>
                          <a:glow rad="63500">
                            <a:schemeClr val="accent4">
                              <a:satMod val="175000"/>
                              <a:alpha val="40000"/>
                            </a:schemeClr>
                          </a:glow>
                        </a:effectLst>
                        <a:latin typeface="Segoe UI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801199"/>
                  </a:ext>
                </a:extLst>
              </a:tr>
            </a:tbl>
          </a:graphicData>
        </a:graphic>
      </p:graphicFrame>
      <p:sp>
        <p:nvSpPr>
          <p:cNvPr id="7" name="مستطيل ذو زوايا قطرية مخدوشة 6"/>
          <p:cNvSpPr/>
          <p:nvPr/>
        </p:nvSpPr>
        <p:spPr>
          <a:xfrm>
            <a:off x="9701645" y="287270"/>
            <a:ext cx="2490355" cy="482904"/>
          </a:xfrm>
          <a:prstGeom prst="snip2DiagRect">
            <a:avLst/>
          </a:prstGeom>
          <a:solidFill>
            <a:schemeClr val="bg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egoe UI" panose="020B0502040204020203" pitchFamily="34" charset="0"/>
              </a:rPr>
              <a:t>الواجب</a:t>
            </a:r>
          </a:p>
        </p:txBody>
      </p:sp>
    </p:spTree>
    <p:extLst>
      <p:ext uri="{BB962C8B-B14F-4D97-AF65-F5344CB8AC3E}">
        <p14:creationId xmlns:p14="http://schemas.microsoft.com/office/powerpoint/2010/main" val="204495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قوس كبير أيسر 5">
            <a:extLst>
              <a:ext uri="{FF2B5EF4-FFF2-40B4-BE49-F238E27FC236}">
                <a16:creationId xmlns:a16="http://schemas.microsoft.com/office/drawing/2014/main" id="{B7E72E43-22C7-4DA2-BBF3-B62F10761179}"/>
              </a:ext>
            </a:extLst>
          </p:cNvPr>
          <p:cNvSpPr/>
          <p:nvPr/>
        </p:nvSpPr>
        <p:spPr>
          <a:xfrm rot="5400000">
            <a:off x="5432737" y="-2449057"/>
            <a:ext cx="432000" cy="828000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5A46872-37A3-4A5E-944F-E8B02E0E9915}"/>
              </a:ext>
            </a:extLst>
          </p:cNvPr>
          <p:cNvSpPr/>
          <p:nvPr/>
        </p:nvSpPr>
        <p:spPr>
          <a:xfrm>
            <a:off x="8299666" y="1924008"/>
            <a:ext cx="3558959" cy="646331"/>
          </a:xfrm>
          <a:prstGeom prst="rect">
            <a:avLst/>
          </a:prstGeom>
          <a:solidFill>
            <a:srgbClr val="FFFFA3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رتبة عديمة الذيل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8C2F71E5-7EA4-43BE-B8CD-90B6158F066A}"/>
              </a:ext>
            </a:extLst>
          </p:cNvPr>
          <p:cNvSpPr/>
          <p:nvPr/>
        </p:nvSpPr>
        <p:spPr>
          <a:xfrm>
            <a:off x="4141462" y="1751922"/>
            <a:ext cx="3558959" cy="646331"/>
          </a:xfrm>
          <a:prstGeom prst="rect">
            <a:avLst/>
          </a:prstGeom>
          <a:solidFill>
            <a:srgbClr val="81E7B2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رتبة الذيليات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8D580135-E523-47AE-AFD3-5551577CA0D1}"/>
              </a:ext>
            </a:extLst>
          </p:cNvPr>
          <p:cNvSpPr/>
          <p:nvPr/>
        </p:nvSpPr>
        <p:spPr>
          <a:xfrm>
            <a:off x="90547" y="1903245"/>
            <a:ext cx="3733801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رتبة عديمة الأرجل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58676EB-0D2A-4439-8681-96950CE34828}"/>
              </a:ext>
            </a:extLst>
          </p:cNvPr>
          <p:cNvSpPr/>
          <p:nvPr/>
        </p:nvSpPr>
        <p:spPr>
          <a:xfrm>
            <a:off x="8872700" y="3061267"/>
            <a:ext cx="2587408" cy="707886"/>
          </a:xfrm>
          <a:prstGeom prst="rect">
            <a:avLst/>
          </a:prstGeom>
          <a:solidFill>
            <a:srgbClr val="FFFFA3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الضفادع</a:t>
            </a:r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CDED0247-38D7-44DA-8CB0-0C0415B369EB}"/>
              </a:ext>
            </a:extLst>
          </p:cNvPr>
          <p:cNvSpPr/>
          <p:nvPr/>
        </p:nvSpPr>
        <p:spPr>
          <a:xfrm>
            <a:off x="4802295" y="3313995"/>
            <a:ext cx="2587408" cy="523220"/>
          </a:xfrm>
          <a:prstGeom prst="rect">
            <a:avLst/>
          </a:prstGeom>
          <a:solidFill>
            <a:srgbClr val="81E7B2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السلمندرات</a:t>
            </a:r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D69F913-5337-4698-964D-F5CD0FE71E31}"/>
              </a:ext>
            </a:extLst>
          </p:cNvPr>
          <p:cNvSpPr/>
          <p:nvPr/>
        </p:nvSpPr>
        <p:spPr>
          <a:xfrm>
            <a:off x="429833" y="3060706"/>
            <a:ext cx="2889465" cy="523220"/>
          </a:xfrm>
          <a:prstGeom prst="rect">
            <a:avLst/>
          </a:prstGeom>
          <a:solidFill>
            <a:srgbClr val="F8CBAD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عديمة الأطراف  </a:t>
            </a:r>
          </a:p>
        </p:txBody>
      </p:sp>
      <p:pic>
        <p:nvPicPr>
          <p:cNvPr id="1026" name="Picture 2" descr="ÙØªÙØ¬Ø© Ø¨Ø­Ø« Ø§ÙØµÙØ± Ø¹Ù Ø§ÙØ¶ÙØ¯Ø¹">
            <a:extLst>
              <a:ext uri="{FF2B5EF4-FFF2-40B4-BE49-F238E27FC236}">
                <a16:creationId xmlns:a16="http://schemas.microsoft.com/office/drawing/2014/main" id="{ABD50AE6-0D54-4DC8-B126-97B7A2635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235" y="3955774"/>
            <a:ext cx="2587408" cy="220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ØµÙØ±Ø© Ø°Ø§Øª ØµÙØ©">
            <a:extLst>
              <a:ext uri="{FF2B5EF4-FFF2-40B4-BE49-F238E27FC236}">
                <a16:creationId xmlns:a16="http://schemas.microsoft.com/office/drawing/2014/main" id="{59F34A6A-0443-4CC3-BBA8-1C579FC5A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424" y="3955774"/>
            <a:ext cx="2597777" cy="250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ÙØªÙØ¬Ø© Ø¨Ø­Ø« Ø§ÙØµÙØ± Ø¹Ù Ø¹Ø¯ÙÙØ© Ø§ÙØ§Ø·Ø±Ø§Ù">
            <a:extLst>
              <a:ext uri="{FF2B5EF4-FFF2-40B4-BE49-F238E27FC236}">
                <a16:creationId xmlns:a16="http://schemas.microsoft.com/office/drawing/2014/main" id="{2752AB90-0FC2-44B0-8A2A-6D17B13A4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06" y="4034059"/>
            <a:ext cx="2949884" cy="20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830BC6C1-9C0B-48F6-801A-8C8C1C655BBA}"/>
              </a:ext>
            </a:extLst>
          </p:cNvPr>
          <p:cNvGrpSpPr/>
          <p:nvPr/>
        </p:nvGrpSpPr>
        <p:grpSpPr>
          <a:xfrm>
            <a:off x="7389703" y="2516812"/>
            <a:ext cx="241111" cy="1067114"/>
            <a:chOff x="7426514" y="2234598"/>
            <a:chExt cx="241111" cy="648000"/>
          </a:xfrm>
        </p:grpSpPr>
        <p:cxnSp>
          <p:nvCxnSpPr>
            <p:cNvPr id="24" name="رابط مستقيم 23">
              <a:extLst>
                <a:ext uri="{FF2B5EF4-FFF2-40B4-BE49-F238E27FC236}">
                  <a16:creationId xmlns:a16="http://schemas.microsoft.com/office/drawing/2014/main" id="{0486620C-2DC6-4B7D-A809-5254B7E1DAD8}"/>
                </a:ext>
              </a:extLst>
            </p:cNvPr>
            <p:cNvCxnSpPr/>
            <p:nvPr/>
          </p:nvCxnSpPr>
          <p:spPr>
            <a:xfrm>
              <a:off x="7667625" y="2234598"/>
              <a:ext cx="0" cy="648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رابط مستقيم 24">
              <a:extLst>
                <a:ext uri="{FF2B5EF4-FFF2-40B4-BE49-F238E27FC236}">
                  <a16:creationId xmlns:a16="http://schemas.microsoft.com/office/drawing/2014/main" id="{413D8C63-8AAC-482B-83AE-0A1D7CF7BB8A}"/>
                </a:ext>
              </a:extLst>
            </p:cNvPr>
            <p:cNvCxnSpPr>
              <a:cxnSpLocks/>
            </p:cNvCxnSpPr>
            <p:nvPr/>
          </p:nvCxnSpPr>
          <p:spPr>
            <a:xfrm>
              <a:off x="7426514" y="2847801"/>
              <a:ext cx="24111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DF62A746-FD99-4F79-8F2E-B0ECE9B2652C}"/>
              </a:ext>
            </a:extLst>
          </p:cNvPr>
          <p:cNvGrpSpPr/>
          <p:nvPr/>
        </p:nvGrpSpPr>
        <p:grpSpPr>
          <a:xfrm>
            <a:off x="3301104" y="2570339"/>
            <a:ext cx="241111" cy="648000"/>
            <a:chOff x="7426514" y="2234598"/>
            <a:chExt cx="241111" cy="648000"/>
          </a:xfrm>
        </p:grpSpPr>
        <p:cxnSp>
          <p:nvCxnSpPr>
            <p:cNvPr id="29" name="رابط مستقيم 28">
              <a:extLst>
                <a:ext uri="{FF2B5EF4-FFF2-40B4-BE49-F238E27FC236}">
                  <a16:creationId xmlns:a16="http://schemas.microsoft.com/office/drawing/2014/main" id="{2E825DF2-C626-4A78-AAB6-473F45E5DAFA}"/>
                </a:ext>
              </a:extLst>
            </p:cNvPr>
            <p:cNvCxnSpPr/>
            <p:nvPr/>
          </p:nvCxnSpPr>
          <p:spPr>
            <a:xfrm>
              <a:off x="7667625" y="2234598"/>
              <a:ext cx="0" cy="648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رابط مستقيم 29">
              <a:extLst>
                <a:ext uri="{FF2B5EF4-FFF2-40B4-BE49-F238E27FC236}">
                  <a16:creationId xmlns:a16="http://schemas.microsoft.com/office/drawing/2014/main" id="{66FADB23-2061-43C1-BB12-0ABC6BE813D3}"/>
                </a:ext>
              </a:extLst>
            </p:cNvPr>
            <p:cNvCxnSpPr>
              <a:cxnSpLocks/>
            </p:cNvCxnSpPr>
            <p:nvPr/>
          </p:nvCxnSpPr>
          <p:spPr>
            <a:xfrm>
              <a:off x="7426514" y="2847801"/>
              <a:ext cx="24111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BCFC71B3-4C96-476B-89ED-54D87ED09184}"/>
              </a:ext>
            </a:extLst>
          </p:cNvPr>
          <p:cNvGrpSpPr/>
          <p:nvPr/>
        </p:nvGrpSpPr>
        <p:grpSpPr>
          <a:xfrm>
            <a:off x="11497842" y="2570339"/>
            <a:ext cx="241111" cy="648000"/>
            <a:chOff x="7426514" y="2234598"/>
            <a:chExt cx="241111" cy="648000"/>
          </a:xfrm>
        </p:grpSpPr>
        <p:cxnSp>
          <p:nvCxnSpPr>
            <p:cNvPr id="39" name="رابط مستقيم 38">
              <a:extLst>
                <a:ext uri="{FF2B5EF4-FFF2-40B4-BE49-F238E27FC236}">
                  <a16:creationId xmlns:a16="http://schemas.microsoft.com/office/drawing/2014/main" id="{17240BDA-6243-432E-B777-8BC70A57D609}"/>
                </a:ext>
              </a:extLst>
            </p:cNvPr>
            <p:cNvCxnSpPr/>
            <p:nvPr/>
          </p:nvCxnSpPr>
          <p:spPr>
            <a:xfrm>
              <a:off x="7667625" y="2234598"/>
              <a:ext cx="0" cy="648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رابط مستقيم 39">
              <a:extLst>
                <a:ext uri="{FF2B5EF4-FFF2-40B4-BE49-F238E27FC236}">
                  <a16:creationId xmlns:a16="http://schemas.microsoft.com/office/drawing/2014/main" id="{0C5C5672-C756-44E0-A81E-72844C6BE691}"/>
                </a:ext>
              </a:extLst>
            </p:cNvPr>
            <p:cNvCxnSpPr>
              <a:cxnSpLocks/>
            </p:cNvCxnSpPr>
            <p:nvPr/>
          </p:nvCxnSpPr>
          <p:spPr>
            <a:xfrm>
              <a:off x="7426514" y="2847801"/>
              <a:ext cx="24111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">
            <a:extLst>
              <a:ext uri="{FF2B5EF4-FFF2-40B4-BE49-F238E27FC236}">
                <a16:creationId xmlns:a16="http://schemas.microsoft.com/office/drawing/2014/main" id="{4001A983-04EC-4530-83DF-654BA6C822FA}"/>
              </a:ext>
            </a:extLst>
          </p:cNvPr>
          <p:cNvSpPr txBox="1"/>
          <p:nvPr/>
        </p:nvSpPr>
        <p:spPr>
          <a:xfrm>
            <a:off x="656430" y="-114355"/>
            <a:ext cx="11110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36" b="1" dirty="0" smtClean="0">
                <a:cs typeface="Sakkal Majalla" panose="02000000000000000000" pitchFamily="2" charset="-78"/>
              </a:rPr>
              <a:t>البرمائيات</a:t>
            </a:r>
            <a:endParaRPr lang="en-US" sz="4036" b="1" dirty="0">
              <a:cs typeface="Sakkal Majalla" panose="02000000000000000000" pitchFamily="2" charset="-78"/>
            </a:endParaRPr>
          </a:p>
        </p:txBody>
      </p:sp>
      <p:sp>
        <p:nvSpPr>
          <p:cNvPr id="27" name="TextBox 19">
            <a:extLst>
              <a:ext uri="{FF2B5EF4-FFF2-40B4-BE49-F238E27FC236}">
                <a16:creationId xmlns:a16="http://schemas.microsoft.com/office/drawing/2014/main" id="{90178D72-5D2D-4811-897A-BE1422E1C624}"/>
              </a:ext>
            </a:extLst>
          </p:cNvPr>
          <p:cNvSpPr txBox="1"/>
          <p:nvPr/>
        </p:nvSpPr>
        <p:spPr>
          <a:xfrm>
            <a:off x="298794" y="6205064"/>
            <a:ext cx="715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solidFill>
                  <a:schemeClr val="bg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29</a:t>
            </a:r>
            <a:endParaRPr lang="en-US" sz="2400" b="1" dirty="0">
              <a:solidFill>
                <a:schemeClr val="bg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4AF6B97C-082B-46AF-9537-FDDEA0BAE31D}"/>
              </a:ext>
            </a:extLst>
          </p:cNvPr>
          <p:cNvSpPr/>
          <p:nvPr/>
        </p:nvSpPr>
        <p:spPr>
          <a:xfrm>
            <a:off x="-539646" y="698947"/>
            <a:ext cx="12731646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أميز </a:t>
            </a:r>
            <a:r>
              <a:rPr lang="ar-SA" sz="3600" b="1" dirty="0">
                <a:solidFill>
                  <a:srgbClr val="C00000"/>
                </a:solidFill>
              </a:rPr>
              <a:t>رتب </a:t>
            </a:r>
            <a:r>
              <a:rPr lang="ar-SA" sz="3600" b="1" dirty="0" smtClean="0">
                <a:solidFill>
                  <a:srgbClr val="C00000"/>
                </a:solidFill>
              </a:rPr>
              <a:t>البرمائيات </a:t>
            </a:r>
            <a:r>
              <a:rPr lang="ar-SA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خلال تركيب أجسامها</a:t>
            </a:r>
            <a:r>
              <a:rPr lang="ar-SA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75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50"/>
    </mc:Choice>
    <mc:Fallback xmlns="">
      <p:transition spd="slow" advTm="2615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رسم تخطيطي 1"/>
          <p:cNvGraphicFramePr/>
          <p:nvPr>
            <p:extLst>
              <p:ext uri="{D42A27DB-BD31-4B8C-83A1-F6EECF244321}">
                <p14:modId xmlns:p14="http://schemas.microsoft.com/office/powerpoint/2010/main" val="2064775172"/>
              </p:ext>
            </p:extLst>
          </p:nvPr>
        </p:nvGraphicFramePr>
        <p:xfrm>
          <a:off x="2075323" y="0"/>
          <a:ext cx="889248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مربع نص 2"/>
          <p:cNvSpPr txBox="1"/>
          <p:nvPr/>
        </p:nvSpPr>
        <p:spPr>
          <a:xfrm>
            <a:off x="324788" y="6169888"/>
            <a:ext cx="129415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29-31</a:t>
            </a:r>
            <a:endParaRPr lang="ar-SA" sz="2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45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رسم تخطيطي 1"/>
          <p:cNvGraphicFramePr/>
          <p:nvPr>
            <p:extLst/>
          </p:nvPr>
        </p:nvGraphicFramePr>
        <p:xfrm>
          <a:off x="2075323" y="0"/>
          <a:ext cx="889248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مربع نص 2"/>
          <p:cNvSpPr txBox="1"/>
          <p:nvPr/>
        </p:nvSpPr>
        <p:spPr>
          <a:xfrm>
            <a:off x="324788" y="6169888"/>
            <a:ext cx="129415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29-31</a:t>
            </a:r>
            <a:endParaRPr lang="ar-SA" sz="2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32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رسم تخطيطي 1"/>
          <p:cNvGraphicFramePr/>
          <p:nvPr>
            <p:extLst>
              <p:ext uri="{D42A27DB-BD31-4B8C-83A1-F6EECF244321}">
                <p14:modId xmlns:p14="http://schemas.microsoft.com/office/powerpoint/2010/main" val="727274426"/>
              </p:ext>
            </p:extLst>
          </p:nvPr>
        </p:nvGraphicFramePr>
        <p:xfrm>
          <a:off x="3299520" y="0"/>
          <a:ext cx="8892480" cy="6693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مربع نص 2"/>
          <p:cNvSpPr txBox="1"/>
          <p:nvPr/>
        </p:nvSpPr>
        <p:spPr>
          <a:xfrm>
            <a:off x="324788" y="6169888"/>
            <a:ext cx="129415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29-31</a:t>
            </a:r>
            <a:endParaRPr lang="ar-SA" sz="2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2" descr="مفكرة القارئ | الصفحة الرئيسية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78" y="1378490"/>
            <a:ext cx="4422703" cy="442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5310975" y="2469391"/>
            <a:ext cx="3111989" cy="1754326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6">
                <a:lumMod val="5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 smtClean="0"/>
              <a:t>الشكل </a:t>
            </a:r>
            <a:r>
              <a:rPr lang="ar-SA" sz="5400" b="1" dirty="0" smtClean="0">
                <a:solidFill>
                  <a:srgbClr val="009999"/>
                </a:solidFill>
              </a:rPr>
              <a:t>22-1</a:t>
            </a:r>
          </a:p>
          <a:p>
            <a:pPr algn="ctr"/>
            <a:r>
              <a:rPr lang="ar-SA" sz="5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 29</a:t>
            </a:r>
            <a:endParaRPr lang="ar-SA" sz="5400" b="1" dirty="0">
              <a:ln w="0"/>
              <a:solidFill>
                <a:srgbClr val="FF33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ذو زوايا قطرية مخدوشة 7"/>
          <p:cNvSpPr/>
          <p:nvPr/>
        </p:nvSpPr>
        <p:spPr>
          <a:xfrm>
            <a:off x="4887189" y="4916360"/>
            <a:ext cx="4283381" cy="542052"/>
          </a:xfrm>
          <a:prstGeom prst="snip2DiagRect">
            <a:avLst/>
          </a:prstGeom>
          <a:solidFill>
            <a:srgbClr val="00B050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700" b="1" dirty="0" smtClean="0">
                <a:solidFill>
                  <a:srgbClr val="FFFF00"/>
                </a:solidFill>
                <a:latin typeface="Segoe UI" panose="020B0502040204020203" pitchFamily="34" charset="0"/>
              </a:rPr>
              <a:t>اقارن بين:-</a:t>
            </a:r>
            <a:r>
              <a:rPr lang="ar-SA" sz="2700" b="1" dirty="0" smtClean="0">
                <a:solidFill>
                  <a:schemeClr val="bg1"/>
                </a:solidFill>
                <a:latin typeface="Segoe UI" panose="020B0502040204020203" pitchFamily="34" charset="0"/>
              </a:rPr>
              <a:t> العلجوم و الضفدع</a:t>
            </a:r>
            <a:endParaRPr lang="ar-SA" sz="2700" b="1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2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مفكرة القارئ | الصفحة الرئيسية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78" y="1378490"/>
            <a:ext cx="4422703" cy="442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رسم تخطيطي 1"/>
          <p:cNvGraphicFramePr/>
          <p:nvPr>
            <p:extLst>
              <p:ext uri="{D42A27DB-BD31-4B8C-83A1-F6EECF244321}">
                <p14:modId xmlns:p14="http://schemas.microsoft.com/office/powerpoint/2010/main" val="1756508080"/>
              </p:ext>
            </p:extLst>
          </p:nvPr>
        </p:nvGraphicFramePr>
        <p:xfrm>
          <a:off x="3299520" y="0"/>
          <a:ext cx="8892480" cy="6693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مربع نص 2"/>
          <p:cNvSpPr txBox="1"/>
          <p:nvPr/>
        </p:nvSpPr>
        <p:spPr>
          <a:xfrm>
            <a:off x="324788" y="6169888"/>
            <a:ext cx="129415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29-31</a:t>
            </a:r>
            <a:endParaRPr lang="ar-SA" sz="2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5310975" y="2469391"/>
            <a:ext cx="3111989" cy="1754326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 smtClean="0"/>
              <a:t>الشكل </a:t>
            </a:r>
            <a:r>
              <a:rPr lang="ar-SA" sz="5400" b="1" dirty="0" smtClean="0">
                <a:solidFill>
                  <a:srgbClr val="009999"/>
                </a:solidFill>
              </a:rPr>
              <a:t>23-1</a:t>
            </a:r>
          </a:p>
          <a:p>
            <a:pPr algn="ctr"/>
            <a:r>
              <a:rPr lang="ar-SA" sz="5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 30</a:t>
            </a:r>
            <a:endParaRPr lang="ar-SA" sz="5400" b="1" dirty="0">
              <a:ln w="0"/>
              <a:solidFill>
                <a:srgbClr val="FF33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ذو زوايا قطرية مخدوشة 7"/>
          <p:cNvSpPr/>
          <p:nvPr/>
        </p:nvSpPr>
        <p:spPr>
          <a:xfrm>
            <a:off x="4744024" y="4831648"/>
            <a:ext cx="5036300" cy="1253528"/>
          </a:xfrm>
          <a:prstGeom prst="snip2DiagRect">
            <a:avLst/>
          </a:prstGeom>
          <a:solidFill>
            <a:srgbClr val="FFFF00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700" b="1" dirty="0" smtClean="0">
                <a:solidFill>
                  <a:srgbClr val="C00000"/>
                </a:solidFill>
                <a:latin typeface="Segoe UI" panose="020B0502040204020203" pitchFamily="34" charset="0"/>
              </a:rPr>
              <a:t>اصف خصائص:-</a:t>
            </a:r>
          </a:p>
          <a:p>
            <a:pPr algn="ctr"/>
            <a:r>
              <a:rPr lang="ar-SA" sz="2700" b="1" dirty="0" smtClean="0">
                <a:solidFill>
                  <a:srgbClr val="002060"/>
                </a:solidFill>
                <a:latin typeface="Segoe UI" panose="020B0502040204020203" pitchFamily="34" charset="0"/>
              </a:rPr>
              <a:t> </a:t>
            </a:r>
            <a:r>
              <a:rPr lang="ar-SA" sz="2800" b="1" dirty="0" err="1">
                <a:solidFill>
                  <a:srgbClr val="002060"/>
                </a:solidFill>
                <a:latin typeface="Segoe UI" panose="020B0502040204020203" pitchFamily="34" charset="0"/>
              </a:rPr>
              <a:t>السلمندرات</a:t>
            </a:r>
            <a:r>
              <a:rPr lang="ar-SA" sz="2800" b="1" dirty="0">
                <a:solidFill>
                  <a:srgbClr val="002060"/>
                </a:solidFill>
                <a:latin typeface="Segoe UI" panose="020B0502040204020203" pitchFamily="34" charset="0"/>
              </a:rPr>
              <a:t> و </a:t>
            </a:r>
            <a:r>
              <a:rPr lang="ar-SA" sz="2800" b="1" dirty="0" err="1">
                <a:solidFill>
                  <a:srgbClr val="002060"/>
                </a:solidFill>
                <a:latin typeface="Segoe UI" panose="020B0502040204020203" pitchFamily="34" charset="0"/>
              </a:rPr>
              <a:t>سمندلات</a:t>
            </a:r>
            <a:r>
              <a:rPr lang="ar-SA" sz="2800" b="1" dirty="0">
                <a:solidFill>
                  <a:srgbClr val="002060"/>
                </a:solidFill>
                <a:latin typeface="Segoe UI" panose="020B0502040204020203" pitchFamily="34" charset="0"/>
              </a:rPr>
              <a:t> الماء</a:t>
            </a:r>
          </a:p>
          <a:p>
            <a:pPr algn="ctr"/>
            <a:endParaRPr lang="ar-SA" sz="2700" b="1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1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مفكرة القارئ | الصفحة الرئيسية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78" y="1378490"/>
            <a:ext cx="4422703" cy="442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رسم تخطيطي 1"/>
          <p:cNvGraphicFramePr/>
          <p:nvPr>
            <p:extLst>
              <p:ext uri="{D42A27DB-BD31-4B8C-83A1-F6EECF244321}">
                <p14:modId xmlns:p14="http://schemas.microsoft.com/office/powerpoint/2010/main" val="1818889939"/>
              </p:ext>
            </p:extLst>
          </p:nvPr>
        </p:nvGraphicFramePr>
        <p:xfrm>
          <a:off x="3295620" y="59960"/>
          <a:ext cx="8892480" cy="6693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مربع نص 2"/>
          <p:cNvSpPr txBox="1"/>
          <p:nvPr/>
        </p:nvSpPr>
        <p:spPr>
          <a:xfrm>
            <a:off x="324788" y="6169888"/>
            <a:ext cx="129415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29-31</a:t>
            </a:r>
            <a:endParaRPr lang="ar-SA" sz="2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5310975" y="2469391"/>
            <a:ext cx="3111989" cy="1754326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 smtClean="0"/>
              <a:t>الشكل </a:t>
            </a:r>
            <a:r>
              <a:rPr lang="ar-SA" sz="5400" b="1" dirty="0" smtClean="0">
                <a:solidFill>
                  <a:srgbClr val="009999"/>
                </a:solidFill>
              </a:rPr>
              <a:t>24-1</a:t>
            </a:r>
          </a:p>
          <a:p>
            <a:pPr algn="ctr"/>
            <a:r>
              <a:rPr lang="ar-SA" sz="5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 31</a:t>
            </a:r>
            <a:endParaRPr lang="ar-SA" sz="5400" b="1" dirty="0">
              <a:ln w="0"/>
              <a:solidFill>
                <a:srgbClr val="FF33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ذو زوايا قطرية مخدوشة 7"/>
          <p:cNvSpPr/>
          <p:nvPr/>
        </p:nvSpPr>
        <p:spPr>
          <a:xfrm>
            <a:off x="4744024" y="4831648"/>
            <a:ext cx="5036300" cy="1253528"/>
          </a:xfrm>
          <a:prstGeom prst="snip2DiagRect">
            <a:avLst/>
          </a:prstGeom>
          <a:solidFill>
            <a:srgbClr val="CC0000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700" b="1" dirty="0" smtClean="0">
                <a:solidFill>
                  <a:schemeClr val="bg1"/>
                </a:solidFill>
                <a:latin typeface="Segoe UI" panose="020B0502040204020203" pitchFamily="34" charset="0"/>
              </a:rPr>
              <a:t>اصف خصائص:-  </a:t>
            </a:r>
            <a:r>
              <a:rPr lang="ar-SA" sz="2800" b="1" dirty="0" smtClean="0">
                <a:solidFill>
                  <a:srgbClr val="FFFF00"/>
                </a:solidFill>
                <a:latin typeface="Segoe UI" panose="020B0502040204020203" pitchFamily="34" charset="0"/>
              </a:rPr>
              <a:t>عديمة الأطراف</a:t>
            </a:r>
            <a:endParaRPr lang="ar-SA" sz="2800" b="1" dirty="0">
              <a:solidFill>
                <a:srgbClr val="FFFF00"/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64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297CD286-AFEC-4669-B0FB-CFB8A5F58F37}"/>
              </a:ext>
            </a:extLst>
          </p:cNvPr>
          <p:cNvSpPr txBox="1"/>
          <p:nvPr/>
        </p:nvSpPr>
        <p:spPr>
          <a:xfrm>
            <a:off x="2368266" y="-86818"/>
            <a:ext cx="8074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b="1" smtClean="0">
                <a:solidFill>
                  <a:schemeClr val="bg2">
                    <a:lumMod val="10000"/>
                  </a:schemeClr>
                </a:solidFill>
                <a:cs typeface="Sakkal Majalla" panose="02000000000000000000" pitchFamily="2" charset="-78"/>
              </a:rPr>
              <a:t>البرمائيات</a:t>
            </a:r>
            <a:endParaRPr lang="en-US" sz="4000" b="1" dirty="0">
              <a:solidFill>
                <a:schemeClr val="bg2">
                  <a:lumMod val="10000"/>
                </a:schemeClr>
              </a:solidFill>
              <a:cs typeface="Sakkal Majalla" panose="02000000000000000000" pitchFamily="2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BE26893A-2D84-4DC6-8E59-9A53C643BC4F}"/>
              </a:ext>
            </a:extLst>
          </p:cNvPr>
          <p:cNvSpPr/>
          <p:nvPr/>
        </p:nvSpPr>
        <p:spPr>
          <a:xfrm>
            <a:off x="8477736" y="816140"/>
            <a:ext cx="36404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4000" b="1" dirty="0">
                <a:solidFill>
                  <a:srgbClr val="C00000"/>
                </a:solidFill>
              </a:rPr>
              <a:t>المناقشة و التقويم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7966C1D4-AE75-428F-B88C-AC79EC9AAADD}"/>
              </a:ext>
            </a:extLst>
          </p:cNvPr>
          <p:cNvSpPr txBox="1"/>
          <p:nvPr/>
        </p:nvSpPr>
        <p:spPr>
          <a:xfrm>
            <a:off x="226282" y="1780654"/>
            <a:ext cx="11759392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solidFill>
                  <a:schemeClr val="bg2">
                    <a:lumMod val="10000"/>
                  </a:schemeClr>
                </a:solidFill>
              </a:rPr>
              <a:t>عدد أبرز خصائص الأسماك و البرمائيات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0460E0E-6FA0-49D5-AF20-B55992FCB16D}"/>
              </a:ext>
            </a:extLst>
          </p:cNvPr>
          <p:cNvSpPr txBox="1"/>
          <p:nvPr/>
        </p:nvSpPr>
        <p:spPr>
          <a:xfrm>
            <a:off x="9072509" y="5836839"/>
            <a:ext cx="2922824" cy="52322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bg1"/>
                </a:solidFill>
              </a:rPr>
              <a:t>القشور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B3531D3-5EC6-4D15-ABA7-4996F60AB4B6}"/>
              </a:ext>
            </a:extLst>
          </p:cNvPr>
          <p:cNvSpPr txBox="1"/>
          <p:nvPr/>
        </p:nvSpPr>
        <p:spPr>
          <a:xfrm>
            <a:off x="4770012" y="2776914"/>
            <a:ext cx="2438400" cy="523220"/>
          </a:xfrm>
          <a:prstGeom prst="rect">
            <a:avLst/>
          </a:prstGeom>
          <a:solidFill>
            <a:srgbClr val="009999"/>
          </a:solidFill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bg1"/>
                </a:solidFill>
              </a:rPr>
              <a:t>الدورة الدموية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D370218-ECD3-44C0-9D0E-8E2AFE3C6680}"/>
              </a:ext>
            </a:extLst>
          </p:cNvPr>
          <p:cNvSpPr txBox="1"/>
          <p:nvPr/>
        </p:nvSpPr>
        <p:spPr>
          <a:xfrm>
            <a:off x="4770012" y="3460692"/>
            <a:ext cx="2438400" cy="523220"/>
          </a:xfrm>
          <a:prstGeom prst="rect">
            <a:avLst/>
          </a:prstGeom>
          <a:solidFill>
            <a:srgbClr val="009999"/>
          </a:solidFill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bg1"/>
                </a:solidFill>
              </a:rPr>
              <a:t>التغذية و الهضم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A2697B0-9125-4F9E-94C4-B4F5459E9B86}"/>
              </a:ext>
            </a:extLst>
          </p:cNvPr>
          <p:cNvSpPr txBox="1"/>
          <p:nvPr/>
        </p:nvSpPr>
        <p:spPr>
          <a:xfrm>
            <a:off x="428516" y="5951139"/>
            <a:ext cx="2922824" cy="52322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bg1"/>
                </a:solidFill>
              </a:rPr>
              <a:t>الجلد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8A28E5EF-0EEF-449B-8B59-CBD9A8F79813}"/>
              </a:ext>
            </a:extLst>
          </p:cNvPr>
          <p:cNvSpPr txBox="1"/>
          <p:nvPr/>
        </p:nvSpPr>
        <p:spPr>
          <a:xfrm>
            <a:off x="4790935" y="4214203"/>
            <a:ext cx="2438400" cy="523220"/>
          </a:xfrm>
          <a:prstGeom prst="rect">
            <a:avLst/>
          </a:prstGeom>
          <a:solidFill>
            <a:srgbClr val="009999"/>
          </a:solidFill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bg1"/>
                </a:solidFill>
              </a:rPr>
              <a:t>التكاثر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39" name="سهم: لليسار 38">
            <a:extLst>
              <a:ext uri="{FF2B5EF4-FFF2-40B4-BE49-F238E27FC236}">
                <a16:creationId xmlns:a16="http://schemas.microsoft.com/office/drawing/2014/main" id="{0970399F-49D8-4F69-AC05-E9144C5E3F23}"/>
              </a:ext>
            </a:extLst>
          </p:cNvPr>
          <p:cNvSpPr/>
          <p:nvPr/>
        </p:nvSpPr>
        <p:spPr>
          <a:xfrm>
            <a:off x="7809456" y="3949387"/>
            <a:ext cx="1141891" cy="84372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0" name="سهم: لليمين 39">
            <a:extLst>
              <a:ext uri="{FF2B5EF4-FFF2-40B4-BE49-F238E27FC236}">
                <a16:creationId xmlns:a16="http://schemas.microsoft.com/office/drawing/2014/main" id="{C875F613-B3A7-453C-ADA4-2872F4ABBC90}"/>
              </a:ext>
            </a:extLst>
          </p:cNvPr>
          <p:cNvSpPr/>
          <p:nvPr/>
        </p:nvSpPr>
        <p:spPr>
          <a:xfrm>
            <a:off x="3048000" y="3983912"/>
            <a:ext cx="1141891" cy="843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57725E50-8155-4BD3-8B9E-01B1DAAE12FE}"/>
              </a:ext>
            </a:extLst>
          </p:cNvPr>
          <p:cNvSpPr txBox="1"/>
          <p:nvPr/>
        </p:nvSpPr>
        <p:spPr>
          <a:xfrm>
            <a:off x="432608" y="5316335"/>
            <a:ext cx="2922824" cy="52322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bg1"/>
                </a:solidFill>
              </a:rPr>
              <a:t>اليرقة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F01015D4-D5D4-46FB-BC7C-D912F09CF5BF}"/>
              </a:ext>
            </a:extLst>
          </p:cNvPr>
          <p:cNvSpPr txBox="1"/>
          <p:nvPr/>
        </p:nvSpPr>
        <p:spPr>
          <a:xfrm>
            <a:off x="428516" y="4621821"/>
            <a:ext cx="2922824" cy="52322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bg1"/>
                </a:solidFill>
              </a:rPr>
              <a:t>التنفس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FBA34C77-27C9-43E7-9683-E02FD1B334FB}"/>
              </a:ext>
            </a:extLst>
          </p:cNvPr>
          <p:cNvSpPr txBox="1"/>
          <p:nvPr/>
        </p:nvSpPr>
        <p:spPr>
          <a:xfrm>
            <a:off x="9074693" y="5156351"/>
            <a:ext cx="2922824" cy="52322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bg1"/>
                </a:solidFill>
              </a:rPr>
              <a:t>الزعانف</a:t>
            </a:r>
            <a:endParaRPr lang="ar-SA" sz="2800" b="1" dirty="0">
              <a:solidFill>
                <a:schemeClr val="bg1"/>
              </a:solidFill>
            </a:endParaRP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3C4363C3-7133-4079-97E2-3FDC201873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25" y="2607707"/>
            <a:ext cx="2802000" cy="1341680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2CBDE810-69C1-421E-BE71-61FA0673F1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88" y="2699530"/>
            <a:ext cx="2314568" cy="1369012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7898E7CF-21CE-4DBE-AACB-689DA6FEE423}"/>
              </a:ext>
            </a:extLst>
          </p:cNvPr>
          <p:cNvSpPr txBox="1"/>
          <p:nvPr/>
        </p:nvSpPr>
        <p:spPr>
          <a:xfrm>
            <a:off x="9091559" y="4514272"/>
            <a:ext cx="2922824" cy="52322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bg1"/>
                </a:solidFill>
              </a:rPr>
              <a:t>التنفس</a:t>
            </a:r>
            <a:endParaRPr lang="ar-SA" sz="28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162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39"/>
    </mc:Choice>
    <mc:Fallback xmlns="">
      <p:transition spd="slow" advTm="52439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297CD286-AFEC-4669-B0FB-CFB8A5F58F37}"/>
              </a:ext>
            </a:extLst>
          </p:cNvPr>
          <p:cNvSpPr txBox="1"/>
          <p:nvPr/>
        </p:nvSpPr>
        <p:spPr>
          <a:xfrm>
            <a:off x="2368266" y="-86818"/>
            <a:ext cx="8074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b="1" smtClean="0">
                <a:solidFill>
                  <a:schemeClr val="bg2">
                    <a:lumMod val="10000"/>
                  </a:schemeClr>
                </a:solidFill>
                <a:cs typeface="Sakkal Majalla" panose="02000000000000000000" pitchFamily="2" charset="-78"/>
              </a:rPr>
              <a:t>البرمائيات</a:t>
            </a:r>
            <a:endParaRPr lang="en-US" sz="4000" b="1" dirty="0">
              <a:solidFill>
                <a:schemeClr val="bg2">
                  <a:lumMod val="10000"/>
                </a:schemeClr>
              </a:solidFill>
              <a:cs typeface="Sakkal Majalla" panose="02000000000000000000" pitchFamily="2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BE26893A-2D84-4DC6-8E59-9A53C643BC4F}"/>
              </a:ext>
            </a:extLst>
          </p:cNvPr>
          <p:cNvSpPr/>
          <p:nvPr/>
        </p:nvSpPr>
        <p:spPr>
          <a:xfrm>
            <a:off x="8477736" y="816140"/>
            <a:ext cx="36404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4000" b="1" dirty="0">
                <a:solidFill>
                  <a:srgbClr val="C00000"/>
                </a:solidFill>
              </a:rPr>
              <a:t>المناقشة و التقويم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7966C1D4-AE75-428F-B88C-AC79EC9AAADD}"/>
              </a:ext>
            </a:extLst>
          </p:cNvPr>
          <p:cNvSpPr txBox="1"/>
          <p:nvPr/>
        </p:nvSpPr>
        <p:spPr>
          <a:xfrm>
            <a:off x="226282" y="1780654"/>
            <a:ext cx="11759392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solidFill>
                  <a:schemeClr val="bg2">
                    <a:lumMod val="10000"/>
                  </a:schemeClr>
                </a:solidFill>
              </a:rPr>
              <a:t>عدد أبرز خصائص الأسماك و البرمائيات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0460E0E-6FA0-49D5-AF20-B55992FCB16D}"/>
              </a:ext>
            </a:extLst>
          </p:cNvPr>
          <p:cNvSpPr txBox="1"/>
          <p:nvPr/>
        </p:nvSpPr>
        <p:spPr>
          <a:xfrm>
            <a:off x="9074693" y="5839555"/>
            <a:ext cx="2922824" cy="52322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القشور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B3531D3-5EC6-4D15-ABA7-4996F60AB4B6}"/>
              </a:ext>
            </a:extLst>
          </p:cNvPr>
          <p:cNvSpPr txBox="1"/>
          <p:nvPr/>
        </p:nvSpPr>
        <p:spPr>
          <a:xfrm>
            <a:off x="4770012" y="2736385"/>
            <a:ext cx="2438400" cy="523220"/>
          </a:xfrm>
          <a:prstGeom prst="rect">
            <a:avLst/>
          </a:prstGeom>
          <a:solidFill>
            <a:srgbClr val="009999"/>
          </a:solidFill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الدورة الدموية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D370218-ECD3-44C0-9D0E-8E2AFE3C6680}"/>
              </a:ext>
            </a:extLst>
          </p:cNvPr>
          <p:cNvSpPr txBox="1"/>
          <p:nvPr/>
        </p:nvSpPr>
        <p:spPr>
          <a:xfrm>
            <a:off x="4780473" y="3476488"/>
            <a:ext cx="2438400" cy="523220"/>
          </a:xfrm>
          <a:prstGeom prst="rect">
            <a:avLst/>
          </a:prstGeom>
          <a:solidFill>
            <a:srgbClr val="009999"/>
          </a:solidFill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التغذية و الهضم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A2697B0-9125-4F9E-94C4-B4F5459E9B86}"/>
              </a:ext>
            </a:extLst>
          </p:cNvPr>
          <p:cNvSpPr txBox="1"/>
          <p:nvPr/>
        </p:nvSpPr>
        <p:spPr>
          <a:xfrm>
            <a:off x="428516" y="5951139"/>
            <a:ext cx="2922824" cy="52322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جلدها رطب بلا قشور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8A28E5EF-0EEF-449B-8B59-CBD9A8F79813}"/>
              </a:ext>
            </a:extLst>
          </p:cNvPr>
          <p:cNvSpPr txBox="1"/>
          <p:nvPr/>
        </p:nvSpPr>
        <p:spPr>
          <a:xfrm>
            <a:off x="4770012" y="4226353"/>
            <a:ext cx="2438400" cy="523220"/>
          </a:xfrm>
          <a:prstGeom prst="rect">
            <a:avLst/>
          </a:prstGeom>
          <a:solidFill>
            <a:srgbClr val="009999"/>
          </a:solidFill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التكاثر</a:t>
            </a:r>
          </a:p>
        </p:txBody>
      </p:sp>
      <p:sp>
        <p:nvSpPr>
          <p:cNvPr id="39" name="سهم: لليسار 38">
            <a:extLst>
              <a:ext uri="{FF2B5EF4-FFF2-40B4-BE49-F238E27FC236}">
                <a16:creationId xmlns:a16="http://schemas.microsoft.com/office/drawing/2014/main" id="{0970399F-49D8-4F69-AC05-E9144C5E3F23}"/>
              </a:ext>
            </a:extLst>
          </p:cNvPr>
          <p:cNvSpPr/>
          <p:nvPr/>
        </p:nvSpPr>
        <p:spPr>
          <a:xfrm>
            <a:off x="7809456" y="3949387"/>
            <a:ext cx="1141891" cy="84372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0" name="سهم: لليمين 39">
            <a:extLst>
              <a:ext uri="{FF2B5EF4-FFF2-40B4-BE49-F238E27FC236}">
                <a16:creationId xmlns:a16="http://schemas.microsoft.com/office/drawing/2014/main" id="{C875F613-B3A7-453C-ADA4-2872F4ABBC90}"/>
              </a:ext>
            </a:extLst>
          </p:cNvPr>
          <p:cNvSpPr/>
          <p:nvPr/>
        </p:nvSpPr>
        <p:spPr>
          <a:xfrm>
            <a:off x="3048000" y="3983912"/>
            <a:ext cx="1141891" cy="843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57725E50-8155-4BD3-8B9E-01B1DAAE12FE}"/>
              </a:ext>
            </a:extLst>
          </p:cNvPr>
          <p:cNvSpPr txBox="1"/>
          <p:nvPr/>
        </p:nvSpPr>
        <p:spPr>
          <a:xfrm>
            <a:off x="432608" y="5316335"/>
            <a:ext cx="2922824" cy="52322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يرقاتها مائية</a:t>
            </a: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F01015D4-D5D4-46FB-BC7C-D912F09CF5BF}"/>
              </a:ext>
            </a:extLst>
          </p:cNvPr>
          <p:cNvSpPr txBox="1"/>
          <p:nvPr/>
        </p:nvSpPr>
        <p:spPr>
          <a:xfrm>
            <a:off x="428516" y="4621821"/>
            <a:ext cx="2922824" cy="52322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التنفس بالرئة و الجلد</a:t>
            </a: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FBA34C77-27C9-43E7-9683-E02FD1B334FB}"/>
              </a:ext>
            </a:extLst>
          </p:cNvPr>
          <p:cNvSpPr txBox="1"/>
          <p:nvPr/>
        </p:nvSpPr>
        <p:spPr>
          <a:xfrm>
            <a:off x="9074693" y="5156351"/>
            <a:ext cx="2922824" cy="52322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الزعانف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3C4363C3-7133-4079-97E2-3FDC201873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25" y="2607707"/>
            <a:ext cx="2802000" cy="1341680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2CBDE810-69C1-421E-BE71-61FA0673F1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88" y="2699530"/>
            <a:ext cx="2314568" cy="1369012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7898E7CF-21CE-4DBE-AACB-689DA6FEE423}"/>
              </a:ext>
            </a:extLst>
          </p:cNvPr>
          <p:cNvSpPr txBox="1"/>
          <p:nvPr/>
        </p:nvSpPr>
        <p:spPr>
          <a:xfrm>
            <a:off x="9091559" y="4514272"/>
            <a:ext cx="2922824" cy="52322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الخياشيم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898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39"/>
    </mc:Choice>
    <mc:Fallback xmlns="">
      <p:transition spd="slow" advTm="52439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8108359" y="1903751"/>
            <a:ext cx="3164244" cy="3672590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ar-SA" altLang="ar-SA" sz="4800" b="1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مراجعة </a:t>
            </a:r>
          </a:p>
          <a:p>
            <a:pPr algn="ctr" eaLnBrk="1" hangingPunct="1"/>
            <a:r>
              <a:rPr lang="ar-SA" altLang="ar-SA" sz="4800" b="1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درس </a:t>
            </a:r>
          </a:p>
          <a:p>
            <a:pPr algn="ctr" eaLnBrk="1" hangingPunct="1"/>
            <a:r>
              <a:rPr lang="ar-SA" altLang="ar-SA" sz="4800" b="1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الأسماك</a:t>
            </a:r>
            <a:endParaRPr lang="en-US" altLang="ar-SA" sz="4800" b="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8434" name="Picture 2" descr="About | Desire Drive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29" y="1604136"/>
            <a:ext cx="7786530" cy="451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176;p8"/>
          <p:cNvSpPr/>
          <p:nvPr/>
        </p:nvSpPr>
        <p:spPr>
          <a:xfrm>
            <a:off x="79063" y="6123709"/>
            <a:ext cx="485532" cy="443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>
              <a:lnSpc>
                <a:spcPct val="120000"/>
              </a:lnSpc>
            </a:pPr>
            <a:r>
              <a:rPr lang="ar-SA" sz="2000" b="1" cap="none" spc="0" dirty="0" smtClean="0">
                <a:ln w="0"/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endParaRPr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28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8108359" y="2657081"/>
            <a:ext cx="2965417" cy="2144845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ar-SA" altLang="ar-SA" sz="4800" b="1" dirty="0" smtClean="0">
                <a:solidFill>
                  <a:srgbClr val="009999"/>
                </a:solidFill>
                <a:latin typeface="Tahoma" pitchFamily="34" charset="0"/>
                <a:cs typeface="Tahoma" pitchFamily="34" charset="0"/>
              </a:rPr>
              <a:t>البرمائيات</a:t>
            </a:r>
            <a:endParaRPr lang="en-US" altLang="ar-SA" sz="4800" b="1" dirty="0">
              <a:solidFill>
                <a:srgbClr val="009999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Google Shape;176;p8"/>
          <p:cNvSpPr/>
          <p:nvPr/>
        </p:nvSpPr>
        <p:spPr>
          <a:xfrm>
            <a:off x="79063" y="6123709"/>
            <a:ext cx="485532" cy="443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>
              <a:lnSpc>
                <a:spcPct val="120000"/>
              </a:lnSpc>
            </a:pPr>
            <a:r>
              <a:rPr lang="ar-SA" sz="2000" b="1" cap="none" spc="0" dirty="0" smtClean="0">
                <a:ln w="0"/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25</a:t>
            </a:r>
            <a:endParaRPr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منتديات دفاتر التربوية بالمغرب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91" y="765214"/>
            <a:ext cx="6380137" cy="556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9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ذو زاوية واحدة مستديرة 4"/>
          <p:cNvSpPr/>
          <p:nvPr/>
        </p:nvSpPr>
        <p:spPr>
          <a:xfrm>
            <a:off x="8243546" y="886992"/>
            <a:ext cx="2957513" cy="513737"/>
          </a:xfrm>
          <a:prstGeom prst="round1Rect">
            <a:avLst/>
          </a:prstGeom>
          <a:solidFill>
            <a:srgbClr val="9933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75" b="1" dirty="0">
                <a:solidFill>
                  <a:schemeClr val="bg1"/>
                </a:solidFill>
              </a:rPr>
              <a:t>استراتيجية التصفح</a:t>
            </a:r>
          </a:p>
        </p:txBody>
      </p:sp>
      <p:pic>
        <p:nvPicPr>
          <p:cNvPr id="5124" name="Picture 4" descr="نتيجة بحث الصور عن ‪book gif‬‏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2" y="1727049"/>
            <a:ext cx="4831782" cy="333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8BC31394-4D94-4D12-B5B8-E53E2F87A6E1}"/>
              </a:ext>
            </a:extLst>
          </p:cNvPr>
          <p:cNvSpPr/>
          <p:nvPr/>
        </p:nvSpPr>
        <p:spPr>
          <a:xfrm>
            <a:off x="7460274" y="1400729"/>
            <a:ext cx="4044369" cy="4545476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ar-SA" sz="3200" b="1" dirty="0" smtClean="0">
                <a:ln w="0">
                  <a:solidFill>
                    <a:schemeClr val="tx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635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ar-SA" sz="3200" b="1" dirty="0">
              <a:ln w="0">
                <a:solidFill>
                  <a:schemeClr val="tx1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635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ar-SA" sz="6000" b="1" dirty="0" smtClean="0">
                <a:ln w="0">
                  <a:solidFill>
                    <a:schemeClr val="tx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63500" dir="5400000" algn="t" rotWithShape="0">
                    <a:prstClr val="black">
                      <a:alpha val="40000"/>
                    </a:prstClr>
                  </a:outerShdw>
                </a:effectLst>
              </a:rPr>
              <a:t>اتصفح </a:t>
            </a:r>
            <a:r>
              <a:rPr lang="ar-SA" sz="6000" b="1" dirty="0">
                <a:ln w="0">
                  <a:solidFill>
                    <a:schemeClr val="tx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63500" dir="5400000" algn="t" rotWithShape="0">
                    <a:prstClr val="black">
                      <a:alpha val="40000"/>
                    </a:prstClr>
                  </a:outerShdw>
                </a:effectLst>
              </a:rPr>
              <a:t>الدرس</a:t>
            </a:r>
          </a:p>
          <a:p>
            <a:pPr algn="ctr"/>
            <a:r>
              <a:rPr lang="ar-SA" sz="4800" b="1" dirty="0">
                <a:ln w="22225">
                  <a:solidFill>
                    <a:srgbClr val="800080"/>
                  </a:solidFill>
                  <a:prstDash val="solid"/>
                </a:ln>
                <a:solidFill>
                  <a:srgbClr val="F1C8B2"/>
                </a:solidFill>
              </a:rPr>
              <a:t>ـ من </a:t>
            </a:r>
            <a:r>
              <a:rPr lang="ar-SA" sz="4800" b="1" dirty="0" smtClean="0">
                <a:ln w="22225">
                  <a:solidFill>
                    <a:srgbClr val="800080"/>
                  </a:solidFill>
                  <a:prstDash val="solid"/>
                </a:ln>
                <a:solidFill>
                  <a:srgbClr val="F1C8B2"/>
                </a:solidFill>
              </a:rPr>
              <a:t>ص25 </a:t>
            </a:r>
            <a:r>
              <a:rPr lang="ar-SA" sz="4800" b="1" dirty="0">
                <a:ln w="22225">
                  <a:solidFill>
                    <a:srgbClr val="800080"/>
                  </a:solidFill>
                  <a:prstDash val="solid"/>
                </a:ln>
                <a:solidFill>
                  <a:srgbClr val="F1C8B2"/>
                </a:solidFill>
              </a:rPr>
              <a:t>إلى </a:t>
            </a:r>
            <a:r>
              <a:rPr lang="ar-SA" sz="4800" b="1" dirty="0" smtClean="0">
                <a:ln w="22225">
                  <a:solidFill>
                    <a:srgbClr val="800080"/>
                  </a:solidFill>
                  <a:prstDash val="solid"/>
                </a:ln>
                <a:solidFill>
                  <a:srgbClr val="F1C8B2"/>
                </a:solidFill>
              </a:rPr>
              <a:t>ص32ـ</a:t>
            </a:r>
            <a:r>
              <a:rPr lang="ar-SA" sz="6000" b="1" dirty="0" smtClean="0">
                <a:ln w="22225">
                  <a:solidFill>
                    <a:srgbClr val="800080"/>
                  </a:solidFill>
                  <a:prstDash val="solid"/>
                </a:ln>
                <a:solidFill>
                  <a:srgbClr val="F1C8B2"/>
                </a:solidFill>
              </a:rPr>
              <a:t> </a:t>
            </a:r>
            <a:endParaRPr lang="ar-SA" sz="6000" b="1" dirty="0">
              <a:ln w="22225">
                <a:solidFill>
                  <a:srgbClr val="800080"/>
                </a:solidFill>
                <a:prstDash val="solid"/>
              </a:ln>
              <a:solidFill>
                <a:srgbClr val="F1C8B2"/>
              </a:solidFill>
            </a:endParaRPr>
          </a:p>
          <a:p>
            <a:pPr algn="ctr"/>
            <a:r>
              <a:rPr lang="ar-SA" sz="6000" b="1" dirty="0">
                <a:ln w="0">
                  <a:solidFill>
                    <a:schemeClr val="tx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63500" dir="5400000" algn="t" rotWithShape="0">
                    <a:prstClr val="black">
                      <a:alpha val="40000"/>
                    </a:prstClr>
                  </a:outerShdw>
                </a:effectLst>
              </a:rPr>
              <a:t>و  </a:t>
            </a:r>
            <a:r>
              <a:rPr lang="ar-SA" sz="6000" b="1" dirty="0" smtClean="0">
                <a:ln w="0">
                  <a:solidFill>
                    <a:schemeClr val="tx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63500" dir="5400000" algn="t" rotWithShape="0">
                    <a:prstClr val="black">
                      <a:alpha val="40000"/>
                    </a:prstClr>
                  </a:outerShdw>
                </a:effectLst>
              </a:rPr>
              <a:t>احدد </a:t>
            </a:r>
            <a:r>
              <a:rPr lang="ar-SA" sz="6000" b="1" dirty="0">
                <a:ln w="0">
                  <a:solidFill>
                    <a:schemeClr val="tx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63500" dir="5400000" algn="t" rotWithShape="0">
                    <a:prstClr val="black">
                      <a:alpha val="40000"/>
                    </a:prstClr>
                  </a:outerShdw>
                </a:effectLst>
              </a:rPr>
              <a:t>أهداف</a:t>
            </a:r>
          </a:p>
          <a:p>
            <a:pPr algn="ctr"/>
            <a:r>
              <a:rPr lang="ar-SA" sz="3200" b="1" dirty="0">
                <a:ln w="0">
                  <a:solidFill>
                    <a:schemeClr val="tx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63500" dir="5400000" algn="t" rotWithShape="0">
                    <a:prstClr val="black">
                      <a:alpha val="40000"/>
                    </a:prstClr>
                  </a:outerShdw>
                </a:effectLst>
              </a:rPr>
              <a:t> درسنا اليوم </a:t>
            </a:r>
          </a:p>
        </p:txBody>
      </p:sp>
      <p:pic>
        <p:nvPicPr>
          <p:cNvPr id="1028" name="Picture 4" descr="تحليل شخصية قطبي من الدببة الثلاثة 🌷 | كرتون Amino Amin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07" y="692696"/>
            <a:ext cx="4686300" cy="57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31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BA68867-A523-4EB0-899F-4E205D9BF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353" y="2101007"/>
            <a:ext cx="10515600" cy="2411032"/>
          </a:xfrm>
          <a:solidFill>
            <a:srgbClr val="009999"/>
          </a:solidFill>
        </p:spPr>
        <p:txBody>
          <a:bodyPr>
            <a:normAutofit/>
          </a:bodyPr>
          <a:lstStyle/>
          <a:p>
            <a:pPr algn="r"/>
            <a:r>
              <a:rPr lang="ar-SA" sz="3600" b="1" dirty="0" smtClean="0">
                <a:solidFill>
                  <a:schemeClr val="bg1"/>
                </a:solidFill>
              </a:rPr>
              <a:t>تحلل التكيفات التي ساعدت البرمائيات للعيش على </a:t>
            </a:r>
            <a:r>
              <a:rPr lang="ar-SA" sz="3600" b="1" dirty="0" smtClean="0">
                <a:solidFill>
                  <a:schemeClr val="bg1"/>
                </a:solidFill>
              </a:rPr>
              <a:t>اليابسة</a:t>
            </a:r>
            <a:r>
              <a:rPr lang="en-US" sz="3600" b="1" dirty="0" smtClean="0">
                <a:solidFill>
                  <a:schemeClr val="bg1"/>
                </a:solidFill>
              </a:rPr>
              <a:t/>
            </a:r>
            <a:br>
              <a:rPr lang="en-US" sz="3600" b="1" dirty="0" smtClean="0">
                <a:solidFill>
                  <a:schemeClr val="bg1"/>
                </a:solidFill>
              </a:rPr>
            </a:br>
            <a:r>
              <a:rPr lang="ar-SA" sz="3600" b="1" dirty="0" smtClean="0">
                <a:solidFill>
                  <a:schemeClr val="bg1"/>
                </a:solidFill>
              </a:rPr>
              <a:t>تلخص خصائص البرمائيات</a:t>
            </a:r>
            <a:r>
              <a:rPr lang="ar-SA" sz="3600" b="1" dirty="0">
                <a:solidFill>
                  <a:schemeClr val="bg1"/>
                </a:solidFill>
              </a:rPr>
              <a:t/>
            </a:r>
            <a:br>
              <a:rPr lang="ar-SA" sz="3600" b="1" dirty="0">
                <a:solidFill>
                  <a:schemeClr val="bg1"/>
                </a:solidFill>
              </a:rPr>
            </a:br>
            <a:r>
              <a:rPr lang="ar-SA" sz="3600" b="1" dirty="0" smtClean="0">
                <a:solidFill>
                  <a:schemeClr val="bg1"/>
                </a:solidFill>
              </a:rPr>
              <a:t>تفرق بين رتب </a:t>
            </a:r>
            <a:r>
              <a:rPr lang="ar-SA" sz="3600" b="1" dirty="0">
                <a:solidFill>
                  <a:schemeClr val="bg1"/>
                </a:solidFill>
              </a:rPr>
              <a:t>البرمائيات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62393ED-EED9-4D17-BD1E-C6BEBF8AF4D1}"/>
              </a:ext>
            </a:extLst>
          </p:cNvPr>
          <p:cNvSpPr txBox="1"/>
          <p:nvPr/>
        </p:nvSpPr>
        <p:spPr>
          <a:xfrm>
            <a:off x="628650" y="-76255"/>
            <a:ext cx="11110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36" b="1" dirty="0" smtClean="0">
                <a:cs typeface="Sakkal Majalla" panose="02000000000000000000" pitchFamily="2" charset="-78"/>
              </a:rPr>
              <a:t>الأسماك</a:t>
            </a:r>
            <a:endParaRPr lang="en-US" sz="4036" b="1" dirty="0">
              <a:cs typeface="Sakkal Majalla" panose="02000000000000000000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5811CE2-B672-46F5-8A02-6AB00746FA62}"/>
              </a:ext>
            </a:extLst>
          </p:cNvPr>
          <p:cNvSpPr txBox="1"/>
          <p:nvPr/>
        </p:nvSpPr>
        <p:spPr>
          <a:xfrm>
            <a:off x="10679678" y="1012376"/>
            <a:ext cx="1512322" cy="707886"/>
          </a:xfrm>
          <a:prstGeom prst="rect">
            <a:avLst/>
          </a:prstGeom>
          <a:solidFill>
            <a:srgbClr val="009999"/>
          </a:solidFill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chemeClr val="bg1"/>
                </a:solidFill>
              </a:rPr>
              <a:t>الأهداف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877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74"/>
    </mc:Choice>
    <mc:Fallback xmlns="">
      <p:transition spd="slow" advTm="1307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ذو زوايا قطرية مخدوشة 3"/>
          <p:cNvSpPr/>
          <p:nvPr/>
        </p:nvSpPr>
        <p:spPr>
          <a:xfrm>
            <a:off x="4237317" y="0"/>
            <a:ext cx="3816188" cy="342004"/>
          </a:xfrm>
          <a:prstGeom prst="snip2Diag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700" b="1" dirty="0">
                <a:solidFill>
                  <a:srgbClr val="002060"/>
                </a:solidFill>
                <a:latin typeface="Segoe UI" panose="020B0502040204020203" pitchFamily="34" charset="0"/>
              </a:rPr>
              <a:t>استراتيجية القراءة</a:t>
            </a:r>
          </a:p>
        </p:txBody>
      </p:sp>
      <p:sp>
        <p:nvSpPr>
          <p:cNvPr id="5" name="AutoShape 2" descr="صورة ذات صلة"/>
          <p:cNvSpPr>
            <a:spLocks noChangeAspect="1" noChangeArrowheads="1"/>
          </p:cNvSpPr>
          <p:nvPr/>
        </p:nvSpPr>
        <p:spPr bwMode="auto">
          <a:xfrm>
            <a:off x="9359504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ar-SA" sz="1350"/>
          </a:p>
        </p:txBody>
      </p:sp>
      <p:sp>
        <p:nvSpPr>
          <p:cNvPr id="6" name="AutoShape 4" descr="صورة ذات صلة"/>
          <p:cNvSpPr>
            <a:spLocks noChangeAspect="1" noChangeArrowheads="1"/>
          </p:cNvSpPr>
          <p:nvPr/>
        </p:nvSpPr>
        <p:spPr bwMode="auto">
          <a:xfrm>
            <a:off x="9473804" y="863205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ar-SA" sz="1350"/>
          </a:p>
        </p:txBody>
      </p:sp>
      <p:sp>
        <p:nvSpPr>
          <p:cNvPr id="7" name="AutoShape 8" descr="نتيجة بحث الصور عن القراءة"/>
          <p:cNvSpPr>
            <a:spLocks noChangeAspect="1" noChangeArrowheads="1"/>
          </p:cNvSpPr>
          <p:nvPr/>
        </p:nvSpPr>
        <p:spPr bwMode="auto">
          <a:xfrm>
            <a:off x="12255104" y="977505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ar-SA" sz="1350"/>
          </a:p>
        </p:txBody>
      </p:sp>
      <p:sp>
        <p:nvSpPr>
          <p:cNvPr id="8" name="AutoShape 10" descr="نتيجة بحث الصور عن القراءة"/>
          <p:cNvSpPr>
            <a:spLocks noChangeAspect="1" noChangeArrowheads="1"/>
          </p:cNvSpPr>
          <p:nvPr/>
        </p:nvSpPr>
        <p:spPr bwMode="auto">
          <a:xfrm>
            <a:off x="12369404" y="1091805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ar-SA" sz="1350"/>
          </a:p>
        </p:txBody>
      </p:sp>
      <p:sp>
        <p:nvSpPr>
          <p:cNvPr id="11" name="مربع نص 10"/>
          <p:cNvSpPr txBox="1"/>
          <p:nvPr/>
        </p:nvSpPr>
        <p:spPr>
          <a:xfrm>
            <a:off x="4722030" y="1091805"/>
            <a:ext cx="7226233" cy="60016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300" b="1" dirty="0" smtClean="0"/>
              <a:t>تكيفات البرمائيات للعيش </a:t>
            </a:r>
            <a:r>
              <a:rPr lang="ar-SA" sz="3300" b="1" dirty="0" smtClean="0">
                <a:solidFill>
                  <a:srgbClr val="009999"/>
                </a:solidFill>
              </a:rPr>
              <a:t>على اليابسة </a:t>
            </a:r>
            <a:endParaRPr lang="ar-SA" sz="3300" b="1" dirty="0">
              <a:ln w="0"/>
              <a:solidFill>
                <a:srgbClr val="0099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4881701" y="2441770"/>
            <a:ext cx="7310299" cy="175432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r" rtl="1"/>
            <a:r>
              <a:rPr lang="ar-SA" sz="5400" b="1" dirty="0" smtClean="0">
                <a:solidFill>
                  <a:srgbClr val="0070C0"/>
                </a:solidFill>
              </a:rPr>
              <a:t>الزعانف </a:t>
            </a:r>
            <a:r>
              <a:rPr lang="ar-SA" sz="5400" b="1" dirty="0">
                <a:solidFill>
                  <a:srgbClr val="FF33CC"/>
                </a:solidFill>
              </a:rPr>
              <a:t>تتحول </a:t>
            </a:r>
            <a:r>
              <a:rPr lang="en-US" sz="5400" b="1" dirty="0">
                <a:solidFill>
                  <a:srgbClr val="FF33CC"/>
                </a:solidFill>
              </a:rPr>
              <a:t> </a:t>
            </a:r>
            <a:r>
              <a:rPr lang="en-US" sz="5400" b="1" dirty="0">
                <a:solidFill>
                  <a:srgbClr val="FF33CC"/>
                </a:solidFill>
                <a:sym typeface="Wingdings" panose="05000000000000000000" pitchFamily="2" charset="2"/>
              </a:rPr>
              <a:t></a:t>
            </a:r>
            <a:r>
              <a:rPr lang="ar-SA" sz="5400" b="1" dirty="0">
                <a:solidFill>
                  <a:srgbClr val="FF33CC"/>
                </a:solidFill>
                <a:sym typeface="Wingdings" panose="05000000000000000000" pitchFamily="2" charset="2"/>
              </a:rPr>
              <a:t>إلى </a:t>
            </a:r>
            <a:r>
              <a:rPr lang="ar-SA" sz="5400" b="1" dirty="0" smtClean="0">
                <a:solidFill>
                  <a:srgbClr val="009999"/>
                </a:solidFill>
              </a:rPr>
              <a:t>الأطراف</a:t>
            </a:r>
            <a:r>
              <a:rPr lang="ar-SA" sz="5400" b="1" dirty="0" smtClean="0">
                <a:solidFill>
                  <a:srgbClr val="0070C0"/>
                </a:solidFill>
              </a:rPr>
              <a:t>     </a:t>
            </a:r>
            <a:endParaRPr lang="ar-SA" sz="5400" b="1" dirty="0" smtClean="0">
              <a:solidFill>
                <a:srgbClr val="0070C0"/>
              </a:solidFill>
            </a:endParaRPr>
          </a:p>
          <a:p>
            <a:pPr algn="r" rtl="1"/>
            <a:r>
              <a:rPr lang="ar-SA" sz="5400" b="1" dirty="0" smtClean="0">
                <a:solidFill>
                  <a:srgbClr val="0070C0"/>
                </a:solidFill>
              </a:rPr>
              <a:t> </a:t>
            </a:r>
            <a:r>
              <a:rPr lang="ar-SA" sz="5400" b="1" dirty="0">
                <a:solidFill>
                  <a:srgbClr val="0070C0"/>
                </a:solidFill>
              </a:rPr>
              <a:t>الخياشيم </a:t>
            </a:r>
            <a:r>
              <a:rPr lang="ar-SA" sz="5400" b="1" dirty="0">
                <a:solidFill>
                  <a:srgbClr val="FF33CC"/>
                </a:solidFill>
              </a:rPr>
              <a:t>تتحول </a:t>
            </a:r>
            <a:r>
              <a:rPr lang="en-US" sz="5400" b="1" dirty="0">
                <a:solidFill>
                  <a:srgbClr val="FF33CC"/>
                </a:solidFill>
              </a:rPr>
              <a:t> </a:t>
            </a:r>
            <a:r>
              <a:rPr lang="en-US" sz="5400" b="1" dirty="0">
                <a:solidFill>
                  <a:srgbClr val="FF33CC"/>
                </a:solidFill>
                <a:sym typeface="Wingdings" panose="05000000000000000000" pitchFamily="2" charset="2"/>
              </a:rPr>
              <a:t></a:t>
            </a:r>
            <a:r>
              <a:rPr lang="ar-SA" sz="5400" b="1" dirty="0">
                <a:solidFill>
                  <a:srgbClr val="FF33CC"/>
                </a:solidFill>
                <a:sym typeface="Wingdings" panose="05000000000000000000" pitchFamily="2" charset="2"/>
              </a:rPr>
              <a:t>إلى</a:t>
            </a:r>
            <a:r>
              <a:rPr lang="ar-SA" sz="5400" b="1" dirty="0" smtClean="0">
                <a:solidFill>
                  <a:srgbClr val="FF33CC"/>
                </a:solidFill>
              </a:rPr>
              <a:t> </a:t>
            </a:r>
            <a:r>
              <a:rPr lang="ar-SA" sz="5400" b="1" dirty="0" smtClean="0">
                <a:solidFill>
                  <a:srgbClr val="009999"/>
                </a:solidFill>
              </a:rPr>
              <a:t>رئات</a:t>
            </a:r>
            <a:r>
              <a:rPr lang="ar-SA" sz="5400" b="1" dirty="0" smtClean="0">
                <a:solidFill>
                  <a:srgbClr val="0070C0"/>
                </a:solidFill>
              </a:rPr>
              <a:t>  </a:t>
            </a:r>
          </a:p>
        </p:txBody>
      </p:sp>
      <p:pic>
        <p:nvPicPr>
          <p:cNvPr id="1026" name="Picture 2" descr="71 صور gif كيوت ideas in 2021 | صورة, ملصقات, قيوط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4353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4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ذو زوايا قطرية مخدوشة 3"/>
          <p:cNvSpPr/>
          <p:nvPr/>
        </p:nvSpPr>
        <p:spPr>
          <a:xfrm>
            <a:off x="4165601" y="164892"/>
            <a:ext cx="3816188" cy="342004"/>
          </a:xfrm>
          <a:prstGeom prst="snip2Diag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700" b="1" dirty="0" smtClean="0">
                <a:solidFill>
                  <a:srgbClr val="002060"/>
                </a:solidFill>
                <a:latin typeface="Segoe UI" panose="020B0502040204020203" pitchFamily="34" charset="0"/>
              </a:rPr>
              <a:t>قراءة الصورة</a:t>
            </a:r>
            <a:endParaRPr lang="ar-SA" sz="2700" b="1" dirty="0">
              <a:solidFill>
                <a:srgbClr val="002060"/>
              </a:solidFill>
              <a:latin typeface="Segoe UI" panose="020B0502040204020203" pitchFamily="34" charset="0"/>
            </a:endParaRPr>
          </a:p>
        </p:txBody>
      </p:sp>
      <p:pic>
        <p:nvPicPr>
          <p:cNvPr id="2050" name="Picture 2" descr="مفكرة القارئ | الصفحة الرئيسية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59" y="748904"/>
            <a:ext cx="4422703" cy="442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0"/>
          <p:cNvSpPr txBox="1"/>
          <p:nvPr/>
        </p:nvSpPr>
        <p:spPr>
          <a:xfrm>
            <a:off x="6590415" y="2684671"/>
            <a:ext cx="3111989" cy="1754326"/>
          </a:xfrm>
          <a:prstGeom prst="rect">
            <a:avLst/>
          </a:prstGeom>
          <a:solidFill>
            <a:schemeClr val="bg1"/>
          </a:solidFill>
          <a:ln w="76200">
            <a:solidFill>
              <a:srgbClr val="FF33CC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 smtClean="0"/>
              <a:t>الشكل </a:t>
            </a:r>
            <a:r>
              <a:rPr lang="ar-SA" sz="5400" b="1" dirty="0" smtClean="0">
                <a:solidFill>
                  <a:srgbClr val="009999"/>
                </a:solidFill>
              </a:rPr>
              <a:t>18-1</a:t>
            </a:r>
          </a:p>
          <a:p>
            <a:pPr algn="ctr"/>
            <a:r>
              <a:rPr lang="ar-SA" sz="5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 26</a:t>
            </a:r>
            <a:endParaRPr lang="ar-SA" sz="5400" b="1" dirty="0">
              <a:ln w="0"/>
              <a:solidFill>
                <a:srgbClr val="FF33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4722030" y="1091805"/>
            <a:ext cx="7226233" cy="60016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300" b="1" dirty="0" smtClean="0"/>
              <a:t>ملاحظة</a:t>
            </a:r>
            <a:r>
              <a:rPr lang="ar-SA" sz="3300" b="1" dirty="0" smtClean="0"/>
              <a:t> </a:t>
            </a:r>
            <a:r>
              <a:rPr lang="ar-SA" sz="3300" b="1" dirty="0" smtClean="0">
                <a:solidFill>
                  <a:srgbClr val="009999"/>
                </a:solidFill>
              </a:rPr>
              <a:t>التحول في الضفدع</a:t>
            </a:r>
            <a:endParaRPr lang="ar-SA" sz="3300" b="1" dirty="0">
              <a:ln w="0"/>
              <a:solidFill>
                <a:srgbClr val="0099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845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1|4.3|0.8|2.4|3|2.8|3.2|2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1|4.3|0.8|2.4|3|2.8|3.2|2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7|5.1|1.1|1|0.7|1.9|2.3|2.1|2|5|4|2.6|2.8|2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7|5.1|1.1|1|0.7|1.9|2.3|2.1|2|5|4|2.6|2.8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6|68.8|1.4|2.9|20.9|7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6|68.8|1.4|2.9|20.9|7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7|2.1|1.6|1.9|2.5|1.4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7|2.1|1.6|1.9|2.5|1.4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4|1.4|9.8|8|7|4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4|1.4|9.8|8|7|4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4|1.4|9.8|8|7|4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1|4.3|0.8|2.4|3|2.8|3.2|2.7"/>
</p:tagLst>
</file>

<file path=ppt/theme/theme1.xml><?xml version="1.0" encoding="utf-8"?>
<a:theme xmlns:a="http://schemas.openxmlformats.org/drawingml/2006/main" name="Office Theme">
  <a:themeElements>
    <a:clrScheme name="دروس">
      <a:dk1>
        <a:srgbClr val="1F3864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 Black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7019</TotalTime>
  <Words>607</Words>
  <Application>Microsoft Office PowerPoint</Application>
  <PresentationFormat>شاشة عريضة</PresentationFormat>
  <Paragraphs>264</Paragraphs>
  <Slides>37</Slides>
  <Notes>3</Notes>
  <HiddenSlides>0</HiddenSlides>
  <MMClips>7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37</vt:i4>
      </vt:variant>
    </vt:vector>
  </HeadingPairs>
  <TitlesOfParts>
    <vt:vector size="45" baseType="lpstr">
      <vt:lpstr>Arial</vt:lpstr>
      <vt:lpstr>Arial Black</vt:lpstr>
      <vt:lpstr>Wingdings</vt:lpstr>
      <vt:lpstr>Calibri</vt:lpstr>
      <vt:lpstr>Segoe UI</vt:lpstr>
      <vt:lpstr>Tahoma</vt:lpstr>
      <vt:lpstr>Sakkal Majalla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تحلل التكيفات التي ساعدت البرمائيات للعيش على اليابسة تلخص خصائص البرمائيات تفرق بين رتب البرمائيات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Shahera Al-Zahib</dc:creator>
  <cp:lastModifiedBy>عهود الحب</cp:lastModifiedBy>
  <cp:revision>293</cp:revision>
  <dcterms:created xsi:type="dcterms:W3CDTF">2016-09-07T07:56:44Z</dcterms:created>
  <dcterms:modified xsi:type="dcterms:W3CDTF">2021-12-11T13:48:24Z</dcterms:modified>
</cp:coreProperties>
</file>